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7.png"/><Relationship Id="rId3" Type="http://schemas.openxmlformats.org/officeDocument/2006/relationships/image" Target="../media/image528.png"/><Relationship Id="rId4" Type="http://schemas.openxmlformats.org/officeDocument/2006/relationships/image" Target="../media/image529.png"/><Relationship Id="rId5" Type="http://schemas.openxmlformats.org/officeDocument/2006/relationships/image" Target="../media/image530.png"/><Relationship Id="rId6" Type="http://schemas.openxmlformats.org/officeDocument/2006/relationships/image" Target="../media/image531.png"/><Relationship Id="rId7" Type="http://schemas.openxmlformats.org/officeDocument/2006/relationships/image" Target="../media/image532.png"/><Relationship Id="rId8" Type="http://schemas.openxmlformats.org/officeDocument/2006/relationships/image" Target="../media/image533.png"/><Relationship Id="rId9" Type="http://schemas.openxmlformats.org/officeDocument/2006/relationships/image" Target="../media/image534.png"/><Relationship Id="rId10" Type="http://schemas.openxmlformats.org/officeDocument/2006/relationships/image" Target="../media/image535.png"/><Relationship Id="rId11" Type="http://schemas.openxmlformats.org/officeDocument/2006/relationships/image" Target="../media/image536.png"/><Relationship Id="rId12" Type="http://schemas.openxmlformats.org/officeDocument/2006/relationships/image" Target="../media/image537.png"/><Relationship Id="rId13" Type="http://schemas.openxmlformats.org/officeDocument/2006/relationships/image" Target="../media/image538.png"/><Relationship Id="rId14" Type="http://schemas.openxmlformats.org/officeDocument/2006/relationships/image" Target="../media/image539.png"/><Relationship Id="rId15" Type="http://schemas.openxmlformats.org/officeDocument/2006/relationships/image" Target="../media/image540.png"/><Relationship Id="rId16" Type="http://schemas.openxmlformats.org/officeDocument/2006/relationships/image" Target="../media/image541.png"/><Relationship Id="rId17" Type="http://schemas.openxmlformats.org/officeDocument/2006/relationships/image" Target="../media/image542.png"/><Relationship Id="rId18" Type="http://schemas.openxmlformats.org/officeDocument/2006/relationships/image" Target="../media/image543.png"/><Relationship Id="rId19" Type="http://schemas.openxmlformats.org/officeDocument/2006/relationships/image" Target="../media/image544.png"/><Relationship Id="rId20" Type="http://schemas.openxmlformats.org/officeDocument/2006/relationships/image" Target="../media/image545.png"/><Relationship Id="rId21" Type="http://schemas.openxmlformats.org/officeDocument/2006/relationships/image" Target="../media/image546.png"/><Relationship Id="rId22" Type="http://schemas.openxmlformats.org/officeDocument/2006/relationships/image" Target="../media/image547.png"/><Relationship Id="rId23" Type="http://schemas.openxmlformats.org/officeDocument/2006/relationships/image" Target="../media/image548.png"/><Relationship Id="rId24" Type="http://schemas.openxmlformats.org/officeDocument/2006/relationships/image" Target="../media/image549.png"/><Relationship Id="rId25" Type="http://schemas.openxmlformats.org/officeDocument/2006/relationships/image" Target="../media/image550.png"/><Relationship Id="rId26" Type="http://schemas.openxmlformats.org/officeDocument/2006/relationships/image" Target="../media/image551.png"/><Relationship Id="rId27" Type="http://schemas.openxmlformats.org/officeDocument/2006/relationships/image" Target="../media/image552.png"/><Relationship Id="rId28" Type="http://schemas.openxmlformats.org/officeDocument/2006/relationships/image" Target="../media/image478.png"/><Relationship Id="rId29" Type="http://schemas.openxmlformats.org/officeDocument/2006/relationships/image" Target="../media/image553.png"/><Relationship Id="rId30" Type="http://schemas.openxmlformats.org/officeDocument/2006/relationships/image" Target="../media/image554.png"/><Relationship Id="rId31" Type="http://schemas.openxmlformats.org/officeDocument/2006/relationships/image" Target="../media/image555.png"/><Relationship Id="rId32" Type="http://schemas.openxmlformats.org/officeDocument/2006/relationships/image" Target="../media/image556.png"/><Relationship Id="rId33" Type="http://schemas.openxmlformats.org/officeDocument/2006/relationships/image" Target="../media/image557.png"/><Relationship Id="rId34" Type="http://schemas.openxmlformats.org/officeDocument/2006/relationships/image" Target="../media/image558.png"/><Relationship Id="rId35" Type="http://schemas.openxmlformats.org/officeDocument/2006/relationships/image" Target="../media/image559.png"/><Relationship Id="rId36" Type="http://schemas.openxmlformats.org/officeDocument/2006/relationships/image" Target="../media/image560.png"/><Relationship Id="rId37" Type="http://schemas.openxmlformats.org/officeDocument/2006/relationships/image" Target="../media/image561.png"/><Relationship Id="rId38" Type="http://schemas.openxmlformats.org/officeDocument/2006/relationships/image" Target="../media/image562.png"/><Relationship Id="rId39" Type="http://schemas.openxmlformats.org/officeDocument/2006/relationships/image" Target="../media/image563.png"/><Relationship Id="rId40" Type="http://schemas.openxmlformats.org/officeDocument/2006/relationships/image" Target="../media/image564.png"/><Relationship Id="rId41" Type="http://schemas.openxmlformats.org/officeDocument/2006/relationships/image" Target="../media/image565.png"/><Relationship Id="rId42" Type="http://schemas.openxmlformats.org/officeDocument/2006/relationships/image" Target="../media/image566.png"/><Relationship Id="rId43" Type="http://schemas.openxmlformats.org/officeDocument/2006/relationships/image" Target="../media/image567.png"/><Relationship Id="rId44" Type="http://schemas.openxmlformats.org/officeDocument/2006/relationships/image" Target="../media/image568.png"/><Relationship Id="rId45" Type="http://schemas.openxmlformats.org/officeDocument/2006/relationships/image" Target="../media/image569.png"/><Relationship Id="rId46" Type="http://schemas.openxmlformats.org/officeDocument/2006/relationships/image" Target="../media/image570.png"/><Relationship Id="rId47" Type="http://schemas.openxmlformats.org/officeDocument/2006/relationships/image" Target="../media/image571.png"/><Relationship Id="rId48" Type="http://schemas.openxmlformats.org/officeDocument/2006/relationships/image" Target="../media/image572.png"/><Relationship Id="rId49" Type="http://schemas.openxmlformats.org/officeDocument/2006/relationships/image" Target="../media/image573.png"/><Relationship Id="rId50" Type="http://schemas.openxmlformats.org/officeDocument/2006/relationships/image" Target="../media/image574.png"/><Relationship Id="rId51" Type="http://schemas.openxmlformats.org/officeDocument/2006/relationships/image" Target="../media/image575.png"/><Relationship Id="rId52" Type="http://schemas.openxmlformats.org/officeDocument/2006/relationships/image" Target="../media/image576.png"/><Relationship Id="rId53" Type="http://schemas.openxmlformats.org/officeDocument/2006/relationships/image" Target="../media/image577.png"/><Relationship Id="rId54" Type="http://schemas.openxmlformats.org/officeDocument/2006/relationships/image" Target="../media/image578.png"/><Relationship Id="rId55" Type="http://schemas.openxmlformats.org/officeDocument/2006/relationships/image" Target="../media/image579.png"/><Relationship Id="rId56" Type="http://schemas.openxmlformats.org/officeDocument/2006/relationships/image" Target="../media/image580.png"/><Relationship Id="rId57" Type="http://schemas.openxmlformats.org/officeDocument/2006/relationships/image" Target="../media/image581.png"/><Relationship Id="rId58" Type="http://schemas.openxmlformats.org/officeDocument/2006/relationships/image" Target="../media/image582.png"/><Relationship Id="rId59" Type="http://schemas.openxmlformats.org/officeDocument/2006/relationships/image" Target="../media/image583.png"/><Relationship Id="rId60" Type="http://schemas.openxmlformats.org/officeDocument/2006/relationships/image" Target="../media/image584.png"/><Relationship Id="rId61" Type="http://schemas.openxmlformats.org/officeDocument/2006/relationships/image" Target="../media/image585.png"/><Relationship Id="rId62" Type="http://schemas.openxmlformats.org/officeDocument/2006/relationships/image" Target="../media/image586.png"/><Relationship Id="rId63" Type="http://schemas.openxmlformats.org/officeDocument/2006/relationships/image" Target="../media/image587.png"/><Relationship Id="rId64" Type="http://schemas.openxmlformats.org/officeDocument/2006/relationships/image" Target="../media/image588.png"/><Relationship Id="rId65" Type="http://schemas.openxmlformats.org/officeDocument/2006/relationships/image" Target="../media/image589.png"/><Relationship Id="rId66" Type="http://schemas.openxmlformats.org/officeDocument/2006/relationships/image" Target="../media/image590.png"/><Relationship Id="rId67" Type="http://schemas.openxmlformats.org/officeDocument/2006/relationships/image" Target="../media/image591.png"/><Relationship Id="rId68" Type="http://schemas.openxmlformats.org/officeDocument/2006/relationships/image" Target="../media/image592.png"/><Relationship Id="rId69" Type="http://schemas.openxmlformats.org/officeDocument/2006/relationships/image" Target="../media/image593.png"/><Relationship Id="rId70" Type="http://schemas.openxmlformats.org/officeDocument/2006/relationships/image" Target="../media/image594.png"/><Relationship Id="rId71" Type="http://schemas.openxmlformats.org/officeDocument/2006/relationships/image" Target="../media/image595.png"/><Relationship Id="rId72" Type="http://schemas.openxmlformats.org/officeDocument/2006/relationships/image" Target="../media/image596.png"/><Relationship Id="rId73" Type="http://schemas.openxmlformats.org/officeDocument/2006/relationships/image" Target="../media/image597.png"/><Relationship Id="rId74" Type="http://schemas.openxmlformats.org/officeDocument/2006/relationships/image" Target="../media/image598.png"/><Relationship Id="rId75" Type="http://schemas.openxmlformats.org/officeDocument/2006/relationships/image" Target="../media/image599.png"/><Relationship Id="rId76" Type="http://schemas.openxmlformats.org/officeDocument/2006/relationships/image" Target="../media/image600.png"/><Relationship Id="rId77" Type="http://schemas.openxmlformats.org/officeDocument/2006/relationships/image" Target="../media/image601.png"/><Relationship Id="rId78" Type="http://schemas.openxmlformats.org/officeDocument/2006/relationships/image" Target="../media/image602.png"/><Relationship Id="rId79" Type="http://schemas.openxmlformats.org/officeDocument/2006/relationships/image" Target="../media/image603.png"/><Relationship Id="rId80" Type="http://schemas.openxmlformats.org/officeDocument/2006/relationships/image" Target="../media/image604.png"/><Relationship Id="rId81" Type="http://schemas.openxmlformats.org/officeDocument/2006/relationships/image" Target="../media/image605.png"/><Relationship Id="rId82" Type="http://schemas.openxmlformats.org/officeDocument/2006/relationships/image" Target="../media/image606.png"/><Relationship Id="rId83" Type="http://schemas.openxmlformats.org/officeDocument/2006/relationships/image" Target="../media/image607.png"/><Relationship Id="rId84" Type="http://schemas.openxmlformats.org/officeDocument/2006/relationships/image" Target="../media/image608.png"/><Relationship Id="rId85" Type="http://schemas.openxmlformats.org/officeDocument/2006/relationships/image" Target="../media/image609.png"/><Relationship Id="rId86" Type="http://schemas.openxmlformats.org/officeDocument/2006/relationships/image" Target="../media/image610.png"/><Relationship Id="rId87" Type="http://schemas.openxmlformats.org/officeDocument/2006/relationships/image" Target="../media/image611.png"/><Relationship Id="rId88" Type="http://schemas.openxmlformats.org/officeDocument/2006/relationships/image" Target="../media/image612.png"/><Relationship Id="rId89" Type="http://schemas.openxmlformats.org/officeDocument/2006/relationships/image" Target="../media/image613.png"/><Relationship Id="rId90" Type="http://schemas.openxmlformats.org/officeDocument/2006/relationships/image" Target="../media/image614.png"/><Relationship Id="rId91" Type="http://schemas.openxmlformats.org/officeDocument/2006/relationships/image" Target="../media/image615.png"/><Relationship Id="rId92" Type="http://schemas.openxmlformats.org/officeDocument/2006/relationships/image" Target="../media/image616.png"/><Relationship Id="rId93" Type="http://schemas.openxmlformats.org/officeDocument/2006/relationships/image" Target="../media/image617.png"/><Relationship Id="rId94" Type="http://schemas.openxmlformats.org/officeDocument/2006/relationships/image" Target="../media/image618.png"/><Relationship Id="rId95" Type="http://schemas.openxmlformats.org/officeDocument/2006/relationships/image" Target="../media/image619.png"/><Relationship Id="rId96" Type="http://schemas.openxmlformats.org/officeDocument/2006/relationships/image" Target="../media/image620.png"/><Relationship Id="rId97" Type="http://schemas.openxmlformats.org/officeDocument/2006/relationships/image" Target="../media/image621.png"/><Relationship Id="rId98" Type="http://schemas.openxmlformats.org/officeDocument/2006/relationships/image" Target="../media/image622.png"/><Relationship Id="rId99" Type="http://schemas.openxmlformats.org/officeDocument/2006/relationships/image" Target="../media/image623.png"/><Relationship Id="rId100" Type="http://schemas.openxmlformats.org/officeDocument/2006/relationships/image" Target="../media/image624.png"/><Relationship Id="rId101" Type="http://schemas.openxmlformats.org/officeDocument/2006/relationships/image" Target="../media/image625.png"/><Relationship Id="rId102" Type="http://schemas.openxmlformats.org/officeDocument/2006/relationships/image" Target="../media/image626.png"/><Relationship Id="rId103" Type="http://schemas.openxmlformats.org/officeDocument/2006/relationships/image" Target="../media/image627.png"/><Relationship Id="rId104" Type="http://schemas.openxmlformats.org/officeDocument/2006/relationships/image" Target="../media/image628.png"/><Relationship Id="rId105" Type="http://schemas.openxmlformats.org/officeDocument/2006/relationships/image" Target="../media/image629.png"/><Relationship Id="rId106" Type="http://schemas.openxmlformats.org/officeDocument/2006/relationships/image" Target="../media/image630.png"/><Relationship Id="rId107" Type="http://schemas.openxmlformats.org/officeDocument/2006/relationships/image" Target="../media/image631.png"/><Relationship Id="rId108" Type="http://schemas.openxmlformats.org/officeDocument/2006/relationships/image" Target="../media/image632.png"/><Relationship Id="rId109" Type="http://schemas.openxmlformats.org/officeDocument/2006/relationships/image" Target="../media/image633.png"/><Relationship Id="rId110" Type="http://schemas.openxmlformats.org/officeDocument/2006/relationships/image" Target="../media/image634.png"/><Relationship Id="rId111" Type="http://schemas.openxmlformats.org/officeDocument/2006/relationships/image" Target="../media/image635.png"/><Relationship Id="rId112" Type="http://schemas.openxmlformats.org/officeDocument/2006/relationships/image" Target="../media/image636.png"/><Relationship Id="rId113" Type="http://schemas.openxmlformats.org/officeDocument/2006/relationships/image" Target="../media/image637.png"/><Relationship Id="rId114" Type="http://schemas.openxmlformats.org/officeDocument/2006/relationships/image" Target="../media/image638.png"/><Relationship Id="rId115" Type="http://schemas.openxmlformats.org/officeDocument/2006/relationships/image" Target="../media/image639.png"/><Relationship Id="rId116" Type="http://schemas.openxmlformats.org/officeDocument/2006/relationships/image" Target="../media/image640.png"/><Relationship Id="rId117" Type="http://schemas.openxmlformats.org/officeDocument/2006/relationships/image" Target="../media/image641.png"/><Relationship Id="rId118" Type="http://schemas.openxmlformats.org/officeDocument/2006/relationships/image" Target="../media/image642.png"/><Relationship Id="rId119" Type="http://schemas.openxmlformats.org/officeDocument/2006/relationships/image" Target="../media/image643.png"/><Relationship Id="rId120" Type="http://schemas.openxmlformats.org/officeDocument/2006/relationships/image" Target="../media/image644.png"/><Relationship Id="rId121" Type="http://schemas.openxmlformats.org/officeDocument/2006/relationships/image" Target="../media/image645.png"/><Relationship Id="rId122" Type="http://schemas.openxmlformats.org/officeDocument/2006/relationships/image" Target="../media/image646.png"/><Relationship Id="rId123" Type="http://schemas.openxmlformats.org/officeDocument/2006/relationships/image" Target="../media/image647.png"/><Relationship Id="rId124" Type="http://schemas.openxmlformats.org/officeDocument/2006/relationships/image" Target="../media/image648.png"/><Relationship Id="rId125" Type="http://schemas.openxmlformats.org/officeDocument/2006/relationships/image" Target="../media/image649.png"/><Relationship Id="rId126" Type="http://schemas.openxmlformats.org/officeDocument/2006/relationships/image" Target="../media/image650.png"/><Relationship Id="rId127" Type="http://schemas.openxmlformats.org/officeDocument/2006/relationships/image" Target="../media/image651.png"/><Relationship Id="rId128" Type="http://schemas.openxmlformats.org/officeDocument/2006/relationships/image" Target="../media/image652.png"/><Relationship Id="rId129" Type="http://schemas.openxmlformats.org/officeDocument/2006/relationships/image" Target="../media/image653.png"/><Relationship Id="rId130" Type="http://schemas.openxmlformats.org/officeDocument/2006/relationships/image" Target="../media/image654.png"/><Relationship Id="rId131" Type="http://schemas.openxmlformats.org/officeDocument/2006/relationships/image" Target="../media/image655.png"/><Relationship Id="rId132" Type="http://schemas.openxmlformats.org/officeDocument/2006/relationships/image" Target="../media/image656.png"/><Relationship Id="rId133" Type="http://schemas.openxmlformats.org/officeDocument/2006/relationships/image" Target="../media/image657.png"/><Relationship Id="rId134" Type="http://schemas.openxmlformats.org/officeDocument/2006/relationships/image" Target="../media/image658.png"/><Relationship Id="rId135" Type="http://schemas.openxmlformats.org/officeDocument/2006/relationships/image" Target="../media/image659.png"/><Relationship Id="rId136" Type="http://schemas.openxmlformats.org/officeDocument/2006/relationships/image" Target="../media/image660.png"/><Relationship Id="rId137" Type="http://schemas.openxmlformats.org/officeDocument/2006/relationships/image" Target="../media/image661.png"/><Relationship Id="rId138" Type="http://schemas.openxmlformats.org/officeDocument/2006/relationships/image" Target="../media/image662.png"/><Relationship Id="rId139" Type="http://schemas.openxmlformats.org/officeDocument/2006/relationships/image" Target="../media/image663.png"/><Relationship Id="rId140" Type="http://schemas.openxmlformats.org/officeDocument/2006/relationships/image" Target="../media/image664.png"/><Relationship Id="rId141" Type="http://schemas.openxmlformats.org/officeDocument/2006/relationships/image" Target="../media/image665.png"/><Relationship Id="rId142" Type="http://schemas.openxmlformats.org/officeDocument/2006/relationships/image" Target="../media/image666.png"/><Relationship Id="rId143" Type="http://schemas.openxmlformats.org/officeDocument/2006/relationships/image" Target="../media/image667.png"/><Relationship Id="rId144" Type="http://schemas.openxmlformats.org/officeDocument/2006/relationships/image" Target="../media/image668.png"/><Relationship Id="rId145" Type="http://schemas.openxmlformats.org/officeDocument/2006/relationships/image" Target="../media/image669.png"/><Relationship Id="rId146" Type="http://schemas.openxmlformats.org/officeDocument/2006/relationships/image" Target="../media/image670.png"/><Relationship Id="rId147" Type="http://schemas.openxmlformats.org/officeDocument/2006/relationships/image" Target="../media/image671.png"/><Relationship Id="rId148" Type="http://schemas.openxmlformats.org/officeDocument/2006/relationships/image" Target="../media/image672.png"/><Relationship Id="rId149" Type="http://schemas.openxmlformats.org/officeDocument/2006/relationships/image" Target="../media/image673.png"/><Relationship Id="rId150" Type="http://schemas.openxmlformats.org/officeDocument/2006/relationships/image" Target="../media/image674.png"/><Relationship Id="rId151" Type="http://schemas.openxmlformats.org/officeDocument/2006/relationships/image" Target="../media/image675.png"/><Relationship Id="rId152" Type="http://schemas.openxmlformats.org/officeDocument/2006/relationships/image" Target="../media/image676.png"/><Relationship Id="rId153" Type="http://schemas.openxmlformats.org/officeDocument/2006/relationships/image" Target="../media/image677.png"/><Relationship Id="rId154" Type="http://schemas.openxmlformats.org/officeDocument/2006/relationships/image" Target="../media/image678.png"/><Relationship Id="rId155" Type="http://schemas.openxmlformats.org/officeDocument/2006/relationships/image" Target="../media/image679.png"/><Relationship Id="rId156" Type="http://schemas.openxmlformats.org/officeDocument/2006/relationships/image" Target="../media/image680.png"/><Relationship Id="rId157" Type="http://schemas.openxmlformats.org/officeDocument/2006/relationships/image" Target="../media/image681.png"/><Relationship Id="rId158" Type="http://schemas.openxmlformats.org/officeDocument/2006/relationships/image" Target="../media/image682.png"/><Relationship Id="rId159" Type="http://schemas.openxmlformats.org/officeDocument/2006/relationships/image" Target="../media/image683.png"/><Relationship Id="rId160" Type="http://schemas.openxmlformats.org/officeDocument/2006/relationships/image" Target="../media/image684.png"/><Relationship Id="rId161" Type="http://schemas.openxmlformats.org/officeDocument/2006/relationships/image" Target="../media/image685.png"/><Relationship Id="rId162" Type="http://schemas.openxmlformats.org/officeDocument/2006/relationships/image" Target="../media/image686.png"/><Relationship Id="rId163" Type="http://schemas.openxmlformats.org/officeDocument/2006/relationships/image" Target="../media/image687.png"/><Relationship Id="rId164" Type="http://schemas.openxmlformats.org/officeDocument/2006/relationships/image" Target="../media/image688.png"/><Relationship Id="rId165" Type="http://schemas.openxmlformats.org/officeDocument/2006/relationships/image" Target="../media/image689.png"/><Relationship Id="rId166" Type="http://schemas.openxmlformats.org/officeDocument/2006/relationships/image" Target="../media/image690.png"/><Relationship Id="rId167" Type="http://schemas.openxmlformats.org/officeDocument/2006/relationships/image" Target="../media/image691.png"/><Relationship Id="rId168" Type="http://schemas.openxmlformats.org/officeDocument/2006/relationships/image" Target="../media/image692.png"/><Relationship Id="rId169" Type="http://schemas.openxmlformats.org/officeDocument/2006/relationships/image" Target="../media/image693.png"/><Relationship Id="rId170" Type="http://schemas.openxmlformats.org/officeDocument/2006/relationships/image" Target="../media/image694.png"/><Relationship Id="rId171" Type="http://schemas.openxmlformats.org/officeDocument/2006/relationships/image" Target="../media/image695.png"/><Relationship Id="rId172" Type="http://schemas.openxmlformats.org/officeDocument/2006/relationships/image" Target="../media/image696.png"/><Relationship Id="rId173" Type="http://schemas.openxmlformats.org/officeDocument/2006/relationships/image" Target="../media/image697.png"/><Relationship Id="rId174" Type="http://schemas.openxmlformats.org/officeDocument/2006/relationships/image" Target="../media/image698.png"/><Relationship Id="rId175" Type="http://schemas.openxmlformats.org/officeDocument/2006/relationships/image" Target="../media/image699.png"/><Relationship Id="rId176" Type="http://schemas.openxmlformats.org/officeDocument/2006/relationships/image" Target="../media/image700.png"/><Relationship Id="rId177" Type="http://schemas.openxmlformats.org/officeDocument/2006/relationships/image" Target="../media/image701.png"/><Relationship Id="rId178" Type="http://schemas.openxmlformats.org/officeDocument/2006/relationships/image" Target="../media/image702.png"/><Relationship Id="rId179" Type="http://schemas.openxmlformats.org/officeDocument/2006/relationships/image" Target="../media/image703.png"/><Relationship Id="rId180" Type="http://schemas.openxmlformats.org/officeDocument/2006/relationships/image" Target="../media/image704.png"/><Relationship Id="rId181" Type="http://schemas.openxmlformats.org/officeDocument/2006/relationships/image" Target="../media/image705.png"/><Relationship Id="rId182" Type="http://schemas.openxmlformats.org/officeDocument/2006/relationships/image" Target="../media/image706.png"/><Relationship Id="rId183" Type="http://schemas.openxmlformats.org/officeDocument/2006/relationships/image" Target="../media/image707.png"/><Relationship Id="rId184" Type="http://schemas.openxmlformats.org/officeDocument/2006/relationships/image" Target="../media/image708.png"/><Relationship Id="rId185" Type="http://schemas.openxmlformats.org/officeDocument/2006/relationships/image" Target="../media/image709.png"/><Relationship Id="rId186" Type="http://schemas.openxmlformats.org/officeDocument/2006/relationships/image" Target="../media/image710.png"/><Relationship Id="rId187" Type="http://schemas.openxmlformats.org/officeDocument/2006/relationships/image" Target="../media/image711.png"/><Relationship Id="rId188" Type="http://schemas.openxmlformats.org/officeDocument/2006/relationships/image" Target="../media/image712.png"/><Relationship Id="rId189" Type="http://schemas.openxmlformats.org/officeDocument/2006/relationships/image" Target="../media/image713.png"/><Relationship Id="rId190" Type="http://schemas.openxmlformats.org/officeDocument/2006/relationships/image" Target="../media/image714.png"/><Relationship Id="rId191" Type="http://schemas.openxmlformats.org/officeDocument/2006/relationships/image" Target="../media/image37.png"/><Relationship Id="rId192" Type="http://schemas.openxmlformats.org/officeDocument/2006/relationships/image" Target="../media/image715.png"/><Relationship Id="rId193" Type="http://schemas.openxmlformats.org/officeDocument/2006/relationships/image" Target="../media/image716.png"/><Relationship Id="rId194" Type="http://schemas.openxmlformats.org/officeDocument/2006/relationships/image" Target="../media/image717.png"/><Relationship Id="rId195" Type="http://schemas.openxmlformats.org/officeDocument/2006/relationships/image" Target="../media/image718.png"/><Relationship Id="rId196" Type="http://schemas.openxmlformats.org/officeDocument/2006/relationships/image" Target="../media/image719.png"/><Relationship Id="rId197" Type="http://schemas.openxmlformats.org/officeDocument/2006/relationships/image" Target="../media/image720.png"/><Relationship Id="rId198" Type="http://schemas.openxmlformats.org/officeDocument/2006/relationships/image" Target="../media/image721.png"/><Relationship Id="rId199" Type="http://schemas.openxmlformats.org/officeDocument/2006/relationships/image" Target="../media/image722.png"/><Relationship Id="rId200" Type="http://schemas.openxmlformats.org/officeDocument/2006/relationships/image" Target="../media/image723.png"/><Relationship Id="rId201" Type="http://schemas.openxmlformats.org/officeDocument/2006/relationships/image" Target="../media/image724.png"/><Relationship Id="rId202" Type="http://schemas.openxmlformats.org/officeDocument/2006/relationships/image" Target="../media/image725.png"/><Relationship Id="rId203" Type="http://schemas.openxmlformats.org/officeDocument/2006/relationships/image" Target="../media/image726.png"/><Relationship Id="rId204" Type="http://schemas.openxmlformats.org/officeDocument/2006/relationships/image" Target="../media/image727.png"/><Relationship Id="rId205" Type="http://schemas.openxmlformats.org/officeDocument/2006/relationships/image" Target="../media/image728.png"/><Relationship Id="rId206" Type="http://schemas.openxmlformats.org/officeDocument/2006/relationships/image" Target="../media/image729.png"/><Relationship Id="rId207" Type="http://schemas.openxmlformats.org/officeDocument/2006/relationships/image" Target="../media/image730.png"/><Relationship Id="rId208" Type="http://schemas.openxmlformats.org/officeDocument/2006/relationships/image" Target="../media/image731.png"/><Relationship Id="rId209" Type="http://schemas.openxmlformats.org/officeDocument/2006/relationships/image" Target="../media/image732.png"/><Relationship Id="rId210" Type="http://schemas.openxmlformats.org/officeDocument/2006/relationships/image" Target="../media/image733.png"/><Relationship Id="rId211" Type="http://schemas.openxmlformats.org/officeDocument/2006/relationships/image" Target="../media/image734.png"/><Relationship Id="rId212" Type="http://schemas.openxmlformats.org/officeDocument/2006/relationships/image" Target="../media/image735.png"/><Relationship Id="rId213" Type="http://schemas.openxmlformats.org/officeDocument/2006/relationships/image" Target="../media/image736.png"/><Relationship Id="rId214" Type="http://schemas.openxmlformats.org/officeDocument/2006/relationships/image" Target="../media/image137.png"/><Relationship Id="rId215" Type="http://schemas.openxmlformats.org/officeDocument/2006/relationships/image" Target="../media/image737.png"/><Relationship Id="rId216" Type="http://schemas.openxmlformats.org/officeDocument/2006/relationships/image" Target="../media/image738.png"/><Relationship Id="rId217" Type="http://schemas.openxmlformats.org/officeDocument/2006/relationships/image" Target="../media/image739.png"/><Relationship Id="rId218" Type="http://schemas.openxmlformats.org/officeDocument/2006/relationships/image" Target="../media/image740.png"/><Relationship Id="rId219" Type="http://schemas.openxmlformats.org/officeDocument/2006/relationships/image" Target="../media/image741.png"/><Relationship Id="rId220" Type="http://schemas.openxmlformats.org/officeDocument/2006/relationships/image" Target="../media/image742.png"/><Relationship Id="rId221" Type="http://schemas.openxmlformats.org/officeDocument/2006/relationships/image" Target="../media/image743.png"/><Relationship Id="rId222" Type="http://schemas.openxmlformats.org/officeDocument/2006/relationships/image" Target="../media/image744.png"/><Relationship Id="rId223" Type="http://schemas.openxmlformats.org/officeDocument/2006/relationships/image" Target="../media/image745.png"/><Relationship Id="rId224" Type="http://schemas.openxmlformats.org/officeDocument/2006/relationships/image" Target="../media/image746.png"/><Relationship Id="rId225" Type="http://schemas.openxmlformats.org/officeDocument/2006/relationships/image" Target="../media/image747.png"/><Relationship Id="rId226" Type="http://schemas.openxmlformats.org/officeDocument/2006/relationships/image" Target="../media/image748.png"/><Relationship Id="rId227" Type="http://schemas.openxmlformats.org/officeDocument/2006/relationships/image" Target="../media/image749.png"/><Relationship Id="rId228" Type="http://schemas.openxmlformats.org/officeDocument/2006/relationships/image" Target="../media/image750.png"/><Relationship Id="rId229" Type="http://schemas.openxmlformats.org/officeDocument/2006/relationships/image" Target="../media/image751.png"/><Relationship Id="rId230" Type="http://schemas.openxmlformats.org/officeDocument/2006/relationships/image" Target="../media/image752.png"/><Relationship Id="rId231" Type="http://schemas.openxmlformats.org/officeDocument/2006/relationships/image" Target="../media/image753.png"/><Relationship Id="rId232" Type="http://schemas.openxmlformats.org/officeDocument/2006/relationships/image" Target="../media/image754.png"/><Relationship Id="rId233" Type="http://schemas.openxmlformats.org/officeDocument/2006/relationships/image" Target="../media/image755.png"/><Relationship Id="rId234" Type="http://schemas.openxmlformats.org/officeDocument/2006/relationships/image" Target="../media/image756.png"/><Relationship Id="rId235" Type="http://schemas.openxmlformats.org/officeDocument/2006/relationships/image" Target="../media/image757.png"/><Relationship Id="rId236" Type="http://schemas.openxmlformats.org/officeDocument/2006/relationships/image" Target="../media/image758.png"/><Relationship Id="rId237" Type="http://schemas.openxmlformats.org/officeDocument/2006/relationships/image" Target="../media/image759.png"/><Relationship Id="rId238" Type="http://schemas.openxmlformats.org/officeDocument/2006/relationships/image" Target="../media/image760.png"/><Relationship Id="rId239" Type="http://schemas.openxmlformats.org/officeDocument/2006/relationships/image" Target="../media/image761.png"/><Relationship Id="rId240" Type="http://schemas.openxmlformats.org/officeDocument/2006/relationships/image" Target="../media/image762.png"/><Relationship Id="rId241" Type="http://schemas.openxmlformats.org/officeDocument/2006/relationships/image" Target="../media/image763.png"/><Relationship Id="rId242" Type="http://schemas.openxmlformats.org/officeDocument/2006/relationships/image" Target="../media/image76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5.png"/><Relationship Id="rId3" Type="http://schemas.openxmlformats.org/officeDocument/2006/relationships/image" Target="../media/image766.png"/><Relationship Id="rId4" Type="http://schemas.openxmlformats.org/officeDocument/2006/relationships/image" Target="../media/image767.png"/><Relationship Id="rId5" Type="http://schemas.openxmlformats.org/officeDocument/2006/relationships/image" Target="../media/image768.png"/><Relationship Id="rId6" Type="http://schemas.openxmlformats.org/officeDocument/2006/relationships/image" Target="../media/image769.png"/><Relationship Id="rId7" Type="http://schemas.openxmlformats.org/officeDocument/2006/relationships/image" Target="../media/image770.png"/><Relationship Id="rId8" Type="http://schemas.openxmlformats.org/officeDocument/2006/relationships/image" Target="../media/image77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2.png"/><Relationship Id="rId3" Type="http://schemas.openxmlformats.org/officeDocument/2006/relationships/image" Target="../media/image773.png"/><Relationship Id="rId4" Type="http://schemas.openxmlformats.org/officeDocument/2006/relationships/image" Target="../media/image774.png"/><Relationship Id="rId5" Type="http://schemas.openxmlformats.org/officeDocument/2006/relationships/image" Target="../media/image775.png"/><Relationship Id="rId6" Type="http://schemas.openxmlformats.org/officeDocument/2006/relationships/image" Target="../media/image776.png"/><Relationship Id="rId7" Type="http://schemas.openxmlformats.org/officeDocument/2006/relationships/image" Target="../media/image777.png"/><Relationship Id="rId8" Type="http://schemas.openxmlformats.org/officeDocument/2006/relationships/image" Target="../media/image778.png"/><Relationship Id="rId9" Type="http://schemas.openxmlformats.org/officeDocument/2006/relationships/image" Target="../media/image779.png"/><Relationship Id="rId10" Type="http://schemas.openxmlformats.org/officeDocument/2006/relationships/image" Target="../media/image780.png"/><Relationship Id="rId11" Type="http://schemas.openxmlformats.org/officeDocument/2006/relationships/image" Target="../media/image781.png"/><Relationship Id="rId12" Type="http://schemas.openxmlformats.org/officeDocument/2006/relationships/image" Target="../media/image782.png"/><Relationship Id="rId13" Type="http://schemas.openxmlformats.org/officeDocument/2006/relationships/image" Target="../media/image783.png"/><Relationship Id="rId14" Type="http://schemas.openxmlformats.org/officeDocument/2006/relationships/image" Target="../media/image784.png"/><Relationship Id="rId15" Type="http://schemas.openxmlformats.org/officeDocument/2006/relationships/image" Target="../media/image785.png"/><Relationship Id="rId16" Type="http://schemas.openxmlformats.org/officeDocument/2006/relationships/image" Target="../media/image786.png"/><Relationship Id="rId17" Type="http://schemas.openxmlformats.org/officeDocument/2006/relationships/image" Target="../media/image787.png"/><Relationship Id="rId18" Type="http://schemas.openxmlformats.org/officeDocument/2006/relationships/image" Target="../media/image788.png"/><Relationship Id="rId19" Type="http://schemas.openxmlformats.org/officeDocument/2006/relationships/image" Target="../media/image789.png"/><Relationship Id="rId20" Type="http://schemas.openxmlformats.org/officeDocument/2006/relationships/image" Target="../media/image790.png"/><Relationship Id="rId21" Type="http://schemas.openxmlformats.org/officeDocument/2006/relationships/image" Target="../media/image791.png"/><Relationship Id="rId22" Type="http://schemas.openxmlformats.org/officeDocument/2006/relationships/image" Target="../media/image792.png"/><Relationship Id="rId23" Type="http://schemas.openxmlformats.org/officeDocument/2006/relationships/image" Target="../media/image793.png"/><Relationship Id="rId24" Type="http://schemas.openxmlformats.org/officeDocument/2006/relationships/image" Target="../media/image794.png"/><Relationship Id="rId25" Type="http://schemas.openxmlformats.org/officeDocument/2006/relationships/image" Target="../media/image795.png"/><Relationship Id="rId26" Type="http://schemas.openxmlformats.org/officeDocument/2006/relationships/image" Target="../media/image796.png"/><Relationship Id="rId27" Type="http://schemas.openxmlformats.org/officeDocument/2006/relationships/image" Target="../media/image797.png"/><Relationship Id="rId28" Type="http://schemas.openxmlformats.org/officeDocument/2006/relationships/image" Target="../media/image798.png"/><Relationship Id="rId29" Type="http://schemas.openxmlformats.org/officeDocument/2006/relationships/image" Target="../media/image799.png"/><Relationship Id="rId30" Type="http://schemas.openxmlformats.org/officeDocument/2006/relationships/image" Target="../media/image800.png"/><Relationship Id="rId31" Type="http://schemas.openxmlformats.org/officeDocument/2006/relationships/image" Target="../media/image801.png"/><Relationship Id="rId32" Type="http://schemas.openxmlformats.org/officeDocument/2006/relationships/image" Target="../media/image802.png"/><Relationship Id="rId33" Type="http://schemas.openxmlformats.org/officeDocument/2006/relationships/image" Target="../media/image803.png"/><Relationship Id="rId34" Type="http://schemas.openxmlformats.org/officeDocument/2006/relationships/image" Target="../media/image804.png"/><Relationship Id="rId35" Type="http://schemas.openxmlformats.org/officeDocument/2006/relationships/image" Target="../media/image805.png"/><Relationship Id="rId36" Type="http://schemas.openxmlformats.org/officeDocument/2006/relationships/image" Target="../media/image806.png"/><Relationship Id="rId37" Type="http://schemas.openxmlformats.org/officeDocument/2006/relationships/image" Target="../media/image80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8.png"/><Relationship Id="rId3" Type="http://schemas.openxmlformats.org/officeDocument/2006/relationships/image" Target="../media/image809.png"/><Relationship Id="rId4" Type="http://schemas.openxmlformats.org/officeDocument/2006/relationships/image" Target="../media/image810.png"/><Relationship Id="rId5" Type="http://schemas.openxmlformats.org/officeDocument/2006/relationships/image" Target="../media/image811.png"/><Relationship Id="rId6" Type="http://schemas.openxmlformats.org/officeDocument/2006/relationships/image" Target="../media/image812.png"/><Relationship Id="rId7" Type="http://schemas.openxmlformats.org/officeDocument/2006/relationships/image" Target="../media/image813.png"/><Relationship Id="rId8" Type="http://schemas.openxmlformats.org/officeDocument/2006/relationships/image" Target="../media/image814.png"/><Relationship Id="rId9" Type="http://schemas.openxmlformats.org/officeDocument/2006/relationships/image" Target="../media/image815.png"/><Relationship Id="rId10" Type="http://schemas.openxmlformats.org/officeDocument/2006/relationships/image" Target="../media/image816.png"/><Relationship Id="rId11" Type="http://schemas.openxmlformats.org/officeDocument/2006/relationships/image" Target="../media/image817.png"/><Relationship Id="rId12" Type="http://schemas.openxmlformats.org/officeDocument/2006/relationships/image" Target="../media/image818.png"/><Relationship Id="rId13" Type="http://schemas.openxmlformats.org/officeDocument/2006/relationships/image" Target="../media/image819.png"/><Relationship Id="rId14" Type="http://schemas.openxmlformats.org/officeDocument/2006/relationships/image" Target="../media/image820.png"/><Relationship Id="rId15" Type="http://schemas.openxmlformats.org/officeDocument/2006/relationships/image" Target="../media/image37.png"/><Relationship Id="rId16" Type="http://schemas.openxmlformats.org/officeDocument/2006/relationships/image" Target="../media/image821.png"/><Relationship Id="rId17" Type="http://schemas.openxmlformats.org/officeDocument/2006/relationships/image" Target="../media/image822.png"/><Relationship Id="rId18" Type="http://schemas.openxmlformats.org/officeDocument/2006/relationships/image" Target="../media/image823.png"/><Relationship Id="rId19" Type="http://schemas.openxmlformats.org/officeDocument/2006/relationships/image" Target="../media/image824.png"/><Relationship Id="rId20" Type="http://schemas.openxmlformats.org/officeDocument/2006/relationships/image" Target="../media/image825.png"/><Relationship Id="rId21" Type="http://schemas.openxmlformats.org/officeDocument/2006/relationships/image" Target="../media/image826.png"/><Relationship Id="rId22" Type="http://schemas.openxmlformats.org/officeDocument/2006/relationships/image" Target="../media/image827.png"/><Relationship Id="rId23" Type="http://schemas.openxmlformats.org/officeDocument/2006/relationships/image" Target="../media/image828.png"/><Relationship Id="rId24" Type="http://schemas.openxmlformats.org/officeDocument/2006/relationships/image" Target="../media/image829.png"/><Relationship Id="rId25" Type="http://schemas.openxmlformats.org/officeDocument/2006/relationships/image" Target="../media/image830.png"/><Relationship Id="rId26" Type="http://schemas.openxmlformats.org/officeDocument/2006/relationships/image" Target="../media/image831.png"/><Relationship Id="rId27" Type="http://schemas.openxmlformats.org/officeDocument/2006/relationships/image" Target="../media/image832.png"/><Relationship Id="rId28" Type="http://schemas.openxmlformats.org/officeDocument/2006/relationships/image" Target="../media/image833.png"/><Relationship Id="rId29" Type="http://schemas.openxmlformats.org/officeDocument/2006/relationships/image" Target="../media/image834.png"/><Relationship Id="rId30" Type="http://schemas.openxmlformats.org/officeDocument/2006/relationships/image" Target="../media/image835.png"/><Relationship Id="rId31" Type="http://schemas.openxmlformats.org/officeDocument/2006/relationships/image" Target="../media/image836.png"/><Relationship Id="rId32" Type="http://schemas.openxmlformats.org/officeDocument/2006/relationships/image" Target="../media/image837.png"/><Relationship Id="rId33" Type="http://schemas.openxmlformats.org/officeDocument/2006/relationships/image" Target="../media/image838.png"/><Relationship Id="rId34" Type="http://schemas.openxmlformats.org/officeDocument/2006/relationships/image" Target="../media/image839.png"/><Relationship Id="rId35" Type="http://schemas.openxmlformats.org/officeDocument/2006/relationships/image" Target="../media/image840.png"/><Relationship Id="rId36" Type="http://schemas.openxmlformats.org/officeDocument/2006/relationships/image" Target="../media/image841.png"/><Relationship Id="rId37" Type="http://schemas.openxmlformats.org/officeDocument/2006/relationships/image" Target="../media/image842.png"/><Relationship Id="rId38" Type="http://schemas.openxmlformats.org/officeDocument/2006/relationships/image" Target="../media/image843.png"/><Relationship Id="rId39" Type="http://schemas.openxmlformats.org/officeDocument/2006/relationships/image" Target="../media/image844.png"/><Relationship Id="rId40" Type="http://schemas.openxmlformats.org/officeDocument/2006/relationships/image" Target="../media/image845.png"/><Relationship Id="rId41" Type="http://schemas.openxmlformats.org/officeDocument/2006/relationships/image" Target="../media/image846.png"/><Relationship Id="rId42" Type="http://schemas.openxmlformats.org/officeDocument/2006/relationships/image" Target="../media/image847.png"/><Relationship Id="rId43" Type="http://schemas.openxmlformats.org/officeDocument/2006/relationships/image" Target="../media/image848.png"/><Relationship Id="rId44" Type="http://schemas.openxmlformats.org/officeDocument/2006/relationships/image" Target="../media/image849.png"/><Relationship Id="rId45" Type="http://schemas.openxmlformats.org/officeDocument/2006/relationships/image" Target="../media/image850.png"/><Relationship Id="rId46" Type="http://schemas.openxmlformats.org/officeDocument/2006/relationships/image" Target="../media/image851.png"/><Relationship Id="rId47" Type="http://schemas.openxmlformats.org/officeDocument/2006/relationships/image" Target="../media/image852.png"/><Relationship Id="rId48" Type="http://schemas.openxmlformats.org/officeDocument/2006/relationships/image" Target="../media/image853.png"/><Relationship Id="rId49" Type="http://schemas.openxmlformats.org/officeDocument/2006/relationships/image" Target="../media/image854.png"/><Relationship Id="rId50" Type="http://schemas.openxmlformats.org/officeDocument/2006/relationships/image" Target="../media/image855.png"/><Relationship Id="rId51" Type="http://schemas.openxmlformats.org/officeDocument/2006/relationships/image" Target="../media/image856.png"/><Relationship Id="rId52" Type="http://schemas.openxmlformats.org/officeDocument/2006/relationships/image" Target="../media/image857.png"/><Relationship Id="rId53" Type="http://schemas.openxmlformats.org/officeDocument/2006/relationships/image" Target="../media/image858.png"/><Relationship Id="rId54" Type="http://schemas.openxmlformats.org/officeDocument/2006/relationships/image" Target="../media/image859.png"/><Relationship Id="rId55" Type="http://schemas.openxmlformats.org/officeDocument/2006/relationships/image" Target="../media/image860.png"/><Relationship Id="rId56" Type="http://schemas.openxmlformats.org/officeDocument/2006/relationships/image" Target="../media/image861.png"/><Relationship Id="rId57" Type="http://schemas.openxmlformats.org/officeDocument/2006/relationships/image" Target="../media/image862.png"/><Relationship Id="rId58" Type="http://schemas.openxmlformats.org/officeDocument/2006/relationships/image" Target="../media/image863.png"/><Relationship Id="rId59" Type="http://schemas.openxmlformats.org/officeDocument/2006/relationships/image" Target="../media/image864.png"/><Relationship Id="rId60" Type="http://schemas.openxmlformats.org/officeDocument/2006/relationships/image" Target="../media/image865.png"/><Relationship Id="rId61" Type="http://schemas.openxmlformats.org/officeDocument/2006/relationships/image" Target="../media/image866.png"/><Relationship Id="rId62" Type="http://schemas.openxmlformats.org/officeDocument/2006/relationships/image" Target="../media/image867.png"/><Relationship Id="rId63" Type="http://schemas.openxmlformats.org/officeDocument/2006/relationships/image" Target="../media/image868.png"/><Relationship Id="rId64" Type="http://schemas.openxmlformats.org/officeDocument/2006/relationships/image" Target="../media/image869.png"/><Relationship Id="rId65" Type="http://schemas.openxmlformats.org/officeDocument/2006/relationships/image" Target="../media/image870.png"/><Relationship Id="rId66" Type="http://schemas.openxmlformats.org/officeDocument/2006/relationships/image" Target="../media/image871.png"/><Relationship Id="rId67" Type="http://schemas.openxmlformats.org/officeDocument/2006/relationships/image" Target="../media/image872.png"/><Relationship Id="rId68" Type="http://schemas.openxmlformats.org/officeDocument/2006/relationships/image" Target="../media/image873.png"/><Relationship Id="rId69" Type="http://schemas.openxmlformats.org/officeDocument/2006/relationships/image" Target="../media/image874.png"/><Relationship Id="rId70" Type="http://schemas.openxmlformats.org/officeDocument/2006/relationships/image" Target="../media/image875.png"/><Relationship Id="rId71" Type="http://schemas.openxmlformats.org/officeDocument/2006/relationships/image" Target="../media/image876.png"/><Relationship Id="rId72" Type="http://schemas.openxmlformats.org/officeDocument/2006/relationships/image" Target="../media/image877.png"/><Relationship Id="rId73" Type="http://schemas.openxmlformats.org/officeDocument/2006/relationships/image" Target="../media/image878.png"/><Relationship Id="rId74" Type="http://schemas.openxmlformats.org/officeDocument/2006/relationships/image" Target="../media/image879.png"/><Relationship Id="rId75" Type="http://schemas.openxmlformats.org/officeDocument/2006/relationships/image" Target="../media/image880.png"/><Relationship Id="rId76" Type="http://schemas.openxmlformats.org/officeDocument/2006/relationships/image" Target="../media/image881.png"/><Relationship Id="rId77" Type="http://schemas.openxmlformats.org/officeDocument/2006/relationships/image" Target="../media/image882.png"/><Relationship Id="rId78" Type="http://schemas.openxmlformats.org/officeDocument/2006/relationships/image" Target="../media/image432.png"/><Relationship Id="rId79" Type="http://schemas.openxmlformats.org/officeDocument/2006/relationships/image" Target="../media/image883.png"/><Relationship Id="rId80" Type="http://schemas.openxmlformats.org/officeDocument/2006/relationships/image" Target="../media/image884.png"/><Relationship Id="rId81" Type="http://schemas.openxmlformats.org/officeDocument/2006/relationships/image" Target="../media/image885.png"/><Relationship Id="rId82" Type="http://schemas.openxmlformats.org/officeDocument/2006/relationships/image" Target="../media/image886.png"/><Relationship Id="rId83" Type="http://schemas.openxmlformats.org/officeDocument/2006/relationships/image" Target="../media/image887.png"/><Relationship Id="rId84" Type="http://schemas.openxmlformats.org/officeDocument/2006/relationships/image" Target="../media/image888.png"/><Relationship Id="rId85" Type="http://schemas.openxmlformats.org/officeDocument/2006/relationships/image" Target="../media/image889.png"/><Relationship Id="rId86" Type="http://schemas.openxmlformats.org/officeDocument/2006/relationships/image" Target="../media/image890.png"/><Relationship Id="rId87" Type="http://schemas.openxmlformats.org/officeDocument/2006/relationships/image" Target="../media/image891.png"/><Relationship Id="rId88" Type="http://schemas.openxmlformats.org/officeDocument/2006/relationships/image" Target="../media/image892.png"/><Relationship Id="rId89" Type="http://schemas.openxmlformats.org/officeDocument/2006/relationships/image" Target="../media/image893.png"/><Relationship Id="rId90" Type="http://schemas.openxmlformats.org/officeDocument/2006/relationships/image" Target="../media/image894.png"/><Relationship Id="rId91" Type="http://schemas.openxmlformats.org/officeDocument/2006/relationships/image" Target="../media/image895.png"/><Relationship Id="rId92" Type="http://schemas.openxmlformats.org/officeDocument/2006/relationships/image" Target="../media/image896.png"/><Relationship Id="rId93" Type="http://schemas.openxmlformats.org/officeDocument/2006/relationships/image" Target="../media/image897.png"/><Relationship Id="rId94" Type="http://schemas.openxmlformats.org/officeDocument/2006/relationships/image" Target="../media/image898.png"/><Relationship Id="rId95" Type="http://schemas.openxmlformats.org/officeDocument/2006/relationships/image" Target="../media/image899.png"/><Relationship Id="rId96" Type="http://schemas.openxmlformats.org/officeDocument/2006/relationships/image" Target="../media/image900.png"/><Relationship Id="rId97" Type="http://schemas.openxmlformats.org/officeDocument/2006/relationships/image" Target="../media/image901.png"/><Relationship Id="rId98" Type="http://schemas.openxmlformats.org/officeDocument/2006/relationships/image" Target="../media/image902.png"/><Relationship Id="rId99" Type="http://schemas.openxmlformats.org/officeDocument/2006/relationships/image" Target="../media/image903.png"/><Relationship Id="rId100" Type="http://schemas.openxmlformats.org/officeDocument/2006/relationships/image" Target="../media/image904.png"/><Relationship Id="rId101" Type="http://schemas.openxmlformats.org/officeDocument/2006/relationships/image" Target="../media/image905.png"/><Relationship Id="rId102" Type="http://schemas.openxmlformats.org/officeDocument/2006/relationships/image" Target="../media/image906.png"/><Relationship Id="rId103" Type="http://schemas.openxmlformats.org/officeDocument/2006/relationships/image" Target="../media/image907.png"/><Relationship Id="rId104" Type="http://schemas.openxmlformats.org/officeDocument/2006/relationships/image" Target="../media/image908.png"/><Relationship Id="rId105" Type="http://schemas.openxmlformats.org/officeDocument/2006/relationships/image" Target="../media/image909.png"/><Relationship Id="rId106" Type="http://schemas.openxmlformats.org/officeDocument/2006/relationships/image" Target="../media/image910.png"/><Relationship Id="rId107" Type="http://schemas.openxmlformats.org/officeDocument/2006/relationships/image" Target="../media/image911.png"/><Relationship Id="rId108" Type="http://schemas.openxmlformats.org/officeDocument/2006/relationships/image" Target="../media/image912.png"/><Relationship Id="rId109" Type="http://schemas.openxmlformats.org/officeDocument/2006/relationships/image" Target="../media/image913.png"/><Relationship Id="rId110" Type="http://schemas.openxmlformats.org/officeDocument/2006/relationships/image" Target="../media/image9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5.png"/><Relationship Id="rId3" Type="http://schemas.openxmlformats.org/officeDocument/2006/relationships/image" Target="../media/image916.png"/><Relationship Id="rId4" Type="http://schemas.openxmlformats.org/officeDocument/2006/relationships/image" Target="../media/image917.png"/><Relationship Id="rId5" Type="http://schemas.openxmlformats.org/officeDocument/2006/relationships/image" Target="../media/image9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37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Relationship Id="rId20" Type="http://schemas.openxmlformats.org/officeDocument/2006/relationships/image" Target="../media/image115.png"/><Relationship Id="rId21" Type="http://schemas.openxmlformats.org/officeDocument/2006/relationships/image" Target="../media/image116.png"/><Relationship Id="rId22" Type="http://schemas.openxmlformats.org/officeDocument/2006/relationships/image" Target="../media/image117.png"/><Relationship Id="rId23" Type="http://schemas.openxmlformats.org/officeDocument/2006/relationships/image" Target="../media/image118.png"/><Relationship Id="rId24" Type="http://schemas.openxmlformats.org/officeDocument/2006/relationships/image" Target="../media/image119.png"/><Relationship Id="rId25" Type="http://schemas.openxmlformats.org/officeDocument/2006/relationships/image" Target="../media/image120.png"/><Relationship Id="rId26" Type="http://schemas.openxmlformats.org/officeDocument/2006/relationships/image" Target="../media/image121.png"/><Relationship Id="rId27" Type="http://schemas.openxmlformats.org/officeDocument/2006/relationships/image" Target="../media/image122.png"/><Relationship Id="rId28" Type="http://schemas.openxmlformats.org/officeDocument/2006/relationships/image" Target="../media/image123.png"/><Relationship Id="rId29" Type="http://schemas.openxmlformats.org/officeDocument/2006/relationships/image" Target="../media/image124.png"/><Relationship Id="rId30" Type="http://schemas.openxmlformats.org/officeDocument/2006/relationships/image" Target="../media/image125.png"/><Relationship Id="rId31" Type="http://schemas.openxmlformats.org/officeDocument/2006/relationships/image" Target="../media/image126.png"/><Relationship Id="rId32" Type="http://schemas.openxmlformats.org/officeDocument/2006/relationships/image" Target="../media/image127.png"/><Relationship Id="rId33" Type="http://schemas.openxmlformats.org/officeDocument/2006/relationships/image" Target="../media/image128.png"/><Relationship Id="rId34" Type="http://schemas.openxmlformats.org/officeDocument/2006/relationships/image" Target="../media/image129.png"/><Relationship Id="rId35" Type="http://schemas.openxmlformats.org/officeDocument/2006/relationships/image" Target="../media/image130.png"/><Relationship Id="rId36" Type="http://schemas.openxmlformats.org/officeDocument/2006/relationships/image" Target="../media/image13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37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Relationship Id="rId15" Type="http://schemas.openxmlformats.org/officeDocument/2006/relationships/image" Target="../media/image144.png"/><Relationship Id="rId16" Type="http://schemas.openxmlformats.org/officeDocument/2006/relationships/image" Target="../media/image145.png"/><Relationship Id="rId17" Type="http://schemas.openxmlformats.org/officeDocument/2006/relationships/image" Target="../media/image146.png"/><Relationship Id="rId18" Type="http://schemas.openxmlformats.org/officeDocument/2006/relationships/image" Target="../media/image147.png"/><Relationship Id="rId19" Type="http://schemas.openxmlformats.org/officeDocument/2006/relationships/image" Target="../media/image148.png"/><Relationship Id="rId20" Type="http://schemas.openxmlformats.org/officeDocument/2006/relationships/image" Target="../media/image149.png"/><Relationship Id="rId21" Type="http://schemas.openxmlformats.org/officeDocument/2006/relationships/image" Target="../media/image150.png"/><Relationship Id="rId22" Type="http://schemas.openxmlformats.org/officeDocument/2006/relationships/image" Target="../media/image151.png"/><Relationship Id="rId23" Type="http://schemas.openxmlformats.org/officeDocument/2006/relationships/image" Target="../media/image152.png"/><Relationship Id="rId24" Type="http://schemas.openxmlformats.org/officeDocument/2006/relationships/image" Target="../media/image153.png"/><Relationship Id="rId25" Type="http://schemas.openxmlformats.org/officeDocument/2006/relationships/image" Target="../media/image154.png"/><Relationship Id="rId26" Type="http://schemas.openxmlformats.org/officeDocument/2006/relationships/image" Target="../media/image155.png"/><Relationship Id="rId27" Type="http://schemas.openxmlformats.org/officeDocument/2006/relationships/image" Target="../media/image156.png"/><Relationship Id="rId28" Type="http://schemas.openxmlformats.org/officeDocument/2006/relationships/image" Target="../media/image157.png"/><Relationship Id="rId29" Type="http://schemas.openxmlformats.org/officeDocument/2006/relationships/image" Target="../media/image158.png"/><Relationship Id="rId30" Type="http://schemas.openxmlformats.org/officeDocument/2006/relationships/image" Target="../media/image159.png"/><Relationship Id="rId31" Type="http://schemas.openxmlformats.org/officeDocument/2006/relationships/image" Target="../media/image160.png"/><Relationship Id="rId32" Type="http://schemas.openxmlformats.org/officeDocument/2006/relationships/image" Target="../media/image161.png"/><Relationship Id="rId33" Type="http://schemas.openxmlformats.org/officeDocument/2006/relationships/image" Target="../media/image162.png"/><Relationship Id="rId34" Type="http://schemas.openxmlformats.org/officeDocument/2006/relationships/image" Target="../media/image163.png"/><Relationship Id="rId35" Type="http://schemas.openxmlformats.org/officeDocument/2006/relationships/image" Target="../media/image164.png"/><Relationship Id="rId36" Type="http://schemas.openxmlformats.org/officeDocument/2006/relationships/image" Target="../media/image165.png"/><Relationship Id="rId37" Type="http://schemas.openxmlformats.org/officeDocument/2006/relationships/image" Target="../media/image166.png"/><Relationship Id="rId38" Type="http://schemas.openxmlformats.org/officeDocument/2006/relationships/image" Target="../media/image167.png"/><Relationship Id="rId39" Type="http://schemas.openxmlformats.org/officeDocument/2006/relationships/image" Target="../media/image168.png"/><Relationship Id="rId40" Type="http://schemas.openxmlformats.org/officeDocument/2006/relationships/image" Target="../media/image169.png"/><Relationship Id="rId41" Type="http://schemas.openxmlformats.org/officeDocument/2006/relationships/image" Target="../media/image170.png"/><Relationship Id="rId42" Type="http://schemas.openxmlformats.org/officeDocument/2006/relationships/image" Target="../media/image171.png"/><Relationship Id="rId43" Type="http://schemas.openxmlformats.org/officeDocument/2006/relationships/image" Target="../media/image172.png"/><Relationship Id="rId44" Type="http://schemas.openxmlformats.org/officeDocument/2006/relationships/image" Target="../media/image173.png"/><Relationship Id="rId45" Type="http://schemas.openxmlformats.org/officeDocument/2006/relationships/image" Target="../media/image174.png"/><Relationship Id="rId46" Type="http://schemas.openxmlformats.org/officeDocument/2006/relationships/image" Target="../media/image175.png"/><Relationship Id="rId47" Type="http://schemas.openxmlformats.org/officeDocument/2006/relationships/image" Target="../media/image176.png"/><Relationship Id="rId48" Type="http://schemas.openxmlformats.org/officeDocument/2006/relationships/image" Target="../media/image177.png"/><Relationship Id="rId49" Type="http://schemas.openxmlformats.org/officeDocument/2006/relationships/image" Target="../media/image178.png"/><Relationship Id="rId50" Type="http://schemas.openxmlformats.org/officeDocument/2006/relationships/image" Target="../media/image179.png"/><Relationship Id="rId51" Type="http://schemas.openxmlformats.org/officeDocument/2006/relationships/image" Target="../media/image180.png"/><Relationship Id="rId52" Type="http://schemas.openxmlformats.org/officeDocument/2006/relationships/image" Target="../media/image181.png"/><Relationship Id="rId53" Type="http://schemas.openxmlformats.org/officeDocument/2006/relationships/image" Target="../media/image182.png"/><Relationship Id="rId54" Type="http://schemas.openxmlformats.org/officeDocument/2006/relationships/image" Target="../media/image183.png"/><Relationship Id="rId55" Type="http://schemas.openxmlformats.org/officeDocument/2006/relationships/image" Target="../media/image184.png"/><Relationship Id="rId56" Type="http://schemas.openxmlformats.org/officeDocument/2006/relationships/image" Target="../media/image185.png"/><Relationship Id="rId57" Type="http://schemas.openxmlformats.org/officeDocument/2006/relationships/image" Target="../media/image186.png"/><Relationship Id="rId58" Type="http://schemas.openxmlformats.org/officeDocument/2006/relationships/image" Target="../media/image187.png"/><Relationship Id="rId59" Type="http://schemas.openxmlformats.org/officeDocument/2006/relationships/image" Target="../media/image188.png"/><Relationship Id="rId60" Type="http://schemas.openxmlformats.org/officeDocument/2006/relationships/image" Target="../media/image189.png"/><Relationship Id="rId61" Type="http://schemas.openxmlformats.org/officeDocument/2006/relationships/image" Target="../media/image190.png"/><Relationship Id="rId62" Type="http://schemas.openxmlformats.org/officeDocument/2006/relationships/image" Target="../media/image191.png"/><Relationship Id="rId63" Type="http://schemas.openxmlformats.org/officeDocument/2006/relationships/image" Target="../media/image192.png"/><Relationship Id="rId64" Type="http://schemas.openxmlformats.org/officeDocument/2006/relationships/image" Target="../media/image193.png"/><Relationship Id="rId65" Type="http://schemas.openxmlformats.org/officeDocument/2006/relationships/image" Target="../media/image194.png"/><Relationship Id="rId66" Type="http://schemas.openxmlformats.org/officeDocument/2006/relationships/image" Target="../media/image195.png"/><Relationship Id="rId67" Type="http://schemas.openxmlformats.org/officeDocument/2006/relationships/image" Target="../media/image196.png"/><Relationship Id="rId68" Type="http://schemas.openxmlformats.org/officeDocument/2006/relationships/image" Target="../media/image197.png"/><Relationship Id="rId69" Type="http://schemas.openxmlformats.org/officeDocument/2006/relationships/image" Target="../media/image198.png"/><Relationship Id="rId70" Type="http://schemas.openxmlformats.org/officeDocument/2006/relationships/image" Target="../media/image199.png"/><Relationship Id="rId71" Type="http://schemas.openxmlformats.org/officeDocument/2006/relationships/image" Target="../media/image200.png"/><Relationship Id="rId72" Type="http://schemas.openxmlformats.org/officeDocument/2006/relationships/image" Target="../media/image201.png"/><Relationship Id="rId73" Type="http://schemas.openxmlformats.org/officeDocument/2006/relationships/image" Target="../media/image202.png"/><Relationship Id="rId74" Type="http://schemas.openxmlformats.org/officeDocument/2006/relationships/image" Target="../media/image203.png"/><Relationship Id="rId75" Type="http://schemas.openxmlformats.org/officeDocument/2006/relationships/image" Target="../media/image204.png"/><Relationship Id="rId76" Type="http://schemas.openxmlformats.org/officeDocument/2006/relationships/image" Target="../media/image205.png"/><Relationship Id="rId77" Type="http://schemas.openxmlformats.org/officeDocument/2006/relationships/image" Target="../media/image206.png"/><Relationship Id="rId78" Type="http://schemas.openxmlformats.org/officeDocument/2006/relationships/image" Target="../media/image207.png"/><Relationship Id="rId79" Type="http://schemas.openxmlformats.org/officeDocument/2006/relationships/image" Target="../media/image20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Relationship Id="rId10" Type="http://schemas.openxmlformats.org/officeDocument/2006/relationships/image" Target="../media/image228.png"/><Relationship Id="rId11" Type="http://schemas.openxmlformats.org/officeDocument/2006/relationships/image" Target="../media/image229.png"/><Relationship Id="rId12" Type="http://schemas.openxmlformats.org/officeDocument/2006/relationships/image" Target="../media/image230.png"/><Relationship Id="rId13" Type="http://schemas.openxmlformats.org/officeDocument/2006/relationships/image" Target="../media/image231.png"/><Relationship Id="rId14" Type="http://schemas.openxmlformats.org/officeDocument/2006/relationships/image" Target="../media/image232.png"/><Relationship Id="rId15" Type="http://schemas.openxmlformats.org/officeDocument/2006/relationships/image" Target="../media/image233.png"/><Relationship Id="rId16" Type="http://schemas.openxmlformats.org/officeDocument/2006/relationships/image" Target="../media/image234.png"/><Relationship Id="rId17" Type="http://schemas.openxmlformats.org/officeDocument/2006/relationships/image" Target="../media/image235.png"/><Relationship Id="rId18" Type="http://schemas.openxmlformats.org/officeDocument/2006/relationships/image" Target="../media/image236.png"/><Relationship Id="rId19" Type="http://schemas.openxmlformats.org/officeDocument/2006/relationships/image" Target="../media/image237.png"/><Relationship Id="rId20" Type="http://schemas.openxmlformats.org/officeDocument/2006/relationships/image" Target="../media/image238.png"/><Relationship Id="rId21" Type="http://schemas.openxmlformats.org/officeDocument/2006/relationships/image" Target="../media/image239.png"/><Relationship Id="rId22" Type="http://schemas.openxmlformats.org/officeDocument/2006/relationships/image" Target="../media/image240.png"/><Relationship Id="rId23" Type="http://schemas.openxmlformats.org/officeDocument/2006/relationships/image" Target="../media/image241.png"/><Relationship Id="rId24" Type="http://schemas.openxmlformats.org/officeDocument/2006/relationships/image" Target="../media/image242.png"/><Relationship Id="rId25" Type="http://schemas.openxmlformats.org/officeDocument/2006/relationships/image" Target="../media/image243.png"/><Relationship Id="rId26" Type="http://schemas.openxmlformats.org/officeDocument/2006/relationships/image" Target="../media/image244.png"/><Relationship Id="rId27" Type="http://schemas.openxmlformats.org/officeDocument/2006/relationships/image" Target="../media/image245.png"/><Relationship Id="rId28" Type="http://schemas.openxmlformats.org/officeDocument/2006/relationships/image" Target="../media/image246.png"/><Relationship Id="rId29" Type="http://schemas.openxmlformats.org/officeDocument/2006/relationships/image" Target="../media/image247.png"/><Relationship Id="rId30" Type="http://schemas.openxmlformats.org/officeDocument/2006/relationships/image" Target="../media/image248.png"/><Relationship Id="rId31" Type="http://schemas.openxmlformats.org/officeDocument/2006/relationships/image" Target="../media/image249.png"/><Relationship Id="rId32" Type="http://schemas.openxmlformats.org/officeDocument/2006/relationships/image" Target="../media/image250.png"/><Relationship Id="rId33" Type="http://schemas.openxmlformats.org/officeDocument/2006/relationships/image" Target="../media/image251.png"/><Relationship Id="rId34" Type="http://schemas.openxmlformats.org/officeDocument/2006/relationships/image" Target="../media/image252.png"/><Relationship Id="rId35" Type="http://schemas.openxmlformats.org/officeDocument/2006/relationships/image" Target="../media/image253.png"/><Relationship Id="rId36" Type="http://schemas.openxmlformats.org/officeDocument/2006/relationships/image" Target="../media/image254.png"/><Relationship Id="rId37" Type="http://schemas.openxmlformats.org/officeDocument/2006/relationships/image" Target="../media/image255.png"/><Relationship Id="rId38" Type="http://schemas.openxmlformats.org/officeDocument/2006/relationships/image" Target="../media/image256.png"/><Relationship Id="rId39" Type="http://schemas.openxmlformats.org/officeDocument/2006/relationships/image" Target="../media/image257.png"/><Relationship Id="rId40" Type="http://schemas.openxmlformats.org/officeDocument/2006/relationships/image" Target="../media/image258.png"/><Relationship Id="rId41" Type="http://schemas.openxmlformats.org/officeDocument/2006/relationships/image" Target="../media/image259.png"/><Relationship Id="rId42" Type="http://schemas.openxmlformats.org/officeDocument/2006/relationships/image" Target="../media/image260.png"/><Relationship Id="rId43" Type="http://schemas.openxmlformats.org/officeDocument/2006/relationships/image" Target="../media/image261.png"/><Relationship Id="rId44" Type="http://schemas.openxmlformats.org/officeDocument/2006/relationships/image" Target="../media/image262.png"/><Relationship Id="rId45" Type="http://schemas.openxmlformats.org/officeDocument/2006/relationships/image" Target="../media/image263.png"/><Relationship Id="rId46" Type="http://schemas.openxmlformats.org/officeDocument/2006/relationships/image" Target="../media/image264.png"/><Relationship Id="rId47" Type="http://schemas.openxmlformats.org/officeDocument/2006/relationships/image" Target="../media/image265.png"/><Relationship Id="rId48" Type="http://schemas.openxmlformats.org/officeDocument/2006/relationships/image" Target="../media/image266.png"/><Relationship Id="rId49" Type="http://schemas.openxmlformats.org/officeDocument/2006/relationships/image" Target="../media/image267.png"/><Relationship Id="rId50" Type="http://schemas.openxmlformats.org/officeDocument/2006/relationships/image" Target="../media/image268.png"/><Relationship Id="rId51" Type="http://schemas.openxmlformats.org/officeDocument/2006/relationships/image" Target="../media/image269.png"/><Relationship Id="rId52" Type="http://schemas.openxmlformats.org/officeDocument/2006/relationships/image" Target="../media/image270.png"/><Relationship Id="rId53" Type="http://schemas.openxmlformats.org/officeDocument/2006/relationships/image" Target="../media/image271.png"/><Relationship Id="rId54" Type="http://schemas.openxmlformats.org/officeDocument/2006/relationships/image" Target="../media/image272.png"/><Relationship Id="rId55" Type="http://schemas.openxmlformats.org/officeDocument/2006/relationships/image" Target="../media/image273.png"/><Relationship Id="rId56" Type="http://schemas.openxmlformats.org/officeDocument/2006/relationships/image" Target="../media/image274.png"/><Relationship Id="rId57" Type="http://schemas.openxmlformats.org/officeDocument/2006/relationships/image" Target="../media/image275.png"/><Relationship Id="rId58" Type="http://schemas.openxmlformats.org/officeDocument/2006/relationships/image" Target="../media/image276.png"/><Relationship Id="rId59" Type="http://schemas.openxmlformats.org/officeDocument/2006/relationships/image" Target="../media/image277.png"/><Relationship Id="rId60" Type="http://schemas.openxmlformats.org/officeDocument/2006/relationships/image" Target="../media/image278.png"/><Relationship Id="rId61" Type="http://schemas.openxmlformats.org/officeDocument/2006/relationships/image" Target="../media/image279.png"/><Relationship Id="rId62" Type="http://schemas.openxmlformats.org/officeDocument/2006/relationships/image" Target="../media/image280.png"/><Relationship Id="rId63" Type="http://schemas.openxmlformats.org/officeDocument/2006/relationships/image" Target="../media/image281.png"/><Relationship Id="rId64" Type="http://schemas.openxmlformats.org/officeDocument/2006/relationships/image" Target="../media/image282.png"/><Relationship Id="rId65" Type="http://schemas.openxmlformats.org/officeDocument/2006/relationships/image" Target="../media/image283.png"/><Relationship Id="rId66" Type="http://schemas.openxmlformats.org/officeDocument/2006/relationships/image" Target="../media/image284.png"/><Relationship Id="rId67" Type="http://schemas.openxmlformats.org/officeDocument/2006/relationships/image" Target="../media/image285.png"/><Relationship Id="rId68" Type="http://schemas.openxmlformats.org/officeDocument/2006/relationships/image" Target="../media/image286.png"/><Relationship Id="rId69" Type="http://schemas.openxmlformats.org/officeDocument/2006/relationships/image" Target="../media/image287.png"/><Relationship Id="rId70" Type="http://schemas.openxmlformats.org/officeDocument/2006/relationships/image" Target="../media/image288.png"/><Relationship Id="rId71" Type="http://schemas.openxmlformats.org/officeDocument/2006/relationships/image" Target="../media/image289.png"/><Relationship Id="rId72" Type="http://schemas.openxmlformats.org/officeDocument/2006/relationships/image" Target="../media/image290.png"/><Relationship Id="rId73" Type="http://schemas.openxmlformats.org/officeDocument/2006/relationships/image" Target="../media/image291.png"/><Relationship Id="rId74" Type="http://schemas.openxmlformats.org/officeDocument/2006/relationships/image" Target="../media/image292.png"/><Relationship Id="rId75" Type="http://schemas.openxmlformats.org/officeDocument/2006/relationships/image" Target="../media/image293.png"/><Relationship Id="rId76" Type="http://schemas.openxmlformats.org/officeDocument/2006/relationships/image" Target="../media/image294.png"/><Relationship Id="rId77" Type="http://schemas.openxmlformats.org/officeDocument/2006/relationships/image" Target="../media/image295.png"/><Relationship Id="rId78" Type="http://schemas.openxmlformats.org/officeDocument/2006/relationships/image" Target="../media/image296.png"/><Relationship Id="rId79" Type="http://schemas.openxmlformats.org/officeDocument/2006/relationships/image" Target="../media/image297.png"/><Relationship Id="rId80" Type="http://schemas.openxmlformats.org/officeDocument/2006/relationships/image" Target="../media/image298.png"/><Relationship Id="rId81" Type="http://schemas.openxmlformats.org/officeDocument/2006/relationships/image" Target="../media/image299.png"/><Relationship Id="rId82" Type="http://schemas.openxmlformats.org/officeDocument/2006/relationships/image" Target="../media/image300.png"/><Relationship Id="rId83" Type="http://schemas.openxmlformats.org/officeDocument/2006/relationships/image" Target="../media/image301.png"/><Relationship Id="rId84" Type="http://schemas.openxmlformats.org/officeDocument/2006/relationships/image" Target="../media/image302.png"/><Relationship Id="rId85" Type="http://schemas.openxmlformats.org/officeDocument/2006/relationships/image" Target="../media/image30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4.png"/><Relationship Id="rId3" Type="http://schemas.openxmlformats.org/officeDocument/2006/relationships/image" Target="../media/image305.png"/><Relationship Id="rId4" Type="http://schemas.openxmlformats.org/officeDocument/2006/relationships/image" Target="../media/image306.png"/><Relationship Id="rId5" Type="http://schemas.openxmlformats.org/officeDocument/2006/relationships/image" Target="../media/image307.png"/><Relationship Id="rId6" Type="http://schemas.openxmlformats.org/officeDocument/2006/relationships/image" Target="../media/image308.png"/><Relationship Id="rId7" Type="http://schemas.openxmlformats.org/officeDocument/2006/relationships/image" Target="../media/image309.png"/><Relationship Id="rId8" Type="http://schemas.openxmlformats.org/officeDocument/2006/relationships/image" Target="../media/image3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1.png"/><Relationship Id="rId3" Type="http://schemas.openxmlformats.org/officeDocument/2006/relationships/image" Target="../media/image312.png"/><Relationship Id="rId4" Type="http://schemas.openxmlformats.org/officeDocument/2006/relationships/image" Target="../media/image313.png"/><Relationship Id="rId5" Type="http://schemas.openxmlformats.org/officeDocument/2006/relationships/image" Target="../media/image314.png"/><Relationship Id="rId6" Type="http://schemas.openxmlformats.org/officeDocument/2006/relationships/image" Target="../media/image315.png"/><Relationship Id="rId7" Type="http://schemas.openxmlformats.org/officeDocument/2006/relationships/image" Target="../media/image316.png"/><Relationship Id="rId8" Type="http://schemas.openxmlformats.org/officeDocument/2006/relationships/image" Target="../media/image317.png"/><Relationship Id="rId9" Type="http://schemas.openxmlformats.org/officeDocument/2006/relationships/image" Target="../media/image318.png"/><Relationship Id="rId10" Type="http://schemas.openxmlformats.org/officeDocument/2006/relationships/image" Target="../media/image319.png"/><Relationship Id="rId11" Type="http://schemas.openxmlformats.org/officeDocument/2006/relationships/image" Target="../media/image320.png"/><Relationship Id="rId12" Type="http://schemas.openxmlformats.org/officeDocument/2006/relationships/image" Target="../media/image321.png"/><Relationship Id="rId13" Type="http://schemas.openxmlformats.org/officeDocument/2006/relationships/image" Target="../media/image322.png"/><Relationship Id="rId14" Type="http://schemas.openxmlformats.org/officeDocument/2006/relationships/image" Target="../media/image323.png"/><Relationship Id="rId15" Type="http://schemas.openxmlformats.org/officeDocument/2006/relationships/image" Target="../media/image324.png"/><Relationship Id="rId16" Type="http://schemas.openxmlformats.org/officeDocument/2006/relationships/image" Target="../media/image325.png"/><Relationship Id="rId17" Type="http://schemas.openxmlformats.org/officeDocument/2006/relationships/image" Target="../media/image326.png"/><Relationship Id="rId18" Type="http://schemas.openxmlformats.org/officeDocument/2006/relationships/image" Target="../media/image327.png"/><Relationship Id="rId19" Type="http://schemas.openxmlformats.org/officeDocument/2006/relationships/image" Target="../media/image328.png"/><Relationship Id="rId20" Type="http://schemas.openxmlformats.org/officeDocument/2006/relationships/image" Target="../media/image329.png"/><Relationship Id="rId21" Type="http://schemas.openxmlformats.org/officeDocument/2006/relationships/image" Target="../media/image330.png"/><Relationship Id="rId22" Type="http://schemas.openxmlformats.org/officeDocument/2006/relationships/image" Target="../media/image331.png"/><Relationship Id="rId23" Type="http://schemas.openxmlformats.org/officeDocument/2006/relationships/image" Target="../media/image332.png"/><Relationship Id="rId24" Type="http://schemas.openxmlformats.org/officeDocument/2006/relationships/image" Target="../media/image333.png"/><Relationship Id="rId25" Type="http://schemas.openxmlformats.org/officeDocument/2006/relationships/image" Target="../media/image211.png"/><Relationship Id="rId26" Type="http://schemas.openxmlformats.org/officeDocument/2006/relationships/image" Target="../media/image334.png"/><Relationship Id="rId27" Type="http://schemas.openxmlformats.org/officeDocument/2006/relationships/image" Target="../media/image335.png"/><Relationship Id="rId28" Type="http://schemas.openxmlformats.org/officeDocument/2006/relationships/image" Target="../media/image33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7.png"/><Relationship Id="rId3" Type="http://schemas.openxmlformats.org/officeDocument/2006/relationships/image" Target="../media/image338.png"/><Relationship Id="rId4" Type="http://schemas.openxmlformats.org/officeDocument/2006/relationships/image" Target="../media/image339.png"/><Relationship Id="rId5" Type="http://schemas.openxmlformats.org/officeDocument/2006/relationships/image" Target="../media/image340.png"/><Relationship Id="rId6" Type="http://schemas.openxmlformats.org/officeDocument/2006/relationships/image" Target="../media/image341.png"/><Relationship Id="rId7" Type="http://schemas.openxmlformats.org/officeDocument/2006/relationships/image" Target="../media/image342.png"/><Relationship Id="rId8" Type="http://schemas.openxmlformats.org/officeDocument/2006/relationships/image" Target="../media/image343.png"/><Relationship Id="rId9" Type="http://schemas.openxmlformats.org/officeDocument/2006/relationships/image" Target="../media/image344.png"/><Relationship Id="rId10" Type="http://schemas.openxmlformats.org/officeDocument/2006/relationships/image" Target="../media/image345.png"/><Relationship Id="rId11" Type="http://schemas.openxmlformats.org/officeDocument/2006/relationships/image" Target="../media/image346.png"/><Relationship Id="rId12" Type="http://schemas.openxmlformats.org/officeDocument/2006/relationships/image" Target="../media/image347.png"/><Relationship Id="rId13" Type="http://schemas.openxmlformats.org/officeDocument/2006/relationships/image" Target="../media/image348.png"/><Relationship Id="rId14" Type="http://schemas.openxmlformats.org/officeDocument/2006/relationships/image" Target="../media/image349.png"/><Relationship Id="rId15" Type="http://schemas.openxmlformats.org/officeDocument/2006/relationships/image" Target="../media/image350.png"/><Relationship Id="rId16" Type="http://schemas.openxmlformats.org/officeDocument/2006/relationships/image" Target="../media/image351.png"/><Relationship Id="rId17" Type="http://schemas.openxmlformats.org/officeDocument/2006/relationships/image" Target="../media/image352.png"/><Relationship Id="rId18" Type="http://schemas.openxmlformats.org/officeDocument/2006/relationships/image" Target="../media/image353.png"/><Relationship Id="rId19" Type="http://schemas.openxmlformats.org/officeDocument/2006/relationships/image" Target="../media/image354.png"/><Relationship Id="rId20" Type="http://schemas.openxmlformats.org/officeDocument/2006/relationships/image" Target="../media/image355.png"/><Relationship Id="rId21" Type="http://schemas.openxmlformats.org/officeDocument/2006/relationships/image" Target="../media/image356.png"/><Relationship Id="rId22" Type="http://schemas.openxmlformats.org/officeDocument/2006/relationships/image" Target="../media/image357.png"/><Relationship Id="rId23" Type="http://schemas.openxmlformats.org/officeDocument/2006/relationships/image" Target="../media/image358.png"/><Relationship Id="rId24" Type="http://schemas.openxmlformats.org/officeDocument/2006/relationships/image" Target="../media/image359.png"/><Relationship Id="rId25" Type="http://schemas.openxmlformats.org/officeDocument/2006/relationships/image" Target="../media/image360.png"/><Relationship Id="rId26" Type="http://schemas.openxmlformats.org/officeDocument/2006/relationships/image" Target="../media/image361.png"/><Relationship Id="rId27" Type="http://schemas.openxmlformats.org/officeDocument/2006/relationships/image" Target="../media/image362.png"/><Relationship Id="rId28" Type="http://schemas.openxmlformats.org/officeDocument/2006/relationships/image" Target="../media/image363.png"/><Relationship Id="rId29" Type="http://schemas.openxmlformats.org/officeDocument/2006/relationships/image" Target="../media/image364.png"/><Relationship Id="rId30" Type="http://schemas.openxmlformats.org/officeDocument/2006/relationships/image" Target="../media/image365.png"/><Relationship Id="rId31" Type="http://schemas.openxmlformats.org/officeDocument/2006/relationships/image" Target="../media/image366.png"/><Relationship Id="rId32" Type="http://schemas.openxmlformats.org/officeDocument/2006/relationships/image" Target="../media/image367.png"/><Relationship Id="rId33" Type="http://schemas.openxmlformats.org/officeDocument/2006/relationships/image" Target="../media/image368.png"/><Relationship Id="rId34" Type="http://schemas.openxmlformats.org/officeDocument/2006/relationships/image" Target="../media/image369.png"/><Relationship Id="rId35" Type="http://schemas.openxmlformats.org/officeDocument/2006/relationships/image" Target="../media/image370.png"/><Relationship Id="rId36" Type="http://schemas.openxmlformats.org/officeDocument/2006/relationships/image" Target="../media/image371.png"/><Relationship Id="rId37" Type="http://schemas.openxmlformats.org/officeDocument/2006/relationships/image" Target="../media/image372.png"/><Relationship Id="rId38" Type="http://schemas.openxmlformats.org/officeDocument/2006/relationships/image" Target="../media/image373.png"/><Relationship Id="rId39" Type="http://schemas.openxmlformats.org/officeDocument/2006/relationships/image" Target="../media/image374.png"/><Relationship Id="rId40" Type="http://schemas.openxmlformats.org/officeDocument/2006/relationships/image" Target="../media/image375.png"/><Relationship Id="rId41" Type="http://schemas.openxmlformats.org/officeDocument/2006/relationships/image" Target="../media/image376.png"/><Relationship Id="rId42" Type="http://schemas.openxmlformats.org/officeDocument/2006/relationships/image" Target="../media/image377.png"/><Relationship Id="rId43" Type="http://schemas.openxmlformats.org/officeDocument/2006/relationships/image" Target="../media/image378.png"/><Relationship Id="rId44" Type="http://schemas.openxmlformats.org/officeDocument/2006/relationships/image" Target="../media/image379.png"/><Relationship Id="rId45" Type="http://schemas.openxmlformats.org/officeDocument/2006/relationships/image" Target="../media/image380.png"/><Relationship Id="rId46" Type="http://schemas.openxmlformats.org/officeDocument/2006/relationships/image" Target="../media/image381.png"/><Relationship Id="rId47" Type="http://schemas.openxmlformats.org/officeDocument/2006/relationships/image" Target="../media/image382.png"/><Relationship Id="rId48" Type="http://schemas.openxmlformats.org/officeDocument/2006/relationships/image" Target="../media/image383.png"/><Relationship Id="rId49" Type="http://schemas.openxmlformats.org/officeDocument/2006/relationships/image" Target="../media/image384.png"/><Relationship Id="rId50" Type="http://schemas.openxmlformats.org/officeDocument/2006/relationships/image" Target="../media/image385.png"/><Relationship Id="rId51" Type="http://schemas.openxmlformats.org/officeDocument/2006/relationships/image" Target="../media/image386.png"/><Relationship Id="rId52" Type="http://schemas.openxmlformats.org/officeDocument/2006/relationships/image" Target="../media/image387.png"/><Relationship Id="rId53" Type="http://schemas.openxmlformats.org/officeDocument/2006/relationships/image" Target="../media/image388.png"/><Relationship Id="rId54" Type="http://schemas.openxmlformats.org/officeDocument/2006/relationships/image" Target="../media/image389.png"/><Relationship Id="rId55" Type="http://schemas.openxmlformats.org/officeDocument/2006/relationships/image" Target="../media/image390.png"/><Relationship Id="rId56" Type="http://schemas.openxmlformats.org/officeDocument/2006/relationships/image" Target="../media/image391.png"/><Relationship Id="rId57" Type="http://schemas.openxmlformats.org/officeDocument/2006/relationships/image" Target="../media/image392.png"/><Relationship Id="rId58" Type="http://schemas.openxmlformats.org/officeDocument/2006/relationships/image" Target="../media/image393.png"/><Relationship Id="rId59" Type="http://schemas.openxmlformats.org/officeDocument/2006/relationships/image" Target="../media/image394.png"/><Relationship Id="rId60" Type="http://schemas.openxmlformats.org/officeDocument/2006/relationships/image" Target="../media/image395.png"/><Relationship Id="rId61" Type="http://schemas.openxmlformats.org/officeDocument/2006/relationships/image" Target="../media/image396.png"/><Relationship Id="rId62" Type="http://schemas.openxmlformats.org/officeDocument/2006/relationships/image" Target="../media/image397.png"/><Relationship Id="rId63" Type="http://schemas.openxmlformats.org/officeDocument/2006/relationships/image" Target="../media/image398.png"/><Relationship Id="rId64" Type="http://schemas.openxmlformats.org/officeDocument/2006/relationships/image" Target="../media/image399.png"/><Relationship Id="rId65" Type="http://schemas.openxmlformats.org/officeDocument/2006/relationships/image" Target="../media/image400.png"/><Relationship Id="rId66" Type="http://schemas.openxmlformats.org/officeDocument/2006/relationships/image" Target="../media/image401.png"/><Relationship Id="rId67" Type="http://schemas.openxmlformats.org/officeDocument/2006/relationships/image" Target="../media/image402.png"/><Relationship Id="rId68" Type="http://schemas.openxmlformats.org/officeDocument/2006/relationships/image" Target="../media/image403.png"/><Relationship Id="rId69" Type="http://schemas.openxmlformats.org/officeDocument/2006/relationships/image" Target="../media/image404.png"/><Relationship Id="rId70" Type="http://schemas.openxmlformats.org/officeDocument/2006/relationships/image" Target="../media/image405.png"/><Relationship Id="rId71" Type="http://schemas.openxmlformats.org/officeDocument/2006/relationships/image" Target="../media/image406.png"/><Relationship Id="rId72" Type="http://schemas.openxmlformats.org/officeDocument/2006/relationships/image" Target="../media/image407.png"/><Relationship Id="rId73" Type="http://schemas.openxmlformats.org/officeDocument/2006/relationships/image" Target="../media/image408.png"/><Relationship Id="rId74" Type="http://schemas.openxmlformats.org/officeDocument/2006/relationships/image" Target="../media/image409.png"/><Relationship Id="rId75" Type="http://schemas.openxmlformats.org/officeDocument/2006/relationships/image" Target="../media/image410.png"/><Relationship Id="rId76" Type="http://schemas.openxmlformats.org/officeDocument/2006/relationships/image" Target="../media/image411.png"/><Relationship Id="rId77" Type="http://schemas.openxmlformats.org/officeDocument/2006/relationships/image" Target="../media/image412.png"/><Relationship Id="rId78" Type="http://schemas.openxmlformats.org/officeDocument/2006/relationships/image" Target="../media/image413.png"/><Relationship Id="rId79" Type="http://schemas.openxmlformats.org/officeDocument/2006/relationships/image" Target="../media/image414.png"/><Relationship Id="rId80" Type="http://schemas.openxmlformats.org/officeDocument/2006/relationships/image" Target="../media/image37.png"/><Relationship Id="rId81" Type="http://schemas.openxmlformats.org/officeDocument/2006/relationships/image" Target="../media/image415.png"/><Relationship Id="rId82" Type="http://schemas.openxmlformats.org/officeDocument/2006/relationships/image" Target="../media/image416.png"/><Relationship Id="rId83" Type="http://schemas.openxmlformats.org/officeDocument/2006/relationships/image" Target="../media/image417.png"/><Relationship Id="rId84" Type="http://schemas.openxmlformats.org/officeDocument/2006/relationships/image" Target="../media/image418.png"/><Relationship Id="rId85" Type="http://schemas.openxmlformats.org/officeDocument/2006/relationships/image" Target="../media/image419.png"/><Relationship Id="rId86" Type="http://schemas.openxmlformats.org/officeDocument/2006/relationships/image" Target="../media/image420.png"/><Relationship Id="rId87" Type="http://schemas.openxmlformats.org/officeDocument/2006/relationships/image" Target="../media/image421.png"/><Relationship Id="rId88" Type="http://schemas.openxmlformats.org/officeDocument/2006/relationships/image" Target="../media/image422.png"/><Relationship Id="rId89" Type="http://schemas.openxmlformats.org/officeDocument/2006/relationships/image" Target="../media/image423.png"/><Relationship Id="rId90" Type="http://schemas.openxmlformats.org/officeDocument/2006/relationships/image" Target="../media/image424.png"/><Relationship Id="rId91" Type="http://schemas.openxmlformats.org/officeDocument/2006/relationships/image" Target="../media/image425.png"/><Relationship Id="rId92" Type="http://schemas.openxmlformats.org/officeDocument/2006/relationships/image" Target="../media/image426.png"/><Relationship Id="rId93" Type="http://schemas.openxmlformats.org/officeDocument/2006/relationships/image" Target="../media/image427.png"/><Relationship Id="rId94" Type="http://schemas.openxmlformats.org/officeDocument/2006/relationships/image" Target="../media/image428.png"/><Relationship Id="rId95" Type="http://schemas.openxmlformats.org/officeDocument/2006/relationships/image" Target="../media/image429.png"/><Relationship Id="rId96" Type="http://schemas.openxmlformats.org/officeDocument/2006/relationships/image" Target="../media/image430.png"/><Relationship Id="rId97" Type="http://schemas.openxmlformats.org/officeDocument/2006/relationships/image" Target="../media/image431.png"/><Relationship Id="rId98" Type="http://schemas.openxmlformats.org/officeDocument/2006/relationships/image" Target="../media/image432.png"/><Relationship Id="rId99" Type="http://schemas.openxmlformats.org/officeDocument/2006/relationships/image" Target="../media/image433.png"/><Relationship Id="rId100" Type="http://schemas.openxmlformats.org/officeDocument/2006/relationships/image" Target="../media/image434.png"/><Relationship Id="rId101" Type="http://schemas.openxmlformats.org/officeDocument/2006/relationships/image" Target="../media/image435.png"/><Relationship Id="rId102" Type="http://schemas.openxmlformats.org/officeDocument/2006/relationships/image" Target="../media/image436.png"/><Relationship Id="rId103" Type="http://schemas.openxmlformats.org/officeDocument/2006/relationships/image" Target="../media/image437.png"/><Relationship Id="rId104" Type="http://schemas.openxmlformats.org/officeDocument/2006/relationships/image" Target="../media/image438.png"/><Relationship Id="rId105" Type="http://schemas.openxmlformats.org/officeDocument/2006/relationships/image" Target="../media/image439.png"/><Relationship Id="rId106" Type="http://schemas.openxmlformats.org/officeDocument/2006/relationships/image" Target="../media/image440.png"/><Relationship Id="rId107" Type="http://schemas.openxmlformats.org/officeDocument/2006/relationships/image" Target="../media/image441.png"/><Relationship Id="rId108" Type="http://schemas.openxmlformats.org/officeDocument/2006/relationships/image" Target="../media/image442.png"/><Relationship Id="rId109" Type="http://schemas.openxmlformats.org/officeDocument/2006/relationships/image" Target="../media/image443.png"/><Relationship Id="rId110" Type="http://schemas.openxmlformats.org/officeDocument/2006/relationships/image" Target="../media/image444.png"/><Relationship Id="rId111" Type="http://schemas.openxmlformats.org/officeDocument/2006/relationships/image" Target="../media/image445.png"/><Relationship Id="rId112" Type="http://schemas.openxmlformats.org/officeDocument/2006/relationships/image" Target="../media/image20.png"/><Relationship Id="rId113" Type="http://schemas.openxmlformats.org/officeDocument/2006/relationships/image" Target="../media/image446.png"/><Relationship Id="rId114" Type="http://schemas.openxmlformats.org/officeDocument/2006/relationships/image" Target="../media/image447.png"/><Relationship Id="rId115" Type="http://schemas.openxmlformats.org/officeDocument/2006/relationships/image" Target="../media/image448.png"/><Relationship Id="rId116" Type="http://schemas.openxmlformats.org/officeDocument/2006/relationships/image" Target="../media/image449.png"/><Relationship Id="rId117" Type="http://schemas.openxmlformats.org/officeDocument/2006/relationships/image" Target="../media/image450.png"/><Relationship Id="rId118" Type="http://schemas.openxmlformats.org/officeDocument/2006/relationships/image" Target="../media/image451.png"/><Relationship Id="rId119" Type="http://schemas.openxmlformats.org/officeDocument/2006/relationships/image" Target="../media/image452.png"/><Relationship Id="rId120" Type="http://schemas.openxmlformats.org/officeDocument/2006/relationships/image" Target="../media/image453.png"/><Relationship Id="rId121" Type="http://schemas.openxmlformats.org/officeDocument/2006/relationships/image" Target="../media/image454.png"/><Relationship Id="rId122" Type="http://schemas.openxmlformats.org/officeDocument/2006/relationships/image" Target="../media/image455.png"/><Relationship Id="rId123" Type="http://schemas.openxmlformats.org/officeDocument/2006/relationships/image" Target="../media/image456.png"/><Relationship Id="rId124" Type="http://schemas.openxmlformats.org/officeDocument/2006/relationships/image" Target="../media/image457.png"/><Relationship Id="rId125" Type="http://schemas.openxmlformats.org/officeDocument/2006/relationships/image" Target="../media/image458.png"/><Relationship Id="rId126" Type="http://schemas.openxmlformats.org/officeDocument/2006/relationships/image" Target="../media/image459.png"/><Relationship Id="rId127" Type="http://schemas.openxmlformats.org/officeDocument/2006/relationships/image" Target="../media/image460.png"/><Relationship Id="rId128" Type="http://schemas.openxmlformats.org/officeDocument/2006/relationships/image" Target="../media/image461.png"/><Relationship Id="rId129" Type="http://schemas.openxmlformats.org/officeDocument/2006/relationships/image" Target="../media/image462.png"/><Relationship Id="rId130" Type="http://schemas.openxmlformats.org/officeDocument/2006/relationships/image" Target="../media/image463.png"/><Relationship Id="rId131" Type="http://schemas.openxmlformats.org/officeDocument/2006/relationships/image" Target="../media/image464.png"/><Relationship Id="rId132" Type="http://schemas.openxmlformats.org/officeDocument/2006/relationships/image" Target="../media/image465.png"/><Relationship Id="rId133" Type="http://schemas.openxmlformats.org/officeDocument/2006/relationships/image" Target="../media/image466.png"/><Relationship Id="rId134" Type="http://schemas.openxmlformats.org/officeDocument/2006/relationships/image" Target="../media/image467.png"/><Relationship Id="rId135" Type="http://schemas.openxmlformats.org/officeDocument/2006/relationships/image" Target="../media/image468.png"/><Relationship Id="rId136" Type="http://schemas.openxmlformats.org/officeDocument/2006/relationships/image" Target="../media/image469.png"/><Relationship Id="rId137" Type="http://schemas.openxmlformats.org/officeDocument/2006/relationships/image" Target="../media/image470.png"/><Relationship Id="rId138" Type="http://schemas.openxmlformats.org/officeDocument/2006/relationships/image" Target="../media/image471.png"/><Relationship Id="rId139" Type="http://schemas.openxmlformats.org/officeDocument/2006/relationships/image" Target="../media/image472.png"/><Relationship Id="rId140" Type="http://schemas.openxmlformats.org/officeDocument/2006/relationships/image" Target="../media/image473.png"/><Relationship Id="rId141" Type="http://schemas.openxmlformats.org/officeDocument/2006/relationships/image" Target="../media/image474.png"/><Relationship Id="rId142" Type="http://schemas.openxmlformats.org/officeDocument/2006/relationships/image" Target="../media/image475.png"/><Relationship Id="rId143" Type="http://schemas.openxmlformats.org/officeDocument/2006/relationships/image" Target="../media/image476.png"/><Relationship Id="rId144" Type="http://schemas.openxmlformats.org/officeDocument/2006/relationships/image" Target="../media/image477.png"/><Relationship Id="rId145" Type="http://schemas.openxmlformats.org/officeDocument/2006/relationships/image" Target="../media/image478.png"/><Relationship Id="rId146" Type="http://schemas.openxmlformats.org/officeDocument/2006/relationships/image" Target="../media/image479.png"/><Relationship Id="rId147" Type="http://schemas.openxmlformats.org/officeDocument/2006/relationships/image" Target="../media/image480.png"/><Relationship Id="rId148" Type="http://schemas.openxmlformats.org/officeDocument/2006/relationships/image" Target="../media/image481.png"/><Relationship Id="rId149" Type="http://schemas.openxmlformats.org/officeDocument/2006/relationships/image" Target="../media/image482.png"/><Relationship Id="rId150" Type="http://schemas.openxmlformats.org/officeDocument/2006/relationships/image" Target="../media/image483.png"/><Relationship Id="rId151" Type="http://schemas.openxmlformats.org/officeDocument/2006/relationships/image" Target="../media/image484.png"/><Relationship Id="rId152" Type="http://schemas.openxmlformats.org/officeDocument/2006/relationships/image" Target="../media/image485.png"/><Relationship Id="rId153" Type="http://schemas.openxmlformats.org/officeDocument/2006/relationships/image" Target="../media/image486.png"/><Relationship Id="rId154" Type="http://schemas.openxmlformats.org/officeDocument/2006/relationships/image" Target="../media/image487.png"/><Relationship Id="rId155" Type="http://schemas.openxmlformats.org/officeDocument/2006/relationships/image" Target="../media/image488.png"/><Relationship Id="rId156" Type="http://schemas.openxmlformats.org/officeDocument/2006/relationships/image" Target="../media/image489.png"/><Relationship Id="rId157" Type="http://schemas.openxmlformats.org/officeDocument/2006/relationships/image" Target="../media/image490.png"/><Relationship Id="rId158" Type="http://schemas.openxmlformats.org/officeDocument/2006/relationships/image" Target="../media/image491.png"/><Relationship Id="rId159" Type="http://schemas.openxmlformats.org/officeDocument/2006/relationships/image" Target="../media/image492.png"/><Relationship Id="rId160" Type="http://schemas.openxmlformats.org/officeDocument/2006/relationships/image" Target="../media/image493.png"/><Relationship Id="rId161" Type="http://schemas.openxmlformats.org/officeDocument/2006/relationships/image" Target="../media/image494.png"/><Relationship Id="rId162" Type="http://schemas.openxmlformats.org/officeDocument/2006/relationships/image" Target="../media/image495.png"/><Relationship Id="rId163" Type="http://schemas.openxmlformats.org/officeDocument/2006/relationships/image" Target="../media/image496.png"/><Relationship Id="rId164" Type="http://schemas.openxmlformats.org/officeDocument/2006/relationships/image" Target="../media/image497.png"/><Relationship Id="rId165" Type="http://schemas.openxmlformats.org/officeDocument/2006/relationships/image" Target="../media/image498.png"/><Relationship Id="rId166" Type="http://schemas.openxmlformats.org/officeDocument/2006/relationships/image" Target="../media/image499.png"/><Relationship Id="rId167" Type="http://schemas.openxmlformats.org/officeDocument/2006/relationships/image" Target="../media/image500.png"/><Relationship Id="rId168" Type="http://schemas.openxmlformats.org/officeDocument/2006/relationships/image" Target="../media/image501.png"/><Relationship Id="rId169" Type="http://schemas.openxmlformats.org/officeDocument/2006/relationships/image" Target="../media/image502.png"/><Relationship Id="rId170" Type="http://schemas.openxmlformats.org/officeDocument/2006/relationships/image" Target="../media/image503.png"/><Relationship Id="rId171" Type="http://schemas.openxmlformats.org/officeDocument/2006/relationships/image" Target="../media/image504.png"/><Relationship Id="rId172" Type="http://schemas.openxmlformats.org/officeDocument/2006/relationships/image" Target="../media/image505.png"/><Relationship Id="rId173" Type="http://schemas.openxmlformats.org/officeDocument/2006/relationships/image" Target="../media/image506.png"/><Relationship Id="rId174" Type="http://schemas.openxmlformats.org/officeDocument/2006/relationships/image" Target="../media/image507.png"/><Relationship Id="rId175" Type="http://schemas.openxmlformats.org/officeDocument/2006/relationships/image" Target="../media/image508.png"/><Relationship Id="rId176" Type="http://schemas.openxmlformats.org/officeDocument/2006/relationships/image" Target="../media/image509.png"/><Relationship Id="rId177" Type="http://schemas.openxmlformats.org/officeDocument/2006/relationships/image" Target="../media/image510.png"/><Relationship Id="rId178" Type="http://schemas.openxmlformats.org/officeDocument/2006/relationships/image" Target="../media/image511.png"/><Relationship Id="rId179" Type="http://schemas.openxmlformats.org/officeDocument/2006/relationships/image" Target="../media/image512.png"/><Relationship Id="rId180" Type="http://schemas.openxmlformats.org/officeDocument/2006/relationships/image" Target="../media/image513.png"/><Relationship Id="rId181" Type="http://schemas.openxmlformats.org/officeDocument/2006/relationships/image" Target="../media/image514.png"/><Relationship Id="rId182" Type="http://schemas.openxmlformats.org/officeDocument/2006/relationships/image" Target="../media/image515.png"/><Relationship Id="rId183" Type="http://schemas.openxmlformats.org/officeDocument/2006/relationships/image" Target="../media/image516.png"/><Relationship Id="rId184" Type="http://schemas.openxmlformats.org/officeDocument/2006/relationships/image" Target="../media/image517.png"/><Relationship Id="rId185" Type="http://schemas.openxmlformats.org/officeDocument/2006/relationships/image" Target="../media/image518.png"/><Relationship Id="rId186" Type="http://schemas.openxmlformats.org/officeDocument/2006/relationships/image" Target="../media/image519.png"/><Relationship Id="rId187" Type="http://schemas.openxmlformats.org/officeDocument/2006/relationships/image" Target="../media/image520.png"/><Relationship Id="rId188" Type="http://schemas.openxmlformats.org/officeDocument/2006/relationships/image" Target="../media/image521.png"/><Relationship Id="rId189" Type="http://schemas.openxmlformats.org/officeDocument/2006/relationships/image" Target="../media/image522.png"/><Relationship Id="rId190" Type="http://schemas.openxmlformats.org/officeDocument/2006/relationships/image" Target="../media/image523.png"/><Relationship Id="rId191" Type="http://schemas.openxmlformats.org/officeDocument/2006/relationships/image" Target="../media/image524.png"/><Relationship Id="rId192" Type="http://schemas.openxmlformats.org/officeDocument/2006/relationships/image" Target="../media/image525.png"/><Relationship Id="rId193" Type="http://schemas.openxmlformats.org/officeDocument/2006/relationships/image" Target="../media/image5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Drawing"/>
          <p:cNvGrpSpPr/>
          <p:nvPr/>
        </p:nvGrpSpPr>
        <p:grpSpPr>
          <a:xfrm>
            <a:off x="980598" y="1255142"/>
            <a:ext cx="11687653" cy="8311219"/>
            <a:chOff x="-12699" y="-38100"/>
            <a:chExt cx="11687651" cy="8311217"/>
          </a:xfrm>
        </p:grpSpPr>
        <p:sp>
          <p:nvSpPr>
            <p:cNvPr id="119" name="Line"/>
            <p:cNvSpPr/>
            <p:nvPr/>
          </p:nvSpPr>
          <p:spPr>
            <a:xfrm>
              <a:off x="887585" y="453007"/>
              <a:ext cx="252717" cy="65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24" fill="norm" stroke="1" extrusionOk="0">
                  <a:moveTo>
                    <a:pt x="21313" y="1449"/>
                  </a:moveTo>
                  <a:cubicBezTo>
                    <a:pt x="21313" y="1104"/>
                    <a:pt x="21313" y="759"/>
                    <a:pt x="20956" y="483"/>
                  </a:cubicBezTo>
                  <a:cubicBezTo>
                    <a:pt x="20599" y="207"/>
                    <a:pt x="19885" y="0"/>
                    <a:pt x="18635" y="0"/>
                  </a:cubicBezTo>
                  <a:cubicBezTo>
                    <a:pt x="17386" y="0"/>
                    <a:pt x="15601" y="207"/>
                    <a:pt x="13280" y="1104"/>
                  </a:cubicBezTo>
                  <a:cubicBezTo>
                    <a:pt x="10959" y="2001"/>
                    <a:pt x="8103" y="3588"/>
                    <a:pt x="5872" y="5590"/>
                  </a:cubicBezTo>
                  <a:cubicBezTo>
                    <a:pt x="3640" y="7591"/>
                    <a:pt x="2034" y="10006"/>
                    <a:pt x="1052" y="12249"/>
                  </a:cubicBezTo>
                  <a:cubicBezTo>
                    <a:pt x="70" y="14492"/>
                    <a:pt x="-287" y="16562"/>
                    <a:pt x="249" y="18115"/>
                  </a:cubicBezTo>
                  <a:cubicBezTo>
                    <a:pt x="784" y="19668"/>
                    <a:pt x="2212" y="20703"/>
                    <a:pt x="4265" y="21151"/>
                  </a:cubicBezTo>
                  <a:cubicBezTo>
                    <a:pt x="6318" y="21600"/>
                    <a:pt x="8996" y="21462"/>
                    <a:pt x="11406" y="20979"/>
                  </a:cubicBezTo>
                  <a:cubicBezTo>
                    <a:pt x="13815" y="20496"/>
                    <a:pt x="15958" y="19668"/>
                    <a:pt x="17296" y="18667"/>
                  </a:cubicBezTo>
                  <a:cubicBezTo>
                    <a:pt x="18635" y="17666"/>
                    <a:pt x="19171" y="16493"/>
                    <a:pt x="18635" y="15631"/>
                  </a:cubicBezTo>
                  <a:cubicBezTo>
                    <a:pt x="18100" y="14768"/>
                    <a:pt x="16493" y="14216"/>
                    <a:pt x="14530" y="14009"/>
                  </a:cubicBezTo>
                  <a:cubicBezTo>
                    <a:pt x="12566" y="13802"/>
                    <a:pt x="10245" y="13940"/>
                    <a:pt x="8728" y="14112"/>
                  </a:cubicBezTo>
                  <a:cubicBezTo>
                    <a:pt x="7211" y="14285"/>
                    <a:pt x="6496" y="14492"/>
                    <a:pt x="6853" y="14941"/>
                  </a:cubicBezTo>
                  <a:cubicBezTo>
                    <a:pt x="7211" y="15389"/>
                    <a:pt x="8639" y="16079"/>
                    <a:pt x="10067" y="1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1216501" y="846707"/>
              <a:ext cx="31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50"/>
                    <a:pt x="0" y="8100"/>
                    <a:pt x="3600" y="11700"/>
                  </a:cubicBezTo>
                  <a:cubicBezTo>
                    <a:pt x="7200" y="15300"/>
                    <a:pt x="144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188650" y="714354"/>
              <a:ext cx="27852" cy="6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261" fill="norm" stroke="1" extrusionOk="0">
                  <a:moveTo>
                    <a:pt x="11044" y="21261"/>
                  </a:moveTo>
                  <a:cubicBezTo>
                    <a:pt x="11044" y="17661"/>
                    <a:pt x="11044" y="14061"/>
                    <a:pt x="7958" y="9741"/>
                  </a:cubicBezTo>
                  <a:cubicBezTo>
                    <a:pt x="4872" y="5421"/>
                    <a:pt x="-1299" y="381"/>
                    <a:pt x="244" y="21"/>
                  </a:cubicBezTo>
                  <a:cubicBezTo>
                    <a:pt x="1787" y="-339"/>
                    <a:pt x="11044" y="3981"/>
                    <a:pt x="20301" y="8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311751" y="751457"/>
              <a:ext cx="165101" cy="21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6988"/>
                  </a:moveTo>
                  <a:cubicBezTo>
                    <a:pt x="831" y="11012"/>
                    <a:pt x="1662" y="15035"/>
                    <a:pt x="2492" y="17471"/>
                  </a:cubicBezTo>
                  <a:cubicBezTo>
                    <a:pt x="3323" y="19906"/>
                    <a:pt x="4154" y="20753"/>
                    <a:pt x="5262" y="21176"/>
                  </a:cubicBezTo>
                  <a:cubicBezTo>
                    <a:pt x="6369" y="21600"/>
                    <a:pt x="7754" y="21600"/>
                    <a:pt x="9415" y="19376"/>
                  </a:cubicBezTo>
                  <a:cubicBezTo>
                    <a:pt x="11077" y="17153"/>
                    <a:pt x="13015" y="12706"/>
                    <a:pt x="15092" y="9106"/>
                  </a:cubicBezTo>
                  <a:cubicBezTo>
                    <a:pt x="17169" y="5506"/>
                    <a:pt x="19385" y="27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476851" y="734832"/>
              <a:ext cx="298451" cy="20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5" fill="norm" stroke="1" extrusionOk="0">
                  <a:moveTo>
                    <a:pt x="0" y="8259"/>
                  </a:moveTo>
                  <a:cubicBezTo>
                    <a:pt x="613" y="8914"/>
                    <a:pt x="1226" y="9568"/>
                    <a:pt x="1838" y="9350"/>
                  </a:cubicBezTo>
                  <a:cubicBezTo>
                    <a:pt x="2451" y="9132"/>
                    <a:pt x="3064" y="8041"/>
                    <a:pt x="3600" y="6841"/>
                  </a:cubicBezTo>
                  <a:cubicBezTo>
                    <a:pt x="4136" y="5641"/>
                    <a:pt x="4596" y="4332"/>
                    <a:pt x="4826" y="3023"/>
                  </a:cubicBezTo>
                  <a:cubicBezTo>
                    <a:pt x="5055" y="1714"/>
                    <a:pt x="5055" y="405"/>
                    <a:pt x="4672" y="77"/>
                  </a:cubicBezTo>
                  <a:cubicBezTo>
                    <a:pt x="4289" y="-250"/>
                    <a:pt x="3523" y="405"/>
                    <a:pt x="2681" y="3132"/>
                  </a:cubicBezTo>
                  <a:cubicBezTo>
                    <a:pt x="1838" y="5859"/>
                    <a:pt x="919" y="10659"/>
                    <a:pt x="766" y="14150"/>
                  </a:cubicBezTo>
                  <a:cubicBezTo>
                    <a:pt x="613" y="17641"/>
                    <a:pt x="1226" y="19823"/>
                    <a:pt x="2374" y="20586"/>
                  </a:cubicBezTo>
                  <a:cubicBezTo>
                    <a:pt x="3523" y="21350"/>
                    <a:pt x="5209" y="20695"/>
                    <a:pt x="6664" y="18623"/>
                  </a:cubicBezTo>
                  <a:cubicBezTo>
                    <a:pt x="8119" y="16550"/>
                    <a:pt x="9345" y="13059"/>
                    <a:pt x="10111" y="10768"/>
                  </a:cubicBezTo>
                  <a:cubicBezTo>
                    <a:pt x="10877" y="8477"/>
                    <a:pt x="11183" y="7386"/>
                    <a:pt x="11336" y="7386"/>
                  </a:cubicBezTo>
                  <a:cubicBezTo>
                    <a:pt x="11489" y="7386"/>
                    <a:pt x="11489" y="8477"/>
                    <a:pt x="11413" y="10332"/>
                  </a:cubicBezTo>
                  <a:cubicBezTo>
                    <a:pt x="11336" y="12186"/>
                    <a:pt x="11183" y="14805"/>
                    <a:pt x="11336" y="15459"/>
                  </a:cubicBezTo>
                  <a:cubicBezTo>
                    <a:pt x="11489" y="16114"/>
                    <a:pt x="11949" y="14805"/>
                    <a:pt x="12562" y="12405"/>
                  </a:cubicBezTo>
                  <a:cubicBezTo>
                    <a:pt x="13174" y="10005"/>
                    <a:pt x="13940" y="6514"/>
                    <a:pt x="14630" y="4441"/>
                  </a:cubicBezTo>
                  <a:cubicBezTo>
                    <a:pt x="15319" y="2368"/>
                    <a:pt x="15932" y="1714"/>
                    <a:pt x="16621" y="1495"/>
                  </a:cubicBezTo>
                  <a:cubicBezTo>
                    <a:pt x="17311" y="1277"/>
                    <a:pt x="18077" y="1495"/>
                    <a:pt x="18766" y="3023"/>
                  </a:cubicBezTo>
                  <a:cubicBezTo>
                    <a:pt x="19455" y="4550"/>
                    <a:pt x="20068" y="7386"/>
                    <a:pt x="20528" y="10550"/>
                  </a:cubicBezTo>
                  <a:cubicBezTo>
                    <a:pt x="20987" y="13714"/>
                    <a:pt x="21294" y="17205"/>
                    <a:pt x="21600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057495" y="1183257"/>
              <a:ext cx="533657" cy="7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23" fill="norm" stroke="1" extrusionOk="0">
                  <a:moveTo>
                    <a:pt x="1291" y="18000"/>
                  </a:moveTo>
                  <a:cubicBezTo>
                    <a:pt x="693" y="19200"/>
                    <a:pt x="96" y="20400"/>
                    <a:pt x="10" y="21000"/>
                  </a:cubicBezTo>
                  <a:cubicBezTo>
                    <a:pt x="-75" y="21600"/>
                    <a:pt x="352" y="21600"/>
                    <a:pt x="1974" y="18900"/>
                  </a:cubicBezTo>
                  <a:cubicBezTo>
                    <a:pt x="3596" y="16200"/>
                    <a:pt x="6414" y="10800"/>
                    <a:pt x="9274" y="7500"/>
                  </a:cubicBezTo>
                  <a:cubicBezTo>
                    <a:pt x="12134" y="4200"/>
                    <a:pt x="15036" y="3000"/>
                    <a:pt x="17085" y="2100"/>
                  </a:cubicBezTo>
                  <a:cubicBezTo>
                    <a:pt x="19134" y="1200"/>
                    <a:pt x="20330" y="600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291569" y="1259457"/>
              <a:ext cx="337683" cy="11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48" fill="norm" stroke="1" extrusionOk="0">
                  <a:moveTo>
                    <a:pt x="1287" y="19671"/>
                  </a:moveTo>
                  <a:cubicBezTo>
                    <a:pt x="612" y="20443"/>
                    <a:pt x="-63" y="21214"/>
                    <a:pt x="5" y="21407"/>
                  </a:cubicBezTo>
                  <a:cubicBezTo>
                    <a:pt x="72" y="21600"/>
                    <a:pt x="882" y="21214"/>
                    <a:pt x="3717" y="18129"/>
                  </a:cubicBezTo>
                  <a:cubicBezTo>
                    <a:pt x="6552" y="15043"/>
                    <a:pt x="11412" y="9257"/>
                    <a:pt x="14720" y="5786"/>
                  </a:cubicBezTo>
                  <a:cubicBezTo>
                    <a:pt x="18027" y="2314"/>
                    <a:pt x="19782" y="1157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543651" y="646122"/>
              <a:ext cx="187576" cy="57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02" fill="norm" stroke="1" extrusionOk="0">
                  <a:moveTo>
                    <a:pt x="9360" y="10423"/>
                  </a:moveTo>
                  <a:cubicBezTo>
                    <a:pt x="9840" y="13053"/>
                    <a:pt x="10320" y="15684"/>
                    <a:pt x="10680" y="17397"/>
                  </a:cubicBezTo>
                  <a:cubicBezTo>
                    <a:pt x="11040" y="19111"/>
                    <a:pt x="11280" y="19908"/>
                    <a:pt x="11280" y="20506"/>
                  </a:cubicBezTo>
                  <a:cubicBezTo>
                    <a:pt x="11280" y="21103"/>
                    <a:pt x="11040" y="21502"/>
                    <a:pt x="10680" y="21502"/>
                  </a:cubicBezTo>
                  <a:cubicBezTo>
                    <a:pt x="10320" y="21502"/>
                    <a:pt x="9840" y="21103"/>
                    <a:pt x="8760" y="19470"/>
                  </a:cubicBezTo>
                  <a:cubicBezTo>
                    <a:pt x="7680" y="17836"/>
                    <a:pt x="6000" y="14966"/>
                    <a:pt x="4440" y="12057"/>
                  </a:cubicBezTo>
                  <a:cubicBezTo>
                    <a:pt x="2880" y="9148"/>
                    <a:pt x="1440" y="6199"/>
                    <a:pt x="720" y="4445"/>
                  </a:cubicBezTo>
                  <a:cubicBezTo>
                    <a:pt x="0" y="2692"/>
                    <a:pt x="0" y="2134"/>
                    <a:pt x="0" y="1576"/>
                  </a:cubicBezTo>
                  <a:cubicBezTo>
                    <a:pt x="0" y="1018"/>
                    <a:pt x="0" y="460"/>
                    <a:pt x="720" y="181"/>
                  </a:cubicBezTo>
                  <a:cubicBezTo>
                    <a:pt x="1440" y="-98"/>
                    <a:pt x="2880" y="-98"/>
                    <a:pt x="5640" y="500"/>
                  </a:cubicBezTo>
                  <a:cubicBezTo>
                    <a:pt x="8400" y="1098"/>
                    <a:pt x="12480" y="2293"/>
                    <a:pt x="15360" y="3369"/>
                  </a:cubicBezTo>
                  <a:cubicBezTo>
                    <a:pt x="18240" y="4445"/>
                    <a:pt x="19920" y="5402"/>
                    <a:pt x="20760" y="6159"/>
                  </a:cubicBezTo>
                  <a:cubicBezTo>
                    <a:pt x="21600" y="6916"/>
                    <a:pt x="21600" y="7474"/>
                    <a:pt x="19200" y="7992"/>
                  </a:cubicBezTo>
                  <a:cubicBezTo>
                    <a:pt x="16800" y="8510"/>
                    <a:pt x="12000" y="8988"/>
                    <a:pt x="8880" y="9148"/>
                  </a:cubicBezTo>
                  <a:cubicBezTo>
                    <a:pt x="5760" y="9307"/>
                    <a:pt x="4320" y="9148"/>
                    <a:pt x="2880" y="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959451" y="770507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067401" y="1037207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829401" y="629207"/>
              <a:ext cx="146051" cy="23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5305"/>
                  </a:moveTo>
                  <a:cubicBezTo>
                    <a:pt x="0" y="4350"/>
                    <a:pt x="0" y="3394"/>
                    <a:pt x="783" y="2916"/>
                  </a:cubicBezTo>
                  <a:cubicBezTo>
                    <a:pt x="1565" y="2438"/>
                    <a:pt x="3130" y="2438"/>
                    <a:pt x="5478" y="3489"/>
                  </a:cubicBezTo>
                  <a:cubicBezTo>
                    <a:pt x="7826" y="4541"/>
                    <a:pt x="10957" y="6643"/>
                    <a:pt x="13148" y="9606"/>
                  </a:cubicBezTo>
                  <a:cubicBezTo>
                    <a:pt x="15339" y="12569"/>
                    <a:pt x="16591" y="16392"/>
                    <a:pt x="16591" y="18590"/>
                  </a:cubicBezTo>
                  <a:cubicBezTo>
                    <a:pt x="16591" y="20789"/>
                    <a:pt x="15339" y="21362"/>
                    <a:pt x="14243" y="21266"/>
                  </a:cubicBezTo>
                  <a:cubicBezTo>
                    <a:pt x="13148" y="21171"/>
                    <a:pt x="12209" y="20406"/>
                    <a:pt x="11426" y="17921"/>
                  </a:cubicBezTo>
                  <a:cubicBezTo>
                    <a:pt x="10643" y="15436"/>
                    <a:pt x="10017" y="11231"/>
                    <a:pt x="10957" y="7886"/>
                  </a:cubicBezTo>
                  <a:cubicBezTo>
                    <a:pt x="11896" y="4541"/>
                    <a:pt x="14400" y="2056"/>
                    <a:pt x="16435" y="909"/>
                  </a:cubicBezTo>
                  <a:cubicBezTo>
                    <a:pt x="18470" y="-238"/>
                    <a:pt x="20035" y="-47"/>
                    <a:pt x="21600" y="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071230" y="662557"/>
              <a:ext cx="12172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574"/>
                    <a:pt x="6300" y="11148"/>
                    <a:pt x="2700" y="15155"/>
                  </a:cubicBezTo>
                  <a:cubicBezTo>
                    <a:pt x="-900" y="19161"/>
                    <a:pt x="-900" y="21600"/>
                    <a:pt x="2700" y="21600"/>
                  </a:cubicBezTo>
                  <a:cubicBezTo>
                    <a:pt x="6300" y="21600"/>
                    <a:pt x="13500" y="19161"/>
                    <a:pt x="20700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070131" y="559852"/>
              <a:ext cx="19621" cy="10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389" fill="norm" stroke="1" extrusionOk="0">
                  <a:moveTo>
                    <a:pt x="13541" y="21389"/>
                  </a:moveTo>
                  <a:cubicBezTo>
                    <a:pt x="11381" y="16981"/>
                    <a:pt x="9221" y="12573"/>
                    <a:pt x="5981" y="8385"/>
                  </a:cubicBezTo>
                  <a:cubicBezTo>
                    <a:pt x="2741" y="4197"/>
                    <a:pt x="-1579" y="230"/>
                    <a:pt x="581" y="9"/>
                  </a:cubicBezTo>
                  <a:cubicBezTo>
                    <a:pt x="2741" y="-211"/>
                    <a:pt x="11381" y="3316"/>
                    <a:pt x="20021" y="6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173855" y="586357"/>
              <a:ext cx="239747" cy="19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6" fill="norm" stroke="1" extrusionOk="0">
                  <a:moveTo>
                    <a:pt x="6682" y="0"/>
                  </a:moveTo>
                  <a:cubicBezTo>
                    <a:pt x="5735" y="0"/>
                    <a:pt x="4787" y="0"/>
                    <a:pt x="3650" y="1974"/>
                  </a:cubicBezTo>
                  <a:cubicBezTo>
                    <a:pt x="2514" y="3948"/>
                    <a:pt x="1187" y="7897"/>
                    <a:pt x="524" y="11265"/>
                  </a:cubicBezTo>
                  <a:cubicBezTo>
                    <a:pt x="-139" y="14632"/>
                    <a:pt x="-139" y="17419"/>
                    <a:pt x="335" y="19161"/>
                  </a:cubicBezTo>
                  <a:cubicBezTo>
                    <a:pt x="808" y="20903"/>
                    <a:pt x="1756" y="21600"/>
                    <a:pt x="3272" y="21484"/>
                  </a:cubicBezTo>
                  <a:cubicBezTo>
                    <a:pt x="4787" y="21368"/>
                    <a:pt x="6872" y="20439"/>
                    <a:pt x="7724" y="18232"/>
                  </a:cubicBezTo>
                  <a:cubicBezTo>
                    <a:pt x="8577" y="16026"/>
                    <a:pt x="8198" y="12542"/>
                    <a:pt x="7724" y="10335"/>
                  </a:cubicBezTo>
                  <a:cubicBezTo>
                    <a:pt x="7250" y="8129"/>
                    <a:pt x="6682" y="7200"/>
                    <a:pt x="6019" y="6387"/>
                  </a:cubicBezTo>
                  <a:cubicBezTo>
                    <a:pt x="5356" y="5574"/>
                    <a:pt x="4598" y="4877"/>
                    <a:pt x="4503" y="3948"/>
                  </a:cubicBezTo>
                  <a:cubicBezTo>
                    <a:pt x="4408" y="3019"/>
                    <a:pt x="4977" y="1858"/>
                    <a:pt x="6398" y="1161"/>
                  </a:cubicBezTo>
                  <a:cubicBezTo>
                    <a:pt x="7819" y="465"/>
                    <a:pt x="10093" y="232"/>
                    <a:pt x="12272" y="2439"/>
                  </a:cubicBezTo>
                  <a:cubicBezTo>
                    <a:pt x="14450" y="4645"/>
                    <a:pt x="16535" y="9290"/>
                    <a:pt x="17672" y="12542"/>
                  </a:cubicBezTo>
                  <a:cubicBezTo>
                    <a:pt x="18808" y="15794"/>
                    <a:pt x="18998" y="17652"/>
                    <a:pt x="18714" y="18929"/>
                  </a:cubicBezTo>
                  <a:cubicBezTo>
                    <a:pt x="18429" y="20206"/>
                    <a:pt x="17672" y="20903"/>
                    <a:pt x="17103" y="20555"/>
                  </a:cubicBezTo>
                  <a:cubicBezTo>
                    <a:pt x="16535" y="20206"/>
                    <a:pt x="16156" y="18813"/>
                    <a:pt x="16061" y="16258"/>
                  </a:cubicBezTo>
                  <a:cubicBezTo>
                    <a:pt x="15966" y="13703"/>
                    <a:pt x="16156" y="9987"/>
                    <a:pt x="16535" y="7432"/>
                  </a:cubicBezTo>
                  <a:cubicBezTo>
                    <a:pt x="16914" y="4877"/>
                    <a:pt x="17482" y="3484"/>
                    <a:pt x="18335" y="3019"/>
                  </a:cubicBezTo>
                  <a:cubicBezTo>
                    <a:pt x="19187" y="2555"/>
                    <a:pt x="20324" y="3019"/>
                    <a:pt x="21461" y="3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572351" y="776857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370456" y="302199"/>
              <a:ext cx="97246" cy="5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66" fill="norm" stroke="1" extrusionOk="0">
                  <a:moveTo>
                    <a:pt x="21114" y="2690"/>
                  </a:moveTo>
                  <a:cubicBezTo>
                    <a:pt x="20654" y="2308"/>
                    <a:pt x="20195" y="1927"/>
                    <a:pt x="19276" y="1431"/>
                  </a:cubicBezTo>
                  <a:cubicBezTo>
                    <a:pt x="18357" y="935"/>
                    <a:pt x="16978" y="324"/>
                    <a:pt x="15140" y="95"/>
                  </a:cubicBezTo>
                  <a:cubicBezTo>
                    <a:pt x="13301" y="-134"/>
                    <a:pt x="11003" y="19"/>
                    <a:pt x="8246" y="896"/>
                  </a:cubicBezTo>
                  <a:cubicBezTo>
                    <a:pt x="5488" y="1774"/>
                    <a:pt x="2271" y="3377"/>
                    <a:pt x="893" y="5476"/>
                  </a:cubicBezTo>
                  <a:cubicBezTo>
                    <a:pt x="-486" y="7575"/>
                    <a:pt x="-26" y="10170"/>
                    <a:pt x="663" y="12536"/>
                  </a:cubicBezTo>
                  <a:cubicBezTo>
                    <a:pt x="1352" y="14902"/>
                    <a:pt x="2271" y="17039"/>
                    <a:pt x="2731" y="18489"/>
                  </a:cubicBezTo>
                  <a:cubicBezTo>
                    <a:pt x="3191" y="19939"/>
                    <a:pt x="3191" y="20703"/>
                    <a:pt x="3191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255888" y="649857"/>
              <a:ext cx="26896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80" y="21600"/>
                  </a:moveTo>
                  <a:cubicBezTo>
                    <a:pt x="12" y="19200"/>
                    <a:pt x="-157" y="16800"/>
                    <a:pt x="265" y="14600"/>
                  </a:cubicBezTo>
                  <a:cubicBezTo>
                    <a:pt x="687" y="12400"/>
                    <a:pt x="1699" y="10400"/>
                    <a:pt x="5327" y="8000"/>
                  </a:cubicBezTo>
                  <a:cubicBezTo>
                    <a:pt x="8955" y="5600"/>
                    <a:pt x="15199" y="28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609988" y="349616"/>
              <a:ext cx="168864" cy="51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98" fill="norm" stroke="1" extrusionOk="0">
                  <a:moveTo>
                    <a:pt x="21015" y="2455"/>
                  </a:moveTo>
                  <a:cubicBezTo>
                    <a:pt x="21015" y="2014"/>
                    <a:pt x="21015" y="1573"/>
                    <a:pt x="20752" y="1132"/>
                  </a:cubicBezTo>
                  <a:cubicBezTo>
                    <a:pt x="20488" y="691"/>
                    <a:pt x="19961" y="251"/>
                    <a:pt x="19039" y="74"/>
                  </a:cubicBezTo>
                  <a:cubicBezTo>
                    <a:pt x="18117" y="-102"/>
                    <a:pt x="16800" y="-14"/>
                    <a:pt x="14825" y="868"/>
                  </a:cubicBezTo>
                  <a:cubicBezTo>
                    <a:pt x="12849" y="1749"/>
                    <a:pt x="10215" y="3425"/>
                    <a:pt x="7449" y="5805"/>
                  </a:cubicBezTo>
                  <a:cubicBezTo>
                    <a:pt x="4683" y="8185"/>
                    <a:pt x="1786" y="11271"/>
                    <a:pt x="600" y="13696"/>
                  </a:cubicBezTo>
                  <a:cubicBezTo>
                    <a:pt x="-585" y="16120"/>
                    <a:pt x="-58" y="17883"/>
                    <a:pt x="2576" y="19074"/>
                  </a:cubicBezTo>
                  <a:cubicBezTo>
                    <a:pt x="5210" y="20264"/>
                    <a:pt x="9952" y="20881"/>
                    <a:pt x="14693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865361" y="423273"/>
              <a:ext cx="275441" cy="38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24" fill="norm" stroke="1" extrusionOk="0">
                  <a:moveTo>
                    <a:pt x="13047" y="4818"/>
                  </a:moveTo>
                  <a:cubicBezTo>
                    <a:pt x="13212" y="3762"/>
                    <a:pt x="13377" y="2705"/>
                    <a:pt x="13294" y="1884"/>
                  </a:cubicBezTo>
                  <a:cubicBezTo>
                    <a:pt x="13212" y="1062"/>
                    <a:pt x="12882" y="475"/>
                    <a:pt x="12305" y="181"/>
                  </a:cubicBezTo>
                  <a:cubicBezTo>
                    <a:pt x="11728" y="-112"/>
                    <a:pt x="10903" y="-112"/>
                    <a:pt x="9584" y="651"/>
                  </a:cubicBezTo>
                  <a:cubicBezTo>
                    <a:pt x="8265" y="1414"/>
                    <a:pt x="6451" y="2940"/>
                    <a:pt x="4803" y="5347"/>
                  </a:cubicBezTo>
                  <a:cubicBezTo>
                    <a:pt x="3154" y="7753"/>
                    <a:pt x="1670" y="11040"/>
                    <a:pt x="1093" y="13799"/>
                  </a:cubicBezTo>
                  <a:cubicBezTo>
                    <a:pt x="516" y="16558"/>
                    <a:pt x="845" y="18788"/>
                    <a:pt x="2000" y="20021"/>
                  </a:cubicBezTo>
                  <a:cubicBezTo>
                    <a:pt x="3154" y="21253"/>
                    <a:pt x="5132" y="21488"/>
                    <a:pt x="7606" y="20549"/>
                  </a:cubicBezTo>
                  <a:cubicBezTo>
                    <a:pt x="10079" y="19610"/>
                    <a:pt x="13047" y="17497"/>
                    <a:pt x="14778" y="14914"/>
                  </a:cubicBezTo>
                  <a:cubicBezTo>
                    <a:pt x="16509" y="12331"/>
                    <a:pt x="17004" y="9279"/>
                    <a:pt x="16757" y="7108"/>
                  </a:cubicBezTo>
                  <a:cubicBezTo>
                    <a:pt x="16509" y="4936"/>
                    <a:pt x="15520" y="3645"/>
                    <a:pt x="13459" y="2881"/>
                  </a:cubicBezTo>
                  <a:cubicBezTo>
                    <a:pt x="11398" y="2118"/>
                    <a:pt x="8265" y="1884"/>
                    <a:pt x="5874" y="2353"/>
                  </a:cubicBezTo>
                  <a:cubicBezTo>
                    <a:pt x="3483" y="2823"/>
                    <a:pt x="1835" y="3997"/>
                    <a:pt x="928" y="4877"/>
                  </a:cubicBezTo>
                  <a:cubicBezTo>
                    <a:pt x="21" y="5758"/>
                    <a:pt x="-144" y="6345"/>
                    <a:pt x="103" y="6814"/>
                  </a:cubicBezTo>
                  <a:cubicBezTo>
                    <a:pt x="351" y="7284"/>
                    <a:pt x="1010" y="7636"/>
                    <a:pt x="3483" y="7929"/>
                  </a:cubicBezTo>
                  <a:cubicBezTo>
                    <a:pt x="5957" y="8223"/>
                    <a:pt x="10244" y="8458"/>
                    <a:pt x="13541" y="8399"/>
                  </a:cubicBezTo>
                  <a:cubicBezTo>
                    <a:pt x="16839" y="8340"/>
                    <a:pt x="19148" y="7988"/>
                    <a:pt x="21456" y="7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191601" y="376807"/>
              <a:ext cx="12113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0" y="0"/>
                  </a:moveTo>
                  <a:cubicBezTo>
                    <a:pt x="6020" y="2571"/>
                    <a:pt x="12039" y="5143"/>
                    <a:pt x="15934" y="7766"/>
                  </a:cubicBezTo>
                  <a:cubicBezTo>
                    <a:pt x="19830" y="10389"/>
                    <a:pt x="21600" y="13063"/>
                    <a:pt x="19121" y="15377"/>
                  </a:cubicBezTo>
                  <a:cubicBezTo>
                    <a:pt x="16643" y="17691"/>
                    <a:pt x="9915" y="19646"/>
                    <a:pt x="3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589388" y="280346"/>
              <a:ext cx="169480" cy="68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58" fill="norm" stroke="1" extrusionOk="0">
                  <a:moveTo>
                    <a:pt x="285" y="1826"/>
                  </a:moveTo>
                  <a:cubicBezTo>
                    <a:pt x="19" y="1230"/>
                    <a:pt x="-248" y="634"/>
                    <a:pt x="419" y="303"/>
                  </a:cubicBezTo>
                  <a:cubicBezTo>
                    <a:pt x="1085" y="-29"/>
                    <a:pt x="2685" y="-95"/>
                    <a:pt x="4552" y="137"/>
                  </a:cubicBezTo>
                  <a:cubicBezTo>
                    <a:pt x="6419" y="369"/>
                    <a:pt x="8552" y="899"/>
                    <a:pt x="9885" y="2058"/>
                  </a:cubicBezTo>
                  <a:cubicBezTo>
                    <a:pt x="11219" y="3218"/>
                    <a:pt x="11752" y="5007"/>
                    <a:pt x="10952" y="6597"/>
                  </a:cubicBezTo>
                  <a:cubicBezTo>
                    <a:pt x="10152" y="8187"/>
                    <a:pt x="8019" y="9579"/>
                    <a:pt x="6819" y="10672"/>
                  </a:cubicBezTo>
                  <a:cubicBezTo>
                    <a:pt x="5619" y="11765"/>
                    <a:pt x="5352" y="12560"/>
                    <a:pt x="7485" y="13455"/>
                  </a:cubicBezTo>
                  <a:cubicBezTo>
                    <a:pt x="9619" y="14349"/>
                    <a:pt x="14152" y="15343"/>
                    <a:pt x="17085" y="16204"/>
                  </a:cubicBezTo>
                  <a:cubicBezTo>
                    <a:pt x="20019" y="17066"/>
                    <a:pt x="21352" y="17795"/>
                    <a:pt x="21352" y="18523"/>
                  </a:cubicBezTo>
                  <a:cubicBezTo>
                    <a:pt x="21352" y="19252"/>
                    <a:pt x="20019" y="19981"/>
                    <a:pt x="18685" y="20478"/>
                  </a:cubicBezTo>
                  <a:cubicBezTo>
                    <a:pt x="17352" y="20975"/>
                    <a:pt x="16019" y="21240"/>
                    <a:pt x="14552" y="21372"/>
                  </a:cubicBezTo>
                  <a:cubicBezTo>
                    <a:pt x="13085" y="21505"/>
                    <a:pt x="11485" y="21505"/>
                    <a:pt x="10552" y="21207"/>
                  </a:cubicBezTo>
                  <a:cubicBezTo>
                    <a:pt x="9619" y="20909"/>
                    <a:pt x="9352" y="20312"/>
                    <a:pt x="9085" y="1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966301" y="357757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966301" y="281557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050968" y="306957"/>
              <a:ext cx="80434" cy="15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842" y="0"/>
                  </a:moveTo>
                  <a:cubicBezTo>
                    <a:pt x="2274" y="6253"/>
                    <a:pt x="1705" y="12505"/>
                    <a:pt x="1421" y="16342"/>
                  </a:cubicBezTo>
                  <a:cubicBezTo>
                    <a:pt x="1137" y="20179"/>
                    <a:pt x="1137" y="21600"/>
                    <a:pt x="853" y="21458"/>
                  </a:cubicBezTo>
                  <a:cubicBezTo>
                    <a:pt x="568" y="21316"/>
                    <a:pt x="0" y="19611"/>
                    <a:pt x="0" y="16911"/>
                  </a:cubicBezTo>
                  <a:cubicBezTo>
                    <a:pt x="0" y="14211"/>
                    <a:pt x="568" y="10516"/>
                    <a:pt x="1421" y="7958"/>
                  </a:cubicBezTo>
                  <a:cubicBezTo>
                    <a:pt x="2274" y="5400"/>
                    <a:pt x="3411" y="3979"/>
                    <a:pt x="5400" y="3553"/>
                  </a:cubicBezTo>
                  <a:cubicBezTo>
                    <a:pt x="7389" y="3126"/>
                    <a:pt x="10232" y="3695"/>
                    <a:pt x="12221" y="5826"/>
                  </a:cubicBezTo>
                  <a:cubicBezTo>
                    <a:pt x="14211" y="7958"/>
                    <a:pt x="15347" y="11653"/>
                    <a:pt x="16200" y="14211"/>
                  </a:cubicBezTo>
                  <a:cubicBezTo>
                    <a:pt x="17053" y="16768"/>
                    <a:pt x="17621" y="18189"/>
                    <a:pt x="18474" y="18758"/>
                  </a:cubicBezTo>
                  <a:cubicBezTo>
                    <a:pt x="19326" y="19326"/>
                    <a:pt x="20463" y="19042"/>
                    <a:pt x="21600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175851" y="338707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194901" y="167257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20"/>
                    <a:pt x="0" y="11040"/>
                    <a:pt x="0" y="7800"/>
                  </a:cubicBezTo>
                  <a:cubicBezTo>
                    <a:pt x="0" y="4560"/>
                    <a:pt x="0" y="3360"/>
                    <a:pt x="3600" y="2400"/>
                  </a:cubicBezTo>
                  <a:cubicBezTo>
                    <a:pt x="7200" y="1440"/>
                    <a:pt x="144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261486" y="91057"/>
              <a:ext cx="162016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36" fill="norm" stroke="1" extrusionOk="0">
                  <a:moveTo>
                    <a:pt x="7166" y="0"/>
                  </a:moveTo>
                  <a:cubicBezTo>
                    <a:pt x="6324" y="4265"/>
                    <a:pt x="5482" y="8530"/>
                    <a:pt x="5062" y="11832"/>
                  </a:cubicBezTo>
                  <a:cubicBezTo>
                    <a:pt x="4641" y="15134"/>
                    <a:pt x="4641" y="17473"/>
                    <a:pt x="5202" y="19055"/>
                  </a:cubicBezTo>
                  <a:cubicBezTo>
                    <a:pt x="5763" y="20637"/>
                    <a:pt x="6885" y="21462"/>
                    <a:pt x="7586" y="21531"/>
                  </a:cubicBezTo>
                  <a:cubicBezTo>
                    <a:pt x="8288" y="21600"/>
                    <a:pt x="8568" y="20912"/>
                    <a:pt x="7586" y="19468"/>
                  </a:cubicBezTo>
                  <a:cubicBezTo>
                    <a:pt x="6604" y="18023"/>
                    <a:pt x="4360" y="15822"/>
                    <a:pt x="2677" y="14515"/>
                  </a:cubicBezTo>
                  <a:cubicBezTo>
                    <a:pt x="994" y="13208"/>
                    <a:pt x="-128" y="12795"/>
                    <a:pt x="12" y="12520"/>
                  </a:cubicBezTo>
                  <a:cubicBezTo>
                    <a:pt x="153" y="12245"/>
                    <a:pt x="1555" y="12107"/>
                    <a:pt x="3799" y="12038"/>
                  </a:cubicBezTo>
                  <a:cubicBezTo>
                    <a:pt x="6043" y="11969"/>
                    <a:pt x="9129" y="11969"/>
                    <a:pt x="11373" y="12107"/>
                  </a:cubicBezTo>
                  <a:cubicBezTo>
                    <a:pt x="13617" y="12245"/>
                    <a:pt x="15020" y="12520"/>
                    <a:pt x="16142" y="13345"/>
                  </a:cubicBezTo>
                  <a:cubicBezTo>
                    <a:pt x="17264" y="14171"/>
                    <a:pt x="18106" y="15546"/>
                    <a:pt x="18527" y="16578"/>
                  </a:cubicBezTo>
                  <a:cubicBezTo>
                    <a:pt x="18947" y="17610"/>
                    <a:pt x="18947" y="18298"/>
                    <a:pt x="18807" y="18229"/>
                  </a:cubicBezTo>
                  <a:cubicBezTo>
                    <a:pt x="18667" y="18161"/>
                    <a:pt x="18386" y="17335"/>
                    <a:pt x="18807" y="15959"/>
                  </a:cubicBezTo>
                  <a:cubicBezTo>
                    <a:pt x="19228" y="14583"/>
                    <a:pt x="20350" y="12657"/>
                    <a:pt x="21472" y="10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6466010" y="29300"/>
              <a:ext cx="235439" cy="33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88" fill="norm" stroke="1" extrusionOk="0">
                  <a:moveTo>
                    <a:pt x="8777" y="16190"/>
                  </a:moveTo>
                  <a:cubicBezTo>
                    <a:pt x="6866" y="15918"/>
                    <a:pt x="4954" y="15646"/>
                    <a:pt x="3520" y="15714"/>
                  </a:cubicBezTo>
                  <a:cubicBezTo>
                    <a:pt x="2087" y="15782"/>
                    <a:pt x="1131" y="16190"/>
                    <a:pt x="558" y="16801"/>
                  </a:cubicBezTo>
                  <a:cubicBezTo>
                    <a:pt x="-16" y="17413"/>
                    <a:pt x="-207" y="18228"/>
                    <a:pt x="271" y="18635"/>
                  </a:cubicBezTo>
                  <a:cubicBezTo>
                    <a:pt x="749" y="19043"/>
                    <a:pt x="1896" y="19043"/>
                    <a:pt x="2851" y="18839"/>
                  </a:cubicBezTo>
                  <a:cubicBezTo>
                    <a:pt x="3807" y="18635"/>
                    <a:pt x="4572" y="18228"/>
                    <a:pt x="5336" y="17820"/>
                  </a:cubicBezTo>
                  <a:cubicBezTo>
                    <a:pt x="6101" y="17413"/>
                    <a:pt x="6866" y="17005"/>
                    <a:pt x="7152" y="17277"/>
                  </a:cubicBezTo>
                  <a:cubicBezTo>
                    <a:pt x="7439" y="17548"/>
                    <a:pt x="7248" y="18499"/>
                    <a:pt x="7630" y="18907"/>
                  </a:cubicBezTo>
                  <a:cubicBezTo>
                    <a:pt x="8012" y="19314"/>
                    <a:pt x="8968" y="19179"/>
                    <a:pt x="10593" y="18024"/>
                  </a:cubicBezTo>
                  <a:cubicBezTo>
                    <a:pt x="12218" y="16869"/>
                    <a:pt x="14512" y="14696"/>
                    <a:pt x="16423" y="11775"/>
                  </a:cubicBezTo>
                  <a:cubicBezTo>
                    <a:pt x="18335" y="8854"/>
                    <a:pt x="19864" y="5186"/>
                    <a:pt x="20628" y="3013"/>
                  </a:cubicBezTo>
                  <a:cubicBezTo>
                    <a:pt x="21393" y="839"/>
                    <a:pt x="21393" y="160"/>
                    <a:pt x="21011" y="24"/>
                  </a:cubicBezTo>
                  <a:cubicBezTo>
                    <a:pt x="20628" y="-112"/>
                    <a:pt x="19864" y="296"/>
                    <a:pt x="19099" y="2130"/>
                  </a:cubicBezTo>
                  <a:cubicBezTo>
                    <a:pt x="18335" y="3963"/>
                    <a:pt x="17570" y="7224"/>
                    <a:pt x="17474" y="10688"/>
                  </a:cubicBezTo>
                  <a:cubicBezTo>
                    <a:pt x="17379" y="14152"/>
                    <a:pt x="17952" y="17820"/>
                    <a:pt x="18526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015497" y="223896"/>
              <a:ext cx="666524" cy="39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24" fill="norm" stroke="1" extrusionOk="0">
                  <a:moveTo>
                    <a:pt x="4875" y="1062"/>
                  </a:moveTo>
                  <a:cubicBezTo>
                    <a:pt x="4669" y="602"/>
                    <a:pt x="4464" y="143"/>
                    <a:pt x="3849" y="28"/>
                  </a:cubicBezTo>
                  <a:cubicBezTo>
                    <a:pt x="3234" y="-87"/>
                    <a:pt x="2209" y="143"/>
                    <a:pt x="1491" y="947"/>
                  </a:cubicBezTo>
                  <a:cubicBezTo>
                    <a:pt x="773" y="1751"/>
                    <a:pt x="363" y="3130"/>
                    <a:pt x="158" y="4107"/>
                  </a:cubicBezTo>
                  <a:cubicBezTo>
                    <a:pt x="-47" y="5083"/>
                    <a:pt x="-47" y="5658"/>
                    <a:pt x="124" y="6060"/>
                  </a:cubicBezTo>
                  <a:cubicBezTo>
                    <a:pt x="295" y="6462"/>
                    <a:pt x="637" y="6692"/>
                    <a:pt x="1218" y="6462"/>
                  </a:cubicBezTo>
                  <a:cubicBezTo>
                    <a:pt x="1799" y="6232"/>
                    <a:pt x="2619" y="5543"/>
                    <a:pt x="3234" y="5083"/>
                  </a:cubicBezTo>
                  <a:cubicBezTo>
                    <a:pt x="3849" y="4624"/>
                    <a:pt x="4259" y="4394"/>
                    <a:pt x="4464" y="4566"/>
                  </a:cubicBezTo>
                  <a:cubicBezTo>
                    <a:pt x="4669" y="4739"/>
                    <a:pt x="4669" y="5313"/>
                    <a:pt x="4567" y="7381"/>
                  </a:cubicBezTo>
                  <a:cubicBezTo>
                    <a:pt x="4464" y="9449"/>
                    <a:pt x="4259" y="13011"/>
                    <a:pt x="4054" y="15424"/>
                  </a:cubicBezTo>
                  <a:cubicBezTo>
                    <a:pt x="3849" y="17836"/>
                    <a:pt x="3644" y="19100"/>
                    <a:pt x="3405" y="19962"/>
                  </a:cubicBezTo>
                  <a:cubicBezTo>
                    <a:pt x="3166" y="20824"/>
                    <a:pt x="2892" y="21283"/>
                    <a:pt x="2585" y="21398"/>
                  </a:cubicBezTo>
                  <a:cubicBezTo>
                    <a:pt x="2277" y="21513"/>
                    <a:pt x="1935" y="21283"/>
                    <a:pt x="1730" y="20134"/>
                  </a:cubicBezTo>
                  <a:cubicBezTo>
                    <a:pt x="1525" y="18985"/>
                    <a:pt x="1457" y="16917"/>
                    <a:pt x="1867" y="14217"/>
                  </a:cubicBezTo>
                  <a:cubicBezTo>
                    <a:pt x="2277" y="11517"/>
                    <a:pt x="3166" y="8185"/>
                    <a:pt x="3747" y="6290"/>
                  </a:cubicBezTo>
                  <a:cubicBezTo>
                    <a:pt x="4328" y="4394"/>
                    <a:pt x="4601" y="3934"/>
                    <a:pt x="4875" y="3475"/>
                  </a:cubicBezTo>
                  <a:cubicBezTo>
                    <a:pt x="5148" y="3015"/>
                    <a:pt x="5421" y="2556"/>
                    <a:pt x="5661" y="2556"/>
                  </a:cubicBezTo>
                  <a:cubicBezTo>
                    <a:pt x="5900" y="2556"/>
                    <a:pt x="6105" y="3015"/>
                    <a:pt x="6173" y="3992"/>
                  </a:cubicBezTo>
                  <a:cubicBezTo>
                    <a:pt x="6242" y="4968"/>
                    <a:pt x="6173" y="6462"/>
                    <a:pt x="6173" y="7496"/>
                  </a:cubicBezTo>
                  <a:cubicBezTo>
                    <a:pt x="6173" y="8530"/>
                    <a:pt x="6242" y="9104"/>
                    <a:pt x="6447" y="9334"/>
                  </a:cubicBezTo>
                  <a:cubicBezTo>
                    <a:pt x="6652" y="9564"/>
                    <a:pt x="6994" y="9449"/>
                    <a:pt x="7335" y="8875"/>
                  </a:cubicBezTo>
                  <a:cubicBezTo>
                    <a:pt x="7677" y="8300"/>
                    <a:pt x="8019" y="7266"/>
                    <a:pt x="8292" y="6462"/>
                  </a:cubicBezTo>
                  <a:cubicBezTo>
                    <a:pt x="8566" y="5658"/>
                    <a:pt x="8771" y="5083"/>
                    <a:pt x="8873" y="5083"/>
                  </a:cubicBezTo>
                  <a:cubicBezTo>
                    <a:pt x="8976" y="5083"/>
                    <a:pt x="8976" y="5658"/>
                    <a:pt x="9147" y="6060"/>
                  </a:cubicBezTo>
                  <a:cubicBezTo>
                    <a:pt x="9318" y="6462"/>
                    <a:pt x="9659" y="6692"/>
                    <a:pt x="10001" y="6692"/>
                  </a:cubicBezTo>
                  <a:cubicBezTo>
                    <a:pt x="10343" y="6692"/>
                    <a:pt x="10685" y="6462"/>
                    <a:pt x="11163" y="5600"/>
                  </a:cubicBezTo>
                  <a:cubicBezTo>
                    <a:pt x="11642" y="4739"/>
                    <a:pt x="12257" y="3245"/>
                    <a:pt x="12599" y="2153"/>
                  </a:cubicBezTo>
                  <a:cubicBezTo>
                    <a:pt x="12940" y="1062"/>
                    <a:pt x="13009" y="373"/>
                    <a:pt x="12872" y="200"/>
                  </a:cubicBezTo>
                  <a:cubicBezTo>
                    <a:pt x="12735" y="28"/>
                    <a:pt x="12394" y="373"/>
                    <a:pt x="12120" y="1119"/>
                  </a:cubicBezTo>
                  <a:cubicBezTo>
                    <a:pt x="11847" y="1866"/>
                    <a:pt x="11642" y="3015"/>
                    <a:pt x="11505" y="3934"/>
                  </a:cubicBezTo>
                  <a:cubicBezTo>
                    <a:pt x="11368" y="4853"/>
                    <a:pt x="11300" y="5543"/>
                    <a:pt x="11334" y="6175"/>
                  </a:cubicBezTo>
                  <a:cubicBezTo>
                    <a:pt x="11368" y="6807"/>
                    <a:pt x="11505" y="7381"/>
                    <a:pt x="11847" y="7726"/>
                  </a:cubicBezTo>
                  <a:cubicBezTo>
                    <a:pt x="12188" y="8070"/>
                    <a:pt x="12735" y="8185"/>
                    <a:pt x="13385" y="7898"/>
                  </a:cubicBezTo>
                  <a:cubicBezTo>
                    <a:pt x="14034" y="7611"/>
                    <a:pt x="14786" y="6922"/>
                    <a:pt x="15401" y="6117"/>
                  </a:cubicBezTo>
                  <a:cubicBezTo>
                    <a:pt x="16016" y="5313"/>
                    <a:pt x="16495" y="4394"/>
                    <a:pt x="16768" y="3475"/>
                  </a:cubicBezTo>
                  <a:cubicBezTo>
                    <a:pt x="17042" y="2556"/>
                    <a:pt x="17110" y="1636"/>
                    <a:pt x="17110" y="1464"/>
                  </a:cubicBezTo>
                  <a:cubicBezTo>
                    <a:pt x="17110" y="1292"/>
                    <a:pt x="17042" y="1866"/>
                    <a:pt x="17110" y="2785"/>
                  </a:cubicBezTo>
                  <a:cubicBezTo>
                    <a:pt x="17178" y="3704"/>
                    <a:pt x="17383" y="4968"/>
                    <a:pt x="17520" y="5887"/>
                  </a:cubicBezTo>
                  <a:cubicBezTo>
                    <a:pt x="17657" y="6807"/>
                    <a:pt x="17725" y="7381"/>
                    <a:pt x="17623" y="8128"/>
                  </a:cubicBezTo>
                  <a:cubicBezTo>
                    <a:pt x="17520" y="8875"/>
                    <a:pt x="17247" y="9794"/>
                    <a:pt x="17144" y="9909"/>
                  </a:cubicBezTo>
                  <a:cubicBezTo>
                    <a:pt x="17042" y="10024"/>
                    <a:pt x="17110" y="9334"/>
                    <a:pt x="17623" y="8070"/>
                  </a:cubicBezTo>
                  <a:cubicBezTo>
                    <a:pt x="18135" y="6807"/>
                    <a:pt x="19092" y="4968"/>
                    <a:pt x="19673" y="3819"/>
                  </a:cubicBezTo>
                  <a:cubicBezTo>
                    <a:pt x="20254" y="2670"/>
                    <a:pt x="20459" y="2211"/>
                    <a:pt x="20630" y="1694"/>
                  </a:cubicBezTo>
                  <a:cubicBezTo>
                    <a:pt x="20801" y="1177"/>
                    <a:pt x="20938" y="602"/>
                    <a:pt x="20801" y="602"/>
                  </a:cubicBezTo>
                  <a:cubicBezTo>
                    <a:pt x="20664" y="602"/>
                    <a:pt x="20254" y="1177"/>
                    <a:pt x="20015" y="1809"/>
                  </a:cubicBezTo>
                  <a:cubicBezTo>
                    <a:pt x="19776" y="2441"/>
                    <a:pt x="19707" y="3130"/>
                    <a:pt x="19912" y="4164"/>
                  </a:cubicBezTo>
                  <a:cubicBezTo>
                    <a:pt x="20118" y="5198"/>
                    <a:pt x="20596" y="6577"/>
                    <a:pt x="20938" y="7496"/>
                  </a:cubicBezTo>
                  <a:cubicBezTo>
                    <a:pt x="21280" y="8415"/>
                    <a:pt x="21485" y="8875"/>
                    <a:pt x="21519" y="9679"/>
                  </a:cubicBezTo>
                  <a:cubicBezTo>
                    <a:pt x="21553" y="10483"/>
                    <a:pt x="21416" y="11632"/>
                    <a:pt x="21177" y="12322"/>
                  </a:cubicBezTo>
                  <a:cubicBezTo>
                    <a:pt x="20938" y="13011"/>
                    <a:pt x="20596" y="13241"/>
                    <a:pt x="20254" y="13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8059549" y="46078"/>
              <a:ext cx="389603" cy="36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08" fill="norm" stroke="1" extrusionOk="0">
                  <a:moveTo>
                    <a:pt x="7830" y="3363"/>
                  </a:moveTo>
                  <a:cubicBezTo>
                    <a:pt x="7714" y="2376"/>
                    <a:pt x="7597" y="1388"/>
                    <a:pt x="7247" y="771"/>
                  </a:cubicBezTo>
                  <a:cubicBezTo>
                    <a:pt x="6896" y="154"/>
                    <a:pt x="6313" y="-93"/>
                    <a:pt x="5846" y="30"/>
                  </a:cubicBezTo>
                  <a:cubicBezTo>
                    <a:pt x="5379" y="154"/>
                    <a:pt x="5028" y="648"/>
                    <a:pt x="4620" y="2684"/>
                  </a:cubicBezTo>
                  <a:cubicBezTo>
                    <a:pt x="4211" y="4721"/>
                    <a:pt x="3744" y="8300"/>
                    <a:pt x="3510" y="11448"/>
                  </a:cubicBezTo>
                  <a:cubicBezTo>
                    <a:pt x="3277" y="14595"/>
                    <a:pt x="3277" y="17310"/>
                    <a:pt x="3219" y="18977"/>
                  </a:cubicBezTo>
                  <a:cubicBezTo>
                    <a:pt x="3160" y="20643"/>
                    <a:pt x="3043" y="21260"/>
                    <a:pt x="2752" y="21384"/>
                  </a:cubicBezTo>
                  <a:cubicBezTo>
                    <a:pt x="2460" y="21507"/>
                    <a:pt x="1993" y="21137"/>
                    <a:pt x="1526" y="20581"/>
                  </a:cubicBezTo>
                  <a:cubicBezTo>
                    <a:pt x="1059" y="20026"/>
                    <a:pt x="592" y="19285"/>
                    <a:pt x="300" y="18483"/>
                  </a:cubicBezTo>
                  <a:cubicBezTo>
                    <a:pt x="8" y="17681"/>
                    <a:pt x="-109" y="16817"/>
                    <a:pt x="125" y="16200"/>
                  </a:cubicBezTo>
                  <a:cubicBezTo>
                    <a:pt x="358" y="15582"/>
                    <a:pt x="942" y="15212"/>
                    <a:pt x="2460" y="14965"/>
                  </a:cubicBezTo>
                  <a:cubicBezTo>
                    <a:pt x="3977" y="14718"/>
                    <a:pt x="6429" y="14595"/>
                    <a:pt x="7947" y="14533"/>
                  </a:cubicBezTo>
                  <a:cubicBezTo>
                    <a:pt x="9465" y="14472"/>
                    <a:pt x="10049" y="14472"/>
                    <a:pt x="10049" y="14348"/>
                  </a:cubicBezTo>
                  <a:cubicBezTo>
                    <a:pt x="10049" y="14225"/>
                    <a:pt x="9465" y="13978"/>
                    <a:pt x="8881" y="13916"/>
                  </a:cubicBezTo>
                  <a:cubicBezTo>
                    <a:pt x="8297" y="13854"/>
                    <a:pt x="7714" y="13978"/>
                    <a:pt x="7305" y="14348"/>
                  </a:cubicBezTo>
                  <a:cubicBezTo>
                    <a:pt x="6896" y="14718"/>
                    <a:pt x="6663" y="15336"/>
                    <a:pt x="6838" y="15768"/>
                  </a:cubicBezTo>
                  <a:cubicBezTo>
                    <a:pt x="7013" y="16200"/>
                    <a:pt x="7597" y="16446"/>
                    <a:pt x="8122" y="16385"/>
                  </a:cubicBezTo>
                  <a:cubicBezTo>
                    <a:pt x="8648" y="16323"/>
                    <a:pt x="9115" y="15953"/>
                    <a:pt x="9640" y="15644"/>
                  </a:cubicBezTo>
                  <a:cubicBezTo>
                    <a:pt x="10166" y="15336"/>
                    <a:pt x="10749" y="15089"/>
                    <a:pt x="11333" y="15027"/>
                  </a:cubicBezTo>
                  <a:cubicBezTo>
                    <a:pt x="11917" y="14965"/>
                    <a:pt x="12501" y="15089"/>
                    <a:pt x="12851" y="15459"/>
                  </a:cubicBezTo>
                  <a:cubicBezTo>
                    <a:pt x="13201" y="15829"/>
                    <a:pt x="13318" y="16446"/>
                    <a:pt x="13435" y="17310"/>
                  </a:cubicBezTo>
                  <a:cubicBezTo>
                    <a:pt x="13552" y="18174"/>
                    <a:pt x="13668" y="19285"/>
                    <a:pt x="13668" y="19224"/>
                  </a:cubicBezTo>
                  <a:cubicBezTo>
                    <a:pt x="13668" y="19162"/>
                    <a:pt x="13552" y="17928"/>
                    <a:pt x="14135" y="16261"/>
                  </a:cubicBezTo>
                  <a:cubicBezTo>
                    <a:pt x="14719" y="14595"/>
                    <a:pt x="16003" y="12497"/>
                    <a:pt x="17346" y="11201"/>
                  </a:cubicBezTo>
                  <a:cubicBezTo>
                    <a:pt x="18689" y="9905"/>
                    <a:pt x="20090" y="9411"/>
                    <a:pt x="21491" y="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8639225" y="85705"/>
              <a:ext cx="425877" cy="31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39" fill="norm" stroke="1" extrusionOk="0">
                  <a:moveTo>
                    <a:pt x="8321" y="2065"/>
                  </a:moveTo>
                  <a:cubicBezTo>
                    <a:pt x="8428" y="1070"/>
                    <a:pt x="8534" y="75"/>
                    <a:pt x="8481" y="4"/>
                  </a:cubicBezTo>
                  <a:cubicBezTo>
                    <a:pt x="8428" y="-67"/>
                    <a:pt x="8215" y="786"/>
                    <a:pt x="7630" y="3272"/>
                  </a:cubicBezTo>
                  <a:cubicBezTo>
                    <a:pt x="7044" y="5759"/>
                    <a:pt x="6087" y="9880"/>
                    <a:pt x="5555" y="12794"/>
                  </a:cubicBezTo>
                  <a:cubicBezTo>
                    <a:pt x="5023" y="15707"/>
                    <a:pt x="4916" y="17412"/>
                    <a:pt x="5076" y="18620"/>
                  </a:cubicBezTo>
                  <a:cubicBezTo>
                    <a:pt x="5236" y="19828"/>
                    <a:pt x="5661" y="20538"/>
                    <a:pt x="6140" y="20965"/>
                  </a:cubicBezTo>
                  <a:cubicBezTo>
                    <a:pt x="6619" y="21391"/>
                    <a:pt x="7151" y="21533"/>
                    <a:pt x="7417" y="20965"/>
                  </a:cubicBezTo>
                  <a:cubicBezTo>
                    <a:pt x="7683" y="20396"/>
                    <a:pt x="7683" y="19117"/>
                    <a:pt x="6778" y="17270"/>
                  </a:cubicBezTo>
                  <a:cubicBezTo>
                    <a:pt x="5874" y="15422"/>
                    <a:pt x="4065" y="13007"/>
                    <a:pt x="2682" y="11657"/>
                  </a:cubicBezTo>
                  <a:cubicBezTo>
                    <a:pt x="1299" y="10307"/>
                    <a:pt x="341" y="10022"/>
                    <a:pt x="75" y="9667"/>
                  </a:cubicBezTo>
                  <a:cubicBezTo>
                    <a:pt x="-191" y="9312"/>
                    <a:pt x="235" y="8886"/>
                    <a:pt x="1671" y="7749"/>
                  </a:cubicBezTo>
                  <a:cubicBezTo>
                    <a:pt x="3108" y="6612"/>
                    <a:pt x="5555" y="4765"/>
                    <a:pt x="7044" y="3557"/>
                  </a:cubicBezTo>
                  <a:cubicBezTo>
                    <a:pt x="8534" y="2349"/>
                    <a:pt x="9066" y="1780"/>
                    <a:pt x="9598" y="1425"/>
                  </a:cubicBezTo>
                  <a:cubicBezTo>
                    <a:pt x="10130" y="1070"/>
                    <a:pt x="10662" y="928"/>
                    <a:pt x="10928" y="1496"/>
                  </a:cubicBezTo>
                  <a:cubicBezTo>
                    <a:pt x="11194" y="2065"/>
                    <a:pt x="11194" y="3344"/>
                    <a:pt x="11035" y="5759"/>
                  </a:cubicBezTo>
                  <a:cubicBezTo>
                    <a:pt x="10875" y="8175"/>
                    <a:pt x="10556" y="11728"/>
                    <a:pt x="10343" y="13859"/>
                  </a:cubicBezTo>
                  <a:cubicBezTo>
                    <a:pt x="10130" y="15991"/>
                    <a:pt x="10024" y="16701"/>
                    <a:pt x="9917" y="17483"/>
                  </a:cubicBezTo>
                  <a:cubicBezTo>
                    <a:pt x="9811" y="18265"/>
                    <a:pt x="9705" y="19117"/>
                    <a:pt x="9651" y="19046"/>
                  </a:cubicBezTo>
                  <a:cubicBezTo>
                    <a:pt x="9598" y="18975"/>
                    <a:pt x="9598" y="17980"/>
                    <a:pt x="9705" y="17128"/>
                  </a:cubicBezTo>
                  <a:cubicBezTo>
                    <a:pt x="9811" y="16275"/>
                    <a:pt x="10024" y="15565"/>
                    <a:pt x="10290" y="14925"/>
                  </a:cubicBezTo>
                  <a:cubicBezTo>
                    <a:pt x="10556" y="14286"/>
                    <a:pt x="10875" y="13717"/>
                    <a:pt x="11247" y="13646"/>
                  </a:cubicBezTo>
                  <a:cubicBezTo>
                    <a:pt x="11620" y="13575"/>
                    <a:pt x="12045" y="14001"/>
                    <a:pt x="12258" y="14570"/>
                  </a:cubicBezTo>
                  <a:cubicBezTo>
                    <a:pt x="12471" y="15138"/>
                    <a:pt x="12471" y="15849"/>
                    <a:pt x="12631" y="16488"/>
                  </a:cubicBezTo>
                  <a:cubicBezTo>
                    <a:pt x="12790" y="17128"/>
                    <a:pt x="13109" y="17696"/>
                    <a:pt x="13535" y="17980"/>
                  </a:cubicBezTo>
                  <a:cubicBezTo>
                    <a:pt x="13961" y="18265"/>
                    <a:pt x="14493" y="18265"/>
                    <a:pt x="15291" y="17625"/>
                  </a:cubicBezTo>
                  <a:cubicBezTo>
                    <a:pt x="16089" y="16986"/>
                    <a:pt x="17153" y="15707"/>
                    <a:pt x="17791" y="14712"/>
                  </a:cubicBezTo>
                  <a:cubicBezTo>
                    <a:pt x="18430" y="13717"/>
                    <a:pt x="18642" y="13007"/>
                    <a:pt x="18536" y="12438"/>
                  </a:cubicBezTo>
                  <a:cubicBezTo>
                    <a:pt x="18430" y="11870"/>
                    <a:pt x="18004" y="11444"/>
                    <a:pt x="17419" y="11657"/>
                  </a:cubicBezTo>
                  <a:cubicBezTo>
                    <a:pt x="16834" y="11870"/>
                    <a:pt x="16089" y="12722"/>
                    <a:pt x="15929" y="14215"/>
                  </a:cubicBezTo>
                  <a:cubicBezTo>
                    <a:pt x="15770" y="15707"/>
                    <a:pt x="16195" y="17838"/>
                    <a:pt x="17206" y="18975"/>
                  </a:cubicBezTo>
                  <a:cubicBezTo>
                    <a:pt x="18217" y="20112"/>
                    <a:pt x="19813" y="20254"/>
                    <a:pt x="21409" y="20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9442132" y="41747"/>
              <a:ext cx="342237" cy="34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036" fill="norm" stroke="1" extrusionOk="0">
                  <a:moveTo>
                    <a:pt x="7754" y="14097"/>
                  </a:moveTo>
                  <a:cubicBezTo>
                    <a:pt x="7491" y="13458"/>
                    <a:pt x="7228" y="12819"/>
                    <a:pt x="6503" y="12435"/>
                  </a:cubicBezTo>
                  <a:cubicBezTo>
                    <a:pt x="5779" y="12052"/>
                    <a:pt x="4593" y="11924"/>
                    <a:pt x="3408" y="13010"/>
                  </a:cubicBezTo>
                  <a:cubicBezTo>
                    <a:pt x="2223" y="14097"/>
                    <a:pt x="1037" y="16397"/>
                    <a:pt x="445" y="17867"/>
                  </a:cubicBezTo>
                  <a:cubicBezTo>
                    <a:pt x="-148" y="19337"/>
                    <a:pt x="-148" y="19976"/>
                    <a:pt x="445" y="20487"/>
                  </a:cubicBezTo>
                  <a:cubicBezTo>
                    <a:pt x="1037" y="20999"/>
                    <a:pt x="2223" y="21382"/>
                    <a:pt x="3474" y="20551"/>
                  </a:cubicBezTo>
                  <a:cubicBezTo>
                    <a:pt x="4725" y="19720"/>
                    <a:pt x="6042" y="17675"/>
                    <a:pt x="6964" y="14352"/>
                  </a:cubicBezTo>
                  <a:cubicBezTo>
                    <a:pt x="7886" y="11029"/>
                    <a:pt x="8413" y="6428"/>
                    <a:pt x="8676" y="3616"/>
                  </a:cubicBezTo>
                  <a:cubicBezTo>
                    <a:pt x="8940" y="804"/>
                    <a:pt x="8940" y="-218"/>
                    <a:pt x="8808" y="38"/>
                  </a:cubicBezTo>
                  <a:cubicBezTo>
                    <a:pt x="8676" y="293"/>
                    <a:pt x="8413" y="1827"/>
                    <a:pt x="8281" y="4319"/>
                  </a:cubicBezTo>
                  <a:cubicBezTo>
                    <a:pt x="8150" y="6812"/>
                    <a:pt x="8150" y="10262"/>
                    <a:pt x="8150" y="12307"/>
                  </a:cubicBezTo>
                  <a:cubicBezTo>
                    <a:pt x="8150" y="14352"/>
                    <a:pt x="8150" y="14991"/>
                    <a:pt x="8281" y="15694"/>
                  </a:cubicBezTo>
                  <a:cubicBezTo>
                    <a:pt x="8413" y="16397"/>
                    <a:pt x="8676" y="17164"/>
                    <a:pt x="9137" y="17356"/>
                  </a:cubicBezTo>
                  <a:cubicBezTo>
                    <a:pt x="9598" y="17548"/>
                    <a:pt x="10257" y="17164"/>
                    <a:pt x="10850" y="16589"/>
                  </a:cubicBezTo>
                  <a:cubicBezTo>
                    <a:pt x="11442" y="16014"/>
                    <a:pt x="11969" y="15247"/>
                    <a:pt x="12232" y="15183"/>
                  </a:cubicBezTo>
                  <a:cubicBezTo>
                    <a:pt x="12496" y="15119"/>
                    <a:pt x="12496" y="15758"/>
                    <a:pt x="12562" y="16397"/>
                  </a:cubicBezTo>
                  <a:cubicBezTo>
                    <a:pt x="12628" y="17036"/>
                    <a:pt x="12759" y="17675"/>
                    <a:pt x="12891" y="17675"/>
                  </a:cubicBezTo>
                  <a:cubicBezTo>
                    <a:pt x="13023" y="17675"/>
                    <a:pt x="13154" y="17036"/>
                    <a:pt x="13220" y="15694"/>
                  </a:cubicBezTo>
                  <a:cubicBezTo>
                    <a:pt x="13286" y="14352"/>
                    <a:pt x="13286" y="12307"/>
                    <a:pt x="13286" y="10902"/>
                  </a:cubicBezTo>
                  <a:cubicBezTo>
                    <a:pt x="13286" y="9496"/>
                    <a:pt x="13286" y="8729"/>
                    <a:pt x="13615" y="8473"/>
                  </a:cubicBezTo>
                  <a:cubicBezTo>
                    <a:pt x="13945" y="8218"/>
                    <a:pt x="14603" y="8473"/>
                    <a:pt x="15393" y="8729"/>
                  </a:cubicBezTo>
                  <a:cubicBezTo>
                    <a:pt x="16184" y="8984"/>
                    <a:pt x="17106" y="9240"/>
                    <a:pt x="17896" y="9368"/>
                  </a:cubicBezTo>
                  <a:cubicBezTo>
                    <a:pt x="18686" y="9496"/>
                    <a:pt x="19345" y="9496"/>
                    <a:pt x="19937" y="9304"/>
                  </a:cubicBezTo>
                  <a:cubicBezTo>
                    <a:pt x="20530" y="9112"/>
                    <a:pt x="21057" y="8729"/>
                    <a:pt x="21057" y="8345"/>
                  </a:cubicBezTo>
                  <a:cubicBezTo>
                    <a:pt x="21057" y="7962"/>
                    <a:pt x="20530" y="7578"/>
                    <a:pt x="19937" y="7387"/>
                  </a:cubicBezTo>
                  <a:cubicBezTo>
                    <a:pt x="19345" y="7195"/>
                    <a:pt x="18686" y="7195"/>
                    <a:pt x="17896" y="7387"/>
                  </a:cubicBezTo>
                  <a:cubicBezTo>
                    <a:pt x="17106" y="7578"/>
                    <a:pt x="16184" y="7962"/>
                    <a:pt x="15723" y="8473"/>
                  </a:cubicBezTo>
                  <a:cubicBezTo>
                    <a:pt x="15262" y="8984"/>
                    <a:pt x="15262" y="9623"/>
                    <a:pt x="15854" y="10390"/>
                  </a:cubicBezTo>
                  <a:cubicBezTo>
                    <a:pt x="16447" y="11157"/>
                    <a:pt x="17632" y="12052"/>
                    <a:pt x="18686" y="13138"/>
                  </a:cubicBezTo>
                  <a:cubicBezTo>
                    <a:pt x="19740" y="14225"/>
                    <a:pt x="20662" y="15503"/>
                    <a:pt x="21057" y="16461"/>
                  </a:cubicBezTo>
                  <a:cubicBezTo>
                    <a:pt x="21452" y="17420"/>
                    <a:pt x="21320" y="18059"/>
                    <a:pt x="20925" y="18442"/>
                  </a:cubicBezTo>
                  <a:cubicBezTo>
                    <a:pt x="20530" y="18826"/>
                    <a:pt x="19872" y="18954"/>
                    <a:pt x="19345" y="18698"/>
                  </a:cubicBezTo>
                  <a:cubicBezTo>
                    <a:pt x="18818" y="18442"/>
                    <a:pt x="18423" y="17803"/>
                    <a:pt x="18159" y="16909"/>
                  </a:cubicBezTo>
                  <a:cubicBezTo>
                    <a:pt x="17896" y="16014"/>
                    <a:pt x="17764" y="14864"/>
                    <a:pt x="17632" y="1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9852501" y="32166"/>
              <a:ext cx="38101" cy="29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1038"/>
                  </a:moveTo>
                  <a:cubicBezTo>
                    <a:pt x="6000" y="429"/>
                    <a:pt x="12000" y="-179"/>
                    <a:pt x="15000" y="49"/>
                  </a:cubicBezTo>
                  <a:cubicBezTo>
                    <a:pt x="18000" y="277"/>
                    <a:pt x="18000" y="1342"/>
                    <a:pt x="15600" y="4156"/>
                  </a:cubicBezTo>
                  <a:cubicBezTo>
                    <a:pt x="13200" y="6970"/>
                    <a:pt x="8400" y="11534"/>
                    <a:pt x="6000" y="14348"/>
                  </a:cubicBezTo>
                  <a:cubicBezTo>
                    <a:pt x="3600" y="17162"/>
                    <a:pt x="3600" y="18227"/>
                    <a:pt x="3600" y="19139"/>
                  </a:cubicBezTo>
                  <a:cubicBezTo>
                    <a:pt x="3600" y="20052"/>
                    <a:pt x="3600" y="20813"/>
                    <a:pt x="6600" y="21117"/>
                  </a:cubicBezTo>
                  <a:cubicBezTo>
                    <a:pt x="9600" y="21421"/>
                    <a:pt x="15600" y="21269"/>
                    <a:pt x="21600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9827050" y="161701"/>
              <a:ext cx="171501" cy="13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143" fill="norm" stroke="1" extrusionOk="0">
                  <a:moveTo>
                    <a:pt x="2377" y="9844"/>
                  </a:moveTo>
                  <a:cubicBezTo>
                    <a:pt x="1850" y="8183"/>
                    <a:pt x="1323" y="6521"/>
                    <a:pt x="797" y="4860"/>
                  </a:cubicBezTo>
                  <a:cubicBezTo>
                    <a:pt x="270" y="3198"/>
                    <a:pt x="-257" y="1537"/>
                    <a:pt x="138" y="706"/>
                  </a:cubicBezTo>
                  <a:cubicBezTo>
                    <a:pt x="533" y="-125"/>
                    <a:pt x="1850" y="-125"/>
                    <a:pt x="3826" y="207"/>
                  </a:cubicBezTo>
                  <a:cubicBezTo>
                    <a:pt x="5802" y="540"/>
                    <a:pt x="8436" y="1204"/>
                    <a:pt x="10806" y="3198"/>
                  </a:cubicBezTo>
                  <a:cubicBezTo>
                    <a:pt x="13177" y="5192"/>
                    <a:pt x="15284" y="8515"/>
                    <a:pt x="16602" y="11007"/>
                  </a:cubicBezTo>
                  <a:cubicBezTo>
                    <a:pt x="17919" y="13500"/>
                    <a:pt x="18445" y="15161"/>
                    <a:pt x="18445" y="16823"/>
                  </a:cubicBezTo>
                  <a:cubicBezTo>
                    <a:pt x="18445" y="18484"/>
                    <a:pt x="17919" y="20146"/>
                    <a:pt x="16997" y="20810"/>
                  </a:cubicBezTo>
                  <a:cubicBezTo>
                    <a:pt x="16075" y="21475"/>
                    <a:pt x="14758" y="21143"/>
                    <a:pt x="14099" y="19813"/>
                  </a:cubicBezTo>
                  <a:cubicBezTo>
                    <a:pt x="13441" y="18484"/>
                    <a:pt x="13441" y="16158"/>
                    <a:pt x="14758" y="13666"/>
                  </a:cubicBezTo>
                  <a:cubicBezTo>
                    <a:pt x="16075" y="11173"/>
                    <a:pt x="18709" y="8515"/>
                    <a:pt x="21343" y="5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10043001" y="211707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10049351" y="91057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3600" y="7200"/>
                  </a:cubicBezTo>
                  <a:cubicBezTo>
                    <a:pt x="7200" y="3600"/>
                    <a:pt x="14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10127668" y="12437"/>
              <a:ext cx="423334" cy="31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1512" y="1867"/>
                  </a:moveTo>
                  <a:cubicBezTo>
                    <a:pt x="1296" y="5846"/>
                    <a:pt x="1080" y="9825"/>
                    <a:pt x="864" y="12454"/>
                  </a:cubicBezTo>
                  <a:cubicBezTo>
                    <a:pt x="648" y="15083"/>
                    <a:pt x="432" y="16362"/>
                    <a:pt x="270" y="17357"/>
                  </a:cubicBezTo>
                  <a:cubicBezTo>
                    <a:pt x="108" y="18352"/>
                    <a:pt x="0" y="19062"/>
                    <a:pt x="0" y="19062"/>
                  </a:cubicBezTo>
                  <a:cubicBezTo>
                    <a:pt x="0" y="19062"/>
                    <a:pt x="108" y="18352"/>
                    <a:pt x="540" y="17073"/>
                  </a:cubicBezTo>
                  <a:cubicBezTo>
                    <a:pt x="972" y="15794"/>
                    <a:pt x="1728" y="13946"/>
                    <a:pt x="2322" y="12810"/>
                  </a:cubicBezTo>
                  <a:cubicBezTo>
                    <a:pt x="2916" y="11673"/>
                    <a:pt x="3348" y="11246"/>
                    <a:pt x="3726" y="11531"/>
                  </a:cubicBezTo>
                  <a:cubicBezTo>
                    <a:pt x="4104" y="11815"/>
                    <a:pt x="4428" y="12810"/>
                    <a:pt x="4590" y="13733"/>
                  </a:cubicBezTo>
                  <a:cubicBezTo>
                    <a:pt x="4752" y="14657"/>
                    <a:pt x="4752" y="15510"/>
                    <a:pt x="4644" y="16291"/>
                  </a:cubicBezTo>
                  <a:cubicBezTo>
                    <a:pt x="4536" y="17073"/>
                    <a:pt x="4320" y="17783"/>
                    <a:pt x="3888" y="18281"/>
                  </a:cubicBezTo>
                  <a:cubicBezTo>
                    <a:pt x="3456" y="18778"/>
                    <a:pt x="2808" y="19062"/>
                    <a:pt x="2214" y="18991"/>
                  </a:cubicBezTo>
                  <a:cubicBezTo>
                    <a:pt x="1620" y="18920"/>
                    <a:pt x="1080" y="18494"/>
                    <a:pt x="810" y="17712"/>
                  </a:cubicBezTo>
                  <a:cubicBezTo>
                    <a:pt x="540" y="16931"/>
                    <a:pt x="540" y="15794"/>
                    <a:pt x="918" y="14728"/>
                  </a:cubicBezTo>
                  <a:cubicBezTo>
                    <a:pt x="1296" y="13662"/>
                    <a:pt x="2052" y="12667"/>
                    <a:pt x="2700" y="12028"/>
                  </a:cubicBezTo>
                  <a:cubicBezTo>
                    <a:pt x="3348" y="11389"/>
                    <a:pt x="3888" y="11104"/>
                    <a:pt x="4320" y="11317"/>
                  </a:cubicBezTo>
                  <a:cubicBezTo>
                    <a:pt x="4752" y="11531"/>
                    <a:pt x="5076" y="12241"/>
                    <a:pt x="5346" y="13307"/>
                  </a:cubicBezTo>
                  <a:cubicBezTo>
                    <a:pt x="5616" y="14373"/>
                    <a:pt x="5832" y="15794"/>
                    <a:pt x="6156" y="16717"/>
                  </a:cubicBezTo>
                  <a:cubicBezTo>
                    <a:pt x="6480" y="17641"/>
                    <a:pt x="6912" y="18067"/>
                    <a:pt x="7344" y="17996"/>
                  </a:cubicBezTo>
                  <a:cubicBezTo>
                    <a:pt x="7776" y="17925"/>
                    <a:pt x="8208" y="17357"/>
                    <a:pt x="8640" y="16575"/>
                  </a:cubicBezTo>
                  <a:cubicBezTo>
                    <a:pt x="9072" y="15794"/>
                    <a:pt x="9504" y="14799"/>
                    <a:pt x="9720" y="14657"/>
                  </a:cubicBezTo>
                  <a:cubicBezTo>
                    <a:pt x="9936" y="14515"/>
                    <a:pt x="9936" y="15225"/>
                    <a:pt x="10098" y="15936"/>
                  </a:cubicBezTo>
                  <a:cubicBezTo>
                    <a:pt x="10260" y="16646"/>
                    <a:pt x="10584" y="17357"/>
                    <a:pt x="11070" y="17712"/>
                  </a:cubicBezTo>
                  <a:cubicBezTo>
                    <a:pt x="11556" y="18067"/>
                    <a:pt x="12204" y="18067"/>
                    <a:pt x="13122" y="16860"/>
                  </a:cubicBezTo>
                  <a:cubicBezTo>
                    <a:pt x="14040" y="15652"/>
                    <a:pt x="15228" y="13236"/>
                    <a:pt x="16308" y="10536"/>
                  </a:cubicBezTo>
                  <a:cubicBezTo>
                    <a:pt x="17388" y="7836"/>
                    <a:pt x="18360" y="4852"/>
                    <a:pt x="18900" y="2933"/>
                  </a:cubicBezTo>
                  <a:cubicBezTo>
                    <a:pt x="19440" y="1015"/>
                    <a:pt x="19548" y="162"/>
                    <a:pt x="19386" y="20"/>
                  </a:cubicBezTo>
                  <a:cubicBezTo>
                    <a:pt x="19224" y="-122"/>
                    <a:pt x="18792" y="446"/>
                    <a:pt x="18198" y="2791"/>
                  </a:cubicBezTo>
                  <a:cubicBezTo>
                    <a:pt x="17604" y="5136"/>
                    <a:pt x="16848" y="9257"/>
                    <a:pt x="16524" y="12525"/>
                  </a:cubicBezTo>
                  <a:cubicBezTo>
                    <a:pt x="16200" y="15794"/>
                    <a:pt x="16308" y="18210"/>
                    <a:pt x="16578" y="19631"/>
                  </a:cubicBezTo>
                  <a:cubicBezTo>
                    <a:pt x="16848" y="21052"/>
                    <a:pt x="17280" y="21478"/>
                    <a:pt x="17604" y="21336"/>
                  </a:cubicBezTo>
                  <a:cubicBezTo>
                    <a:pt x="17928" y="21194"/>
                    <a:pt x="18144" y="20483"/>
                    <a:pt x="18144" y="19417"/>
                  </a:cubicBezTo>
                  <a:cubicBezTo>
                    <a:pt x="18144" y="18352"/>
                    <a:pt x="17928" y="16931"/>
                    <a:pt x="17604" y="16007"/>
                  </a:cubicBezTo>
                  <a:cubicBezTo>
                    <a:pt x="17280" y="15083"/>
                    <a:pt x="16848" y="14657"/>
                    <a:pt x="16362" y="14302"/>
                  </a:cubicBezTo>
                  <a:cubicBezTo>
                    <a:pt x="15876" y="13946"/>
                    <a:pt x="15336" y="13662"/>
                    <a:pt x="15390" y="13449"/>
                  </a:cubicBezTo>
                  <a:cubicBezTo>
                    <a:pt x="15444" y="13236"/>
                    <a:pt x="16092" y="13094"/>
                    <a:pt x="16740" y="13023"/>
                  </a:cubicBezTo>
                  <a:cubicBezTo>
                    <a:pt x="17388" y="12952"/>
                    <a:pt x="18036" y="12952"/>
                    <a:pt x="18576" y="13165"/>
                  </a:cubicBezTo>
                  <a:cubicBezTo>
                    <a:pt x="19116" y="13378"/>
                    <a:pt x="19548" y="13804"/>
                    <a:pt x="19818" y="14444"/>
                  </a:cubicBezTo>
                  <a:cubicBezTo>
                    <a:pt x="20088" y="15083"/>
                    <a:pt x="20196" y="15936"/>
                    <a:pt x="20250" y="16717"/>
                  </a:cubicBezTo>
                  <a:cubicBezTo>
                    <a:pt x="20304" y="17499"/>
                    <a:pt x="20304" y="18210"/>
                    <a:pt x="20304" y="17854"/>
                  </a:cubicBezTo>
                  <a:cubicBezTo>
                    <a:pt x="20304" y="17499"/>
                    <a:pt x="20304" y="16078"/>
                    <a:pt x="20520" y="14657"/>
                  </a:cubicBezTo>
                  <a:cubicBezTo>
                    <a:pt x="20736" y="13236"/>
                    <a:pt x="21168" y="11815"/>
                    <a:pt x="21600" y="1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10556372" y="203240"/>
              <a:ext cx="185130" cy="12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40" fill="norm" stroke="1" extrusionOk="0">
                  <a:moveTo>
                    <a:pt x="8849" y="360"/>
                  </a:moveTo>
                  <a:cubicBezTo>
                    <a:pt x="7636" y="0"/>
                    <a:pt x="6423" y="-360"/>
                    <a:pt x="4966" y="1080"/>
                  </a:cubicBezTo>
                  <a:cubicBezTo>
                    <a:pt x="3510" y="2520"/>
                    <a:pt x="1811" y="5760"/>
                    <a:pt x="840" y="8460"/>
                  </a:cubicBezTo>
                  <a:cubicBezTo>
                    <a:pt x="-130" y="11160"/>
                    <a:pt x="-373" y="13320"/>
                    <a:pt x="719" y="14940"/>
                  </a:cubicBezTo>
                  <a:cubicBezTo>
                    <a:pt x="1811" y="16560"/>
                    <a:pt x="4238" y="17640"/>
                    <a:pt x="5937" y="17460"/>
                  </a:cubicBezTo>
                  <a:cubicBezTo>
                    <a:pt x="7636" y="17280"/>
                    <a:pt x="8607" y="15840"/>
                    <a:pt x="8971" y="13320"/>
                  </a:cubicBezTo>
                  <a:cubicBezTo>
                    <a:pt x="9335" y="10800"/>
                    <a:pt x="9092" y="7200"/>
                    <a:pt x="8364" y="5040"/>
                  </a:cubicBezTo>
                  <a:cubicBezTo>
                    <a:pt x="7636" y="2880"/>
                    <a:pt x="6423" y="2160"/>
                    <a:pt x="5088" y="1440"/>
                  </a:cubicBezTo>
                  <a:cubicBezTo>
                    <a:pt x="3753" y="720"/>
                    <a:pt x="2297" y="0"/>
                    <a:pt x="2175" y="0"/>
                  </a:cubicBezTo>
                  <a:cubicBezTo>
                    <a:pt x="2054" y="0"/>
                    <a:pt x="3267" y="720"/>
                    <a:pt x="4724" y="2880"/>
                  </a:cubicBezTo>
                  <a:cubicBezTo>
                    <a:pt x="6180" y="5040"/>
                    <a:pt x="7879" y="8640"/>
                    <a:pt x="8971" y="11340"/>
                  </a:cubicBezTo>
                  <a:cubicBezTo>
                    <a:pt x="10063" y="14040"/>
                    <a:pt x="10548" y="15840"/>
                    <a:pt x="10670" y="17640"/>
                  </a:cubicBezTo>
                  <a:cubicBezTo>
                    <a:pt x="10791" y="19440"/>
                    <a:pt x="10548" y="21240"/>
                    <a:pt x="10306" y="21240"/>
                  </a:cubicBezTo>
                  <a:cubicBezTo>
                    <a:pt x="10063" y="21240"/>
                    <a:pt x="9820" y="19440"/>
                    <a:pt x="10184" y="16200"/>
                  </a:cubicBezTo>
                  <a:cubicBezTo>
                    <a:pt x="10548" y="12960"/>
                    <a:pt x="11519" y="8280"/>
                    <a:pt x="12490" y="5220"/>
                  </a:cubicBezTo>
                  <a:cubicBezTo>
                    <a:pt x="13461" y="2160"/>
                    <a:pt x="14431" y="720"/>
                    <a:pt x="15888" y="1620"/>
                  </a:cubicBezTo>
                  <a:cubicBezTo>
                    <a:pt x="17344" y="2520"/>
                    <a:pt x="19285" y="5760"/>
                    <a:pt x="20256" y="9360"/>
                  </a:cubicBezTo>
                  <a:cubicBezTo>
                    <a:pt x="21227" y="12960"/>
                    <a:pt x="21227" y="16920"/>
                    <a:pt x="21227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8939547" y="622566"/>
              <a:ext cx="373205" cy="69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67" fill="norm" stroke="1" extrusionOk="0">
                  <a:moveTo>
                    <a:pt x="12364" y="6973"/>
                  </a:moveTo>
                  <a:cubicBezTo>
                    <a:pt x="10778" y="6710"/>
                    <a:pt x="9192" y="6447"/>
                    <a:pt x="7422" y="6578"/>
                  </a:cubicBezTo>
                  <a:cubicBezTo>
                    <a:pt x="5653" y="6710"/>
                    <a:pt x="3700" y="7237"/>
                    <a:pt x="2419" y="7994"/>
                  </a:cubicBezTo>
                  <a:cubicBezTo>
                    <a:pt x="1137" y="8751"/>
                    <a:pt x="527" y="9739"/>
                    <a:pt x="222" y="10398"/>
                  </a:cubicBezTo>
                  <a:cubicBezTo>
                    <a:pt x="-83" y="11056"/>
                    <a:pt x="-83" y="11386"/>
                    <a:pt x="283" y="11682"/>
                  </a:cubicBezTo>
                  <a:cubicBezTo>
                    <a:pt x="649" y="11978"/>
                    <a:pt x="1381" y="12242"/>
                    <a:pt x="2419" y="12242"/>
                  </a:cubicBezTo>
                  <a:cubicBezTo>
                    <a:pt x="3456" y="12242"/>
                    <a:pt x="4798" y="11978"/>
                    <a:pt x="6141" y="11254"/>
                  </a:cubicBezTo>
                  <a:cubicBezTo>
                    <a:pt x="7483" y="10529"/>
                    <a:pt x="8825" y="9344"/>
                    <a:pt x="9375" y="8323"/>
                  </a:cubicBezTo>
                  <a:cubicBezTo>
                    <a:pt x="9924" y="7303"/>
                    <a:pt x="9680" y="6447"/>
                    <a:pt x="9192" y="5821"/>
                  </a:cubicBezTo>
                  <a:cubicBezTo>
                    <a:pt x="8703" y="5195"/>
                    <a:pt x="7971" y="4800"/>
                    <a:pt x="7849" y="4438"/>
                  </a:cubicBezTo>
                  <a:cubicBezTo>
                    <a:pt x="7727" y="4076"/>
                    <a:pt x="8215" y="3747"/>
                    <a:pt x="9680" y="3121"/>
                  </a:cubicBezTo>
                  <a:cubicBezTo>
                    <a:pt x="11144" y="2495"/>
                    <a:pt x="13585" y="1573"/>
                    <a:pt x="15110" y="1014"/>
                  </a:cubicBezTo>
                  <a:cubicBezTo>
                    <a:pt x="16636" y="454"/>
                    <a:pt x="17246" y="256"/>
                    <a:pt x="18039" y="125"/>
                  </a:cubicBezTo>
                  <a:cubicBezTo>
                    <a:pt x="18832" y="-7"/>
                    <a:pt x="19809" y="-73"/>
                    <a:pt x="20358" y="125"/>
                  </a:cubicBezTo>
                  <a:cubicBezTo>
                    <a:pt x="20907" y="322"/>
                    <a:pt x="21029" y="783"/>
                    <a:pt x="20297" y="1936"/>
                  </a:cubicBezTo>
                  <a:cubicBezTo>
                    <a:pt x="19564" y="3088"/>
                    <a:pt x="17978" y="4932"/>
                    <a:pt x="16270" y="6842"/>
                  </a:cubicBezTo>
                  <a:cubicBezTo>
                    <a:pt x="14561" y="8751"/>
                    <a:pt x="12731" y="10727"/>
                    <a:pt x="11266" y="12834"/>
                  </a:cubicBezTo>
                  <a:cubicBezTo>
                    <a:pt x="9802" y="14942"/>
                    <a:pt x="8703" y="17181"/>
                    <a:pt x="8154" y="18531"/>
                  </a:cubicBezTo>
                  <a:cubicBezTo>
                    <a:pt x="7605" y="19881"/>
                    <a:pt x="7605" y="20342"/>
                    <a:pt x="7849" y="20704"/>
                  </a:cubicBezTo>
                  <a:cubicBezTo>
                    <a:pt x="8093" y="21066"/>
                    <a:pt x="8581" y="21329"/>
                    <a:pt x="9131" y="21428"/>
                  </a:cubicBezTo>
                  <a:cubicBezTo>
                    <a:pt x="9680" y="21527"/>
                    <a:pt x="10290" y="21461"/>
                    <a:pt x="11022" y="20967"/>
                  </a:cubicBezTo>
                  <a:cubicBezTo>
                    <a:pt x="11754" y="20473"/>
                    <a:pt x="12609" y="19551"/>
                    <a:pt x="12975" y="18432"/>
                  </a:cubicBezTo>
                  <a:cubicBezTo>
                    <a:pt x="13341" y="17312"/>
                    <a:pt x="13219" y="15995"/>
                    <a:pt x="12975" y="15205"/>
                  </a:cubicBezTo>
                  <a:cubicBezTo>
                    <a:pt x="12731" y="14415"/>
                    <a:pt x="12364" y="14151"/>
                    <a:pt x="12364" y="13888"/>
                  </a:cubicBezTo>
                  <a:cubicBezTo>
                    <a:pt x="12364" y="13625"/>
                    <a:pt x="12731" y="13361"/>
                    <a:pt x="14317" y="12999"/>
                  </a:cubicBezTo>
                  <a:cubicBezTo>
                    <a:pt x="15903" y="12637"/>
                    <a:pt x="18710" y="12176"/>
                    <a:pt x="21517" y="11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9843271" y="666057"/>
              <a:ext cx="256881" cy="35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73" fill="norm" stroke="1" extrusionOk="0">
                  <a:moveTo>
                    <a:pt x="16176" y="5958"/>
                  </a:moveTo>
                  <a:cubicBezTo>
                    <a:pt x="15467" y="5316"/>
                    <a:pt x="14759" y="4673"/>
                    <a:pt x="13962" y="4287"/>
                  </a:cubicBezTo>
                  <a:cubicBezTo>
                    <a:pt x="13166" y="3901"/>
                    <a:pt x="12280" y="3773"/>
                    <a:pt x="11484" y="4030"/>
                  </a:cubicBezTo>
                  <a:cubicBezTo>
                    <a:pt x="10687" y="4287"/>
                    <a:pt x="9979" y="4930"/>
                    <a:pt x="8562" y="6987"/>
                  </a:cubicBezTo>
                  <a:cubicBezTo>
                    <a:pt x="7146" y="9044"/>
                    <a:pt x="5021" y="12516"/>
                    <a:pt x="3959" y="14830"/>
                  </a:cubicBezTo>
                  <a:cubicBezTo>
                    <a:pt x="2897" y="17144"/>
                    <a:pt x="2897" y="18301"/>
                    <a:pt x="3162" y="19201"/>
                  </a:cubicBezTo>
                  <a:cubicBezTo>
                    <a:pt x="3428" y="20101"/>
                    <a:pt x="3959" y="20744"/>
                    <a:pt x="4667" y="21066"/>
                  </a:cubicBezTo>
                  <a:cubicBezTo>
                    <a:pt x="5376" y="21387"/>
                    <a:pt x="6261" y="21387"/>
                    <a:pt x="7589" y="20680"/>
                  </a:cubicBezTo>
                  <a:cubicBezTo>
                    <a:pt x="8917" y="19973"/>
                    <a:pt x="10687" y="18558"/>
                    <a:pt x="12369" y="16116"/>
                  </a:cubicBezTo>
                  <a:cubicBezTo>
                    <a:pt x="14051" y="13673"/>
                    <a:pt x="15644" y="10201"/>
                    <a:pt x="16353" y="7758"/>
                  </a:cubicBezTo>
                  <a:cubicBezTo>
                    <a:pt x="17061" y="5316"/>
                    <a:pt x="16884" y="3901"/>
                    <a:pt x="15644" y="2680"/>
                  </a:cubicBezTo>
                  <a:cubicBezTo>
                    <a:pt x="14405" y="1458"/>
                    <a:pt x="12103" y="430"/>
                    <a:pt x="9979" y="108"/>
                  </a:cubicBezTo>
                  <a:cubicBezTo>
                    <a:pt x="7854" y="-213"/>
                    <a:pt x="5907" y="173"/>
                    <a:pt x="4313" y="1330"/>
                  </a:cubicBezTo>
                  <a:cubicBezTo>
                    <a:pt x="2720" y="2487"/>
                    <a:pt x="1480" y="4416"/>
                    <a:pt x="772" y="5701"/>
                  </a:cubicBezTo>
                  <a:cubicBezTo>
                    <a:pt x="64" y="6987"/>
                    <a:pt x="-113" y="7630"/>
                    <a:pt x="64" y="8208"/>
                  </a:cubicBezTo>
                  <a:cubicBezTo>
                    <a:pt x="241" y="8787"/>
                    <a:pt x="772" y="9301"/>
                    <a:pt x="2366" y="9751"/>
                  </a:cubicBezTo>
                  <a:cubicBezTo>
                    <a:pt x="3959" y="10201"/>
                    <a:pt x="6615" y="10587"/>
                    <a:pt x="9979" y="10651"/>
                  </a:cubicBezTo>
                  <a:cubicBezTo>
                    <a:pt x="13343" y="10716"/>
                    <a:pt x="17415" y="10458"/>
                    <a:pt x="21487" y="1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0189051" y="94195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4747101" y="980057"/>
              <a:ext cx="304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4400"/>
                    <a:pt x="5100" y="7200"/>
                    <a:pt x="8700" y="3600"/>
                  </a:cubicBezTo>
                  <a:cubicBezTo>
                    <a:pt x="12300" y="0"/>
                    <a:pt x="169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4811599" y="1034530"/>
              <a:ext cx="208553" cy="2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379" fill="norm" stroke="1" extrusionOk="0">
                  <a:moveTo>
                    <a:pt x="3170" y="17056"/>
                  </a:moveTo>
                  <a:cubicBezTo>
                    <a:pt x="1642" y="18717"/>
                    <a:pt x="115" y="20379"/>
                    <a:pt x="6" y="20379"/>
                  </a:cubicBezTo>
                  <a:cubicBezTo>
                    <a:pt x="-103" y="20379"/>
                    <a:pt x="1206" y="18717"/>
                    <a:pt x="4697" y="14564"/>
                  </a:cubicBezTo>
                  <a:cubicBezTo>
                    <a:pt x="8188" y="10410"/>
                    <a:pt x="13861" y="3764"/>
                    <a:pt x="17024" y="1271"/>
                  </a:cubicBezTo>
                  <a:cubicBezTo>
                    <a:pt x="20188" y="-1221"/>
                    <a:pt x="20842" y="441"/>
                    <a:pt x="21497" y="2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4811026" y="1284273"/>
              <a:ext cx="240876" cy="24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0936" fill="norm" stroke="1" extrusionOk="0">
                  <a:moveTo>
                    <a:pt x="2236" y="1159"/>
                  </a:moveTo>
                  <a:cubicBezTo>
                    <a:pt x="1667" y="420"/>
                    <a:pt x="1099" y="-318"/>
                    <a:pt x="720" y="144"/>
                  </a:cubicBezTo>
                  <a:cubicBezTo>
                    <a:pt x="341" y="605"/>
                    <a:pt x="151" y="2267"/>
                    <a:pt x="57" y="5220"/>
                  </a:cubicBezTo>
                  <a:cubicBezTo>
                    <a:pt x="-38" y="8174"/>
                    <a:pt x="-38" y="12420"/>
                    <a:pt x="246" y="15005"/>
                  </a:cubicBezTo>
                  <a:cubicBezTo>
                    <a:pt x="530" y="17590"/>
                    <a:pt x="1099" y="18513"/>
                    <a:pt x="1857" y="18790"/>
                  </a:cubicBezTo>
                  <a:cubicBezTo>
                    <a:pt x="2615" y="19067"/>
                    <a:pt x="3562" y="18697"/>
                    <a:pt x="4794" y="17036"/>
                  </a:cubicBezTo>
                  <a:cubicBezTo>
                    <a:pt x="6025" y="15374"/>
                    <a:pt x="7541" y="12420"/>
                    <a:pt x="8299" y="10482"/>
                  </a:cubicBezTo>
                  <a:cubicBezTo>
                    <a:pt x="9057" y="8544"/>
                    <a:pt x="9057" y="7620"/>
                    <a:pt x="8962" y="7620"/>
                  </a:cubicBezTo>
                  <a:cubicBezTo>
                    <a:pt x="8867" y="7620"/>
                    <a:pt x="8678" y="8544"/>
                    <a:pt x="8488" y="9559"/>
                  </a:cubicBezTo>
                  <a:cubicBezTo>
                    <a:pt x="8299" y="10574"/>
                    <a:pt x="8109" y="11682"/>
                    <a:pt x="8015" y="12697"/>
                  </a:cubicBezTo>
                  <a:cubicBezTo>
                    <a:pt x="7920" y="13713"/>
                    <a:pt x="7920" y="14636"/>
                    <a:pt x="8299" y="15374"/>
                  </a:cubicBezTo>
                  <a:cubicBezTo>
                    <a:pt x="8678" y="16113"/>
                    <a:pt x="9436" y="16667"/>
                    <a:pt x="10762" y="15836"/>
                  </a:cubicBezTo>
                  <a:cubicBezTo>
                    <a:pt x="12088" y="15005"/>
                    <a:pt x="13983" y="12790"/>
                    <a:pt x="15120" y="11220"/>
                  </a:cubicBezTo>
                  <a:cubicBezTo>
                    <a:pt x="16257" y="9651"/>
                    <a:pt x="16636" y="8728"/>
                    <a:pt x="16825" y="7805"/>
                  </a:cubicBezTo>
                  <a:cubicBezTo>
                    <a:pt x="17015" y="6882"/>
                    <a:pt x="17015" y="5959"/>
                    <a:pt x="16730" y="5867"/>
                  </a:cubicBezTo>
                  <a:cubicBezTo>
                    <a:pt x="16446" y="5774"/>
                    <a:pt x="15878" y="6513"/>
                    <a:pt x="15404" y="8451"/>
                  </a:cubicBezTo>
                  <a:cubicBezTo>
                    <a:pt x="14930" y="10390"/>
                    <a:pt x="14551" y="13528"/>
                    <a:pt x="14741" y="16020"/>
                  </a:cubicBezTo>
                  <a:cubicBezTo>
                    <a:pt x="14930" y="18513"/>
                    <a:pt x="15688" y="20359"/>
                    <a:pt x="16067" y="20820"/>
                  </a:cubicBezTo>
                  <a:cubicBezTo>
                    <a:pt x="16446" y="21282"/>
                    <a:pt x="16446" y="20359"/>
                    <a:pt x="16446" y="18236"/>
                  </a:cubicBezTo>
                  <a:cubicBezTo>
                    <a:pt x="16446" y="16113"/>
                    <a:pt x="16446" y="12790"/>
                    <a:pt x="16541" y="10667"/>
                  </a:cubicBezTo>
                  <a:cubicBezTo>
                    <a:pt x="16636" y="8544"/>
                    <a:pt x="16825" y="7620"/>
                    <a:pt x="17299" y="7528"/>
                  </a:cubicBezTo>
                  <a:cubicBezTo>
                    <a:pt x="17773" y="7436"/>
                    <a:pt x="18530" y="8174"/>
                    <a:pt x="19288" y="9928"/>
                  </a:cubicBezTo>
                  <a:cubicBezTo>
                    <a:pt x="20046" y="11682"/>
                    <a:pt x="20804" y="14451"/>
                    <a:pt x="21088" y="16390"/>
                  </a:cubicBezTo>
                  <a:cubicBezTo>
                    <a:pt x="21373" y="18328"/>
                    <a:pt x="21183" y="19436"/>
                    <a:pt x="21183" y="19251"/>
                  </a:cubicBezTo>
                  <a:cubicBezTo>
                    <a:pt x="21183" y="19067"/>
                    <a:pt x="21373" y="17590"/>
                    <a:pt x="21562" y="1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5123868" y="1195957"/>
              <a:ext cx="137584" cy="35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5649" y="0"/>
                  </a:moveTo>
                  <a:cubicBezTo>
                    <a:pt x="5982" y="4066"/>
                    <a:pt x="6314" y="8132"/>
                    <a:pt x="5982" y="11562"/>
                  </a:cubicBezTo>
                  <a:cubicBezTo>
                    <a:pt x="5649" y="14993"/>
                    <a:pt x="4652" y="17788"/>
                    <a:pt x="3655" y="19440"/>
                  </a:cubicBezTo>
                  <a:cubicBezTo>
                    <a:pt x="2658" y="21092"/>
                    <a:pt x="1662" y="21600"/>
                    <a:pt x="997" y="21536"/>
                  </a:cubicBezTo>
                  <a:cubicBezTo>
                    <a:pt x="332" y="21473"/>
                    <a:pt x="0" y="20838"/>
                    <a:pt x="0" y="18995"/>
                  </a:cubicBezTo>
                  <a:cubicBezTo>
                    <a:pt x="0" y="17153"/>
                    <a:pt x="332" y="14104"/>
                    <a:pt x="831" y="12261"/>
                  </a:cubicBezTo>
                  <a:cubicBezTo>
                    <a:pt x="1329" y="10419"/>
                    <a:pt x="1994" y="9784"/>
                    <a:pt x="2991" y="9212"/>
                  </a:cubicBezTo>
                  <a:cubicBezTo>
                    <a:pt x="3988" y="8640"/>
                    <a:pt x="5317" y="8132"/>
                    <a:pt x="6646" y="8068"/>
                  </a:cubicBezTo>
                  <a:cubicBezTo>
                    <a:pt x="7975" y="8005"/>
                    <a:pt x="9305" y="8386"/>
                    <a:pt x="9637" y="9402"/>
                  </a:cubicBezTo>
                  <a:cubicBezTo>
                    <a:pt x="9969" y="10419"/>
                    <a:pt x="9305" y="12071"/>
                    <a:pt x="9138" y="13659"/>
                  </a:cubicBezTo>
                  <a:cubicBezTo>
                    <a:pt x="8972" y="15247"/>
                    <a:pt x="9305" y="16772"/>
                    <a:pt x="9969" y="17788"/>
                  </a:cubicBezTo>
                  <a:cubicBezTo>
                    <a:pt x="10634" y="18805"/>
                    <a:pt x="11631" y="19313"/>
                    <a:pt x="13126" y="19758"/>
                  </a:cubicBezTo>
                  <a:cubicBezTo>
                    <a:pt x="14622" y="20202"/>
                    <a:pt x="16615" y="20584"/>
                    <a:pt x="18111" y="20520"/>
                  </a:cubicBezTo>
                  <a:cubicBezTo>
                    <a:pt x="19606" y="20456"/>
                    <a:pt x="20603" y="19948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5280501" y="1380107"/>
              <a:ext cx="95251" cy="14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0"/>
                  </a:moveTo>
                  <a:cubicBezTo>
                    <a:pt x="480" y="4868"/>
                    <a:pt x="960" y="9735"/>
                    <a:pt x="1680" y="10496"/>
                  </a:cubicBezTo>
                  <a:cubicBezTo>
                    <a:pt x="2400" y="11256"/>
                    <a:pt x="3360" y="7910"/>
                    <a:pt x="4800" y="5628"/>
                  </a:cubicBezTo>
                  <a:cubicBezTo>
                    <a:pt x="6240" y="3346"/>
                    <a:pt x="8160" y="2130"/>
                    <a:pt x="9840" y="2434"/>
                  </a:cubicBezTo>
                  <a:cubicBezTo>
                    <a:pt x="11520" y="2738"/>
                    <a:pt x="12960" y="4563"/>
                    <a:pt x="13920" y="7454"/>
                  </a:cubicBezTo>
                  <a:cubicBezTo>
                    <a:pt x="14880" y="10344"/>
                    <a:pt x="15360" y="14299"/>
                    <a:pt x="16320" y="16885"/>
                  </a:cubicBezTo>
                  <a:cubicBezTo>
                    <a:pt x="17280" y="19470"/>
                    <a:pt x="18720" y="20687"/>
                    <a:pt x="19680" y="21144"/>
                  </a:cubicBezTo>
                  <a:cubicBezTo>
                    <a:pt x="20640" y="21600"/>
                    <a:pt x="21120" y="21296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5401877" y="1380107"/>
              <a:ext cx="102006" cy="16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99" fill="norm" stroke="1" extrusionOk="0">
                  <a:moveTo>
                    <a:pt x="11751" y="0"/>
                  </a:moveTo>
                  <a:cubicBezTo>
                    <a:pt x="9547" y="270"/>
                    <a:pt x="7343" y="540"/>
                    <a:pt x="5359" y="2025"/>
                  </a:cubicBezTo>
                  <a:cubicBezTo>
                    <a:pt x="3376" y="3510"/>
                    <a:pt x="1612" y="6210"/>
                    <a:pt x="731" y="9045"/>
                  </a:cubicBezTo>
                  <a:cubicBezTo>
                    <a:pt x="-151" y="11880"/>
                    <a:pt x="-151" y="14850"/>
                    <a:pt x="290" y="17010"/>
                  </a:cubicBezTo>
                  <a:cubicBezTo>
                    <a:pt x="731" y="19170"/>
                    <a:pt x="1612" y="20520"/>
                    <a:pt x="4478" y="21060"/>
                  </a:cubicBezTo>
                  <a:cubicBezTo>
                    <a:pt x="7343" y="21600"/>
                    <a:pt x="12192" y="21330"/>
                    <a:pt x="15718" y="19170"/>
                  </a:cubicBezTo>
                  <a:cubicBezTo>
                    <a:pt x="19245" y="17010"/>
                    <a:pt x="21449" y="12960"/>
                    <a:pt x="21229" y="9855"/>
                  </a:cubicBezTo>
                  <a:cubicBezTo>
                    <a:pt x="21008" y="6750"/>
                    <a:pt x="18363" y="4590"/>
                    <a:pt x="15939" y="3510"/>
                  </a:cubicBezTo>
                  <a:cubicBezTo>
                    <a:pt x="13514" y="2430"/>
                    <a:pt x="11310" y="2430"/>
                    <a:pt x="10429" y="2835"/>
                  </a:cubicBezTo>
                  <a:cubicBezTo>
                    <a:pt x="9547" y="3240"/>
                    <a:pt x="9988" y="4050"/>
                    <a:pt x="10429" y="4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5542968" y="1380107"/>
              <a:ext cx="152913" cy="13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41" fill="norm" stroke="1" extrusionOk="0">
                  <a:moveTo>
                    <a:pt x="592" y="0"/>
                  </a:moveTo>
                  <a:cubicBezTo>
                    <a:pt x="296" y="5236"/>
                    <a:pt x="0" y="10473"/>
                    <a:pt x="0" y="13909"/>
                  </a:cubicBezTo>
                  <a:cubicBezTo>
                    <a:pt x="0" y="17345"/>
                    <a:pt x="296" y="18982"/>
                    <a:pt x="1184" y="19473"/>
                  </a:cubicBezTo>
                  <a:cubicBezTo>
                    <a:pt x="2071" y="19964"/>
                    <a:pt x="3551" y="19309"/>
                    <a:pt x="4734" y="18327"/>
                  </a:cubicBezTo>
                  <a:cubicBezTo>
                    <a:pt x="5918" y="17345"/>
                    <a:pt x="6805" y="16036"/>
                    <a:pt x="7693" y="14727"/>
                  </a:cubicBezTo>
                  <a:cubicBezTo>
                    <a:pt x="8581" y="13418"/>
                    <a:pt x="9468" y="12109"/>
                    <a:pt x="10060" y="12273"/>
                  </a:cubicBezTo>
                  <a:cubicBezTo>
                    <a:pt x="10652" y="12436"/>
                    <a:pt x="10948" y="14073"/>
                    <a:pt x="11540" y="15873"/>
                  </a:cubicBezTo>
                  <a:cubicBezTo>
                    <a:pt x="12132" y="17673"/>
                    <a:pt x="13019" y="19636"/>
                    <a:pt x="14203" y="20618"/>
                  </a:cubicBezTo>
                  <a:cubicBezTo>
                    <a:pt x="15386" y="21600"/>
                    <a:pt x="16866" y="21600"/>
                    <a:pt x="18197" y="19309"/>
                  </a:cubicBezTo>
                  <a:cubicBezTo>
                    <a:pt x="19529" y="17018"/>
                    <a:pt x="20712" y="12436"/>
                    <a:pt x="21156" y="9327"/>
                  </a:cubicBezTo>
                  <a:cubicBezTo>
                    <a:pt x="21600" y="6218"/>
                    <a:pt x="21304" y="4582"/>
                    <a:pt x="20860" y="3436"/>
                  </a:cubicBezTo>
                  <a:cubicBezTo>
                    <a:pt x="20416" y="2291"/>
                    <a:pt x="19825" y="1636"/>
                    <a:pt x="19233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5737701" y="1361359"/>
              <a:ext cx="127001" cy="19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2784"/>
                  </a:moveTo>
                  <a:cubicBezTo>
                    <a:pt x="0" y="5367"/>
                    <a:pt x="0" y="7949"/>
                    <a:pt x="180" y="10180"/>
                  </a:cubicBezTo>
                  <a:cubicBezTo>
                    <a:pt x="360" y="12410"/>
                    <a:pt x="720" y="14288"/>
                    <a:pt x="900" y="14288"/>
                  </a:cubicBezTo>
                  <a:cubicBezTo>
                    <a:pt x="1080" y="14288"/>
                    <a:pt x="1080" y="12410"/>
                    <a:pt x="1980" y="9710"/>
                  </a:cubicBezTo>
                  <a:cubicBezTo>
                    <a:pt x="2880" y="7010"/>
                    <a:pt x="4680" y="3488"/>
                    <a:pt x="6480" y="1610"/>
                  </a:cubicBezTo>
                  <a:cubicBezTo>
                    <a:pt x="8280" y="-268"/>
                    <a:pt x="10080" y="-503"/>
                    <a:pt x="12240" y="906"/>
                  </a:cubicBezTo>
                  <a:cubicBezTo>
                    <a:pt x="14400" y="2314"/>
                    <a:pt x="16920" y="5367"/>
                    <a:pt x="18540" y="9006"/>
                  </a:cubicBezTo>
                  <a:cubicBezTo>
                    <a:pt x="20160" y="12645"/>
                    <a:pt x="20880" y="16871"/>
                    <a:pt x="21600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6294298" y="1300330"/>
              <a:ext cx="95337" cy="49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13" fill="norm" stroke="1" extrusionOk="0">
                  <a:moveTo>
                    <a:pt x="4714" y="7843"/>
                  </a:moveTo>
                  <a:cubicBezTo>
                    <a:pt x="7062" y="10680"/>
                    <a:pt x="9410" y="13517"/>
                    <a:pt x="10819" y="15439"/>
                  </a:cubicBezTo>
                  <a:cubicBezTo>
                    <a:pt x="12227" y="17361"/>
                    <a:pt x="12697" y="18368"/>
                    <a:pt x="12697" y="19283"/>
                  </a:cubicBezTo>
                  <a:cubicBezTo>
                    <a:pt x="12697" y="20199"/>
                    <a:pt x="12227" y="21022"/>
                    <a:pt x="11288" y="21251"/>
                  </a:cubicBezTo>
                  <a:cubicBezTo>
                    <a:pt x="10349" y="21480"/>
                    <a:pt x="8940" y="21114"/>
                    <a:pt x="7062" y="19512"/>
                  </a:cubicBezTo>
                  <a:cubicBezTo>
                    <a:pt x="5184" y="17911"/>
                    <a:pt x="2836" y="15073"/>
                    <a:pt x="1427" y="12053"/>
                  </a:cubicBezTo>
                  <a:cubicBezTo>
                    <a:pt x="19" y="9033"/>
                    <a:pt x="-451" y="5829"/>
                    <a:pt x="488" y="3770"/>
                  </a:cubicBezTo>
                  <a:cubicBezTo>
                    <a:pt x="1427" y="1711"/>
                    <a:pt x="3775" y="795"/>
                    <a:pt x="6358" y="338"/>
                  </a:cubicBezTo>
                  <a:cubicBezTo>
                    <a:pt x="8940" y="-120"/>
                    <a:pt x="11758" y="-120"/>
                    <a:pt x="14810" y="383"/>
                  </a:cubicBezTo>
                  <a:cubicBezTo>
                    <a:pt x="17862" y="887"/>
                    <a:pt x="21149" y="1894"/>
                    <a:pt x="21149" y="3266"/>
                  </a:cubicBezTo>
                  <a:cubicBezTo>
                    <a:pt x="21149" y="4639"/>
                    <a:pt x="17862" y="6378"/>
                    <a:pt x="14575" y="7477"/>
                  </a:cubicBezTo>
                  <a:cubicBezTo>
                    <a:pt x="11288" y="8575"/>
                    <a:pt x="8001" y="9033"/>
                    <a:pt x="5653" y="9078"/>
                  </a:cubicBezTo>
                  <a:cubicBezTo>
                    <a:pt x="3306" y="9124"/>
                    <a:pt x="1897" y="8758"/>
                    <a:pt x="488" y="8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6462924" y="1324659"/>
              <a:ext cx="163778" cy="14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826" fill="norm" stroke="1" extrusionOk="0">
                  <a:moveTo>
                    <a:pt x="13119" y="1580"/>
                  </a:moveTo>
                  <a:cubicBezTo>
                    <a:pt x="12012" y="668"/>
                    <a:pt x="10904" y="-245"/>
                    <a:pt x="9381" y="59"/>
                  </a:cubicBezTo>
                  <a:cubicBezTo>
                    <a:pt x="7858" y="363"/>
                    <a:pt x="5919" y="1885"/>
                    <a:pt x="4258" y="4623"/>
                  </a:cubicBezTo>
                  <a:cubicBezTo>
                    <a:pt x="2596" y="7361"/>
                    <a:pt x="1212" y="11316"/>
                    <a:pt x="519" y="14206"/>
                  </a:cubicBezTo>
                  <a:cubicBezTo>
                    <a:pt x="-173" y="17096"/>
                    <a:pt x="-173" y="18921"/>
                    <a:pt x="519" y="19986"/>
                  </a:cubicBezTo>
                  <a:cubicBezTo>
                    <a:pt x="1212" y="21051"/>
                    <a:pt x="2596" y="21355"/>
                    <a:pt x="4673" y="19378"/>
                  </a:cubicBezTo>
                  <a:cubicBezTo>
                    <a:pt x="6750" y="17400"/>
                    <a:pt x="9519" y="13141"/>
                    <a:pt x="11319" y="10099"/>
                  </a:cubicBezTo>
                  <a:cubicBezTo>
                    <a:pt x="13119" y="7056"/>
                    <a:pt x="13950" y="5231"/>
                    <a:pt x="14365" y="5079"/>
                  </a:cubicBezTo>
                  <a:cubicBezTo>
                    <a:pt x="14781" y="4927"/>
                    <a:pt x="14781" y="6448"/>
                    <a:pt x="14781" y="7969"/>
                  </a:cubicBezTo>
                  <a:cubicBezTo>
                    <a:pt x="14781" y="9490"/>
                    <a:pt x="14781" y="11011"/>
                    <a:pt x="15196" y="12380"/>
                  </a:cubicBezTo>
                  <a:cubicBezTo>
                    <a:pt x="15612" y="13749"/>
                    <a:pt x="16442" y="14966"/>
                    <a:pt x="17550" y="15575"/>
                  </a:cubicBezTo>
                  <a:cubicBezTo>
                    <a:pt x="18658" y="16183"/>
                    <a:pt x="20042" y="16183"/>
                    <a:pt x="21427" y="16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6642757" y="1259457"/>
              <a:ext cx="155395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93" fill="norm" stroke="1" extrusionOk="0">
                  <a:moveTo>
                    <a:pt x="413" y="6204"/>
                  </a:moveTo>
                  <a:cubicBezTo>
                    <a:pt x="121" y="4826"/>
                    <a:pt x="-171" y="3447"/>
                    <a:pt x="121" y="3332"/>
                  </a:cubicBezTo>
                  <a:cubicBezTo>
                    <a:pt x="413" y="3217"/>
                    <a:pt x="1288" y="4366"/>
                    <a:pt x="3770" y="7238"/>
                  </a:cubicBezTo>
                  <a:cubicBezTo>
                    <a:pt x="6251" y="10111"/>
                    <a:pt x="10337" y="14706"/>
                    <a:pt x="12380" y="17579"/>
                  </a:cubicBezTo>
                  <a:cubicBezTo>
                    <a:pt x="14424" y="20451"/>
                    <a:pt x="14424" y="21600"/>
                    <a:pt x="14132" y="21485"/>
                  </a:cubicBezTo>
                  <a:cubicBezTo>
                    <a:pt x="13840" y="21370"/>
                    <a:pt x="13256" y="19991"/>
                    <a:pt x="13402" y="16660"/>
                  </a:cubicBezTo>
                  <a:cubicBezTo>
                    <a:pt x="13548" y="13328"/>
                    <a:pt x="14424" y="8043"/>
                    <a:pt x="15883" y="4940"/>
                  </a:cubicBezTo>
                  <a:cubicBezTo>
                    <a:pt x="17343" y="1838"/>
                    <a:pt x="19386" y="919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6824710" y="1307888"/>
              <a:ext cx="341742" cy="11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628" fill="norm" stroke="1" extrusionOk="0">
                  <a:moveTo>
                    <a:pt x="6327" y="3769"/>
                  </a:moveTo>
                  <a:cubicBezTo>
                    <a:pt x="5794" y="2279"/>
                    <a:pt x="5260" y="789"/>
                    <a:pt x="4660" y="231"/>
                  </a:cubicBezTo>
                  <a:cubicBezTo>
                    <a:pt x="4060" y="-328"/>
                    <a:pt x="3394" y="44"/>
                    <a:pt x="2594" y="2279"/>
                  </a:cubicBezTo>
                  <a:cubicBezTo>
                    <a:pt x="1794" y="4513"/>
                    <a:pt x="860" y="8610"/>
                    <a:pt x="394" y="11589"/>
                  </a:cubicBezTo>
                  <a:cubicBezTo>
                    <a:pt x="-73" y="14569"/>
                    <a:pt x="-73" y="16431"/>
                    <a:pt x="127" y="18106"/>
                  </a:cubicBezTo>
                  <a:cubicBezTo>
                    <a:pt x="327" y="19782"/>
                    <a:pt x="727" y="21272"/>
                    <a:pt x="1660" y="20341"/>
                  </a:cubicBezTo>
                  <a:cubicBezTo>
                    <a:pt x="2594" y="19410"/>
                    <a:pt x="4060" y="16058"/>
                    <a:pt x="4994" y="13638"/>
                  </a:cubicBezTo>
                  <a:cubicBezTo>
                    <a:pt x="5927" y="11217"/>
                    <a:pt x="6327" y="9727"/>
                    <a:pt x="7260" y="9727"/>
                  </a:cubicBezTo>
                  <a:cubicBezTo>
                    <a:pt x="8194" y="9727"/>
                    <a:pt x="9660" y="11217"/>
                    <a:pt x="10460" y="12893"/>
                  </a:cubicBezTo>
                  <a:cubicBezTo>
                    <a:pt x="11260" y="14569"/>
                    <a:pt x="11394" y="16431"/>
                    <a:pt x="11594" y="16431"/>
                  </a:cubicBezTo>
                  <a:cubicBezTo>
                    <a:pt x="11794" y="16431"/>
                    <a:pt x="12060" y="14569"/>
                    <a:pt x="12327" y="12706"/>
                  </a:cubicBezTo>
                  <a:cubicBezTo>
                    <a:pt x="12594" y="10844"/>
                    <a:pt x="12860" y="8982"/>
                    <a:pt x="13060" y="7120"/>
                  </a:cubicBezTo>
                  <a:cubicBezTo>
                    <a:pt x="13260" y="5258"/>
                    <a:pt x="13394" y="3396"/>
                    <a:pt x="13594" y="3396"/>
                  </a:cubicBezTo>
                  <a:cubicBezTo>
                    <a:pt x="13794" y="3396"/>
                    <a:pt x="14060" y="5258"/>
                    <a:pt x="14527" y="6189"/>
                  </a:cubicBezTo>
                  <a:cubicBezTo>
                    <a:pt x="14994" y="7120"/>
                    <a:pt x="15660" y="7120"/>
                    <a:pt x="16194" y="7865"/>
                  </a:cubicBezTo>
                  <a:cubicBezTo>
                    <a:pt x="16727" y="8610"/>
                    <a:pt x="17127" y="10100"/>
                    <a:pt x="17594" y="10100"/>
                  </a:cubicBezTo>
                  <a:cubicBezTo>
                    <a:pt x="18060" y="10100"/>
                    <a:pt x="18594" y="8610"/>
                    <a:pt x="19060" y="7120"/>
                  </a:cubicBezTo>
                  <a:cubicBezTo>
                    <a:pt x="19527" y="5631"/>
                    <a:pt x="19927" y="4141"/>
                    <a:pt x="20327" y="5072"/>
                  </a:cubicBezTo>
                  <a:cubicBezTo>
                    <a:pt x="20727" y="6003"/>
                    <a:pt x="21127" y="9355"/>
                    <a:pt x="21527" y="12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7242651" y="1399157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1476871" y="2340164"/>
              <a:ext cx="242367" cy="36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55" fill="norm" stroke="1" extrusionOk="0">
                  <a:moveTo>
                    <a:pt x="18275" y="2493"/>
                  </a:moveTo>
                  <a:cubicBezTo>
                    <a:pt x="17906" y="1883"/>
                    <a:pt x="17537" y="1272"/>
                    <a:pt x="16891" y="845"/>
                  </a:cubicBezTo>
                  <a:cubicBezTo>
                    <a:pt x="16244" y="418"/>
                    <a:pt x="15321" y="174"/>
                    <a:pt x="13844" y="52"/>
                  </a:cubicBezTo>
                  <a:cubicBezTo>
                    <a:pt x="12367" y="-70"/>
                    <a:pt x="10337" y="-70"/>
                    <a:pt x="8121" y="1089"/>
                  </a:cubicBezTo>
                  <a:cubicBezTo>
                    <a:pt x="5906" y="2249"/>
                    <a:pt x="3506" y="4567"/>
                    <a:pt x="1937" y="7557"/>
                  </a:cubicBezTo>
                  <a:cubicBezTo>
                    <a:pt x="367" y="10547"/>
                    <a:pt x="-371" y="14208"/>
                    <a:pt x="183" y="16771"/>
                  </a:cubicBezTo>
                  <a:cubicBezTo>
                    <a:pt x="737" y="19333"/>
                    <a:pt x="2583" y="20798"/>
                    <a:pt x="5352" y="21164"/>
                  </a:cubicBezTo>
                  <a:cubicBezTo>
                    <a:pt x="8121" y="21530"/>
                    <a:pt x="11814" y="20798"/>
                    <a:pt x="15044" y="18723"/>
                  </a:cubicBezTo>
                  <a:cubicBezTo>
                    <a:pt x="18275" y="16649"/>
                    <a:pt x="21044" y="13232"/>
                    <a:pt x="21137" y="10303"/>
                  </a:cubicBezTo>
                  <a:cubicBezTo>
                    <a:pt x="21229" y="7374"/>
                    <a:pt x="18644" y="4933"/>
                    <a:pt x="15783" y="3835"/>
                  </a:cubicBezTo>
                  <a:cubicBezTo>
                    <a:pt x="12921" y="2737"/>
                    <a:pt x="9783" y="2981"/>
                    <a:pt x="7937" y="3347"/>
                  </a:cubicBezTo>
                  <a:cubicBezTo>
                    <a:pt x="6091" y="3713"/>
                    <a:pt x="5537" y="4201"/>
                    <a:pt x="5721" y="4567"/>
                  </a:cubicBezTo>
                  <a:cubicBezTo>
                    <a:pt x="5906" y="4933"/>
                    <a:pt x="6829" y="5177"/>
                    <a:pt x="8214" y="5361"/>
                  </a:cubicBezTo>
                  <a:cubicBezTo>
                    <a:pt x="9598" y="5544"/>
                    <a:pt x="11444" y="5666"/>
                    <a:pt x="13291" y="5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1857851" y="2288157"/>
              <a:ext cx="138328" cy="34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51" fill="norm" stroke="1" extrusionOk="0">
                  <a:moveTo>
                    <a:pt x="0" y="0"/>
                  </a:moveTo>
                  <a:cubicBezTo>
                    <a:pt x="655" y="2766"/>
                    <a:pt x="1309" y="5532"/>
                    <a:pt x="2127" y="9285"/>
                  </a:cubicBezTo>
                  <a:cubicBezTo>
                    <a:pt x="2945" y="13039"/>
                    <a:pt x="3927" y="17780"/>
                    <a:pt x="4418" y="19493"/>
                  </a:cubicBezTo>
                  <a:cubicBezTo>
                    <a:pt x="4909" y="21205"/>
                    <a:pt x="4909" y="19888"/>
                    <a:pt x="5727" y="18505"/>
                  </a:cubicBezTo>
                  <a:cubicBezTo>
                    <a:pt x="6545" y="17122"/>
                    <a:pt x="8182" y="15673"/>
                    <a:pt x="9818" y="14883"/>
                  </a:cubicBezTo>
                  <a:cubicBezTo>
                    <a:pt x="11455" y="14093"/>
                    <a:pt x="13091" y="13961"/>
                    <a:pt x="15055" y="14422"/>
                  </a:cubicBezTo>
                  <a:cubicBezTo>
                    <a:pt x="17018" y="14883"/>
                    <a:pt x="19309" y="15937"/>
                    <a:pt x="20455" y="16924"/>
                  </a:cubicBezTo>
                  <a:cubicBezTo>
                    <a:pt x="21600" y="17912"/>
                    <a:pt x="21600" y="18834"/>
                    <a:pt x="20945" y="19493"/>
                  </a:cubicBezTo>
                  <a:cubicBezTo>
                    <a:pt x="20291" y="20151"/>
                    <a:pt x="18982" y="20546"/>
                    <a:pt x="17509" y="20876"/>
                  </a:cubicBezTo>
                  <a:cubicBezTo>
                    <a:pt x="16036" y="21205"/>
                    <a:pt x="14400" y="21468"/>
                    <a:pt x="12600" y="21534"/>
                  </a:cubicBezTo>
                  <a:cubicBezTo>
                    <a:pt x="10800" y="21600"/>
                    <a:pt x="8836" y="21468"/>
                    <a:pt x="8673" y="21205"/>
                  </a:cubicBezTo>
                  <a:cubicBezTo>
                    <a:pt x="8509" y="20941"/>
                    <a:pt x="10145" y="20546"/>
                    <a:pt x="11782" y="20085"/>
                  </a:cubicBezTo>
                  <a:cubicBezTo>
                    <a:pt x="13418" y="19624"/>
                    <a:pt x="15055" y="19098"/>
                    <a:pt x="16691" y="1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2032735" y="2419349"/>
              <a:ext cx="250567" cy="21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20" fill="norm" stroke="1" extrusionOk="0">
                  <a:moveTo>
                    <a:pt x="8348" y="3950"/>
                  </a:moveTo>
                  <a:cubicBezTo>
                    <a:pt x="8528" y="2704"/>
                    <a:pt x="8708" y="1458"/>
                    <a:pt x="8348" y="731"/>
                  </a:cubicBezTo>
                  <a:cubicBezTo>
                    <a:pt x="7988" y="4"/>
                    <a:pt x="7088" y="-204"/>
                    <a:pt x="5738" y="211"/>
                  </a:cubicBezTo>
                  <a:cubicBezTo>
                    <a:pt x="4388" y="627"/>
                    <a:pt x="2588" y="1665"/>
                    <a:pt x="1418" y="2808"/>
                  </a:cubicBezTo>
                  <a:cubicBezTo>
                    <a:pt x="248" y="3950"/>
                    <a:pt x="-292" y="5196"/>
                    <a:pt x="158" y="7065"/>
                  </a:cubicBezTo>
                  <a:cubicBezTo>
                    <a:pt x="608" y="8934"/>
                    <a:pt x="2048" y="11427"/>
                    <a:pt x="3128" y="12984"/>
                  </a:cubicBezTo>
                  <a:cubicBezTo>
                    <a:pt x="4208" y="14542"/>
                    <a:pt x="4928" y="15165"/>
                    <a:pt x="5468" y="15996"/>
                  </a:cubicBezTo>
                  <a:cubicBezTo>
                    <a:pt x="6008" y="16827"/>
                    <a:pt x="6368" y="17865"/>
                    <a:pt x="6188" y="18800"/>
                  </a:cubicBezTo>
                  <a:cubicBezTo>
                    <a:pt x="6008" y="19734"/>
                    <a:pt x="5288" y="20565"/>
                    <a:pt x="4388" y="20981"/>
                  </a:cubicBezTo>
                  <a:cubicBezTo>
                    <a:pt x="3488" y="21396"/>
                    <a:pt x="2408" y="21396"/>
                    <a:pt x="2228" y="19942"/>
                  </a:cubicBezTo>
                  <a:cubicBezTo>
                    <a:pt x="2048" y="18488"/>
                    <a:pt x="2768" y="15581"/>
                    <a:pt x="4658" y="13504"/>
                  </a:cubicBezTo>
                  <a:cubicBezTo>
                    <a:pt x="6548" y="11427"/>
                    <a:pt x="9608" y="10181"/>
                    <a:pt x="11948" y="9246"/>
                  </a:cubicBezTo>
                  <a:cubicBezTo>
                    <a:pt x="14288" y="8311"/>
                    <a:pt x="15908" y="7688"/>
                    <a:pt x="16988" y="6961"/>
                  </a:cubicBezTo>
                  <a:cubicBezTo>
                    <a:pt x="18068" y="6234"/>
                    <a:pt x="18608" y="5404"/>
                    <a:pt x="18878" y="4469"/>
                  </a:cubicBezTo>
                  <a:cubicBezTo>
                    <a:pt x="19148" y="3534"/>
                    <a:pt x="19148" y="2496"/>
                    <a:pt x="18338" y="1977"/>
                  </a:cubicBezTo>
                  <a:cubicBezTo>
                    <a:pt x="17528" y="1458"/>
                    <a:pt x="15908" y="1458"/>
                    <a:pt x="14378" y="2911"/>
                  </a:cubicBezTo>
                  <a:cubicBezTo>
                    <a:pt x="12848" y="4365"/>
                    <a:pt x="11408" y="7273"/>
                    <a:pt x="10868" y="9973"/>
                  </a:cubicBezTo>
                  <a:cubicBezTo>
                    <a:pt x="10328" y="12673"/>
                    <a:pt x="10688" y="15165"/>
                    <a:pt x="12578" y="16619"/>
                  </a:cubicBezTo>
                  <a:cubicBezTo>
                    <a:pt x="14468" y="18073"/>
                    <a:pt x="17888" y="18488"/>
                    <a:pt x="21308" y="18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2302351" y="2438440"/>
              <a:ext cx="228601" cy="151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9" fill="norm" stroke="1" extrusionOk="0">
                  <a:moveTo>
                    <a:pt x="0" y="12551"/>
                  </a:moveTo>
                  <a:cubicBezTo>
                    <a:pt x="0" y="9340"/>
                    <a:pt x="0" y="6130"/>
                    <a:pt x="0" y="3794"/>
                  </a:cubicBezTo>
                  <a:cubicBezTo>
                    <a:pt x="0" y="1459"/>
                    <a:pt x="0" y="0"/>
                    <a:pt x="400" y="0"/>
                  </a:cubicBezTo>
                  <a:cubicBezTo>
                    <a:pt x="800" y="0"/>
                    <a:pt x="1600" y="1459"/>
                    <a:pt x="2800" y="4378"/>
                  </a:cubicBezTo>
                  <a:cubicBezTo>
                    <a:pt x="4000" y="7297"/>
                    <a:pt x="5600" y="11676"/>
                    <a:pt x="6300" y="14886"/>
                  </a:cubicBezTo>
                  <a:cubicBezTo>
                    <a:pt x="7000" y="18097"/>
                    <a:pt x="6800" y="20140"/>
                    <a:pt x="6300" y="20724"/>
                  </a:cubicBezTo>
                  <a:cubicBezTo>
                    <a:pt x="5800" y="21308"/>
                    <a:pt x="5000" y="20432"/>
                    <a:pt x="4300" y="18097"/>
                  </a:cubicBezTo>
                  <a:cubicBezTo>
                    <a:pt x="3600" y="15762"/>
                    <a:pt x="3000" y="11967"/>
                    <a:pt x="3300" y="8757"/>
                  </a:cubicBezTo>
                  <a:cubicBezTo>
                    <a:pt x="3600" y="5546"/>
                    <a:pt x="4800" y="2919"/>
                    <a:pt x="5900" y="1459"/>
                  </a:cubicBezTo>
                  <a:cubicBezTo>
                    <a:pt x="7000" y="0"/>
                    <a:pt x="8000" y="-292"/>
                    <a:pt x="9100" y="1022"/>
                  </a:cubicBezTo>
                  <a:cubicBezTo>
                    <a:pt x="10200" y="2335"/>
                    <a:pt x="11400" y="5254"/>
                    <a:pt x="12100" y="7735"/>
                  </a:cubicBezTo>
                  <a:cubicBezTo>
                    <a:pt x="12800" y="10216"/>
                    <a:pt x="13000" y="12259"/>
                    <a:pt x="13400" y="13865"/>
                  </a:cubicBezTo>
                  <a:cubicBezTo>
                    <a:pt x="13800" y="15470"/>
                    <a:pt x="14400" y="16638"/>
                    <a:pt x="15000" y="16492"/>
                  </a:cubicBezTo>
                  <a:cubicBezTo>
                    <a:pt x="15600" y="16346"/>
                    <a:pt x="16200" y="14886"/>
                    <a:pt x="16800" y="12551"/>
                  </a:cubicBezTo>
                  <a:cubicBezTo>
                    <a:pt x="17400" y="10216"/>
                    <a:pt x="18000" y="7005"/>
                    <a:pt x="18400" y="4670"/>
                  </a:cubicBezTo>
                  <a:cubicBezTo>
                    <a:pt x="18800" y="2335"/>
                    <a:pt x="19000" y="876"/>
                    <a:pt x="19500" y="1022"/>
                  </a:cubicBezTo>
                  <a:cubicBezTo>
                    <a:pt x="20000" y="1167"/>
                    <a:pt x="20800" y="2919"/>
                    <a:pt x="21600" y="4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2542719" y="2394063"/>
              <a:ext cx="134283" cy="15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084" fill="norm" stroke="1" extrusionOk="0">
                  <a:moveTo>
                    <a:pt x="147" y="11211"/>
                  </a:moveTo>
                  <a:cubicBezTo>
                    <a:pt x="3137" y="9809"/>
                    <a:pt x="6128" y="8406"/>
                    <a:pt x="8122" y="7144"/>
                  </a:cubicBezTo>
                  <a:cubicBezTo>
                    <a:pt x="10116" y="5881"/>
                    <a:pt x="11113" y="4759"/>
                    <a:pt x="11445" y="3497"/>
                  </a:cubicBezTo>
                  <a:cubicBezTo>
                    <a:pt x="11777" y="2235"/>
                    <a:pt x="11445" y="832"/>
                    <a:pt x="10448" y="271"/>
                  </a:cubicBezTo>
                  <a:cubicBezTo>
                    <a:pt x="9451" y="-290"/>
                    <a:pt x="7790" y="-9"/>
                    <a:pt x="5962" y="1393"/>
                  </a:cubicBezTo>
                  <a:cubicBezTo>
                    <a:pt x="4134" y="2796"/>
                    <a:pt x="2140" y="5320"/>
                    <a:pt x="977" y="8266"/>
                  </a:cubicBezTo>
                  <a:cubicBezTo>
                    <a:pt x="-186" y="11211"/>
                    <a:pt x="-518" y="14578"/>
                    <a:pt x="1144" y="16962"/>
                  </a:cubicBezTo>
                  <a:cubicBezTo>
                    <a:pt x="2805" y="19346"/>
                    <a:pt x="6460" y="20749"/>
                    <a:pt x="10116" y="21029"/>
                  </a:cubicBezTo>
                  <a:cubicBezTo>
                    <a:pt x="13771" y="21310"/>
                    <a:pt x="17427" y="20468"/>
                    <a:pt x="21082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1793360" y="2669157"/>
              <a:ext cx="73759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139" y="21600"/>
                  </a:moveTo>
                  <a:cubicBezTo>
                    <a:pt x="646" y="21600"/>
                    <a:pt x="152" y="21600"/>
                    <a:pt x="28" y="20925"/>
                  </a:cubicBezTo>
                  <a:cubicBezTo>
                    <a:pt x="-95" y="20250"/>
                    <a:pt x="152" y="18900"/>
                    <a:pt x="1263" y="16650"/>
                  </a:cubicBezTo>
                  <a:cubicBezTo>
                    <a:pt x="2374" y="14400"/>
                    <a:pt x="4348" y="11250"/>
                    <a:pt x="6570" y="8325"/>
                  </a:cubicBezTo>
                  <a:cubicBezTo>
                    <a:pt x="8792" y="5400"/>
                    <a:pt x="11260" y="2700"/>
                    <a:pt x="13791" y="1350"/>
                  </a:cubicBezTo>
                  <a:cubicBezTo>
                    <a:pt x="16321" y="0"/>
                    <a:pt x="18913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2169001" y="2707257"/>
              <a:ext cx="3746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1" y="17365"/>
                    <a:pt x="8542" y="13129"/>
                    <a:pt x="12142" y="9529"/>
                  </a:cubicBezTo>
                  <a:cubicBezTo>
                    <a:pt x="15742" y="5929"/>
                    <a:pt x="18671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2867501" y="244055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2905601" y="2599307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3546951" y="2112474"/>
              <a:ext cx="165220" cy="49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53" fill="norm" stroke="1" extrusionOk="0">
                  <a:moveTo>
                    <a:pt x="5670" y="7938"/>
                  </a:moveTo>
                  <a:cubicBezTo>
                    <a:pt x="5670" y="11262"/>
                    <a:pt x="5670" y="14585"/>
                    <a:pt x="5670" y="16523"/>
                  </a:cubicBezTo>
                  <a:cubicBezTo>
                    <a:pt x="5670" y="18462"/>
                    <a:pt x="5670" y="19015"/>
                    <a:pt x="5670" y="19708"/>
                  </a:cubicBezTo>
                  <a:cubicBezTo>
                    <a:pt x="5670" y="20400"/>
                    <a:pt x="5670" y="21231"/>
                    <a:pt x="5535" y="21415"/>
                  </a:cubicBezTo>
                  <a:cubicBezTo>
                    <a:pt x="5400" y="21600"/>
                    <a:pt x="5130" y="21138"/>
                    <a:pt x="4860" y="19108"/>
                  </a:cubicBezTo>
                  <a:cubicBezTo>
                    <a:pt x="4590" y="17077"/>
                    <a:pt x="4320" y="13477"/>
                    <a:pt x="4185" y="10385"/>
                  </a:cubicBezTo>
                  <a:cubicBezTo>
                    <a:pt x="4050" y="7292"/>
                    <a:pt x="4050" y="4708"/>
                    <a:pt x="4320" y="3185"/>
                  </a:cubicBezTo>
                  <a:cubicBezTo>
                    <a:pt x="4590" y="1662"/>
                    <a:pt x="5130" y="1200"/>
                    <a:pt x="5805" y="785"/>
                  </a:cubicBezTo>
                  <a:cubicBezTo>
                    <a:pt x="6480" y="369"/>
                    <a:pt x="7290" y="0"/>
                    <a:pt x="8505" y="0"/>
                  </a:cubicBezTo>
                  <a:cubicBezTo>
                    <a:pt x="9720" y="0"/>
                    <a:pt x="11340" y="369"/>
                    <a:pt x="13635" y="1800"/>
                  </a:cubicBezTo>
                  <a:cubicBezTo>
                    <a:pt x="15930" y="3231"/>
                    <a:pt x="18900" y="5723"/>
                    <a:pt x="20250" y="8354"/>
                  </a:cubicBezTo>
                  <a:cubicBezTo>
                    <a:pt x="21600" y="10985"/>
                    <a:pt x="21330" y="13754"/>
                    <a:pt x="19170" y="15692"/>
                  </a:cubicBezTo>
                  <a:cubicBezTo>
                    <a:pt x="17010" y="17631"/>
                    <a:pt x="12960" y="18738"/>
                    <a:pt x="10125" y="19338"/>
                  </a:cubicBezTo>
                  <a:cubicBezTo>
                    <a:pt x="7290" y="19938"/>
                    <a:pt x="5670" y="20031"/>
                    <a:pt x="4185" y="20031"/>
                  </a:cubicBezTo>
                  <a:cubicBezTo>
                    <a:pt x="2700" y="20031"/>
                    <a:pt x="1350" y="19938"/>
                    <a:pt x="675" y="19708"/>
                  </a:cubicBezTo>
                  <a:cubicBezTo>
                    <a:pt x="0" y="19477"/>
                    <a:pt x="0" y="19108"/>
                    <a:pt x="0" y="18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3794601" y="2535807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3908901" y="2377057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5600"/>
                    <a:pt x="800" y="9600"/>
                    <a:pt x="2000" y="6000"/>
                  </a:cubicBezTo>
                  <a:cubicBezTo>
                    <a:pt x="3200" y="2400"/>
                    <a:pt x="5200" y="1200"/>
                    <a:pt x="8600" y="600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3940651" y="2491357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4275260" y="2107094"/>
              <a:ext cx="211492" cy="51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91" fill="norm" stroke="1" extrusionOk="0">
                  <a:moveTo>
                    <a:pt x="21368" y="922"/>
                  </a:moveTo>
                  <a:cubicBezTo>
                    <a:pt x="19443" y="485"/>
                    <a:pt x="17518" y="47"/>
                    <a:pt x="15059" y="4"/>
                  </a:cubicBezTo>
                  <a:cubicBezTo>
                    <a:pt x="12600" y="-40"/>
                    <a:pt x="9606" y="310"/>
                    <a:pt x="7253" y="966"/>
                  </a:cubicBezTo>
                  <a:cubicBezTo>
                    <a:pt x="4901" y="1622"/>
                    <a:pt x="3190" y="2583"/>
                    <a:pt x="2869" y="3720"/>
                  </a:cubicBezTo>
                  <a:cubicBezTo>
                    <a:pt x="2548" y="4857"/>
                    <a:pt x="3618" y="6169"/>
                    <a:pt x="5649" y="7481"/>
                  </a:cubicBezTo>
                  <a:cubicBezTo>
                    <a:pt x="7681" y="8792"/>
                    <a:pt x="10675" y="10104"/>
                    <a:pt x="12065" y="11285"/>
                  </a:cubicBezTo>
                  <a:cubicBezTo>
                    <a:pt x="13455" y="12465"/>
                    <a:pt x="13241" y="13515"/>
                    <a:pt x="11530" y="14258"/>
                  </a:cubicBezTo>
                  <a:cubicBezTo>
                    <a:pt x="9819" y="15001"/>
                    <a:pt x="6612" y="15439"/>
                    <a:pt x="4473" y="15570"/>
                  </a:cubicBezTo>
                  <a:cubicBezTo>
                    <a:pt x="2334" y="15701"/>
                    <a:pt x="1265" y="15526"/>
                    <a:pt x="623" y="15089"/>
                  </a:cubicBezTo>
                  <a:cubicBezTo>
                    <a:pt x="-18" y="14651"/>
                    <a:pt x="-232" y="13952"/>
                    <a:pt x="303" y="13602"/>
                  </a:cubicBezTo>
                  <a:cubicBezTo>
                    <a:pt x="837" y="13252"/>
                    <a:pt x="2120" y="13252"/>
                    <a:pt x="3190" y="13515"/>
                  </a:cubicBezTo>
                  <a:cubicBezTo>
                    <a:pt x="4259" y="13777"/>
                    <a:pt x="5115" y="14302"/>
                    <a:pt x="5435" y="15264"/>
                  </a:cubicBezTo>
                  <a:cubicBezTo>
                    <a:pt x="5756" y="16226"/>
                    <a:pt x="5542" y="17625"/>
                    <a:pt x="5435" y="18718"/>
                  </a:cubicBezTo>
                  <a:cubicBezTo>
                    <a:pt x="5328" y="19811"/>
                    <a:pt x="5328" y="20598"/>
                    <a:pt x="5863" y="21035"/>
                  </a:cubicBezTo>
                  <a:cubicBezTo>
                    <a:pt x="6398" y="21473"/>
                    <a:pt x="7467" y="21560"/>
                    <a:pt x="10033" y="20992"/>
                  </a:cubicBezTo>
                  <a:cubicBezTo>
                    <a:pt x="12600" y="20423"/>
                    <a:pt x="16663" y="19199"/>
                    <a:pt x="20726" y="17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4533621" y="2230957"/>
              <a:ext cx="264281" cy="2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21" fill="norm" stroke="1" extrusionOk="0">
                  <a:moveTo>
                    <a:pt x="2375" y="553"/>
                  </a:moveTo>
                  <a:cubicBezTo>
                    <a:pt x="1347" y="187"/>
                    <a:pt x="318" y="-179"/>
                    <a:pt x="61" y="96"/>
                  </a:cubicBezTo>
                  <a:cubicBezTo>
                    <a:pt x="-196" y="370"/>
                    <a:pt x="318" y="1285"/>
                    <a:pt x="2375" y="3482"/>
                  </a:cubicBezTo>
                  <a:cubicBezTo>
                    <a:pt x="4433" y="5679"/>
                    <a:pt x="8033" y="9157"/>
                    <a:pt x="11461" y="12360"/>
                  </a:cubicBezTo>
                  <a:cubicBezTo>
                    <a:pt x="14890" y="15563"/>
                    <a:pt x="18147" y="18492"/>
                    <a:pt x="21404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4632801" y="2216190"/>
              <a:ext cx="146051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0348" y="675"/>
                    <a:pt x="19096" y="0"/>
                    <a:pt x="17843" y="0"/>
                  </a:cubicBezTo>
                  <a:cubicBezTo>
                    <a:pt x="16591" y="0"/>
                    <a:pt x="15339" y="675"/>
                    <a:pt x="12991" y="3038"/>
                  </a:cubicBezTo>
                  <a:cubicBezTo>
                    <a:pt x="10643" y="5400"/>
                    <a:pt x="7200" y="9450"/>
                    <a:pt x="4852" y="12825"/>
                  </a:cubicBezTo>
                  <a:cubicBezTo>
                    <a:pt x="2504" y="16200"/>
                    <a:pt x="1252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4886801" y="2389757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5039201" y="2485007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5242401" y="2446907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8000"/>
                    <a:pt x="9450" y="14400"/>
                    <a:pt x="12375" y="12600"/>
                  </a:cubicBezTo>
                  <a:cubicBezTo>
                    <a:pt x="15300" y="10800"/>
                    <a:pt x="16425" y="10800"/>
                    <a:pt x="17662" y="9000"/>
                  </a:cubicBezTo>
                  <a:cubicBezTo>
                    <a:pt x="18900" y="7200"/>
                    <a:pt x="202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5763101" y="2162107"/>
              <a:ext cx="260351" cy="29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339"/>
                  </a:moveTo>
                  <a:cubicBezTo>
                    <a:pt x="527" y="713"/>
                    <a:pt x="1054" y="87"/>
                    <a:pt x="1756" y="8"/>
                  </a:cubicBezTo>
                  <a:cubicBezTo>
                    <a:pt x="2459" y="-70"/>
                    <a:pt x="3337" y="400"/>
                    <a:pt x="5180" y="2434"/>
                  </a:cubicBezTo>
                  <a:cubicBezTo>
                    <a:pt x="7024" y="4469"/>
                    <a:pt x="9834" y="8069"/>
                    <a:pt x="12732" y="11513"/>
                  </a:cubicBezTo>
                  <a:cubicBezTo>
                    <a:pt x="15629" y="14956"/>
                    <a:pt x="18615" y="18243"/>
                    <a:pt x="2160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5859674" y="2104007"/>
              <a:ext cx="157428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95" fill="norm" stroke="1" extrusionOk="0">
                  <a:moveTo>
                    <a:pt x="21420" y="0"/>
                  </a:moveTo>
                  <a:cubicBezTo>
                    <a:pt x="18828" y="629"/>
                    <a:pt x="16236" y="1258"/>
                    <a:pt x="13356" y="3303"/>
                  </a:cubicBezTo>
                  <a:cubicBezTo>
                    <a:pt x="10476" y="5348"/>
                    <a:pt x="7308" y="8808"/>
                    <a:pt x="5004" y="11744"/>
                  </a:cubicBezTo>
                  <a:cubicBezTo>
                    <a:pt x="2700" y="14680"/>
                    <a:pt x="1260" y="17091"/>
                    <a:pt x="540" y="18664"/>
                  </a:cubicBezTo>
                  <a:cubicBezTo>
                    <a:pt x="-180" y="20237"/>
                    <a:pt x="-180" y="20971"/>
                    <a:pt x="540" y="21285"/>
                  </a:cubicBezTo>
                  <a:cubicBezTo>
                    <a:pt x="1260" y="21600"/>
                    <a:pt x="2700" y="21495"/>
                    <a:pt x="414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6296501" y="2080724"/>
              <a:ext cx="89879" cy="53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514" fill="norm" stroke="1" extrusionOk="0">
                  <a:moveTo>
                    <a:pt x="0" y="1971"/>
                  </a:moveTo>
                  <a:cubicBezTo>
                    <a:pt x="491" y="1285"/>
                    <a:pt x="982" y="600"/>
                    <a:pt x="2700" y="257"/>
                  </a:cubicBezTo>
                  <a:cubicBezTo>
                    <a:pt x="4418" y="-86"/>
                    <a:pt x="7364" y="-86"/>
                    <a:pt x="10555" y="257"/>
                  </a:cubicBezTo>
                  <a:cubicBezTo>
                    <a:pt x="13745" y="600"/>
                    <a:pt x="17182" y="1285"/>
                    <a:pt x="19145" y="2143"/>
                  </a:cubicBezTo>
                  <a:cubicBezTo>
                    <a:pt x="21109" y="3000"/>
                    <a:pt x="21600" y="4028"/>
                    <a:pt x="19391" y="5443"/>
                  </a:cubicBezTo>
                  <a:cubicBezTo>
                    <a:pt x="17182" y="6857"/>
                    <a:pt x="12273" y="8657"/>
                    <a:pt x="9818" y="9985"/>
                  </a:cubicBezTo>
                  <a:cubicBezTo>
                    <a:pt x="7364" y="11314"/>
                    <a:pt x="7364" y="12171"/>
                    <a:pt x="9082" y="13200"/>
                  </a:cubicBezTo>
                  <a:cubicBezTo>
                    <a:pt x="10800" y="14228"/>
                    <a:pt x="14236" y="15428"/>
                    <a:pt x="16445" y="16500"/>
                  </a:cubicBezTo>
                  <a:cubicBezTo>
                    <a:pt x="18655" y="17571"/>
                    <a:pt x="19636" y="18514"/>
                    <a:pt x="20127" y="19285"/>
                  </a:cubicBezTo>
                  <a:cubicBezTo>
                    <a:pt x="20618" y="20057"/>
                    <a:pt x="20618" y="20657"/>
                    <a:pt x="18900" y="21000"/>
                  </a:cubicBezTo>
                  <a:cubicBezTo>
                    <a:pt x="17182" y="21343"/>
                    <a:pt x="13745" y="21428"/>
                    <a:pt x="10309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6093301" y="2493087"/>
              <a:ext cx="107951" cy="15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3221"/>
                  </a:moveTo>
                  <a:cubicBezTo>
                    <a:pt x="424" y="8117"/>
                    <a:pt x="847" y="13013"/>
                    <a:pt x="1059" y="16181"/>
                  </a:cubicBezTo>
                  <a:cubicBezTo>
                    <a:pt x="1271" y="19349"/>
                    <a:pt x="1271" y="20789"/>
                    <a:pt x="1482" y="20357"/>
                  </a:cubicBezTo>
                  <a:cubicBezTo>
                    <a:pt x="1694" y="19925"/>
                    <a:pt x="2118" y="17621"/>
                    <a:pt x="3176" y="14165"/>
                  </a:cubicBezTo>
                  <a:cubicBezTo>
                    <a:pt x="4235" y="10709"/>
                    <a:pt x="5929" y="6101"/>
                    <a:pt x="7624" y="3365"/>
                  </a:cubicBezTo>
                  <a:cubicBezTo>
                    <a:pt x="9318" y="629"/>
                    <a:pt x="11012" y="-235"/>
                    <a:pt x="12494" y="53"/>
                  </a:cubicBezTo>
                  <a:cubicBezTo>
                    <a:pt x="13976" y="341"/>
                    <a:pt x="15247" y="1781"/>
                    <a:pt x="16518" y="5093"/>
                  </a:cubicBezTo>
                  <a:cubicBezTo>
                    <a:pt x="17788" y="8405"/>
                    <a:pt x="19059" y="13589"/>
                    <a:pt x="19906" y="16613"/>
                  </a:cubicBezTo>
                  <a:cubicBezTo>
                    <a:pt x="20753" y="19637"/>
                    <a:pt x="21176" y="20501"/>
                    <a:pt x="2160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4296251" y="945757"/>
              <a:ext cx="933451" cy="15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21368"/>
                  </a:moveTo>
                  <a:cubicBezTo>
                    <a:pt x="980" y="19909"/>
                    <a:pt x="1959" y="18449"/>
                    <a:pt x="3257" y="16552"/>
                  </a:cubicBezTo>
                  <a:cubicBezTo>
                    <a:pt x="4555" y="14654"/>
                    <a:pt x="6171" y="12319"/>
                    <a:pt x="7812" y="10130"/>
                  </a:cubicBezTo>
                  <a:cubicBezTo>
                    <a:pt x="9453" y="7941"/>
                    <a:pt x="11118" y="5898"/>
                    <a:pt x="12784" y="4292"/>
                  </a:cubicBezTo>
                  <a:cubicBezTo>
                    <a:pt x="14449" y="2687"/>
                    <a:pt x="16114" y="1519"/>
                    <a:pt x="17510" y="790"/>
                  </a:cubicBezTo>
                  <a:cubicBezTo>
                    <a:pt x="18906" y="60"/>
                    <a:pt x="20033" y="-232"/>
                    <a:pt x="20669" y="206"/>
                  </a:cubicBezTo>
                  <a:cubicBezTo>
                    <a:pt x="21306" y="644"/>
                    <a:pt x="21453" y="1811"/>
                    <a:pt x="21600" y="2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4592584" y="1005457"/>
              <a:ext cx="58631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64" y="10800"/>
                  </a:moveTo>
                  <a:cubicBezTo>
                    <a:pt x="5303" y="14400"/>
                    <a:pt x="3041" y="18000"/>
                    <a:pt x="1716" y="19800"/>
                  </a:cubicBezTo>
                  <a:cubicBezTo>
                    <a:pt x="390" y="21600"/>
                    <a:pt x="0" y="21600"/>
                    <a:pt x="0" y="21600"/>
                  </a:cubicBezTo>
                  <a:cubicBezTo>
                    <a:pt x="0" y="21600"/>
                    <a:pt x="390" y="21600"/>
                    <a:pt x="2027" y="18900"/>
                  </a:cubicBezTo>
                  <a:cubicBezTo>
                    <a:pt x="3665" y="16200"/>
                    <a:pt x="6550" y="10800"/>
                    <a:pt x="9708" y="6750"/>
                  </a:cubicBezTo>
                  <a:cubicBezTo>
                    <a:pt x="12866" y="2700"/>
                    <a:pt x="16297" y="0"/>
                    <a:pt x="18325" y="0"/>
                  </a:cubicBezTo>
                  <a:cubicBezTo>
                    <a:pt x="20352" y="0"/>
                    <a:pt x="20976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1457801" y="3428387"/>
              <a:ext cx="193826" cy="6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19" fill="norm" stroke="1" extrusionOk="0">
                  <a:moveTo>
                    <a:pt x="0" y="7012"/>
                  </a:moveTo>
                  <a:cubicBezTo>
                    <a:pt x="1394" y="8620"/>
                    <a:pt x="2787" y="10228"/>
                    <a:pt x="3832" y="12290"/>
                  </a:cubicBezTo>
                  <a:cubicBezTo>
                    <a:pt x="4877" y="14352"/>
                    <a:pt x="5574" y="16869"/>
                    <a:pt x="5923" y="18336"/>
                  </a:cubicBezTo>
                  <a:cubicBezTo>
                    <a:pt x="6271" y="19804"/>
                    <a:pt x="6271" y="20224"/>
                    <a:pt x="6271" y="20643"/>
                  </a:cubicBezTo>
                  <a:cubicBezTo>
                    <a:pt x="6271" y="21063"/>
                    <a:pt x="6271" y="21482"/>
                    <a:pt x="6039" y="21517"/>
                  </a:cubicBezTo>
                  <a:cubicBezTo>
                    <a:pt x="5806" y="21552"/>
                    <a:pt x="5342" y="21202"/>
                    <a:pt x="4761" y="19874"/>
                  </a:cubicBezTo>
                  <a:cubicBezTo>
                    <a:pt x="4181" y="18546"/>
                    <a:pt x="3484" y="16239"/>
                    <a:pt x="3135" y="13863"/>
                  </a:cubicBezTo>
                  <a:cubicBezTo>
                    <a:pt x="2787" y="11486"/>
                    <a:pt x="2787" y="9039"/>
                    <a:pt x="3368" y="7047"/>
                  </a:cubicBezTo>
                  <a:cubicBezTo>
                    <a:pt x="3948" y="5055"/>
                    <a:pt x="5110" y="3517"/>
                    <a:pt x="6155" y="2503"/>
                  </a:cubicBezTo>
                  <a:cubicBezTo>
                    <a:pt x="7200" y="1490"/>
                    <a:pt x="8129" y="1001"/>
                    <a:pt x="9058" y="651"/>
                  </a:cubicBezTo>
                  <a:cubicBezTo>
                    <a:pt x="9987" y="302"/>
                    <a:pt x="10916" y="92"/>
                    <a:pt x="11961" y="22"/>
                  </a:cubicBezTo>
                  <a:cubicBezTo>
                    <a:pt x="13006" y="-48"/>
                    <a:pt x="14168" y="22"/>
                    <a:pt x="15794" y="686"/>
                  </a:cubicBezTo>
                  <a:cubicBezTo>
                    <a:pt x="17419" y="1350"/>
                    <a:pt x="19510" y="2608"/>
                    <a:pt x="20555" y="3867"/>
                  </a:cubicBezTo>
                  <a:cubicBezTo>
                    <a:pt x="21600" y="5125"/>
                    <a:pt x="21600" y="6383"/>
                    <a:pt x="19858" y="7467"/>
                  </a:cubicBezTo>
                  <a:cubicBezTo>
                    <a:pt x="18116" y="8550"/>
                    <a:pt x="14632" y="9459"/>
                    <a:pt x="11497" y="9948"/>
                  </a:cubicBezTo>
                  <a:cubicBezTo>
                    <a:pt x="8361" y="10437"/>
                    <a:pt x="5574" y="10507"/>
                    <a:pt x="2787" y="10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611171" y="3818507"/>
              <a:ext cx="113331" cy="12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988" fill="norm" stroke="1" extrusionOk="0">
                  <a:moveTo>
                    <a:pt x="12780" y="0"/>
                  </a:moveTo>
                  <a:cubicBezTo>
                    <a:pt x="10816" y="0"/>
                    <a:pt x="8852" y="0"/>
                    <a:pt x="6496" y="2613"/>
                  </a:cubicBezTo>
                  <a:cubicBezTo>
                    <a:pt x="4140" y="5226"/>
                    <a:pt x="1391" y="10452"/>
                    <a:pt x="409" y="13935"/>
                  </a:cubicBezTo>
                  <a:cubicBezTo>
                    <a:pt x="-573" y="17419"/>
                    <a:pt x="212" y="19161"/>
                    <a:pt x="2765" y="20206"/>
                  </a:cubicBezTo>
                  <a:cubicBezTo>
                    <a:pt x="5318" y="21252"/>
                    <a:pt x="9638" y="21600"/>
                    <a:pt x="12976" y="18987"/>
                  </a:cubicBezTo>
                  <a:cubicBezTo>
                    <a:pt x="16314" y="16374"/>
                    <a:pt x="18671" y="10800"/>
                    <a:pt x="21027" y="5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1770905" y="3771570"/>
              <a:ext cx="99682" cy="17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009" fill="norm" stroke="1" extrusionOk="0">
                  <a:moveTo>
                    <a:pt x="10173" y="2526"/>
                  </a:moveTo>
                  <a:cubicBezTo>
                    <a:pt x="8850" y="1533"/>
                    <a:pt x="7528" y="540"/>
                    <a:pt x="5764" y="167"/>
                  </a:cubicBezTo>
                  <a:cubicBezTo>
                    <a:pt x="4001" y="-205"/>
                    <a:pt x="1797" y="43"/>
                    <a:pt x="695" y="912"/>
                  </a:cubicBezTo>
                  <a:cubicBezTo>
                    <a:pt x="-407" y="1781"/>
                    <a:pt x="-407" y="3271"/>
                    <a:pt x="2238" y="5257"/>
                  </a:cubicBezTo>
                  <a:cubicBezTo>
                    <a:pt x="4883" y="7243"/>
                    <a:pt x="10173" y="9726"/>
                    <a:pt x="13479" y="11588"/>
                  </a:cubicBezTo>
                  <a:cubicBezTo>
                    <a:pt x="16785" y="13450"/>
                    <a:pt x="18107" y="14692"/>
                    <a:pt x="19209" y="16057"/>
                  </a:cubicBezTo>
                  <a:cubicBezTo>
                    <a:pt x="20311" y="17423"/>
                    <a:pt x="21193" y="18912"/>
                    <a:pt x="20532" y="19905"/>
                  </a:cubicBezTo>
                  <a:cubicBezTo>
                    <a:pt x="19871" y="20898"/>
                    <a:pt x="17666" y="21395"/>
                    <a:pt x="14140" y="20650"/>
                  </a:cubicBezTo>
                  <a:cubicBezTo>
                    <a:pt x="10613" y="19905"/>
                    <a:pt x="5764" y="17919"/>
                    <a:pt x="915" y="15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1894821" y="3507357"/>
              <a:ext cx="305931" cy="45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31" fill="norm" stroke="1" extrusionOk="0">
                  <a:moveTo>
                    <a:pt x="8124" y="0"/>
                  </a:moveTo>
                  <a:cubicBezTo>
                    <a:pt x="7081" y="3600"/>
                    <a:pt x="6039" y="7200"/>
                    <a:pt x="5517" y="10150"/>
                  </a:cubicBezTo>
                  <a:cubicBezTo>
                    <a:pt x="4996" y="13100"/>
                    <a:pt x="4996" y="15400"/>
                    <a:pt x="5219" y="17000"/>
                  </a:cubicBezTo>
                  <a:cubicBezTo>
                    <a:pt x="5443" y="18600"/>
                    <a:pt x="5890" y="19500"/>
                    <a:pt x="6337" y="20150"/>
                  </a:cubicBezTo>
                  <a:cubicBezTo>
                    <a:pt x="6783" y="20800"/>
                    <a:pt x="7230" y="21200"/>
                    <a:pt x="7826" y="21400"/>
                  </a:cubicBezTo>
                  <a:cubicBezTo>
                    <a:pt x="8422" y="21600"/>
                    <a:pt x="9167" y="21600"/>
                    <a:pt x="9614" y="21200"/>
                  </a:cubicBezTo>
                  <a:cubicBezTo>
                    <a:pt x="10061" y="20800"/>
                    <a:pt x="10210" y="20000"/>
                    <a:pt x="9688" y="19150"/>
                  </a:cubicBezTo>
                  <a:cubicBezTo>
                    <a:pt x="9167" y="18300"/>
                    <a:pt x="7975" y="17400"/>
                    <a:pt x="6560" y="16800"/>
                  </a:cubicBezTo>
                  <a:cubicBezTo>
                    <a:pt x="5145" y="16200"/>
                    <a:pt x="3506" y="15900"/>
                    <a:pt x="2240" y="15700"/>
                  </a:cubicBezTo>
                  <a:cubicBezTo>
                    <a:pt x="974" y="15500"/>
                    <a:pt x="80" y="15400"/>
                    <a:pt x="5" y="15400"/>
                  </a:cubicBezTo>
                  <a:cubicBezTo>
                    <a:pt x="-69" y="15400"/>
                    <a:pt x="676" y="15500"/>
                    <a:pt x="3059" y="15300"/>
                  </a:cubicBezTo>
                  <a:cubicBezTo>
                    <a:pt x="5443" y="15100"/>
                    <a:pt x="9465" y="14600"/>
                    <a:pt x="11923" y="14200"/>
                  </a:cubicBezTo>
                  <a:cubicBezTo>
                    <a:pt x="14381" y="13800"/>
                    <a:pt x="15274" y="13500"/>
                    <a:pt x="16168" y="13050"/>
                  </a:cubicBezTo>
                  <a:cubicBezTo>
                    <a:pt x="17062" y="12600"/>
                    <a:pt x="17956" y="12000"/>
                    <a:pt x="18030" y="11700"/>
                  </a:cubicBezTo>
                  <a:cubicBezTo>
                    <a:pt x="18105" y="11400"/>
                    <a:pt x="17360" y="11400"/>
                    <a:pt x="16243" y="11700"/>
                  </a:cubicBezTo>
                  <a:cubicBezTo>
                    <a:pt x="15125" y="12000"/>
                    <a:pt x="13636" y="12600"/>
                    <a:pt x="12668" y="13550"/>
                  </a:cubicBezTo>
                  <a:cubicBezTo>
                    <a:pt x="11699" y="14500"/>
                    <a:pt x="11252" y="15800"/>
                    <a:pt x="11625" y="16800"/>
                  </a:cubicBezTo>
                  <a:cubicBezTo>
                    <a:pt x="11997" y="17800"/>
                    <a:pt x="13189" y="18500"/>
                    <a:pt x="14977" y="18650"/>
                  </a:cubicBezTo>
                  <a:cubicBezTo>
                    <a:pt x="16764" y="18800"/>
                    <a:pt x="19148" y="18400"/>
                    <a:pt x="21531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2219801" y="3612861"/>
              <a:ext cx="273051" cy="28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10190"/>
                  </a:moveTo>
                  <a:cubicBezTo>
                    <a:pt x="1842" y="11301"/>
                    <a:pt x="3684" y="12413"/>
                    <a:pt x="5023" y="13842"/>
                  </a:cubicBezTo>
                  <a:cubicBezTo>
                    <a:pt x="6363" y="15272"/>
                    <a:pt x="7200" y="17019"/>
                    <a:pt x="7619" y="18290"/>
                  </a:cubicBezTo>
                  <a:cubicBezTo>
                    <a:pt x="8037" y="19560"/>
                    <a:pt x="8037" y="20354"/>
                    <a:pt x="7619" y="20831"/>
                  </a:cubicBezTo>
                  <a:cubicBezTo>
                    <a:pt x="7200" y="21307"/>
                    <a:pt x="6363" y="21466"/>
                    <a:pt x="5693" y="20990"/>
                  </a:cubicBezTo>
                  <a:cubicBezTo>
                    <a:pt x="5023" y="20513"/>
                    <a:pt x="4521" y="19401"/>
                    <a:pt x="4521" y="17019"/>
                  </a:cubicBezTo>
                  <a:cubicBezTo>
                    <a:pt x="4521" y="14637"/>
                    <a:pt x="5023" y="10984"/>
                    <a:pt x="5609" y="8919"/>
                  </a:cubicBezTo>
                  <a:cubicBezTo>
                    <a:pt x="6195" y="6854"/>
                    <a:pt x="6865" y="6378"/>
                    <a:pt x="7619" y="6219"/>
                  </a:cubicBezTo>
                  <a:cubicBezTo>
                    <a:pt x="8372" y="6060"/>
                    <a:pt x="9209" y="6219"/>
                    <a:pt x="10130" y="7569"/>
                  </a:cubicBezTo>
                  <a:cubicBezTo>
                    <a:pt x="11051" y="8919"/>
                    <a:pt x="12056" y="11460"/>
                    <a:pt x="12642" y="13604"/>
                  </a:cubicBezTo>
                  <a:cubicBezTo>
                    <a:pt x="13228" y="15748"/>
                    <a:pt x="13395" y="17495"/>
                    <a:pt x="13479" y="17892"/>
                  </a:cubicBezTo>
                  <a:cubicBezTo>
                    <a:pt x="13563" y="18290"/>
                    <a:pt x="13563" y="17337"/>
                    <a:pt x="13730" y="15034"/>
                  </a:cubicBezTo>
                  <a:cubicBezTo>
                    <a:pt x="13898" y="12731"/>
                    <a:pt x="14233" y="9078"/>
                    <a:pt x="14567" y="6695"/>
                  </a:cubicBezTo>
                  <a:cubicBezTo>
                    <a:pt x="14902" y="4313"/>
                    <a:pt x="15237" y="3201"/>
                    <a:pt x="15656" y="2169"/>
                  </a:cubicBezTo>
                  <a:cubicBezTo>
                    <a:pt x="16074" y="1137"/>
                    <a:pt x="16577" y="184"/>
                    <a:pt x="17581" y="25"/>
                  </a:cubicBezTo>
                  <a:cubicBezTo>
                    <a:pt x="18586" y="-134"/>
                    <a:pt x="20093" y="501"/>
                    <a:pt x="21600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2474743" y="3640707"/>
              <a:ext cx="234009" cy="19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93" fill="norm" stroke="1" extrusionOk="0">
                  <a:moveTo>
                    <a:pt x="3416" y="0"/>
                  </a:moveTo>
                  <a:cubicBezTo>
                    <a:pt x="2637" y="2113"/>
                    <a:pt x="1859" y="4226"/>
                    <a:pt x="1178" y="7396"/>
                  </a:cubicBezTo>
                  <a:cubicBezTo>
                    <a:pt x="497" y="10565"/>
                    <a:pt x="-87" y="14791"/>
                    <a:pt x="10" y="17257"/>
                  </a:cubicBezTo>
                  <a:cubicBezTo>
                    <a:pt x="108" y="19722"/>
                    <a:pt x="886" y="20426"/>
                    <a:pt x="1762" y="20896"/>
                  </a:cubicBezTo>
                  <a:cubicBezTo>
                    <a:pt x="2637" y="21365"/>
                    <a:pt x="3610" y="21600"/>
                    <a:pt x="4583" y="20543"/>
                  </a:cubicBezTo>
                  <a:cubicBezTo>
                    <a:pt x="5556" y="19487"/>
                    <a:pt x="6529" y="17139"/>
                    <a:pt x="7113" y="15378"/>
                  </a:cubicBezTo>
                  <a:cubicBezTo>
                    <a:pt x="7697" y="13617"/>
                    <a:pt x="7891" y="12443"/>
                    <a:pt x="7599" y="10917"/>
                  </a:cubicBezTo>
                  <a:cubicBezTo>
                    <a:pt x="7308" y="9391"/>
                    <a:pt x="6529" y="7513"/>
                    <a:pt x="5751" y="6104"/>
                  </a:cubicBezTo>
                  <a:cubicBezTo>
                    <a:pt x="4972" y="4696"/>
                    <a:pt x="4194" y="3757"/>
                    <a:pt x="4389" y="3287"/>
                  </a:cubicBezTo>
                  <a:cubicBezTo>
                    <a:pt x="4583" y="2817"/>
                    <a:pt x="5751" y="2817"/>
                    <a:pt x="7308" y="3639"/>
                  </a:cubicBezTo>
                  <a:cubicBezTo>
                    <a:pt x="8864" y="4461"/>
                    <a:pt x="10810" y="6104"/>
                    <a:pt x="12270" y="8570"/>
                  </a:cubicBezTo>
                  <a:cubicBezTo>
                    <a:pt x="13729" y="11035"/>
                    <a:pt x="14702" y="14322"/>
                    <a:pt x="14994" y="16552"/>
                  </a:cubicBezTo>
                  <a:cubicBezTo>
                    <a:pt x="15286" y="18783"/>
                    <a:pt x="14897" y="19957"/>
                    <a:pt x="14313" y="20191"/>
                  </a:cubicBezTo>
                  <a:cubicBezTo>
                    <a:pt x="13729" y="20426"/>
                    <a:pt x="12951" y="19722"/>
                    <a:pt x="12951" y="17139"/>
                  </a:cubicBezTo>
                  <a:cubicBezTo>
                    <a:pt x="12951" y="14557"/>
                    <a:pt x="13729" y="10096"/>
                    <a:pt x="15286" y="7278"/>
                  </a:cubicBezTo>
                  <a:cubicBezTo>
                    <a:pt x="16843" y="4461"/>
                    <a:pt x="19178" y="3287"/>
                    <a:pt x="21513" y="2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680051" y="4059807"/>
              <a:ext cx="7620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0" y="19500"/>
                    <a:pt x="3000" y="17400"/>
                    <a:pt x="4890" y="14850"/>
                  </a:cubicBezTo>
                  <a:cubicBezTo>
                    <a:pt x="6780" y="12300"/>
                    <a:pt x="9060" y="9300"/>
                    <a:pt x="11430" y="6750"/>
                  </a:cubicBezTo>
                  <a:cubicBezTo>
                    <a:pt x="13800" y="4200"/>
                    <a:pt x="16260" y="2100"/>
                    <a:pt x="17970" y="1050"/>
                  </a:cubicBezTo>
                  <a:cubicBezTo>
                    <a:pt x="19680" y="0"/>
                    <a:pt x="206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2104396" y="4066157"/>
              <a:ext cx="375756" cy="10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14" fill="norm" stroke="1" extrusionOk="0">
                  <a:moveTo>
                    <a:pt x="2248" y="18144"/>
                  </a:moveTo>
                  <a:cubicBezTo>
                    <a:pt x="1155" y="19440"/>
                    <a:pt x="63" y="20736"/>
                    <a:pt x="3" y="21168"/>
                  </a:cubicBezTo>
                  <a:cubicBezTo>
                    <a:pt x="-58" y="21600"/>
                    <a:pt x="913" y="21168"/>
                    <a:pt x="3582" y="18576"/>
                  </a:cubicBezTo>
                  <a:cubicBezTo>
                    <a:pt x="6252" y="15984"/>
                    <a:pt x="10621" y="11232"/>
                    <a:pt x="13897" y="7776"/>
                  </a:cubicBezTo>
                  <a:cubicBezTo>
                    <a:pt x="17173" y="4320"/>
                    <a:pt x="19358" y="2160"/>
                    <a:pt x="215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2918301" y="369785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3013551" y="3831207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3732258" y="3288654"/>
              <a:ext cx="113144" cy="66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554" fill="norm" stroke="1" extrusionOk="0">
                  <a:moveTo>
                    <a:pt x="20993" y="2981"/>
                  </a:moveTo>
                  <a:cubicBezTo>
                    <a:pt x="18637" y="2018"/>
                    <a:pt x="16280" y="1055"/>
                    <a:pt x="14120" y="539"/>
                  </a:cubicBezTo>
                  <a:cubicBezTo>
                    <a:pt x="11960" y="23"/>
                    <a:pt x="9997" y="-46"/>
                    <a:pt x="8229" y="23"/>
                  </a:cubicBezTo>
                  <a:cubicBezTo>
                    <a:pt x="6462" y="92"/>
                    <a:pt x="4891" y="298"/>
                    <a:pt x="3124" y="1433"/>
                  </a:cubicBezTo>
                  <a:cubicBezTo>
                    <a:pt x="1357" y="2568"/>
                    <a:pt x="-607" y="4632"/>
                    <a:pt x="178" y="6764"/>
                  </a:cubicBezTo>
                  <a:cubicBezTo>
                    <a:pt x="964" y="8897"/>
                    <a:pt x="4498" y="11098"/>
                    <a:pt x="8033" y="13402"/>
                  </a:cubicBezTo>
                  <a:cubicBezTo>
                    <a:pt x="11568" y="15707"/>
                    <a:pt x="15102" y="18115"/>
                    <a:pt x="16673" y="19490"/>
                  </a:cubicBezTo>
                  <a:cubicBezTo>
                    <a:pt x="18244" y="20866"/>
                    <a:pt x="17851" y="21210"/>
                    <a:pt x="17458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691340" y="3704207"/>
              <a:ext cx="23661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50" y="21600"/>
                  </a:moveTo>
                  <a:cubicBezTo>
                    <a:pt x="-41" y="18857"/>
                    <a:pt x="-232" y="16114"/>
                    <a:pt x="819" y="13714"/>
                  </a:cubicBezTo>
                  <a:cubicBezTo>
                    <a:pt x="1871" y="11314"/>
                    <a:pt x="4164" y="9257"/>
                    <a:pt x="7796" y="7029"/>
                  </a:cubicBezTo>
                  <a:cubicBezTo>
                    <a:pt x="11428" y="4800"/>
                    <a:pt x="16398" y="2400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4061284" y="3309290"/>
              <a:ext cx="158768" cy="56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565" fill="norm" stroke="1" extrusionOk="0">
                  <a:moveTo>
                    <a:pt x="19358" y="2003"/>
                  </a:moveTo>
                  <a:cubicBezTo>
                    <a:pt x="18797" y="1432"/>
                    <a:pt x="18236" y="862"/>
                    <a:pt x="17254" y="495"/>
                  </a:cubicBezTo>
                  <a:cubicBezTo>
                    <a:pt x="16272" y="128"/>
                    <a:pt x="14870" y="-35"/>
                    <a:pt x="13607" y="6"/>
                  </a:cubicBezTo>
                  <a:cubicBezTo>
                    <a:pt x="12345" y="47"/>
                    <a:pt x="11223" y="291"/>
                    <a:pt x="9259" y="1636"/>
                  </a:cubicBezTo>
                  <a:cubicBezTo>
                    <a:pt x="7296" y="2981"/>
                    <a:pt x="4490" y="5426"/>
                    <a:pt x="2527" y="8034"/>
                  </a:cubicBezTo>
                  <a:cubicBezTo>
                    <a:pt x="563" y="10643"/>
                    <a:pt x="-559" y="13414"/>
                    <a:pt x="283" y="15615"/>
                  </a:cubicBezTo>
                  <a:cubicBezTo>
                    <a:pt x="1124" y="17816"/>
                    <a:pt x="3929" y="19446"/>
                    <a:pt x="7716" y="20342"/>
                  </a:cubicBezTo>
                  <a:cubicBezTo>
                    <a:pt x="11503" y="21239"/>
                    <a:pt x="16272" y="21402"/>
                    <a:pt x="21041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4306401" y="3390613"/>
              <a:ext cx="313701" cy="40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04" fill="norm" stroke="1" extrusionOk="0">
                  <a:moveTo>
                    <a:pt x="11482" y="5898"/>
                  </a:moveTo>
                  <a:cubicBezTo>
                    <a:pt x="11482" y="4428"/>
                    <a:pt x="11482" y="2957"/>
                    <a:pt x="11120" y="2109"/>
                  </a:cubicBezTo>
                  <a:cubicBezTo>
                    <a:pt x="10757" y="1261"/>
                    <a:pt x="10033" y="1035"/>
                    <a:pt x="8945" y="1431"/>
                  </a:cubicBezTo>
                  <a:cubicBezTo>
                    <a:pt x="7858" y="1827"/>
                    <a:pt x="6408" y="2844"/>
                    <a:pt x="4959" y="4880"/>
                  </a:cubicBezTo>
                  <a:cubicBezTo>
                    <a:pt x="3509" y="6916"/>
                    <a:pt x="2059" y="9969"/>
                    <a:pt x="1407" y="12570"/>
                  </a:cubicBezTo>
                  <a:cubicBezTo>
                    <a:pt x="755" y="15171"/>
                    <a:pt x="900" y="17320"/>
                    <a:pt x="1552" y="18846"/>
                  </a:cubicBezTo>
                  <a:cubicBezTo>
                    <a:pt x="2204" y="20373"/>
                    <a:pt x="3364" y="21278"/>
                    <a:pt x="4886" y="21391"/>
                  </a:cubicBezTo>
                  <a:cubicBezTo>
                    <a:pt x="6408" y="21504"/>
                    <a:pt x="8293" y="20825"/>
                    <a:pt x="10033" y="19638"/>
                  </a:cubicBezTo>
                  <a:cubicBezTo>
                    <a:pt x="11772" y="18451"/>
                    <a:pt x="13367" y="16754"/>
                    <a:pt x="14309" y="14888"/>
                  </a:cubicBezTo>
                  <a:cubicBezTo>
                    <a:pt x="15251" y="13022"/>
                    <a:pt x="15541" y="10987"/>
                    <a:pt x="14962" y="8725"/>
                  </a:cubicBezTo>
                  <a:cubicBezTo>
                    <a:pt x="14382" y="6463"/>
                    <a:pt x="12932" y="3975"/>
                    <a:pt x="11555" y="2392"/>
                  </a:cubicBezTo>
                  <a:cubicBezTo>
                    <a:pt x="10178" y="809"/>
                    <a:pt x="8873" y="130"/>
                    <a:pt x="7278" y="17"/>
                  </a:cubicBezTo>
                  <a:cubicBezTo>
                    <a:pt x="5684" y="-96"/>
                    <a:pt x="3799" y="356"/>
                    <a:pt x="2567" y="865"/>
                  </a:cubicBezTo>
                  <a:cubicBezTo>
                    <a:pt x="1335" y="1374"/>
                    <a:pt x="755" y="1940"/>
                    <a:pt x="392" y="2562"/>
                  </a:cubicBezTo>
                  <a:cubicBezTo>
                    <a:pt x="30" y="3184"/>
                    <a:pt x="-115" y="3862"/>
                    <a:pt x="102" y="4428"/>
                  </a:cubicBezTo>
                  <a:cubicBezTo>
                    <a:pt x="320" y="4993"/>
                    <a:pt x="900" y="5445"/>
                    <a:pt x="2204" y="5728"/>
                  </a:cubicBezTo>
                  <a:cubicBezTo>
                    <a:pt x="3509" y="6011"/>
                    <a:pt x="5539" y="6124"/>
                    <a:pt x="8873" y="5615"/>
                  </a:cubicBezTo>
                  <a:cubicBezTo>
                    <a:pt x="12207" y="5106"/>
                    <a:pt x="16846" y="3975"/>
                    <a:pt x="21485" y="2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4759801" y="3132707"/>
              <a:ext cx="76201" cy="97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1553"/>
                    <a:pt x="1200" y="3106"/>
                    <a:pt x="1800" y="4800"/>
                  </a:cubicBezTo>
                  <a:cubicBezTo>
                    <a:pt x="2400" y="6494"/>
                    <a:pt x="3000" y="8329"/>
                    <a:pt x="3300" y="10282"/>
                  </a:cubicBezTo>
                  <a:cubicBezTo>
                    <a:pt x="3600" y="12235"/>
                    <a:pt x="3600" y="14306"/>
                    <a:pt x="4200" y="15929"/>
                  </a:cubicBezTo>
                  <a:cubicBezTo>
                    <a:pt x="4800" y="17553"/>
                    <a:pt x="6000" y="18729"/>
                    <a:pt x="9000" y="19600"/>
                  </a:cubicBezTo>
                  <a:cubicBezTo>
                    <a:pt x="12000" y="20471"/>
                    <a:pt x="16800" y="21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4917285" y="3238613"/>
              <a:ext cx="223517" cy="53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43" fill="norm" stroke="1" extrusionOk="0">
                  <a:moveTo>
                    <a:pt x="12720" y="2378"/>
                  </a:moveTo>
                  <a:cubicBezTo>
                    <a:pt x="12720" y="1953"/>
                    <a:pt x="12720" y="1528"/>
                    <a:pt x="12520" y="1103"/>
                  </a:cubicBezTo>
                  <a:cubicBezTo>
                    <a:pt x="12320" y="677"/>
                    <a:pt x="11920" y="252"/>
                    <a:pt x="11220" y="82"/>
                  </a:cubicBezTo>
                  <a:cubicBezTo>
                    <a:pt x="10520" y="-88"/>
                    <a:pt x="9520" y="-3"/>
                    <a:pt x="7720" y="422"/>
                  </a:cubicBezTo>
                  <a:cubicBezTo>
                    <a:pt x="5920" y="847"/>
                    <a:pt x="3320" y="1613"/>
                    <a:pt x="1720" y="2166"/>
                  </a:cubicBezTo>
                  <a:cubicBezTo>
                    <a:pt x="120" y="2718"/>
                    <a:pt x="-480" y="3058"/>
                    <a:pt x="420" y="3739"/>
                  </a:cubicBezTo>
                  <a:cubicBezTo>
                    <a:pt x="1320" y="4419"/>
                    <a:pt x="3720" y="5440"/>
                    <a:pt x="6320" y="6418"/>
                  </a:cubicBezTo>
                  <a:cubicBezTo>
                    <a:pt x="8920" y="7395"/>
                    <a:pt x="11720" y="8331"/>
                    <a:pt x="13220" y="9351"/>
                  </a:cubicBezTo>
                  <a:cubicBezTo>
                    <a:pt x="14720" y="10372"/>
                    <a:pt x="14920" y="11477"/>
                    <a:pt x="14420" y="12413"/>
                  </a:cubicBezTo>
                  <a:cubicBezTo>
                    <a:pt x="13920" y="13348"/>
                    <a:pt x="12720" y="14114"/>
                    <a:pt x="11620" y="14624"/>
                  </a:cubicBezTo>
                  <a:cubicBezTo>
                    <a:pt x="10520" y="15134"/>
                    <a:pt x="9520" y="15389"/>
                    <a:pt x="8520" y="15517"/>
                  </a:cubicBezTo>
                  <a:cubicBezTo>
                    <a:pt x="7520" y="15644"/>
                    <a:pt x="6520" y="15644"/>
                    <a:pt x="5720" y="15474"/>
                  </a:cubicBezTo>
                  <a:cubicBezTo>
                    <a:pt x="4920" y="15304"/>
                    <a:pt x="4320" y="14964"/>
                    <a:pt x="4220" y="14581"/>
                  </a:cubicBezTo>
                  <a:cubicBezTo>
                    <a:pt x="4120" y="14199"/>
                    <a:pt x="4520" y="13773"/>
                    <a:pt x="5220" y="13646"/>
                  </a:cubicBezTo>
                  <a:cubicBezTo>
                    <a:pt x="5920" y="13518"/>
                    <a:pt x="6920" y="13688"/>
                    <a:pt x="7620" y="14326"/>
                  </a:cubicBezTo>
                  <a:cubicBezTo>
                    <a:pt x="8320" y="14964"/>
                    <a:pt x="8720" y="16069"/>
                    <a:pt x="8920" y="17047"/>
                  </a:cubicBezTo>
                  <a:cubicBezTo>
                    <a:pt x="9120" y="18025"/>
                    <a:pt x="9120" y="18876"/>
                    <a:pt x="9120" y="19514"/>
                  </a:cubicBezTo>
                  <a:cubicBezTo>
                    <a:pt x="9120" y="20151"/>
                    <a:pt x="9120" y="20577"/>
                    <a:pt x="9520" y="20917"/>
                  </a:cubicBezTo>
                  <a:cubicBezTo>
                    <a:pt x="9920" y="21257"/>
                    <a:pt x="10720" y="21512"/>
                    <a:pt x="12720" y="21427"/>
                  </a:cubicBezTo>
                  <a:cubicBezTo>
                    <a:pt x="14720" y="21342"/>
                    <a:pt x="17920" y="20917"/>
                    <a:pt x="21120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5134814" y="3381054"/>
              <a:ext cx="336188" cy="29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98" fill="norm" stroke="1" extrusionOk="0">
                  <a:moveTo>
                    <a:pt x="382" y="2232"/>
                  </a:moveTo>
                  <a:cubicBezTo>
                    <a:pt x="112" y="1319"/>
                    <a:pt x="-158" y="406"/>
                    <a:pt x="112" y="102"/>
                  </a:cubicBezTo>
                  <a:cubicBezTo>
                    <a:pt x="382" y="-202"/>
                    <a:pt x="1192" y="102"/>
                    <a:pt x="3555" y="2004"/>
                  </a:cubicBezTo>
                  <a:cubicBezTo>
                    <a:pt x="5917" y="3905"/>
                    <a:pt x="9832" y="7404"/>
                    <a:pt x="13072" y="10902"/>
                  </a:cubicBezTo>
                  <a:cubicBezTo>
                    <a:pt x="16312" y="14401"/>
                    <a:pt x="18877" y="17899"/>
                    <a:pt x="21442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5293201" y="3361416"/>
              <a:ext cx="127001" cy="33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644"/>
                  </a:moveTo>
                  <a:cubicBezTo>
                    <a:pt x="20880" y="956"/>
                    <a:pt x="20160" y="268"/>
                    <a:pt x="18900" y="61"/>
                  </a:cubicBezTo>
                  <a:cubicBezTo>
                    <a:pt x="17640" y="-145"/>
                    <a:pt x="15840" y="130"/>
                    <a:pt x="14040" y="1437"/>
                  </a:cubicBezTo>
                  <a:cubicBezTo>
                    <a:pt x="12240" y="2744"/>
                    <a:pt x="10440" y="5083"/>
                    <a:pt x="8100" y="8591"/>
                  </a:cubicBezTo>
                  <a:cubicBezTo>
                    <a:pt x="5760" y="12100"/>
                    <a:pt x="2880" y="16777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5523918" y="3551807"/>
              <a:ext cx="423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14"/>
                    <a:pt x="0" y="11829"/>
                    <a:pt x="0" y="15429"/>
                  </a:cubicBezTo>
                  <a:cubicBezTo>
                    <a:pt x="0" y="19029"/>
                    <a:pt x="108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5629751" y="3628007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5840"/>
                    <a:pt x="9900" y="10080"/>
                    <a:pt x="13500" y="6480"/>
                  </a:cubicBezTo>
                  <a:cubicBezTo>
                    <a:pt x="17100" y="2880"/>
                    <a:pt x="193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5801201" y="3621657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6017101" y="3602607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6188551" y="3304157"/>
              <a:ext cx="2413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1412"/>
                    <a:pt x="3032" y="2824"/>
                    <a:pt x="5779" y="5647"/>
                  </a:cubicBezTo>
                  <a:cubicBezTo>
                    <a:pt x="8526" y="8471"/>
                    <a:pt x="12505" y="12706"/>
                    <a:pt x="15347" y="15600"/>
                  </a:cubicBezTo>
                  <a:cubicBezTo>
                    <a:pt x="18189" y="18494"/>
                    <a:pt x="19895" y="200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6249607" y="3253357"/>
              <a:ext cx="192945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0"/>
                  </a:moveTo>
                  <a:cubicBezTo>
                    <a:pt x="18819" y="2000"/>
                    <a:pt x="16237" y="4000"/>
                    <a:pt x="13185" y="6700"/>
                  </a:cubicBezTo>
                  <a:cubicBezTo>
                    <a:pt x="10132" y="9400"/>
                    <a:pt x="6611" y="12800"/>
                    <a:pt x="4263" y="15150"/>
                  </a:cubicBezTo>
                  <a:cubicBezTo>
                    <a:pt x="1915" y="17500"/>
                    <a:pt x="741" y="18800"/>
                    <a:pt x="272" y="19700"/>
                  </a:cubicBezTo>
                  <a:cubicBezTo>
                    <a:pt x="-198" y="20600"/>
                    <a:pt x="37" y="21100"/>
                    <a:pt x="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6497023" y="3596257"/>
              <a:ext cx="11697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487" y="0"/>
                  </a:moveTo>
                  <a:cubicBezTo>
                    <a:pt x="102" y="8337"/>
                    <a:pt x="-284" y="16674"/>
                    <a:pt x="295" y="17242"/>
                  </a:cubicBezTo>
                  <a:cubicBezTo>
                    <a:pt x="873" y="17811"/>
                    <a:pt x="2416" y="10611"/>
                    <a:pt x="3766" y="6253"/>
                  </a:cubicBezTo>
                  <a:cubicBezTo>
                    <a:pt x="5116" y="1895"/>
                    <a:pt x="6273" y="379"/>
                    <a:pt x="8780" y="947"/>
                  </a:cubicBezTo>
                  <a:cubicBezTo>
                    <a:pt x="11287" y="1516"/>
                    <a:pt x="15145" y="4168"/>
                    <a:pt x="17459" y="7958"/>
                  </a:cubicBezTo>
                  <a:cubicBezTo>
                    <a:pt x="19773" y="11747"/>
                    <a:pt x="20545" y="16674"/>
                    <a:pt x="213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6658451" y="3232295"/>
              <a:ext cx="132500" cy="61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7" fill="norm" stroke="1" extrusionOk="0">
                  <a:moveTo>
                    <a:pt x="0" y="961"/>
                  </a:moveTo>
                  <a:cubicBezTo>
                    <a:pt x="686" y="590"/>
                    <a:pt x="1371" y="219"/>
                    <a:pt x="3943" y="70"/>
                  </a:cubicBezTo>
                  <a:cubicBezTo>
                    <a:pt x="6514" y="-78"/>
                    <a:pt x="10971" y="-4"/>
                    <a:pt x="13886" y="404"/>
                  </a:cubicBezTo>
                  <a:cubicBezTo>
                    <a:pt x="16800" y="813"/>
                    <a:pt x="18171" y="1555"/>
                    <a:pt x="17829" y="2446"/>
                  </a:cubicBezTo>
                  <a:cubicBezTo>
                    <a:pt x="17486" y="3336"/>
                    <a:pt x="15429" y="4376"/>
                    <a:pt x="13200" y="5266"/>
                  </a:cubicBezTo>
                  <a:cubicBezTo>
                    <a:pt x="10971" y="6157"/>
                    <a:pt x="8571" y="6899"/>
                    <a:pt x="7371" y="7642"/>
                  </a:cubicBezTo>
                  <a:cubicBezTo>
                    <a:pt x="6171" y="8384"/>
                    <a:pt x="6171" y="9126"/>
                    <a:pt x="7714" y="9980"/>
                  </a:cubicBezTo>
                  <a:cubicBezTo>
                    <a:pt x="9257" y="10833"/>
                    <a:pt x="12343" y="11798"/>
                    <a:pt x="14914" y="13060"/>
                  </a:cubicBezTo>
                  <a:cubicBezTo>
                    <a:pt x="17486" y="14322"/>
                    <a:pt x="19543" y="15881"/>
                    <a:pt x="20571" y="17031"/>
                  </a:cubicBezTo>
                  <a:cubicBezTo>
                    <a:pt x="21600" y="18182"/>
                    <a:pt x="21600" y="18924"/>
                    <a:pt x="21257" y="19555"/>
                  </a:cubicBezTo>
                  <a:cubicBezTo>
                    <a:pt x="20914" y="20186"/>
                    <a:pt x="20229" y="20706"/>
                    <a:pt x="18686" y="21040"/>
                  </a:cubicBezTo>
                  <a:cubicBezTo>
                    <a:pt x="17143" y="21374"/>
                    <a:pt x="14743" y="21522"/>
                    <a:pt x="13371" y="21411"/>
                  </a:cubicBezTo>
                  <a:cubicBezTo>
                    <a:pt x="12000" y="21299"/>
                    <a:pt x="11657" y="20928"/>
                    <a:pt x="11314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6899751" y="3131507"/>
              <a:ext cx="242028" cy="69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78" fill="norm" stroke="1" extrusionOk="0">
                  <a:moveTo>
                    <a:pt x="0" y="430"/>
                  </a:moveTo>
                  <a:cubicBezTo>
                    <a:pt x="745" y="234"/>
                    <a:pt x="1490" y="37"/>
                    <a:pt x="2421" y="5"/>
                  </a:cubicBezTo>
                  <a:cubicBezTo>
                    <a:pt x="3352" y="-28"/>
                    <a:pt x="4469" y="103"/>
                    <a:pt x="6890" y="1052"/>
                  </a:cubicBezTo>
                  <a:cubicBezTo>
                    <a:pt x="9310" y="2001"/>
                    <a:pt x="13034" y="3768"/>
                    <a:pt x="15921" y="5732"/>
                  </a:cubicBezTo>
                  <a:cubicBezTo>
                    <a:pt x="18807" y="7696"/>
                    <a:pt x="20855" y="9856"/>
                    <a:pt x="21228" y="12048"/>
                  </a:cubicBezTo>
                  <a:cubicBezTo>
                    <a:pt x="21600" y="14241"/>
                    <a:pt x="20297" y="16467"/>
                    <a:pt x="18621" y="18037"/>
                  </a:cubicBezTo>
                  <a:cubicBezTo>
                    <a:pt x="16945" y="19608"/>
                    <a:pt x="14897" y="20525"/>
                    <a:pt x="13407" y="21016"/>
                  </a:cubicBezTo>
                  <a:cubicBezTo>
                    <a:pt x="11917" y="21507"/>
                    <a:pt x="10986" y="21572"/>
                    <a:pt x="10428" y="21376"/>
                  </a:cubicBezTo>
                  <a:cubicBezTo>
                    <a:pt x="9869" y="21179"/>
                    <a:pt x="9683" y="20721"/>
                    <a:pt x="9497" y="20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7496651" y="3390613"/>
              <a:ext cx="2921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383" y="12582"/>
                    <a:pt x="8765" y="4867"/>
                    <a:pt x="12365" y="1782"/>
                  </a:cubicBezTo>
                  <a:cubicBezTo>
                    <a:pt x="15965" y="-1304"/>
                    <a:pt x="1878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7522051" y="3577207"/>
              <a:ext cx="349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4" y="14400"/>
                    <a:pt x="6807" y="7200"/>
                    <a:pt x="10407" y="3600"/>
                  </a:cubicBezTo>
                  <a:cubicBezTo>
                    <a:pt x="14007" y="0"/>
                    <a:pt x="178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8411051" y="2805616"/>
              <a:ext cx="165101" cy="54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2389"/>
                  </a:moveTo>
                  <a:cubicBezTo>
                    <a:pt x="18831" y="1551"/>
                    <a:pt x="16062" y="714"/>
                    <a:pt x="13846" y="296"/>
                  </a:cubicBezTo>
                  <a:cubicBezTo>
                    <a:pt x="11631" y="-123"/>
                    <a:pt x="9969" y="-123"/>
                    <a:pt x="8308" y="463"/>
                  </a:cubicBezTo>
                  <a:cubicBezTo>
                    <a:pt x="6646" y="1049"/>
                    <a:pt x="4985" y="2221"/>
                    <a:pt x="4154" y="4272"/>
                  </a:cubicBezTo>
                  <a:cubicBezTo>
                    <a:pt x="3323" y="6324"/>
                    <a:pt x="3323" y="9254"/>
                    <a:pt x="3877" y="11807"/>
                  </a:cubicBezTo>
                  <a:cubicBezTo>
                    <a:pt x="4431" y="14361"/>
                    <a:pt x="5538" y="16537"/>
                    <a:pt x="5677" y="18086"/>
                  </a:cubicBezTo>
                  <a:cubicBezTo>
                    <a:pt x="5815" y="19635"/>
                    <a:pt x="4985" y="20556"/>
                    <a:pt x="3877" y="21017"/>
                  </a:cubicBezTo>
                  <a:cubicBezTo>
                    <a:pt x="2769" y="21477"/>
                    <a:pt x="1385" y="21477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8296751" y="3145407"/>
              <a:ext cx="234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8327"/>
                    <a:pt x="1168" y="15055"/>
                    <a:pt x="2530" y="12436"/>
                  </a:cubicBezTo>
                  <a:cubicBezTo>
                    <a:pt x="3892" y="9818"/>
                    <a:pt x="6032" y="7855"/>
                    <a:pt x="9341" y="5891"/>
                  </a:cubicBezTo>
                  <a:cubicBezTo>
                    <a:pt x="12649" y="3927"/>
                    <a:pt x="1712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8667437" y="2803458"/>
              <a:ext cx="169064" cy="47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57" fill="norm" stroke="1" extrusionOk="0">
                  <a:moveTo>
                    <a:pt x="18899" y="821"/>
                  </a:moveTo>
                  <a:cubicBezTo>
                    <a:pt x="18099" y="437"/>
                    <a:pt x="17299" y="53"/>
                    <a:pt x="16099" y="5"/>
                  </a:cubicBezTo>
                  <a:cubicBezTo>
                    <a:pt x="14899" y="-43"/>
                    <a:pt x="13299" y="245"/>
                    <a:pt x="10766" y="1685"/>
                  </a:cubicBezTo>
                  <a:cubicBezTo>
                    <a:pt x="8232" y="3125"/>
                    <a:pt x="4766" y="5717"/>
                    <a:pt x="2632" y="8309"/>
                  </a:cubicBezTo>
                  <a:cubicBezTo>
                    <a:pt x="499" y="10901"/>
                    <a:pt x="-301" y="13493"/>
                    <a:pt x="99" y="15461"/>
                  </a:cubicBezTo>
                  <a:cubicBezTo>
                    <a:pt x="499" y="17429"/>
                    <a:pt x="2099" y="18773"/>
                    <a:pt x="5832" y="19685"/>
                  </a:cubicBezTo>
                  <a:cubicBezTo>
                    <a:pt x="9566" y="20597"/>
                    <a:pt x="15432" y="21077"/>
                    <a:pt x="21299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8883861" y="2906438"/>
              <a:ext cx="251091" cy="31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07" fill="norm" stroke="1" extrusionOk="0">
                  <a:moveTo>
                    <a:pt x="14453" y="2828"/>
                  </a:moveTo>
                  <a:cubicBezTo>
                    <a:pt x="13908" y="2260"/>
                    <a:pt x="13364" y="1691"/>
                    <a:pt x="12547" y="1407"/>
                  </a:cubicBezTo>
                  <a:cubicBezTo>
                    <a:pt x="11730" y="1123"/>
                    <a:pt x="10641" y="1123"/>
                    <a:pt x="9280" y="1762"/>
                  </a:cubicBezTo>
                  <a:cubicBezTo>
                    <a:pt x="7919" y="2402"/>
                    <a:pt x="6285" y="3681"/>
                    <a:pt x="4833" y="6239"/>
                  </a:cubicBezTo>
                  <a:cubicBezTo>
                    <a:pt x="3381" y="8797"/>
                    <a:pt x="2110" y="12633"/>
                    <a:pt x="1929" y="15333"/>
                  </a:cubicBezTo>
                  <a:cubicBezTo>
                    <a:pt x="1747" y="18033"/>
                    <a:pt x="2655" y="19597"/>
                    <a:pt x="4651" y="20449"/>
                  </a:cubicBezTo>
                  <a:cubicBezTo>
                    <a:pt x="6648" y="21302"/>
                    <a:pt x="9734" y="21444"/>
                    <a:pt x="12547" y="20165"/>
                  </a:cubicBezTo>
                  <a:cubicBezTo>
                    <a:pt x="15361" y="18886"/>
                    <a:pt x="17902" y="16186"/>
                    <a:pt x="18719" y="12918"/>
                  </a:cubicBezTo>
                  <a:cubicBezTo>
                    <a:pt x="19535" y="9649"/>
                    <a:pt x="18628" y="5812"/>
                    <a:pt x="16722" y="3468"/>
                  </a:cubicBezTo>
                  <a:cubicBezTo>
                    <a:pt x="14816" y="1123"/>
                    <a:pt x="11912" y="270"/>
                    <a:pt x="9371" y="57"/>
                  </a:cubicBezTo>
                  <a:cubicBezTo>
                    <a:pt x="6829" y="-156"/>
                    <a:pt x="4651" y="270"/>
                    <a:pt x="3199" y="697"/>
                  </a:cubicBezTo>
                  <a:cubicBezTo>
                    <a:pt x="1747" y="1123"/>
                    <a:pt x="1021" y="1549"/>
                    <a:pt x="567" y="2118"/>
                  </a:cubicBezTo>
                  <a:cubicBezTo>
                    <a:pt x="114" y="2686"/>
                    <a:pt x="-68" y="3397"/>
                    <a:pt x="23" y="4107"/>
                  </a:cubicBezTo>
                  <a:cubicBezTo>
                    <a:pt x="114" y="4818"/>
                    <a:pt x="477" y="5528"/>
                    <a:pt x="3653" y="6168"/>
                  </a:cubicBezTo>
                  <a:cubicBezTo>
                    <a:pt x="6829" y="6807"/>
                    <a:pt x="12819" y="7376"/>
                    <a:pt x="16268" y="7589"/>
                  </a:cubicBezTo>
                  <a:cubicBezTo>
                    <a:pt x="19717" y="7802"/>
                    <a:pt x="20624" y="7660"/>
                    <a:pt x="21532" y="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9312751" y="2923157"/>
              <a:ext cx="16102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3323" y="6028"/>
                  </a:moveTo>
                  <a:cubicBezTo>
                    <a:pt x="2215" y="9879"/>
                    <a:pt x="1108" y="13730"/>
                    <a:pt x="554" y="15070"/>
                  </a:cubicBezTo>
                  <a:cubicBezTo>
                    <a:pt x="0" y="16409"/>
                    <a:pt x="0" y="15237"/>
                    <a:pt x="0" y="12893"/>
                  </a:cubicBezTo>
                  <a:cubicBezTo>
                    <a:pt x="0" y="10549"/>
                    <a:pt x="0" y="7033"/>
                    <a:pt x="138" y="4856"/>
                  </a:cubicBezTo>
                  <a:cubicBezTo>
                    <a:pt x="277" y="2679"/>
                    <a:pt x="554" y="1842"/>
                    <a:pt x="1246" y="1172"/>
                  </a:cubicBezTo>
                  <a:cubicBezTo>
                    <a:pt x="1938" y="502"/>
                    <a:pt x="3046" y="0"/>
                    <a:pt x="5262" y="0"/>
                  </a:cubicBezTo>
                  <a:cubicBezTo>
                    <a:pt x="7477" y="0"/>
                    <a:pt x="10800" y="502"/>
                    <a:pt x="13846" y="2093"/>
                  </a:cubicBezTo>
                  <a:cubicBezTo>
                    <a:pt x="16892" y="3684"/>
                    <a:pt x="19662" y="6363"/>
                    <a:pt x="20631" y="9795"/>
                  </a:cubicBezTo>
                  <a:cubicBezTo>
                    <a:pt x="21600" y="13228"/>
                    <a:pt x="20769" y="17414"/>
                    <a:pt x="19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9655247" y="2766750"/>
              <a:ext cx="152805" cy="51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41" fill="norm" stroke="1" extrusionOk="0">
                  <a:moveTo>
                    <a:pt x="18445" y="1769"/>
                  </a:moveTo>
                  <a:cubicBezTo>
                    <a:pt x="18153" y="1324"/>
                    <a:pt x="17861" y="880"/>
                    <a:pt x="15964" y="524"/>
                  </a:cubicBezTo>
                  <a:cubicBezTo>
                    <a:pt x="14067" y="169"/>
                    <a:pt x="10564" y="-98"/>
                    <a:pt x="7499" y="35"/>
                  </a:cubicBezTo>
                  <a:cubicBezTo>
                    <a:pt x="4434" y="169"/>
                    <a:pt x="1807" y="702"/>
                    <a:pt x="640" y="1458"/>
                  </a:cubicBezTo>
                  <a:cubicBezTo>
                    <a:pt x="-528" y="2213"/>
                    <a:pt x="-236" y="3191"/>
                    <a:pt x="2683" y="4213"/>
                  </a:cubicBezTo>
                  <a:cubicBezTo>
                    <a:pt x="5602" y="5235"/>
                    <a:pt x="11148" y="6302"/>
                    <a:pt x="14358" y="7058"/>
                  </a:cubicBezTo>
                  <a:cubicBezTo>
                    <a:pt x="17569" y="7813"/>
                    <a:pt x="18445" y="8258"/>
                    <a:pt x="18153" y="8924"/>
                  </a:cubicBezTo>
                  <a:cubicBezTo>
                    <a:pt x="17861" y="9591"/>
                    <a:pt x="16402" y="10480"/>
                    <a:pt x="14358" y="11235"/>
                  </a:cubicBezTo>
                  <a:cubicBezTo>
                    <a:pt x="12315" y="11991"/>
                    <a:pt x="9688" y="12613"/>
                    <a:pt x="7499" y="12880"/>
                  </a:cubicBezTo>
                  <a:cubicBezTo>
                    <a:pt x="5310" y="13146"/>
                    <a:pt x="3558" y="13058"/>
                    <a:pt x="3413" y="12880"/>
                  </a:cubicBezTo>
                  <a:cubicBezTo>
                    <a:pt x="3267" y="12702"/>
                    <a:pt x="4726" y="12435"/>
                    <a:pt x="6331" y="12302"/>
                  </a:cubicBezTo>
                  <a:cubicBezTo>
                    <a:pt x="7937" y="12169"/>
                    <a:pt x="9688" y="12169"/>
                    <a:pt x="11294" y="12346"/>
                  </a:cubicBezTo>
                  <a:cubicBezTo>
                    <a:pt x="12899" y="12524"/>
                    <a:pt x="14358" y="12880"/>
                    <a:pt x="15088" y="13280"/>
                  </a:cubicBezTo>
                  <a:cubicBezTo>
                    <a:pt x="15818" y="13680"/>
                    <a:pt x="15818" y="14124"/>
                    <a:pt x="14796" y="15013"/>
                  </a:cubicBezTo>
                  <a:cubicBezTo>
                    <a:pt x="13775" y="15902"/>
                    <a:pt x="11731" y="17235"/>
                    <a:pt x="10272" y="18124"/>
                  </a:cubicBezTo>
                  <a:cubicBezTo>
                    <a:pt x="8813" y="19013"/>
                    <a:pt x="7937" y="19458"/>
                    <a:pt x="7353" y="19946"/>
                  </a:cubicBezTo>
                  <a:cubicBezTo>
                    <a:pt x="6769" y="20435"/>
                    <a:pt x="6477" y="20969"/>
                    <a:pt x="7061" y="21235"/>
                  </a:cubicBezTo>
                  <a:cubicBezTo>
                    <a:pt x="7645" y="21502"/>
                    <a:pt x="9104" y="21502"/>
                    <a:pt x="11586" y="21280"/>
                  </a:cubicBezTo>
                  <a:cubicBezTo>
                    <a:pt x="14067" y="21058"/>
                    <a:pt x="17569" y="20613"/>
                    <a:pt x="21072" y="20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9964357" y="2928375"/>
              <a:ext cx="161195" cy="23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10" fill="norm" stroke="1" extrusionOk="0">
                  <a:moveTo>
                    <a:pt x="324" y="1839"/>
                  </a:moveTo>
                  <a:cubicBezTo>
                    <a:pt x="44" y="874"/>
                    <a:pt x="-237" y="-90"/>
                    <a:pt x="324" y="6"/>
                  </a:cubicBezTo>
                  <a:cubicBezTo>
                    <a:pt x="885" y="103"/>
                    <a:pt x="2288" y="1260"/>
                    <a:pt x="5093" y="3574"/>
                  </a:cubicBezTo>
                  <a:cubicBezTo>
                    <a:pt x="7898" y="5889"/>
                    <a:pt x="12106" y="9360"/>
                    <a:pt x="15051" y="12542"/>
                  </a:cubicBezTo>
                  <a:cubicBezTo>
                    <a:pt x="17997" y="15724"/>
                    <a:pt x="19680" y="18617"/>
                    <a:pt x="21363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9966801" y="2935857"/>
              <a:ext cx="1841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10" y="0"/>
                    <a:pt x="18621" y="0"/>
                    <a:pt x="16759" y="919"/>
                  </a:cubicBezTo>
                  <a:cubicBezTo>
                    <a:pt x="14897" y="1838"/>
                    <a:pt x="12662" y="3677"/>
                    <a:pt x="10303" y="6587"/>
                  </a:cubicBezTo>
                  <a:cubicBezTo>
                    <a:pt x="7945" y="9498"/>
                    <a:pt x="5462" y="13481"/>
                    <a:pt x="3724" y="16162"/>
                  </a:cubicBezTo>
                  <a:cubicBezTo>
                    <a:pt x="1986" y="18843"/>
                    <a:pt x="993" y="20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10208101" y="3126357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0303351" y="3164457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10538301" y="3158107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10690701" y="2957238"/>
              <a:ext cx="177801" cy="27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802"/>
                  </a:moveTo>
                  <a:cubicBezTo>
                    <a:pt x="1029" y="311"/>
                    <a:pt x="2057" y="-180"/>
                    <a:pt x="3086" y="65"/>
                  </a:cubicBezTo>
                  <a:cubicBezTo>
                    <a:pt x="4114" y="311"/>
                    <a:pt x="5143" y="1293"/>
                    <a:pt x="7843" y="4075"/>
                  </a:cubicBezTo>
                  <a:cubicBezTo>
                    <a:pt x="10543" y="6856"/>
                    <a:pt x="14914" y="11438"/>
                    <a:pt x="17486" y="14629"/>
                  </a:cubicBezTo>
                  <a:cubicBezTo>
                    <a:pt x="20057" y="17820"/>
                    <a:pt x="20829" y="19620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10705379" y="2918924"/>
              <a:ext cx="245673" cy="40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1246" y="905"/>
                  </a:moveTo>
                  <a:cubicBezTo>
                    <a:pt x="20697" y="452"/>
                    <a:pt x="20148" y="0"/>
                    <a:pt x="19324" y="0"/>
                  </a:cubicBezTo>
                  <a:cubicBezTo>
                    <a:pt x="18500" y="0"/>
                    <a:pt x="17402" y="452"/>
                    <a:pt x="15205" y="2318"/>
                  </a:cubicBezTo>
                  <a:cubicBezTo>
                    <a:pt x="13009" y="4184"/>
                    <a:pt x="9714" y="7464"/>
                    <a:pt x="6877" y="10348"/>
                  </a:cubicBezTo>
                  <a:cubicBezTo>
                    <a:pt x="4039" y="13231"/>
                    <a:pt x="1660" y="15719"/>
                    <a:pt x="653" y="17529"/>
                  </a:cubicBezTo>
                  <a:cubicBezTo>
                    <a:pt x="-354" y="19338"/>
                    <a:pt x="12" y="20469"/>
                    <a:pt x="3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10890932" y="3170807"/>
              <a:ext cx="14267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2351" y="6353"/>
                  </a:moveTo>
                  <a:cubicBezTo>
                    <a:pt x="1716" y="8894"/>
                    <a:pt x="1081" y="11435"/>
                    <a:pt x="604" y="14612"/>
                  </a:cubicBezTo>
                  <a:cubicBezTo>
                    <a:pt x="128" y="17788"/>
                    <a:pt x="-190" y="21600"/>
                    <a:pt x="128" y="21600"/>
                  </a:cubicBezTo>
                  <a:cubicBezTo>
                    <a:pt x="445" y="21600"/>
                    <a:pt x="1398" y="17788"/>
                    <a:pt x="2828" y="13976"/>
                  </a:cubicBezTo>
                  <a:cubicBezTo>
                    <a:pt x="4257" y="10165"/>
                    <a:pt x="6163" y="6353"/>
                    <a:pt x="7751" y="3812"/>
                  </a:cubicBezTo>
                  <a:cubicBezTo>
                    <a:pt x="9339" y="1271"/>
                    <a:pt x="10610" y="0"/>
                    <a:pt x="11881" y="0"/>
                  </a:cubicBezTo>
                  <a:cubicBezTo>
                    <a:pt x="13151" y="0"/>
                    <a:pt x="14422" y="1271"/>
                    <a:pt x="15534" y="4235"/>
                  </a:cubicBezTo>
                  <a:cubicBezTo>
                    <a:pt x="16645" y="7200"/>
                    <a:pt x="17598" y="11859"/>
                    <a:pt x="18551" y="15035"/>
                  </a:cubicBezTo>
                  <a:cubicBezTo>
                    <a:pt x="19504" y="18212"/>
                    <a:pt x="20457" y="19906"/>
                    <a:pt x="214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11102888" y="2886000"/>
              <a:ext cx="88969" cy="4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431" fill="norm" stroke="1" extrusionOk="0">
                  <a:moveTo>
                    <a:pt x="1604" y="2209"/>
                  </a:moveTo>
                  <a:cubicBezTo>
                    <a:pt x="622" y="1671"/>
                    <a:pt x="-360" y="1134"/>
                    <a:pt x="131" y="704"/>
                  </a:cubicBezTo>
                  <a:cubicBezTo>
                    <a:pt x="622" y="274"/>
                    <a:pt x="2585" y="-48"/>
                    <a:pt x="5040" y="6"/>
                  </a:cubicBezTo>
                  <a:cubicBezTo>
                    <a:pt x="7495" y="59"/>
                    <a:pt x="10440" y="489"/>
                    <a:pt x="13385" y="1188"/>
                  </a:cubicBezTo>
                  <a:cubicBezTo>
                    <a:pt x="16331" y="1886"/>
                    <a:pt x="19276" y="2853"/>
                    <a:pt x="20258" y="3606"/>
                  </a:cubicBezTo>
                  <a:cubicBezTo>
                    <a:pt x="21240" y="4358"/>
                    <a:pt x="20258" y="4895"/>
                    <a:pt x="17804" y="5594"/>
                  </a:cubicBezTo>
                  <a:cubicBezTo>
                    <a:pt x="15349" y="6292"/>
                    <a:pt x="11422" y="7152"/>
                    <a:pt x="8967" y="7851"/>
                  </a:cubicBezTo>
                  <a:cubicBezTo>
                    <a:pt x="6513" y="8549"/>
                    <a:pt x="5531" y="9086"/>
                    <a:pt x="6267" y="10000"/>
                  </a:cubicBezTo>
                  <a:cubicBezTo>
                    <a:pt x="7004" y="10913"/>
                    <a:pt x="9458" y="12203"/>
                    <a:pt x="11422" y="13653"/>
                  </a:cubicBezTo>
                  <a:cubicBezTo>
                    <a:pt x="13385" y="15104"/>
                    <a:pt x="14858" y="16716"/>
                    <a:pt x="15595" y="17791"/>
                  </a:cubicBezTo>
                  <a:cubicBezTo>
                    <a:pt x="16331" y="18865"/>
                    <a:pt x="16331" y="19403"/>
                    <a:pt x="15840" y="19994"/>
                  </a:cubicBezTo>
                  <a:cubicBezTo>
                    <a:pt x="15349" y="20585"/>
                    <a:pt x="14367" y="21230"/>
                    <a:pt x="12895" y="21391"/>
                  </a:cubicBezTo>
                  <a:cubicBezTo>
                    <a:pt x="11422" y="21552"/>
                    <a:pt x="9458" y="21230"/>
                    <a:pt x="9213" y="20424"/>
                  </a:cubicBezTo>
                  <a:cubicBezTo>
                    <a:pt x="8967" y="19618"/>
                    <a:pt x="10440" y="18328"/>
                    <a:pt x="11913" y="17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11192351" y="2767498"/>
              <a:ext cx="212622" cy="63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95" fill="norm" stroke="1" extrusionOk="0">
                  <a:moveTo>
                    <a:pt x="9437" y="1191"/>
                  </a:moveTo>
                  <a:cubicBezTo>
                    <a:pt x="9856" y="687"/>
                    <a:pt x="10276" y="183"/>
                    <a:pt x="10905" y="39"/>
                  </a:cubicBezTo>
                  <a:cubicBezTo>
                    <a:pt x="11534" y="-105"/>
                    <a:pt x="12373" y="111"/>
                    <a:pt x="14050" y="1371"/>
                  </a:cubicBezTo>
                  <a:cubicBezTo>
                    <a:pt x="15728" y="2631"/>
                    <a:pt x="18245" y="4935"/>
                    <a:pt x="19713" y="7311"/>
                  </a:cubicBezTo>
                  <a:cubicBezTo>
                    <a:pt x="21181" y="9687"/>
                    <a:pt x="21600" y="12135"/>
                    <a:pt x="20237" y="14295"/>
                  </a:cubicBezTo>
                  <a:cubicBezTo>
                    <a:pt x="18874" y="16455"/>
                    <a:pt x="15728" y="18327"/>
                    <a:pt x="12058" y="19479"/>
                  </a:cubicBezTo>
                  <a:cubicBezTo>
                    <a:pt x="8388" y="20631"/>
                    <a:pt x="4194" y="21063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8715851" y="3533022"/>
              <a:ext cx="2070101" cy="12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7911"/>
                  </a:moveTo>
                  <a:cubicBezTo>
                    <a:pt x="839" y="7532"/>
                    <a:pt x="1679" y="7153"/>
                    <a:pt x="2573" y="6395"/>
                  </a:cubicBezTo>
                  <a:cubicBezTo>
                    <a:pt x="3467" y="5637"/>
                    <a:pt x="4417" y="4500"/>
                    <a:pt x="5223" y="3553"/>
                  </a:cubicBezTo>
                  <a:cubicBezTo>
                    <a:pt x="6029" y="2606"/>
                    <a:pt x="6692" y="1848"/>
                    <a:pt x="7377" y="1279"/>
                  </a:cubicBezTo>
                  <a:cubicBezTo>
                    <a:pt x="8061" y="711"/>
                    <a:pt x="8768" y="332"/>
                    <a:pt x="9519" y="142"/>
                  </a:cubicBezTo>
                  <a:cubicBezTo>
                    <a:pt x="10270" y="-47"/>
                    <a:pt x="11065" y="-47"/>
                    <a:pt x="11816" y="142"/>
                  </a:cubicBezTo>
                  <a:cubicBezTo>
                    <a:pt x="12567" y="332"/>
                    <a:pt x="13274" y="711"/>
                    <a:pt x="13980" y="1658"/>
                  </a:cubicBezTo>
                  <a:cubicBezTo>
                    <a:pt x="14687" y="2606"/>
                    <a:pt x="15394" y="4121"/>
                    <a:pt x="16167" y="6016"/>
                  </a:cubicBezTo>
                  <a:cubicBezTo>
                    <a:pt x="16940" y="7911"/>
                    <a:pt x="17779" y="10185"/>
                    <a:pt x="18696" y="12837"/>
                  </a:cubicBezTo>
                  <a:cubicBezTo>
                    <a:pt x="19612" y="15490"/>
                    <a:pt x="20606" y="18521"/>
                    <a:pt x="2160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9312751" y="383755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9198451" y="3727090"/>
              <a:ext cx="129203" cy="44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17" fill="norm" stroke="1" extrusionOk="0">
                  <a:moveTo>
                    <a:pt x="17768" y="5317"/>
                  </a:moveTo>
                  <a:cubicBezTo>
                    <a:pt x="17419" y="4808"/>
                    <a:pt x="17071" y="4298"/>
                    <a:pt x="17768" y="3687"/>
                  </a:cubicBezTo>
                  <a:cubicBezTo>
                    <a:pt x="18465" y="3075"/>
                    <a:pt x="20206" y="2362"/>
                    <a:pt x="20903" y="1751"/>
                  </a:cubicBezTo>
                  <a:cubicBezTo>
                    <a:pt x="21600" y="1140"/>
                    <a:pt x="21252" y="630"/>
                    <a:pt x="20206" y="325"/>
                  </a:cubicBezTo>
                  <a:cubicBezTo>
                    <a:pt x="19161" y="19"/>
                    <a:pt x="17419" y="-83"/>
                    <a:pt x="15155" y="70"/>
                  </a:cubicBezTo>
                  <a:cubicBezTo>
                    <a:pt x="12890" y="223"/>
                    <a:pt x="10103" y="630"/>
                    <a:pt x="7665" y="2413"/>
                  </a:cubicBezTo>
                  <a:cubicBezTo>
                    <a:pt x="5226" y="4196"/>
                    <a:pt x="3135" y="7355"/>
                    <a:pt x="2439" y="10259"/>
                  </a:cubicBezTo>
                  <a:cubicBezTo>
                    <a:pt x="1742" y="13162"/>
                    <a:pt x="2439" y="15811"/>
                    <a:pt x="2265" y="17645"/>
                  </a:cubicBezTo>
                  <a:cubicBezTo>
                    <a:pt x="2090" y="19479"/>
                    <a:pt x="1045" y="20498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9084151" y="4002657"/>
              <a:ext cx="260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6364"/>
                    <a:pt x="5268" y="11127"/>
                    <a:pt x="8868" y="7527"/>
                  </a:cubicBezTo>
                  <a:cubicBezTo>
                    <a:pt x="12468" y="3927"/>
                    <a:pt x="1703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9397672" y="3716475"/>
              <a:ext cx="198713" cy="43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12" fill="norm" stroke="1" extrusionOk="0">
                  <a:moveTo>
                    <a:pt x="20890" y="3167"/>
                  </a:moveTo>
                  <a:cubicBezTo>
                    <a:pt x="21118" y="2643"/>
                    <a:pt x="21345" y="2119"/>
                    <a:pt x="21345" y="1595"/>
                  </a:cubicBezTo>
                  <a:cubicBezTo>
                    <a:pt x="21345" y="1070"/>
                    <a:pt x="21118" y="546"/>
                    <a:pt x="19981" y="231"/>
                  </a:cubicBezTo>
                  <a:cubicBezTo>
                    <a:pt x="18844" y="-83"/>
                    <a:pt x="16798" y="-188"/>
                    <a:pt x="13842" y="651"/>
                  </a:cubicBezTo>
                  <a:cubicBezTo>
                    <a:pt x="10886" y="1490"/>
                    <a:pt x="7021" y="3272"/>
                    <a:pt x="4406" y="5369"/>
                  </a:cubicBezTo>
                  <a:cubicBezTo>
                    <a:pt x="1791" y="7466"/>
                    <a:pt x="427" y="9878"/>
                    <a:pt x="86" y="12028"/>
                  </a:cubicBezTo>
                  <a:cubicBezTo>
                    <a:pt x="-255" y="14177"/>
                    <a:pt x="427" y="16064"/>
                    <a:pt x="1905" y="17585"/>
                  </a:cubicBezTo>
                  <a:cubicBezTo>
                    <a:pt x="3383" y="19105"/>
                    <a:pt x="5657" y="20259"/>
                    <a:pt x="793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9555762" y="3768774"/>
              <a:ext cx="172184" cy="40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73" fill="norm" stroke="1" extrusionOk="0">
                  <a:moveTo>
                    <a:pt x="20870" y="3318"/>
                  </a:moveTo>
                  <a:cubicBezTo>
                    <a:pt x="21130" y="2418"/>
                    <a:pt x="21390" y="1518"/>
                    <a:pt x="20870" y="956"/>
                  </a:cubicBezTo>
                  <a:cubicBezTo>
                    <a:pt x="20349" y="393"/>
                    <a:pt x="19048" y="168"/>
                    <a:pt x="16966" y="56"/>
                  </a:cubicBezTo>
                  <a:cubicBezTo>
                    <a:pt x="14884" y="-57"/>
                    <a:pt x="12021" y="-57"/>
                    <a:pt x="9159" y="618"/>
                  </a:cubicBezTo>
                  <a:cubicBezTo>
                    <a:pt x="6296" y="1293"/>
                    <a:pt x="3433" y="2643"/>
                    <a:pt x="2653" y="3881"/>
                  </a:cubicBezTo>
                  <a:cubicBezTo>
                    <a:pt x="1872" y="5118"/>
                    <a:pt x="3173" y="6243"/>
                    <a:pt x="4735" y="7199"/>
                  </a:cubicBezTo>
                  <a:cubicBezTo>
                    <a:pt x="6296" y="8155"/>
                    <a:pt x="8118" y="8943"/>
                    <a:pt x="9289" y="9618"/>
                  </a:cubicBezTo>
                  <a:cubicBezTo>
                    <a:pt x="10460" y="10293"/>
                    <a:pt x="10980" y="10856"/>
                    <a:pt x="11110" y="11418"/>
                  </a:cubicBezTo>
                  <a:cubicBezTo>
                    <a:pt x="11241" y="11981"/>
                    <a:pt x="10980" y="12543"/>
                    <a:pt x="9549" y="13218"/>
                  </a:cubicBezTo>
                  <a:cubicBezTo>
                    <a:pt x="8118" y="13893"/>
                    <a:pt x="5515" y="14681"/>
                    <a:pt x="3563" y="15130"/>
                  </a:cubicBezTo>
                  <a:cubicBezTo>
                    <a:pt x="1612" y="15581"/>
                    <a:pt x="310" y="15693"/>
                    <a:pt x="50" y="15468"/>
                  </a:cubicBezTo>
                  <a:cubicBezTo>
                    <a:pt x="-210" y="15243"/>
                    <a:pt x="571" y="14681"/>
                    <a:pt x="1872" y="14399"/>
                  </a:cubicBezTo>
                  <a:cubicBezTo>
                    <a:pt x="3173" y="14118"/>
                    <a:pt x="4995" y="14118"/>
                    <a:pt x="6556" y="14174"/>
                  </a:cubicBezTo>
                  <a:cubicBezTo>
                    <a:pt x="8118" y="14231"/>
                    <a:pt x="9419" y="14343"/>
                    <a:pt x="10070" y="14737"/>
                  </a:cubicBezTo>
                  <a:cubicBezTo>
                    <a:pt x="10720" y="15130"/>
                    <a:pt x="10720" y="15805"/>
                    <a:pt x="9939" y="16706"/>
                  </a:cubicBezTo>
                  <a:cubicBezTo>
                    <a:pt x="9159" y="17606"/>
                    <a:pt x="7597" y="18731"/>
                    <a:pt x="6686" y="19574"/>
                  </a:cubicBezTo>
                  <a:cubicBezTo>
                    <a:pt x="5776" y="20418"/>
                    <a:pt x="5515" y="20981"/>
                    <a:pt x="6036" y="21262"/>
                  </a:cubicBezTo>
                  <a:cubicBezTo>
                    <a:pt x="6556" y="21543"/>
                    <a:pt x="7857" y="21543"/>
                    <a:pt x="9289" y="21262"/>
                  </a:cubicBezTo>
                  <a:cubicBezTo>
                    <a:pt x="10720" y="20981"/>
                    <a:pt x="12282" y="20418"/>
                    <a:pt x="13843" y="19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9719151" y="3869307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800"/>
                    <a:pt x="10080" y="9600"/>
                    <a:pt x="13680" y="13200"/>
                  </a:cubicBezTo>
                  <a:cubicBezTo>
                    <a:pt x="17280" y="16800"/>
                    <a:pt x="1944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9795351" y="3882007"/>
              <a:ext cx="1270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660" y="1200"/>
                  </a:cubicBezTo>
                  <a:cubicBezTo>
                    <a:pt x="13320" y="2400"/>
                    <a:pt x="10440" y="4800"/>
                    <a:pt x="7740" y="7800"/>
                  </a:cubicBezTo>
                  <a:cubicBezTo>
                    <a:pt x="5040" y="10800"/>
                    <a:pt x="2520" y="14400"/>
                    <a:pt x="1260" y="168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9922351" y="3996307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35"/>
                    <a:pt x="7200" y="11270"/>
                    <a:pt x="3600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10023951" y="4071284"/>
              <a:ext cx="1143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00" y="11040"/>
                    <a:pt x="9600" y="1783"/>
                    <a:pt x="13200" y="240"/>
                  </a:cubicBezTo>
                  <a:cubicBezTo>
                    <a:pt x="16800" y="-1303"/>
                    <a:pt x="192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10271601" y="4059807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10469393" y="3857557"/>
              <a:ext cx="202259" cy="26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23" fill="norm" stroke="1" extrusionOk="0">
                  <a:moveTo>
                    <a:pt x="1250" y="1466"/>
                  </a:moveTo>
                  <a:cubicBezTo>
                    <a:pt x="575" y="780"/>
                    <a:pt x="-100" y="94"/>
                    <a:pt x="12" y="9"/>
                  </a:cubicBezTo>
                  <a:cubicBezTo>
                    <a:pt x="125" y="-77"/>
                    <a:pt x="1025" y="437"/>
                    <a:pt x="3387" y="2837"/>
                  </a:cubicBezTo>
                  <a:cubicBezTo>
                    <a:pt x="5750" y="5237"/>
                    <a:pt x="9575" y="9523"/>
                    <a:pt x="12837" y="12952"/>
                  </a:cubicBezTo>
                  <a:cubicBezTo>
                    <a:pt x="16100" y="16380"/>
                    <a:pt x="18800" y="18952"/>
                    <a:pt x="215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10500201" y="3870012"/>
              <a:ext cx="190501" cy="31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381"/>
                  </a:moveTo>
                  <a:cubicBezTo>
                    <a:pt x="20400" y="95"/>
                    <a:pt x="19200" y="-191"/>
                    <a:pt x="17640" y="167"/>
                  </a:cubicBezTo>
                  <a:cubicBezTo>
                    <a:pt x="16080" y="524"/>
                    <a:pt x="14160" y="1526"/>
                    <a:pt x="11520" y="3957"/>
                  </a:cubicBezTo>
                  <a:cubicBezTo>
                    <a:pt x="8880" y="6389"/>
                    <a:pt x="5520" y="10251"/>
                    <a:pt x="3480" y="13398"/>
                  </a:cubicBezTo>
                  <a:cubicBezTo>
                    <a:pt x="1440" y="16545"/>
                    <a:pt x="720" y="18977"/>
                    <a:pt x="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10631434" y="4080575"/>
              <a:ext cx="110068" cy="1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4154" y="2563"/>
                  </a:moveTo>
                  <a:cubicBezTo>
                    <a:pt x="3323" y="4129"/>
                    <a:pt x="2492" y="5694"/>
                    <a:pt x="1662" y="7885"/>
                  </a:cubicBezTo>
                  <a:cubicBezTo>
                    <a:pt x="831" y="10076"/>
                    <a:pt x="0" y="12894"/>
                    <a:pt x="0" y="13520"/>
                  </a:cubicBezTo>
                  <a:cubicBezTo>
                    <a:pt x="0" y="14146"/>
                    <a:pt x="831" y="12581"/>
                    <a:pt x="2285" y="10233"/>
                  </a:cubicBezTo>
                  <a:cubicBezTo>
                    <a:pt x="3738" y="7885"/>
                    <a:pt x="5815" y="4755"/>
                    <a:pt x="7685" y="2720"/>
                  </a:cubicBezTo>
                  <a:cubicBezTo>
                    <a:pt x="9554" y="685"/>
                    <a:pt x="11215" y="-254"/>
                    <a:pt x="12877" y="59"/>
                  </a:cubicBezTo>
                  <a:cubicBezTo>
                    <a:pt x="14538" y="372"/>
                    <a:pt x="16200" y="1937"/>
                    <a:pt x="17654" y="5694"/>
                  </a:cubicBezTo>
                  <a:cubicBezTo>
                    <a:pt x="19108" y="9450"/>
                    <a:pt x="20354" y="15398"/>
                    <a:pt x="216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10785951" y="3862957"/>
              <a:ext cx="825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0"/>
                  </a:moveTo>
                  <a:cubicBezTo>
                    <a:pt x="4431" y="126"/>
                    <a:pt x="7200" y="253"/>
                    <a:pt x="9138" y="632"/>
                  </a:cubicBezTo>
                  <a:cubicBezTo>
                    <a:pt x="11077" y="1011"/>
                    <a:pt x="12185" y="1642"/>
                    <a:pt x="13569" y="2589"/>
                  </a:cubicBezTo>
                  <a:cubicBezTo>
                    <a:pt x="14954" y="3537"/>
                    <a:pt x="16615" y="4800"/>
                    <a:pt x="16338" y="5747"/>
                  </a:cubicBezTo>
                  <a:cubicBezTo>
                    <a:pt x="16062" y="6695"/>
                    <a:pt x="13846" y="7326"/>
                    <a:pt x="12185" y="7958"/>
                  </a:cubicBezTo>
                  <a:cubicBezTo>
                    <a:pt x="10523" y="8589"/>
                    <a:pt x="9415" y="9221"/>
                    <a:pt x="10246" y="10168"/>
                  </a:cubicBezTo>
                  <a:cubicBezTo>
                    <a:pt x="11077" y="11116"/>
                    <a:pt x="13846" y="12379"/>
                    <a:pt x="16062" y="13263"/>
                  </a:cubicBezTo>
                  <a:cubicBezTo>
                    <a:pt x="18277" y="14147"/>
                    <a:pt x="19938" y="14653"/>
                    <a:pt x="20769" y="15284"/>
                  </a:cubicBezTo>
                  <a:cubicBezTo>
                    <a:pt x="21600" y="15916"/>
                    <a:pt x="21600" y="16674"/>
                    <a:pt x="21600" y="17368"/>
                  </a:cubicBezTo>
                  <a:cubicBezTo>
                    <a:pt x="21600" y="18063"/>
                    <a:pt x="21600" y="18695"/>
                    <a:pt x="20769" y="19263"/>
                  </a:cubicBezTo>
                  <a:cubicBezTo>
                    <a:pt x="19938" y="19832"/>
                    <a:pt x="18277" y="20337"/>
                    <a:pt x="16062" y="20779"/>
                  </a:cubicBezTo>
                  <a:cubicBezTo>
                    <a:pt x="13846" y="21221"/>
                    <a:pt x="11077" y="21600"/>
                    <a:pt x="8308" y="21600"/>
                  </a:cubicBezTo>
                  <a:cubicBezTo>
                    <a:pt x="5538" y="21600"/>
                    <a:pt x="2769" y="21221"/>
                    <a:pt x="0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10887551" y="3869307"/>
              <a:ext cx="10613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1215" y="0"/>
                  </a:moveTo>
                  <a:cubicBezTo>
                    <a:pt x="15369" y="3189"/>
                    <a:pt x="19523" y="6377"/>
                    <a:pt x="20562" y="9257"/>
                  </a:cubicBezTo>
                  <a:cubicBezTo>
                    <a:pt x="21600" y="12137"/>
                    <a:pt x="19523" y="14709"/>
                    <a:pt x="15577" y="16714"/>
                  </a:cubicBezTo>
                  <a:cubicBezTo>
                    <a:pt x="11631" y="18720"/>
                    <a:pt x="5815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6144101" y="5073363"/>
              <a:ext cx="2921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817" y="12582"/>
                    <a:pt x="5635" y="4867"/>
                    <a:pt x="9235" y="1782"/>
                  </a:cubicBezTo>
                  <a:cubicBezTo>
                    <a:pt x="12835" y="-1304"/>
                    <a:pt x="1721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6271101" y="5196457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6839337" y="4738463"/>
              <a:ext cx="149315" cy="5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60" fill="norm" stroke="1" extrusionOk="0">
                  <a:moveTo>
                    <a:pt x="21461" y="4163"/>
                  </a:moveTo>
                  <a:cubicBezTo>
                    <a:pt x="21461" y="3302"/>
                    <a:pt x="21461" y="2442"/>
                    <a:pt x="20396" y="1753"/>
                  </a:cubicBezTo>
                  <a:cubicBezTo>
                    <a:pt x="19331" y="1065"/>
                    <a:pt x="17202" y="548"/>
                    <a:pt x="15376" y="247"/>
                  </a:cubicBezTo>
                  <a:cubicBezTo>
                    <a:pt x="13551" y="-54"/>
                    <a:pt x="12030" y="-140"/>
                    <a:pt x="9900" y="333"/>
                  </a:cubicBezTo>
                  <a:cubicBezTo>
                    <a:pt x="7771" y="807"/>
                    <a:pt x="5033" y="1839"/>
                    <a:pt x="3055" y="3388"/>
                  </a:cubicBezTo>
                  <a:cubicBezTo>
                    <a:pt x="1078" y="4937"/>
                    <a:pt x="-139" y="7003"/>
                    <a:pt x="13" y="9455"/>
                  </a:cubicBezTo>
                  <a:cubicBezTo>
                    <a:pt x="165" y="11908"/>
                    <a:pt x="1686" y="14748"/>
                    <a:pt x="2903" y="16813"/>
                  </a:cubicBezTo>
                  <a:cubicBezTo>
                    <a:pt x="4120" y="18878"/>
                    <a:pt x="5033" y="20169"/>
                    <a:pt x="5946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6747351" y="5037707"/>
              <a:ext cx="2095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7550"/>
                    <a:pt x="3927" y="13500"/>
                    <a:pt x="7527" y="9900"/>
                  </a:cubicBezTo>
                  <a:cubicBezTo>
                    <a:pt x="11127" y="6300"/>
                    <a:pt x="16364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7073591" y="4765605"/>
              <a:ext cx="188111" cy="41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551" fill="norm" stroke="1" extrusionOk="0">
                  <a:moveTo>
                    <a:pt x="20865" y="933"/>
                  </a:moveTo>
                  <a:cubicBezTo>
                    <a:pt x="20161" y="496"/>
                    <a:pt x="19456" y="60"/>
                    <a:pt x="17695" y="6"/>
                  </a:cubicBezTo>
                  <a:cubicBezTo>
                    <a:pt x="15935" y="-49"/>
                    <a:pt x="13117" y="278"/>
                    <a:pt x="10182" y="1478"/>
                  </a:cubicBezTo>
                  <a:cubicBezTo>
                    <a:pt x="7248" y="2678"/>
                    <a:pt x="4195" y="4751"/>
                    <a:pt x="2200" y="7424"/>
                  </a:cubicBezTo>
                  <a:cubicBezTo>
                    <a:pt x="204" y="10096"/>
                    <a:pt x="-735" y="13369"/>
                    <a:pt x="674" y="15824"/>
                  </a:cubicBezTo>
                  <a:cubicBezTo>
                    <a:pt x="2082" y="18278"/>
                    <a:pt x="5839" y="19915"/>
                    <a:pt x="8304" y="20733"/>
                  </a:cubicBezTo>
                  <a:cubicBezTo>
                    <a:pt x="10769" y="21551"/>
                    <a:pt x="11943" y="21551"/>
                    <a:pt x="13117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7265640" y="4772143"/>
              <a:ext cx="186562" cy="40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55" fill="norm" stroke="1" extrusionOk="0">
                  <a:moveTo>
                    <a:pt x="21391" y="1954"/>
                  </a:moveTo>
                  <a:cubicBezTo>
                    <a:pt x="20663" y="1395"/>
                    <a:pt x="19935" y="835"/>
                    <a:pt x="17508" y="444"/>
                  </a:cubicBezTo>
                  <a:cubicBezTo>
                    <a:pt x="15081" y="52"/>
                    <a:pt x="10955" y="-172"/>
                    <a:pt x="7800" y="164"/>
                  </a:cubicBezTo>
                  <a:cubicBezTo>
                    <a:pt x="4645" y="500"/>
                    <a:pt x="2461" y="1395"/>
                    <a:pt x="1247" y="2122"/>
                  </a:cubicBezTo>
                  <a:cubicBezTo>
                    <a:pt x="34" y="2850"/>
                    <a:pt x="-209" y="3409"/>
                    <a:pt x="155" y="3913"/>
                  </a:cubicBezTo>
                  <a:cubicBezTo>
                    <a:pt x="519" y="4417"/>
                    <a:pt x="1490" y="4864"/>
                    <a:pt x="3553" y="5480"/>
                  </a:cubicBezTo>
                  <a:cubicBezTo>
                    <a:pt x="5616" y="6095"/>
                    <a:pt x="8771" y="6879"/>
                    <a:pt x="10834" y="7550"/>
                  </a:cubicBezTo>
                  <a:cubicBezTo>
                    <a:pt x="12897" y="8222"/>
                    <a:pt x="13867" y="8781"/>
                    <a:pt x="14353" y="9341"/>
                  </a:cubicBezTo>
                  <a:cubicBezTo>
                    <a:pt x="14838" y="9901"/>
                    <a:pt x="14838" y="10460"/>
                    <a:pt x="13261" y="11300"/>
                  </a:cubicBezTo>
                  <a:cubicBezTo>
                    <a:pt x="11683" y="12139"/>
                    <a:pt x="8528" y="13258"/>
                    <a:pt x="6222" y="13874"/>
                  </a:cubicBezTo>
                  <a:cubicBezTo>
                    <a:pt x="3917" y="14489"/>
                    <a:pt x="2461" y="14601"/>
                    <a:pt x="2097" y="14433"/>
                  </a:cubicBezTo>
                  <a:cubicBezTo>
                    <a:pt x="1733" y="14265"/>
                    <a:pt x="2461" y="13818"/>
                    <a:pt x="3431" y="13594"/>
                  </a:cubicBezTo>
                  <a:cubicBezTo>
                    <a:pt x="4402" y="13370"/>
                    <a:pt x="5616" y="13370"/>
                    <a:pt x="6829" y="13426"/>
                  </a:cubicBezTo>
                  <a:cubicBezTo>
                    <a:pt x="8043" y="13482"/>
                    <a:pt x="9256" y="13594"/>
                    <a:pt x="10227" y="13874"/>
                  </a:cubicBezTo>
                  <a:cubicBezTo>
                    <a:pt x="11198" y="14153"/>
                    <a:pt x="11926" y="14601"/>
                    <a:pt x="12411" y="15105"/>
                  </a:cubicBezTo>
                  <a:cubicBezTo>
                    <a:pt x="12897" y="15608"/>
                    <a:pt x="13139" y="16168"/>
                    <a:pt x="12290" y="17007"/>
                  </a:cubicBezTo>
                  <a:cubicBezTo>
                    <a:pt x="11440" y="17847"/>
                    <a:pt x="9499" y="18966"/>
                    <a:pt x="8164" y="19749"/>
                  </a:cubicBezTo>
                  <a:cubicBezTo>
                    <a:pt x="6829" y="20533"/>
                    <a:pt x="6101" y="20980"/>
                    <a:pt x="6344" y="21204"/>
                  </a:cubicBezTo>
                  <a:cubicBezTo>
                    <a:pt x="6587" y="21428"/>
                    <a:pt x="7800" y="21428"/>
                    <a:pt x="10470" y="21036"/>
                  </a:cubicBezTo>
                  <a:cubicBezTo>
                    <a:pt x="13139" y="20645"/>
                    <a:pt x="17265" y="19861"/>
                    <a:pt x="21391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7458551" y="4853557"/>
              <a:ext cx="3175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88" y="4086"/>
                    <a:pt x="7776" y="8173"/>
                    <a:pt x="11376" y="11773"/>
                  </a:cubicBezTo>
                  <a:cubicBezTo>
                    <a:pt x="14976" y="15373"/>
                    <a:pt x="18288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7540581" y="4834507"/>
              <a:ext cx="17832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408" y="0"/>
                  </a:moveTo>
                  <a:cubicBezTo>
                    <a:pt x="17088" y="3273"/>
                    <a:pt x="12768" y="6545"/>
                    <a:pt x="9337" y="9491"/>
                  </a:cubicBezTo>
                  <a:cubicBezTo>
                    <a:pt x="5907" y="12436"/>
                    <a:pt x="3366" y="15055"/>
                    <a:pt x="1841" y="16756"/>
                  </a:cubicBezTo>
                  <a:cubicBezTo>
                    <a:pt x="316" y="18458"/>
                    <a:pt x="-192" y="19244"/>
                    <a:pt x="62" y="19898"/>
                  </a:cubicBezTo>
                  <a:cubicBezTo>
                    <a:pt x="316" y="20553"/>
                    <a:pt x="1333" y="21076"/>
                    <a:pt x="23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7801451" y="5069457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7890351" y="5063107"/>
              <a:ext cx="368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280"/>
                    <a:pt x="7200" y="12960"/>
                    <a:pt x="10366" y="10080"/>
                  </a:cubicBezTo>
                  <a:cubicBezTo>
                    <a:pt x="13531" y="7200"/>
                    <a:pt x="16262" y="5760"/>
                    <a:pt x="18062" y="4320"/>
                  </a:cubicBezTo>
                  <a:cubicBezTo>
                    <a:pt x="19862" y="2880"/>
                    <a:pt x="2073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8405064" y="4780534"/>
              <a:ext cx="310788" cy="30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75" fill="norm" stroke="1" extrusionOk="0">
                  <a:moveTo>
                    <a:pt x="413" y="3375"/>
                  </a:moveTo>
                  <a:cubicBezTo>
                    <a:pt x="121" y="2175"/>
                    <a:pt x="-171" y="975"/>
                    <a:pt x="121" y="375"/>
                  </a:cubicBezTo>
                  <a:cubicBezTo>
                    <a:pt x="413" y="-225"/>
                    <a:pt x="1288" y="-225"/>
                    <a:pt x="3259" y="1275"/>
                  </a:cubicBezTo>
                  <a:cubicBezTo>
                    <a:pt x="5229" y="2775"/>
                    <a:pt x="8294" y="5775"/>
                    <a:pt x="11505" y="9375"/>
                  </a:cubicBezTo>
                  <a:cubicBezTo>
                    <a:pt x="14715" y="12975"/>
                    <a:pt x="18072" y="17175"/>
                    <a:pt x="21429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8561558" y="4777357"/>
              <a:ext cx="12889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21215" y="0"/>
                  </a:moveTo>
                  <a:cubicBezTo>
                    <a:pt x="17034" y="1414"/>
                    <a:pt x="12854" y="2829"/>
                    <a:pt x="9196" y="5207"/>
                  </a:cubicBezTo>
                  <a:cubicBezTo>
                    <a:pt x="5538" y="7586"/>
                    <a:pt x="2402" y="10929"/>
                    <a:pt x="1009" y="13821"/>
                  </a:cubicBezTo>
                  <a:cubicBezTo>
                    <a:pt x="-385" y="16714"/>
                    <a:pt x="-37" y="19157"/>
                    <a:pt x="3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8747067" y="5015270"/>
              <a:ext cx="146585" cy="11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69" fill="norm" stroke="1" extrusionOk="0">
                  <a:moveTo>
                    <a:pt x="3780" y="8564"/>
                  </a:moveTo>
                  <a:cubicBezTo>
                    <a:pt x="3472" y="10458"/>
                    <a:pt x="3163" y="12353"/>
                    <a:pt x="2392" y="14627"/>
                  </a:cubicBezTo>
                  <a:cubicBezTo>
                    <a:pt x="1620" y="16901"/>
                    <a:pt x="386" y="19553"/>
                    <a:pt x="78" y="19932"/>
                  </a:cubicBezTo>
                  <a:cubicBezTo>
                    <a:pt x="-231" y="20311"/>
                    <a:pt x="386" y="18416"/>
                    <a:pt x="1775" y="15006"/>
                  </a:cubicBezTo>
                  <a:cubicBezTo>
                    <a:pt x="3163" y="11595"/>
                    <a:pt x="5323" y="6669"/>
                    <a:pt x="7020" y="3637"/>
                  </a:cubicBezTo>
                  <a:cubicBezTo>
                    <a:pt x="8718" y="606"/>
                    <a:pt x="9952" y="-531"/>
                    <a:pt x="11803" y="227"/>
                  </a:cubicBezTo>
                  <a:cubicBezTo>
                    <a:pt x="13655" y="985"/>
                    <a:pt x="16123" y="3637"/>
                    <a:pt x="17820" y="7427"/>
                  </a:cubicBezTo>
                  <a:cubicBezTo>
                    <a:pt x="19518" y="11216"/>
                    <a:pt x="20443" y="16143"/>
                    <a:pt x="21369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8925401" y="4728546"/>
              <a:ext cx="126343" cy="44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03" fill="norm" stroke="1" extrusionOk="0">
                  <a:moveTo>
                    <a:pt x="0" y="1137"/>
                  </a:moveTo>
                  <a:cubicBezTo>
                    <a:pt x="1045" y="726"/>
                    <a:pt x="2090" y="314"/>
                    <a:pt x="3658" y="109"/>
                  </a:cubicBezTo>
                  <a:cubicBezTo>
                    <a:pt x="5226" y="-97"/>
                    <a:pt x="7316" y="-97"/>
                    <a:pt x="9058" y="880"/>
                  </a:cubicBezTo>
                  <a:cubicBezTo>
                    <a:pt x="10800" y="1857"/>
                    <a:pt x="12194" y="3812"/>
                    <a:pt x="11845" y="5252"/>
                  </a:cubicBezTo>
                  <a:cubicBezTo>
                    <a:pt x="11497" y="6692"/>
                    <a:pt x="9406" y="7617"/>
                    <a:pt x="8013" y="8337"/>
                  </a:cubicBezTo>
                  <a:cubicBezTo>
                    <a:pt x="6619" y="9057"/>
                    <a:pt x="5923" y="9572"/>
                    <a:pt x="6097" y="10034"/>
                  </a:cubicBezTo>
                  <a:cubicBezTo>
                    <a:pt x="6271" y="10497"/>
                    <a:pt x="7316" y="10909"/>
                    <a:pt x="9929" y="11834"/>
                  </a:cubicBezTo>
                  <a:cubicBezTo>
                    <a:pt x="12542" y="12760"/>
                    <a:pt x="16723" y="14200"/>
                    <a:pt x="18987" y="15177"/>
                  </a:cubicBezTo>
                  <a:cubicBezTo>
                    <a:pt x="21252" y="16154"/>
                    <a:pt x="21600" y="16669"/>
                    <a:pt x="18813" y="17646"/>
                  </a:cubicBezTo>
                  <a:cubicBezTo>
                    <a:pt x="16026" y="18623"/>
                    <a:pt x="10103" y="20063"/>
                    <a:pt x="4181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9217501" y="4599557"/>
              <a:ext cx="57151" cy="7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50"/>
                    <a:pt x="0" y="4500"/>
                    <a:pt x="2000" y="6686"/>
                  </a:cubicBezTo>
                  <a:cubicBezTo>
                    <a:pt x="4000" y="8871"/>
                    <a:pt x="8000" y="10993"/>
                    <a:pt x="10800" y="13146"/>
                  </a:cubicBezTo>
                  <a:cubicBezTo>
                    <a:pt x="13600" y="15300"/>
                    <a:pt x="15200" y="17486"/>
                    <a:pt x="16800" y="18900"/>
                  </a:cubicBezTo>
                  <a:cubicBezTo>
                    <a:pt x="18400" y="20314"/>
                    <a:pt x="20000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9334742" y="4821338"/>
              <a:ext cx="270110" cy="30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14" fill="norm" stroke="1" extrusionOk="0">
                  <a:moveTo>
                    <a:pt x="12928" y="1383"/>
                  </a:moveTo>
                  <a:cubicBezTo>
                    <a:pt x="12421" y="783"/>
                    <a:pt x="11915" y="183"/>
                    <a:pt x="11156" y="33"/>
                  </a:cubicBezTo>
                  <a:cubicBezTo>
                    <a:pt x="10396" y="-117"/>
                    <a:pt x="9384" y="183"/>
                    <a:pt x="7612" y="2133"/>
                  </a:cubicBezTo>
                  <a:cubicBezTo>
                    <a:pt x="5840" y="4083"/>
                    <a:pt x="3309" y="7683"/>
                    <a:pt x="1959" y="10908"/>
                  </a:cubicBezTo>
                  <a:cubicBezTo>
                    <a:pt x="609" y="14133"/>
                    <a:pt x="440" y="16983"/>
                    <a:pt x="1115" y="18783"/>
                  </a:cubicBezTo>
                  <a:cubicBezTo>
                    <a:pt x="1790" y="20583"/>
                    <a:pt x="3309" y="21333"/>
                    <a:pt x="5165" y="21408"/>
                  </a:cubicBezTo>
                  <a:cubicBezTo>
                    <a:pt x="7021" y="21483"/>
                    <a:pt x="9215" y="20883"/>
                    <a:pt x="10987" y="18708"/>
                  </a:cubicBezTo>
                  <a:cubicBezTo>
                    <a:pt x="12759" y="16533"/>
                    <a:pt x="14109" y="12783"/>
                    <a:pt x="14278" y="9783"/>
                  </a:cubicBezTo>
                  <a:cubicBezTo>
                    <a:pt x="14446" y="6783"/>
                    <a:pt x="13434" y="4533"/>
                    <a:pt x="11578" y="3108"/>
                  </a:cubicBezTo>
                  <a:cubicBezTo>
                    <a:pt x="9721" y="1683"/>
                    <a:pt x="7021" y="1083"/>
                    <a:pt x="5081" y="1008"/>
                  </a:cubicBezTo>
                  <a:cubicBezTo>
                    <a:pt x="3140" y="933"/>
                    <a:pt x="1959" y="1383"/>
                    <a:pt x="1200" y="1983"/>
                  </a:cubicBezTo>
                  <a:cubicBezTo>
                    <a:pt x="440" y="2583"/>
                    <a:pt x="103" y="3333"/>
                    <a:pt x="18" y="4083"/>
                  </a:cubicBezTo>
                  <a:cubicBezTo>
                    <a:pt x="-66" y="4833"/>
                    <a:pt x="103" y="5583"/>
                    <a:pt x="1200" y="6408"/>
                  </a:cubicBezTo>
                  <a:cubicBezTo>
                    <a:pt x="2296" y="7233"/>
                    <a:pt x="4321" y="8133"/>
                    <a:pt x="7865" y="8508"/>
                  </a:cubicBezTo>
                  <a:cubicBezTo>
                    <a:pt x="11409" y="8883"/>
                    <a:pt x="16471" y="8733"/>
                    <a:pt x="21534" y="8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9522301" y="4663057"/>
              <a:ext cx="167548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0" y="0"/>
                  </a:moveTo>
                  <a:cubicBezTo>
                    <a:pt x="3951" y="1333"/>
                    <a:pt x="7902" y="2667"/>
                    <a:pt x="11722" y="4622"/>
                  </a:cubicBezTo>
                  <a:cubicBezTo>
                    <a:pt x="15541" y="6578"/>
                    <a:pt x="19229" y="9156"/>
                    <a:pt x="20415" y="11422"/>
                  </a:cubicBezTo>
                  <a:cubicBezTo>
                    <a:pt x="21600" y="13689"/>
                    <a:pt x="20283" y="15644"/>
                    <a:pt x="17517" y="17289"/>
                  </a:cubicBezTo>
                  <a:cubicBezTo>
                    <a:pt x="14751" y="18933"/>
                    <a:pt x="10537" y="20267"/>
                    <a:pt x="63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9858851" y="506945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10273291" y="4661834"/>
              <a:ext cx="87211" cy="47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60" fill="norm" stroke="1" extrusionOk="0">
                  <a:moveTo>
                    <a:pt x="21189" y="342"/>
                  </a:moveTo>
                  <a:cubicBezTo>
                    <a:pt x="18103" y="151"/>
                    <a:pt x="15018" y="-40"/>
                    <a:pt x="12446" y="8"/>
                  </a:cubicBezTo>
                  <a:cubicBezTo>
                    <a:pt x="9875" y="56"/>
                    <a:pt x="7818" y="342"/>
                    <a:pt x="5503" y="1585"/>
                  </a:cubicBezTo>
                  <a:cubicBezTo>
                    <a:pt x="3189" y="2827"/>
                    <a:pt x="618" y="5025"/>
                    <a:pt x="103" y="7988"/>
                  </a:cubicBezTo>
                  <a:cubicBezTo>
                    <a:pt x="-411" y="10951"/>
                    <a:pt x="1132" y="14679"/>
                    <a:pt x="1646" y="17068"/>
                  </a:cubicBezTo>
                  <a:cubicBezTo>
                    <a:pt x="2160" y="19457"/>
                    <a:pt x="1646" y="20509"/>
                    <a:pt x="1132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0189051" y="4955157"/>
              <a:ext cx="203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6971"/>
                    <a:pt x="4500" y="12343"/>
                    <a:pt x="8100" y="8743"/>
                  </a:cubicBezTo>
                  <a:cubicBezTo>
                    <a:pt x="11700" y="5143"/>
                    <a:pt x="1665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10441410" y="4709624"/>
              <a:ext cx="160392" cy="4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600" fill="norm" stroke="1" extrusionOk="0">
                  <a:moveTo>
                    <a:pt x="20984" y="827"/>
                  </a:moveTo>
                  <a:cubicBezTo>
                    <a:pt x="20153" y="413"/>
                    <a:pt x="19322" y="0"/>
                    <a:pt x="18215" y="0"/>
                  </a:cubicBezTo>
                  <a:cubicBezTo>
                    <a:pt x="17107" y="0"/>
                    <a:pt x="15722" y="413"/>
                    <a:pt x="13092" y="1912"/>
                  </a:cubicBezTo>
                  <a:cubicBezTo>
                    <a:pt x="10461" y="3411"/>
                    <a:pt x="6584" y="5994"/>
                    <a:pt x="3815" y="8733"/>
                  </a:cubicBezTo>
                  <a:cubicBezTo>
                    <a:pt x="1046" y="11472"/>
                    <a:pt x="-616" y="14366"/>
                    <a:pt x="215" y="16536"/>
                  </a:cubicBezTo>
                  <a:cubicBezTo>
                    <a:pt x="1046" y="18706"/>
                    <a:pt x="4369" y="20153"/>
                    <a:pt x="76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0584930" y="4821300"/>
              <a:ext cx="245942" cy="28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091" fill="norm" stroke="1" extrusionOk="0">
                  <a:moveTo>
                    <a:pt x="17095" y="3767"/>
                  </a:moveTo>
                  <a:cubicBezTo>
                    <a:pt x="16555" y="2835"/>
                    <a:pt x="16015" y="1902"/>
                    <a:pt x="15205" y="1358"/>
                  </a:cubicBezTo>
                  <a:cubicBezTo>
                    <a:pt x="14395" y="814"/>
                    <a:pt x="13315" y="659"/>
                    <a:pt x="11605" y="1436"/>
                  </a:cubicBezTo>
                  <a:cubicBezTo>
                    <a:pt x="9895" y="2213"/>
                    <a:pt x="7555" y="3922"/>
                    <a:pt x="5755" y="6409"/>
                  </a:cubicBezTo>
                  <a:cubicBezTo>
                    <a:pt x="3955" y="8895"/>
                    <a:pt x="2695" y="12158"/>
                    <a:pt x="2335" y="14645"/>
                  </a:cubicBezTo>
                  <a:cubicBezTo>
                    <a:pt x="1975" y="17131"/>
                    <a:pt x="2515" y="18840"/>
                    <a:pt x="4135" y="19928"/>
                  </a:cubicBezTo>
                  <a:cubicBezTo>
                    <a:pt x="5755" y="21016"/>
                    <a:pt x="8455" y="21482"/>
                    <a:pt x="11335" y="20705"/>
                  </a:cubicBezTo>
                  <a:cubicBezTo>
                    <a:pt x="14215" y="19928"/>
                    <a:pt x="17275" y="17908"/>
                    <a:pt x="19075" y="15344"/>
                  </a:cubicBezTo>
                  <a:cubicBezTo>
                    <a:pt x="20875" y="12780"/>
                    <a:pt x="21415" y="9672"/>
                    <a:pt x="20425" y="7108"/>
                  </a:cubicBezTo>
                  <a:cubicBezTo>
                    <a:pt x="19435" y="4544"/>
                    <a:pt x="16915" y="2524"/>
                    <a:pt x="13765" y="1358"/>
                  </a:cubicBezTo>
                  <a:cubicBezTo>
                    <a:pt x="10615" y="193"/>
                    <a:pt x="6835" y="-118"/>
                    <a:pt x="4405" y="37"/>
                  </a:cubicBezTo>
                  <a:cubicBezTo>
                    <a:pt x="1975" y="193"/>
                    <a:pt x="895" y="814"/>
                    <a:pt x="355" y="1669"/>
                  </a:cubicBezTo>
                  <a:cubicBezTo>
                    <a:pt x="-185" y="2524"/>
                    <a:pt x="-185" y="3611"/>
                    <a:pt x="895" y="4699"/>
                  </a:cubicBezTo>
                  <a:cubicBezTo>
                    <a:pt x="1975" y="5787"/>
                    <a:pt x="4135" y="6875"/>
                    <a:pt x="7645" y="7885"/>
                  </a:cubicBezTo>
                  <a:cubicBezTo>
                    <a:pt x="11155" y="8895"/>
                    <a:pt x="16015" y="9827"/>
                    <a:pt x="20875" y="10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0855801" y="4745607"/>
              <a:ext cx="19264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8867" y="0"/>
                  </a:moveTo>
                  <a:cubicBezTo>
                    <a:pt x="12505" y="1895"/>
                    <a:pt x="16143" y="3789"/>
                    <a:pt x="18417" y="6016"/>
                  </a:cubicBezTo>
                  <a:cubicBezTo>
                    <a:pt x="20691" y="8242"/>
                    <a:pt x="21600" y="10800"/>
                    <a:pt x="19554" y="13168"/>
                  </a:cubicBezTo>
                  <a:cubicBezTo>
                    <a:pt x="17507" y="15537"/>
                    <a:pt x="12505" y="17716"/>
                    <a:pt x="8754" y="19089"/>
                  </a:cubicBezTo>
                  <a:cubicBezTo>
                    <a:pt x="5002" y="20463"/>
                    <a:pt x="2501" y="210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6672147" y="5482207"/>
              <a:ext cx="417095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27" y="21600"/>
                  </a:moveTo>
                  <a:cubicBezTo>
                    <a:pt x="61" y="20329"/>
                    <a:pt x="-5" y="19059"/>
                    <a:pt x="0" y="18424"/>
                  </a:cubicBezTo>
                  <a:cubicBezTo>
                    <a:pt x="6" y="17788"/>
                    <a:pt x="83" y="17788"/>
                    <a:pt x="285" y="17576"/>
                  </a:cubicBezTo>
                  <a:cubicBezTo>
                    <a:pt x="488" y="17365"/>
                    <a:pt x="817" y="16941"/>
                    <a:pt x="1206" y="16412"/>
                  </a:cubicBezTo>
                  <a:cubicBezTo>
                    <a:pt x="1595" y="15882"/>
                    <a:pt x="2044" y="15247"/>
                    <a:pt x="2483" y="14612"/>
                  </a:cubicBezTo>
                  <a:cubicBezTo>
                    <a:pt x="2921" y="13976"/>
                    <a:pt x="3348" y="13341"/>
                    <a:pt x="3721" y="12812"/>
                  </a:cubicBezTo>
                  <a:cubicBezTo>
                    <a:pt x="4094" y="12282"/>
                    <a:pt x="4411" y="11859"/>
                    <a:pt x="4740" y="11435"/>
                  </a:cubicBezTo>
                  <a:cubicBezTo>
                    <a:pt x="5069" y="11012"/>
                    <a:pt x="5409" y="10588"/>
                    <a:pt x="5776" y="10059"/>
                  </a:cubicBezTo>
                  <a:cubicBezTo>
                    <a:pt x="6143" y="9529"/>
                    <a:pt x="6537" y="8894"/>
                    <a:pt x="6916" y="8365"/>
                  </a:cubicBezTo>
                  <a:cubicBezTo>
                    <a:pt x="7294" y="7835"/>
                    <a:pt x="7655" y="7412"/>
                    <a:pt x="8050" y="6988"/>
                  </a:cubicBezTo>
                  <a:cubicBezTo>
                    <a:pt x="8444" y="6565"/>
                    <a:pt x="8872" y="6141"/>
                    <a:pt x="9310" y="5612"/>
                  </a:cubicBezTo>
                  <a:cubicBezTo>
                    <a:pt x="9748" y="5082"/>
                    <a:pt x="10198" y="4447"/>
                    <a:pt x="10653" y="3918"/>
                  </a:cubicBezTo>
                  <a:cubicBezTo>
                    <a:pt x="11107" y="3388"/>
                    <a:pt x="11568" y="2965"/>
                    <a:pt x="12044" y="2541"/>
                  </a:cubicBezTo>
                  <a:cubicBezTo>
                    <a:pt x="12521" y="2118"/>
                    <a:pt x="13014" y="1694"/>
                    <a:pt x="13491" y="1376"/>
                  </a:cubicBezTo>
                  <a:cubicBezTo>
                    <a:pt x="13968" y="1059"/>
                    <a:pt x="14428" y="847"/>
                    <a:pt x="14872" y="741"/>
                  </a:cubicBezTo>
                  <a:cubicBezTo>
                    <a:pt x="15316" y="635"/>
                    <a:pt x="15743" y="635"/>
                    <a:pt x="16154" y="635"/>
                  </a:cubicBezTo>
                  <a:cubicBezTo>
                    <a:pt x="16565" y="635"/>
                    <a:pt x="16959" y="635"/>
                    <a:pt x="17332" y="529"/>
                  </a:cubicBezTo>
                  <a:cubicBezTo>
                    <a:pt x="17705" y="424"/>
                    <a:pt x="18055" y="212"/>
                    <a:pt x="18444" y="106"/>
                  </a:cubicBezTo>
                  <a:cubicBezTo>
                    <a:pt x="18833" y="0"/>
                    <a:pt x="19261" y="0"/>
                    <a:pt x="19743" y="0"/>
                  </a:cubicBezTo>
                  <a:cubicBezTo>
                    <a:pt x="20225" y="0"/>
                    <a:pt x="20762" y="0"/>
                    <a:pt x="21080" y="0"/>
                  </a:cubicBezTo>
                  <a:cubicBezTo>
                    <a:pt x="21398" y="0"/>
                    <a:pt x="21496" y="0"/>
                    <a:pt x="215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7538641" y="5648219"/>
              <a:ext cx="129461" cy="51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62" fill="norm" stroke="1" extrusionOk="0">
                  <a:moveTo>
                    <a:pt x="21308" y="3913"/>
                  </a:moveTo>
                  <a:cubicBezTo>
                    <a:pt x="21308" y="2860"/>
                    <a:pt x="21308" y="1806"/>
                    <a:pt x="20611" y="1147"/>
                  </a:cubicBezTo>
                  <a:cubicBezTo>
                    <a:pt x="19914" y="489"/>
                    <a:pt x="18521" y="225"/>
                    <a:pt x="16779" y="94"/>
                  </a:cubicBezTo>
                  <a:cubicBezTo>
                    <a:pt x="15037" y="-38"/>
                    <a:pt x="12947" y="-38"/>
                    <a:pt x="11379" y="138"/>
                  </a:cubicBezTo>
                  <a:cubicBezTo>
                    <a:pt x="9811" y="313"/>
                    <a:pt x="8766" y="664"/>
                    <a:pt x="7024" y="2069"/>
                  </a:cubicBezTo>
                  <a:cubicBezTo>
                    <a:pt x="5282" y="3474"/>
                    <a:pt x="2843" y="5933"/>
                    <a:pt x="1450" y="8435"/>
                  </a:cubicBezTo>
                  <a:cubicBezTo>
                    <a:pt x="56" y="10938"/>
                    <a:pt x="-292" y="13484"/>
                    <a:pt x="231" y="15679"/>
                  </a:cubicBezTo>
                  <a:cubicBezTo>
                    <a:pt x="753" y="17874"/>
                    <a:pt x="2147" y="19718"/>
                    <a:pt x="354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7426801" y="5936730"/>
              <a:ext cx="342901" cy="8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21213"/>
                  </a:moveTo>
                  <a:cubicBezTo>
                    <a:pt x="2267" y="15945"/>
                    <a:pt x="4533" y="10676"/>
                    <a:pt x="7800" y="6989"/>
                  </a:cubicBezTo>
                  <a:cubicBezTo>
                    <a:pt x="11067" y="3301"/>
                    <a:pt x="15333" y="1193"/>
                    <a:pt x="17800" y="403"/>
                  </a:cubicBezTo>
                  <a:cubicBezTo>
                    <a:pt x="20267" y="-387"/>
                    <a:pt x="20933" y="140"/>
                    <a:pt x="21600" y="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7835111" y="5683602"/>
              <a:ext cx="150490" cy="44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83" fill="norm" stroke="1" extrusionOk="0">
                  <a:moveTo>
                    <a:pt x="21037" y="87"/>
                  </a:moveTo>
                  <a:cubicBezTo>
                    <a:pt x="18670" y="-15"/>
                    <a:pt x="16303" y="-117"/>
                    <a:pt x="13936" y="341"/>
                  </a:cubicBezTo>
                  <a:cubicBezTo>
                    <a:pt x="11569" y="800"/>
                    <a:pt x="9201" y="1819"/>
                    <a:pt x="6686" y="3806"/>
                  </a:cubicBezTo>
                  <a:cubicBezTo>
                    <a:pt x="4171" y="5792"/>
                    <a:pt x="1508" y="8747"/>
                    <a:pt x="473" y="11447"/>
                  </a:cubicBezTo>
                  <a:cubicBezTo>
                    <a:pt x="-563" y="14147"/>
                    <a:pt x="29" y="16592"/>
                    <a:pt x="2988" y="18223"/>
                  </a:cubicBezTo>
                  <a:cubicBezTo>
                    <a:pt x="5947" y="19853"/>
                    <a:pt x="11273" y="20668"/>
                    <a:pt x="16599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8031872" y="5709712"/>
              <a:ext cx="182330" cy="38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25" fill="norm" stroke="1" extrusionOk="0">
                  <a:moveTo>
                    <a:pt x="21143" y="2186"/>
                  </a:moveTo>
                  <a:cubicBezTo>
                    <a:pt x="18198" y="1241"/>
                    <a:pt x="15252" y="297"/>
                    <a:pt x="12061" y="61"/>
                  </a:cubicBezTo>
                  <a:cubicBezTo>
                    <a:pt x="8870" y="-175"/>
                    <a:pt x="5434" y="297"/>
                    <a:pt x="3102" y="1064"/>
                  </a:cubicBezTo>
                  <a:cubicBezTo>
                    <a:pt x="770" y="1832"/>
                    <a:pt x="-457" y="2894"/>
                    <a:pt x="157" y="4074"/>
                  </a:cubicBezTo>
                  <a:cubicBezTo>
                    <a:pt x="770" y="5255"/>
                    <a:pt x="3225" y="6553"/>
                    <a:pt x="5802" y="7733"/>
                  </a:cubicBezTo>
                  <a:cubicBezTo>
                    <a:pt x="8379" y="8914"/>
                    <a:pt x="11079" y="9976"/>
                    <a:pt x="12429" y="10861"/>
                  </a:cubicBezTo>
                  <a:cubicBezTo>
                    <a:pt x="13779" y="11746"/>
                    <a:pt x="13779" y="12455"/>
                    <a:pt x="12798" y="12927"/>
                  </a:cubicBezTo>
                  <a:cubicBezTo>
                    <a:pt x="11816" y="13399"/>
                    <a:pt x="9852" y="13635"/>
                    <a:pt x="8379" y="13576"/>
                  </a:cubicBezTo>
                  <a:cubicBezTo>
                    <a:pt x="6907" y="13517"/>
                    <a:pt x="5925" y="13163"/>
                    <a:pt x="6048" y="12986"/>
                  </a:cubicBezTo>
                  <a:cubicBezTo>
                    <a:pt x="6170" y="12809"/>
                    <a:pt x="7398" y="12809"/>
                    <a:pt x="8625" y="12868"/>
                  </a:cubicBezTo>
                  <a:cubicBezTo>
                    <a:pt x="9852" y="12927"/>
                    <a:pt x="11079" y="13045"/>
                    <a:pt x="12061" y="13340"/>
                  </a:cubicBezTo>
                  <a:cubicBezTo>
                    <a:pt x="13043" y="13635"/>
                    <a:pt x="13779" y="14107"/>
                    <a:pt x="14148" y="14638"/>
                  </a:cubicBezTo>
                  <a:cubicBezTo>
                    <a:pt x="14516" y="15169"/>
                    <a:pt x="14516" y="15759"/>
                    <a:pt x="13657" y="16527"/>
                  </a:cubicBezTo>
                  <a:cubicBezTo>
                    <a:pt x="12798" y="17294"/>
                    <a:pt x="11079" y="18238"/>
                    <a:pt x="9975" y="19005"/>
                  </a:cubicBezTo>
                  <a:cubicBezTo>
                    <a:pt x="8870" y="19773"/>
                    <a:pt x="8379" y="20363"/>
                    <a:pt x="8748" y="20776"/>
                  </a:cubicBezTo>
                  <a:cubicBezTo>
                    <a:pt x="9116" y="21189"/>
                    <a:pt x="10343" y="21425"/>
                    <a:pt x="12429" y="21425"/>
                  </a:cubicBezTo>
                  <a:cubicBezTo>
                    <a:pt x="14516" y="21425"/>
                    <a:pt x="17461" y="21189"/>
                    <a:pt x="20407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8188801" y="5806057"/>
              <a:ext cx="228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780"/>
                    <a:pt x="6400" y="7560"/>
                    <a:pt x="10000" y="11160"/>
                  </a:cubicBezTo>
                  <a:cubicBezTo>
                    <a:pt x="13600" y="14760"/>
                    <a:pt x="17600" y="181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8220551" y="5793357"/>
              <a:ext cx="1714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900"/>
                    <a:pt x="13600" y="7800"/>
                    <a:pt x="10000" y="11400"/>
                  </a:cubicBezTo>
                  <a:cubicBezTo>
                    <a:pt x="6400" y="15000"/>
                    <a:pt x="3200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8435228" y="5971157"/>
              <a:ext cx="1392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486"/>
                    <a:pt x="1783" y="10971"/>
                    <a:pt x="240" y="14571"/>
                  </a:cubicBezTo>
                  <a:cubicBezTo>
                    <a:pt x="-1303" y="18171"/>
                    <a:pt x="4868" y="19886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8499951" y="6060057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8773001" y="6034657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8957151" y="6028307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9134951" y="5774307"/>
              <a:ext cx="215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2145"/>
                    <a:pt x="7624" y="4289"/>
                    <a:pt x="10906" y="6894"/>
                  </a:cubicBezTo>
                  <a:cubicBezTo>
                    <a:pt x="14188" y="9498"/>
                    <a:pt x="16941" y="12562"/>
                    <a:pt x="18635" y="15089"/>
                  </a:cubicBezTo>
                  <a:cubicBezTo>
                    <a:pt x="20329" y="17617"/>
                    <a:pt x="20965" y="196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9198451" y="5742557"/>
              <a:ext cx="1778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214"/>
                    <a:pt x="13371" y="6429"/>
                    <a:pt x="9771" y="10029"/>
                  </a:cubicBezTo>
                  <a:cubicBezTo>
                    <a:pt x="6171" y="13629"/>
                    <a:pt x="3086" y="17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9395301" y="5998081"/>
              <a:ext cx="117294" cy="11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27" fill="norm" stroke="1" extrusionOk="0">
                  <a:moveTo>
                    <a:pt x="0" y="3138"/>
                  </a:moveTo>
                  <a:cubicBezTo>
                    <a:pt x="0" y="5032"/>
                    <a:pt x="0" y="6927"/>
                    <a:pt x="193" y="9011"/>
                  </a:cubicBezTo>
                  <a:cubicBezTo>
                    <a:pt x="386" y="11095"/>
                    <a:pt x="771" y="13369"/>
                    <a:pt x="1350" y="13559"/>
                  </a:cubicBezTo>
                  <a:cubicBezTo>
                    <a:pt x="1929" y="13748"/>
                    <a:pt x="2700" y="11853"/>
                    <a:pt x="4629" y="9201"/>
                  </a:cubicBezTo>
                  <a:cubicBezTo>
                    <a:pt x="6557" y="6548"/>
                    <a:pt x="9643" y="3138"/>
                    <a:pt x="12150" y="1432"/>
                  </a:cubicBezTo>
                  <a:cubicBezTo>
                    <a:pt x="14657" y="-273"/>
                    <a:pt x="16586" y="-273"/>
                    <a:pt x="18129" y="485"/>
                  </a:cubicBezTo>
                  <a:cubicBezTo>
                    <a:pt x="19671" y="1243"/>
                    <a:pt x="20829" y="2759"/>
                    <a:pt x="21214" y="6359"/>
                  </a:cubicBezTo>
                  <a:cubicBezTo>
                    <a:pt x="21600" y="9959"/>
                    <a:pt x="21214" y="15643"/>
                    <a:pt x="20829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9592151" y="5717157"/>
              <a:ext cx="107010" cy="41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77" fill="norm" stroke="1" extrusionOk="0">
                  <a:moveTo>
                    <a:pt x="0" y="0"/>
                  </a:moveTo>
                  <a:cubicBezTo>
                    <a:pt x="3388" y="775"/>
                    <a:pt x="6776" y="1551"/>
                    <a:pt x="8894" y="2769"/>
                  </a:cubicBezTo>
                  <a:cubicBezTo>
                    <a:pt x="11012" y="3988"/>
                    <a:pt x="11859" y="5649"/>
                    <a:pt x="11435" y="6646"/>
                  </a:cubicBezTo>
                  <a:cubicBezTo>
                    <a:pt x="11012" y="7643"/>
                    <a:pt x="9318" y="7975"/>
                    <a:pt x="8259" y="8418"/>
                  </a:cubicBezTo>
                  <a:cubicBezTo>
                    <a:pt x="7200" y="8862"/>
                    <a:pt x="6776" y="9415"/>
                    <a:pt x="7412" y="9914"/>
                  </a:cubicBezTo>
                  <a:cubicBezTo>
                    <a:pt x="8047" y="10412"/>
                    <a:pt x="9741" y="10855"/>
                    <a:pt x="12282" y="12018"/>
                  </a:cubicBezTo>
                  <a:cubicBezTo>
                    <a:pt x="14824" y="13182"/>
                    <a:pt x="18212" y="15065"/>
                    <a:pt x="19906" y="16394"/>
                  </a:cubicBezTo>
                  <a:cubicBezTo>
                    <a:pt x="21600" y="17723"/>
                    <a:pt x="21600" y="18498"/>
                    <a:pt x="21176" y="19163"/>
                  </a:cubicBezTo>
                  <a:cubicBezTo>
                    <a:pt x="20753" y="19828"/>
                    <a:pt x="19906" y="20382"/>
                    <a:pt x="18635" y="20825"/>
                  </a:cubicBezTo>
                  <a:cubicBezTo>
                    <a:pt x="17365" y="21268"/>
                    <a:pt x="15671" y="21600"/>
                    <a:pt x="14612" y="21434"/>
                  </a:cubicBezTo>
                  <a:cubicBezTo>
                    <a:pt x="13553" y="21268"/>
                    <a:pt x="13129" y="20603"/>
                    <a:pt x="12706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9693751" y="5671161"/>
              <a:ext cx="152401" cy="573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4500" y="58"/>
                  </a:moveTo>
                  <a:cubicBezTo>
                    <a:pt x="6300" y="-22"/>
                    <a:pt x="8100" y="-101"/>
                    <a:pt x="10350" y="415"/>
                  </a:cubicBezTo>
                  <a:cubicBezTo>
                    <a:pt x="12600" y="931"/>
                    <a:pt x="15300" y="2043"/>
                    <a:pt x="17550" y="3909"/>
                  </a:cubicBezTo>
                  <a:cubicBezTo>
                    <a:pt x="19800" y="5775"/>
                    <a:pt x="21600" y="8396"/>
                    <a:pt x="21600" y="10858"/>
                  </a:cubicBezTo>
                  <a:cubicBezTo>
                    <a:pt x="21600" y="13320"/>
                    <a:pt x="19800" y="15623"/>
                    <a:pt x="15900" y="17370"/>
                  </a:cubicBezTo>
                  <a:cubicBezTo>
                    <a:pt x="12000" y="19117"/>
                    <a:pt x="6000" y="20308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7299801" y="2759380"/>
              <a:ext cx="146554" cy="52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06" fill="norm" stroke="1" extrusionOk="0">
                  <a:moveTo>
                    <a:pt x="8331" y="9277"/>
                  </a:moveTo>
                  <a:cubicBezTo>
                    <a:pt x="9257" y="12042"/>
                    <a:pt x="10183" y="14807"/>
                    <a:pt x="10491" y="16664"/>
                  </a:cubicBezTo>
                  <a:cubicBezTo>
                    <a:pt x="10800" y="18522"/>
                    <a:pt x="10491" y="19472"/>
                    <a:pt x="10029" y="20207"/>
                  </a:cubicBezTo>
                  <a:cubicBezTo>
                    <a:pt x="9566" y="20941"/>
                    <a:pt x="8949" y="21460"/>
                    <a:pt x="8640" y="21503"/>
                  </a:cubicBezTo>
                  <a:cubicBezTo>
                    <a:pt x="8331" y="21546"/>
                    <a:pt x="8331" y="21114"/>
                    <a:pt x="8023" y="19429"/>
                  </a:cubicBezTo>
                  <a:cubicBezTo>
                    <a:pt x="7714" y="17744"/>
                    <a:pt x="7097" y="14807"/>
                    <a:pt x="7097" y="11783"/>
                  </a:cubicBezTo>
                  <a:cubicBezTo>
                    <a:pt x="7097" y="8759"/>
                    <a:pt x="7714" y="5648"/>
                    <a:pt x="8177" y="3877"/>
                  </a:cubicBezTo>
                  <a:cubicBezTo>
                    <a:pt x="8640" y="2106"/>
                    <a:pt x="8949" y="1674"/>
                    <a:pt x="9257" y="1242"/>
                  </a:cubicBezTo>
                  <a:cubicBezTo>
                    <a:pt x="9566" y="810"/>
                    <a:pt x="9874" y="378"/>
                    <a:pt x="10800" y="162"/>
                  </a:cubicBezTo>
                  <a:cubicBezTo>
                    <a:pt x="11726" y="-54"/>
                    <a:pt x="13269" y="-54"/>
                    <a:pt x="14657" y="162"/>
                  </a:cubicBezTo>
                  <a:cubicBezTo>
                    <a:pt x="16046" y="378"/>
                    <a:pt x="17280" y="810"/>
                    <a:pt x="17897" y="1804"/>
                  </a:cubicBezTo>
                  <a:cubicBezTo>
                    <a:pt x="18514" y="2797"/>
                    <a:pt x="18514" y="4352"/>
                    <a:pt x="16971" y="6080"/>
                  </a:cubicBezTo>
                  <a:cubicBezTo>
                    <a:pt x="15429" y="7808"/>
                    <a:pt x="12343" y="9709"/>
                    <a:pt x="10337" y="10876"/>
                  </a:cubicBezTo>
                  <a:cubicBezTo>
                    <a:pt x="8331" y="12042"/>
                    <a:pt x="7406" y="12474"/>
                    <a:pt x="8177" y="12690"/>
                  </a:cubicBezTo>
                  <a:cubicBezTo>
                    <a:pt x="8949" y="12906"/>
                    <a:pt x="11417" y="12906"/>
                    <a:pt x="13423" y="12906"/>
                  </a:cubicBezTo>
                  <a:cubicBezTo>
                    <a:pt x="15429" y="12906"/>
                    <a:pt x="16971" y="12906"/>
                    <a:pt x="18360" y="13122"/>
                  </a:cubicBezTo>
                  <a:cubicBezTo>
                    <a:pt x="19749" y="13338"/>
                    <a:pt x="20983" y="13770"/>
                    <a:pt x="21291" y="14418"/>
                  </a:cubicBezTo>
                  <a:cubicBezTo>
                    <a:pt x="21600" y="15066"/>
                    <a:pt x="20983" y="15930"/>
                    <a:pt x="18514" y="16837"/>
                  </a:cubicBezTo>
                  <a:cubicBezTo>
                    <a:pt x="16046" y="17744"/>
                    <a:pt x="11726" y="18695"/>
                    <a:pt x="8486" y="19170"/>
                  </a:cubicBezTo>
                  <a:cubicBezTo>
                    <a:pt x="5246" y="19645"/>
                    <a:pt x="3086" y="19645"/>
                    <a:pt x="1851" y="19429"/>
                  </a:cubicBezTo>
                  <a:cubicBezTo>
                    <a:pt x="617" y="19213"/>
                    <a:pt x="309" y="18781"/>
                    <a:pt x="0" y="18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7398473" y="2991875"/>
              <a:ext cx="461580" cy="36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19" fill="norm" stroke="1" extrusionOk="0">
                  <a:moveTo>
                    <a:pt x="6293" y="5311"/>
                  </a:moveTo>
                  <a:cubicBezTo>
                    <a:pt x="6000" y="4687"/>
                    <a:pt x="5707" y="4062"/>
                    <a:pt x="5316" y="3750"/>
                  </a:cubicBezTo>
                  <a:cubicBezTo>
                    <a:pt x="4925" y="3438"/>
                    <a:pt x="4436" y="3438"/>
                    <a:pt x="3654" y="3563"/>
                  </a:cubicBezTo>
                  <a:cubicBezTo>
                    <a:pt x="2872" y="3688"/>
                    <a:pt x="1797" y="3937"/>
                    <a:pt x="1113" y="4749"/>
                  </a:cubicBezTo>
                  <a:cubicBezTo>
                    <a:pt x="429" y="5560"/>
                    <a:pt x="135" y="6934"/>
                    <a:pt x="38" y="7933"/>
                  </a:cubicBezTo>
                  <a:cubicBezTo>
                    <a:pt x="-60" y="8932"/>
                    <a:pt x="38" y="9556"/>
                    <a:pt x="282" y="10055"/>
                  </a:cubicBezTo>
                  <a:cubicBezTo>
                    <a:pt x="526" y="10555"/>
                    <a:pt x="917" y="10929"/>
                    <a:pt x="1553" y="10492"/>
                  </a:cubicBezTo>
                  <a:cubicBezTo>
                    <a:pt x="2188" y="10055"/>
                    <a:pt x="3068" y="8807"/>
                    <a:pt x="3556" y="7808"/>
                  </a:cubicBezTo>
                  <a:cubicBezTo>
                    <a:pt x="4045" y="6809"/>
                    <a:pt x="4143" y="6060"/>
                    <a:pt x="4094" y="5997"/>
                  </a:cubicBezTo>
                  <a:cubicBezTo>
                    <a:pt x="4045" y="5935"/>
                    <a:pt x="3850" y="6559"/>
                    <a:pt x="3752" y="7184"/>
                  </a:cubicBezTo>
                  <a:cubicBezTo>
                    <a:pt x="3654" y="7808"/>
                    <a:pt x="3654" y="8432"/>
                    <a:pt x="3898" y="8619"/>
                  </a:cubicBezTo>
                  <a:cubicBezTo>
                    <a:pt x="4143" y="8807"/>
                    <a:pt x="4631" y="8557"/>
                    <a:pt x="5022" y="8744"/>
                  </a:cubicBezTo>
                  <a:cubicBezTo>
                    <a:pt x="5413" y="8932"/>
                    <a:pt x="5707" y="9556"/>
                    <a:pt x="6146" y="9993"/>
                  </a:cubicBezTo>
                  <a:cubicBezTo>
                    <a:pt x="6586" y="10430"/>
                    <a:pt x="7173" y="10680"/>
                    <a:pt x="7808" y="10305"/>
                  </a:cubicBezTo>
                  <a:cubicBezTo>
                    <a:pt x="8443" y="9930"/>
                    <a:pt x="9127" y="8932"/>
                    <a:pt x="9518" y="8058"/>
                  </a:cubicBezTo>
                  <a:cubicBezTo>
                    <a:pt x="9909" y="7184"/>
                    <a:pt x="10007" y="6434"/>
                    <a:pt x="9958" y="5748"/>
                  </a:cubicBezTo>
                  <a:cubicBezTo>
                    <a:pt x="9909" y="5061"/>
                    <a:pt x="9714" y="4437"/>
                    <a:pt x="9469" y="4374"/>
                  </a:cubicBezTo>
                  <a:cubicBezTo>
                    <a:pt x="9225" y="4312"/>
                    <a:pt x="8932" y="4811"/>
                    <a:pt x="8932" y="5935"/>
                  </a:cubicBezTo>
                  <a:cubicBezTo>
                    <a:pt x="8932" y="7059"/>
                    <a:pt x="9225" y="8807"/>
                    <a:pt x="9518" y="10867"/>
                  </a:cubicBezTo>
                  <a:cubicBezTo>
                    <a:pt x="9811" y="12927"/>
                    <a:pt x="10105" y="15299"/>
                    <a:pt x="10202" y="16860"/>
                  </a:cubicBezTo>
                  <a:cubicBezTo>
                    <a:pt x="10300" y="18421"/>
                    <a:pt x="10202" y="19170"/>
                    <a:pt x="9958" y="19732"/>
                  </a:cubicBezTo>
                  <a:cubicBezTo>
                    <a:pt x="9714" y="20293"/>
                    <a:pt x="9323" y="20668"/>
                    <a:pt x="8785" y="20980"/>
                  </a:cubicBezTo>
                  <a:cubicBezTo>
                    <a:pt x="8248" y="21292"/>
                    <a:pt x="7564" y="21542"/>
                    <a:pt x="7026" y="21355"/>
                  </a:cubicBezTo>
                  <a:cubicBezTo>
                    <a:pt x="6488" y="21167"/>
                    <a:pt x="6097" y="20543"/>
                    <a:pt x="5853" y="19607"/>
                  </a:cubicBezTo>
                  <a:cubicBezTo>
                    <a:pt x="5609" y="18670"/>
                    <a:pt x="5511" y="17422"/>
                    <a:pt x="5853" y="16298"/>
                  </a:cubicBezTo>
                  <a:cubicBezTo>
                    <a:pt x="6195" y="15174"/>
                    <a:pt x="6977" y="14176"/>
                    <a:pt x="8199" y="12802"/>
                  </a:cubicBezTo>
                  <a:cubicBezTo>
                    <a:pt x="9421" y="11429"/>
                    <a:pt x="11082" y="9681"/>
                    <a:pt x="12157" y="8370"/>
                  </a:cubicBezTo>
                  <a:cubicBezTo>
                    <a:pt x="13232" y="7059"/>
                    <a:pt x="13721" y="6185"/>
                    <a:pt x="14014" y="5373"/>
                  </a:cubicBezTo>
                  <a:cubicBezTo>
                    <a:pt x="14307" y="4562"/>
                    <a:pt x="14405" y="3813"/>
                    <a:pt x="14112" y="3500"/>
                  </a:cubicBezTo>
                  <a:cubicBezTo>
                    <a:pt x="13819" y="3188"/>
                    <a:pt x="13135" y="3313"/>
                    <a:pt x="12597" y="3625"/>
                  </a:cubicBezTo>
                  <a:cubicBezTo>
                    <a:pt x="12059" y="3937"/>
                    <a:pt x="11669" y="4437"/>
                    <a:pt x="11424" y="5061"/>
                  </a:cubicBezTo>
                  <a:cubicBezTo>
                    <a:pt x="11180" y="5685"/>
                    <a:pt x="11082" y="6434"/>
                    <a:pt x="11082" y="7184"/>
                  </a:cubicBezTo>
                  <a:cubicBezTo>
                    <a:pt x="11082" y="7933"/>
                    <a:pt x="11180" y="8682"/>
                    <a:pt x="11522" y="9244"/>
                  </a:cubicBezTo>
                  <a:cubicBezTo>
                    <a:pt x="11864" y="9806"/>
                    <a:pt x="12450" y="10180"/>
                    <a:pt x="13330" y="10055"/>
                  </a:cubicBezTo>
                  <a:cubicBezTo>
                    <a:pt x="14210" y="9930"/>
                    <a:pt x="15383" y="9306"/>
                    <a:pt x="16409" y="8058"/>
                  </a:cubicBezTo>
                  <a:cubicBezTo>
                    <a:pt x="17435" y="6809"/>
                    <a:pt x="18315" y="4936"/>
                    <a:pt x="18803" y="3688"/>
                  </a:cubicBezTo>
                  <a:cubicBezTo>
                    <a:pt x="19292" y="2439"/>
                    <a:pt x="19390" y="1815"/>
                    <a:pt x="19194" y="1191"/>
                  </a:cubicBezTo>
                  <a:cubicBezTo>
                    <a:pt x="18999" y="566"/>
                    <a:pt x="18510" y="-58"/>
                    <a:pt x="18364" y="4"/>
                  </a:cubicBezTo>
                  <a:cubicBezTo>
                    <a:pt x="18217" y="67"/>
                    <a:pt x="18412" y="816"/>
                    <a:pt x="18901" y="1690"/>
                  </a:cubicBezTo>
                  <a:cubicBezTo>
                    <a:pt x="19390" y="2564"/>
                    <a:pt x="20172" y="3563"/>
                    <a:pt x="20709" y="4312"/>
                  </a:cubicBezTo>
                  <a:cubicBezTo>
                    <a:pt x="21247" y="5061"/>
                    <a:pt x="21540" y="5560"/>
                    <a:pt x="21100" y="6747"/>
                  </a:cubicBezTo>
                  <a:cubicBezTo>
                    <a:pt x="20660" y="7933"/>
                    <a:pt x="19488" y="9806"/>
                    <a:pt x="18315" y="11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4188301" y="3917696"/>
              <a:ext cx="500810" cy="1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85" fill="norm" stroke="1" extrusionOk="0">
                  <a:moveTo>
                    <a:pt x="0" y="21285"/>
                  </a:moveTo>
                  <a:cubicBezTo>
                    <a:pt x="1089" y="18722"/>
                    <a:pt x="2178" y="16160"/>
                    <a:pt x="3993" y="13231"/>
                  </a:cubicBezTo>
                  <a:cubicBezTo>
                    <a:pt x="5808" y="10302"/>
                    <a:pt x="8350" y="7007"/>
                    <a:pt x="11072" y="4627"/>
                  </a:cubicBezTo>
                  <a:cubicBezTo>
                    <a:pt x="13795" y="2248"/>
                    <a:pt x="16699" y="783"/>
                    <a:pt x="18424" y="234"/>
                  </a:cubicBezTo>
                  <a:cubicBezTo>
                    <a:pt x="20148" y="-315"/>
                    <a:pt x="20692" y="51"/>
                    <a:pt x="21055" y="1882"/>
                  </a:cubicBezTo>
                  <a:cubicBezTo>
                    <a:pt x="21418" y="3712"/>
                    <a:pt x="21600" y="7007"/>
                    <a:pt x="21373" y="9570"/>
                  </a:cubicBezTo>
                  <a:cubicBezTo>
                    <a:pt x="21146" y="12132"/>
                    <a:pt x="20511" y="13963"/>
                    <a:pt x="19876" y="15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4124801" y="4028969"/>
              <a:ext cx="425451" cy="8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21378"/>
                  </a:moveTo>
                  <a:cubicBezTo>
                    <a:pt x="1182" y="18292"/>
                    <a:pt x="2364" y="15207"/>
                    <a:pt x="4460" y="12378"/>
                  </a:cubicBezTo>
                  <a:cubicBezTo>
                    <a:pt x="6555" y="9549"/>
                    <a:pt x="9564" y="6978"/>
                    <a:pt x="11821" y="4921"/>
                  </a:cubicBezTo>
                  <a:cubicBezTo>
                    <a:pt x="14078" y="2864"/>
                    <a:pt x="15582" y="1321"/>
                    <a:pt x="16818" y="549"/>
                  </a:cubicBezTo>
                  <a:cubicBezTo>
                    <a:pt x="18054" y="-222"/>
                    <a:pt x="19021" y="-222"/>
                    <a:pt x="19343" y="807"/>
                  </a:cubicBezTo>
                  <a:cubicBezTo>
                    <a:pt x="19666" y="1835"/>
                    <a:pt x="19343" y="3892"/>
                    <a:pt x="17570" y="5949"/>
                  </a:cubicBezTo>
                  <a:cubicBezTo>
                    <a:pt x="15797" y="8007"/>
                    <a:pt x="12573" y="10064"/>
                    <a:pt x="10424" y="11092"/>
                  </a:cubicBezTo>
                  <a:cubicBezTo>
                    <a:pt x="8275" y="12121"/>
                    <a:pt x="7200" y="12121"/>
                    <a:pt x="6931" y="11349"/>
                  </a:cubicBezTo>
                  <a:cubicBezTo>
                    <a:pt x="6663" y="10578"/>
                    <a:pt x="7200" y="9035"/>
                    <a:pt x="9779" y="7235"/>
                  </a:cubicBezTo>
                  <a:cubicBezTo>
                    <a:pt x="12358" y="5435"/>
                    <a:pt x="16979" y="3378"/>
                    <a:pt x="21600" y="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6975951" y="5289591"/>
              <a:ext cx="2373740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0" y="21600"/>
                  </a:moveTo>
                  <a:cubicBezTo>
                    <a:pt x="462" y="19366"/>
                    <a:pt x="923" y="17131"/>
                    <a:pt x="1539" y="14524"/>
                  </a:cubicBezTo>
                  <a:cubicBezTo>
                    <a:pt x="2154" y="11917"/>
                    <a:pt x="2924" y="8938"/>
                    <a:pt x="3712" y="6703"/>
                  </a:cubicBezTo>
                  <a:cubicBezTo>
                    <a:pt x="4501" y="4469"/>
                    <a:pt x="5309" y="2979"/>
                    <a:pt x="6088" y="2048"/>
                  </a:cubicBezTo>
                  <a:cubicBezTo>
                    <a:pt x="6867" y="1117"/>
                    <a:pt x="7617" y="745"/>
                    <a:pt x="8376" y="559"/>
                  </a:cubicBezTo>
                  <a:cubicBezTo>
                    <a:pt x="9136" y="372"/>
                    <a:pt x="9906" y="372"/>
                    <a:pt x="10685" y="372"/>
                  </a:cubicBezTo>
                  <a:cubicBezTo>
                    <a:pt x="11464" y="372"/>
                    <a:pt x="12252" y="372"/>
                    <a:pt x="13002" y="559"/>
                  </a:cubicBezTo>
                  <a:cubicBezTo>
                    <a:pt x="13752" y="745"/>
                    <a:pt x="14464" y="1117"/>
                    <a:pt x="15224" y="1490"/>
                  </a:cubicBezTo>
                  <a:cubicBezTo>
                    <a:pt x="15984" y="1862"/>
                    <a:pt x="16791" y="2234"/>
                    <a:pt x="17609" y="2421"/>
                  </a:cubicBezTo>
                  <a:cubicBezTo>
                    <a:pt x="18426" y="2607"/>
                    <a:pt x="19253" y="2607"/>
                    <a:pt x="19850" y="2421"/>
                  </a:cubicBezTo>
                  <a:cubicBezTo>
                    <a:pt x="20446" y="2234"/>
                    <a:pt x="20811" y="1862"/>
                    <a:pt x="21081" y="1303"/>
                  </a:cubicBezTo>
                  <a:cubicBezTo>
                    <a:pt x="21350" y="745"/>
                    <a:pt x="21523" y="0"/>
                    <a:pt x="21562" y="0"/>
                  </a:cubicBezTo>
                  <a:cubicBezTo>
                    <a:pt x="21600" y="0"/>
                    <a:pt x="21504" y="745"/>
                    <a:pt x="21408" y="1676"/>
                  </a:cubicBezTo>
                  <a:cubicBezTo>
                    <a:pt x="21311" y="2607"/>
                    <a:pt x="21215" y="3724"/>
                    <a:pt x="21119" y="4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10036651" y="5286447"/>
              <a:ext cx="825501" cy="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1662" y="17382"/>
                    <a:pt x="3323" y="13782"/>
                    <a:pt x="5234" y="10182"/>
                  </a:cubicBezTo>
                  <a:cubicBezTo>
                    <a:pt x="7145" y="6582"/>
                    <a:pt x="9305" y="2982"/>
                    <a:pt x="11603" y="1182"/>
                  </a:cubicBezTo>
                  <a:cubicBezTo>
                    <a:pt x="13902" y="-618"/>
                    <a:pt x="16338" y="-618"/>
                    <a:pt x="18028" y="2982"/>
                  </a:cubicBezTo>
                  <a:cubicBezTo>
                    <a:pt x="19717" y="6582"/>
                    <a:pt x="20658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81600" y="4263433"/>
              <a:ext cx="3076115" cy="1143798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62555" y="4460452"/>
              <a:ext cx="1559685" cy="934574"/>
            </a:xfrm>
            <a:prstGeom prst="rect">
              <a:avLst/>
            </a:prstGeom>
            <a:effectLst/>
          </p:spPr>
        </p:pic>
        <p:pic>
          <p:nvPicPr>
            <p:cNvPr id="308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76351" y="5844157"/>
              <a:ext cx="82551" cy="190501"/>
            </a:xfrm>
            <a:prstGeom prst="rect">
              <a:avLst/>
            </a:prstGeom>
            <a:effectLst/>
          </p:spPr>
        </p:pic>
        <p:pic>
          <p:nvPicPr>
            <p:cNvPr id="31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44601" y="5653657"/>
              <a:ext cx="107951" cy="450851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049351" y="5964807"/>
              <a:ext cx="368301" cy="107951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19904" y="5655103"/>
              <a:ext cx="475598" cy="708806"/>
            </a:xfrm>
            <a:prstGeom prst="rect">
              <a:avLst/>
            </a:prstGeom>
            <a:effectLst/>
          </p:spPr>
        </p:pic>
        <p:pic>
          <p:nvPicPr>
            <p:cNvPr id="31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64880" y="5745960"/>
              <a:ext cx="510072" cy="380069"/>
            </a:xfrm>
            <a:prstGeom prst="rect">
              <a:avLst/>
            </a:prstGeom>
            <a:effectLst/>
          </p:spPr>
        </p:pic>
        <p:sp>
          <p:nvSpPr>
            <p:cNvPr id="318" name="Line"/>
            <p:cNvSpPr/>
            <p:nvPr/>
          </p:nvSpPr>
          <p:spPr>
            <a:xfrm>
              <a:off x="787608" y="6096877"/>
              <a:ext cx="162194" cy="61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96" fill="norm" stroke="1" extrusionOk="0">
                  <a:moveTo>
                    <a:pt x="21220" y="1833"/>
                  </a:moveTo>
                  <a:cubicBezTo>
                    <a:pt x="19005" y="1237"/>
                    <a:pt x="16789" y="641"/>
                    <a:pt x="14435" y="306"/>
                  </a:cubicBezTo>
                  <a:cubicBezTo>
                    <a:pt x="12082" y="-30"/>
                    <a:pt x="9589" y="-104"/>
                    <a:pt x="7374" y="157"/>
                  </a:cubicBezTo>
                  <a:cubicBezTo>
                    <a:pt x="5158" y="417"/>
                    <a:pt x="3220" y="1013"/>
                    <a:pt x="1835" y="2428"/>
                  </a:cubicBezTo>
                  <a:cubicBezTo>
                    <a:pt x="451" y="3844"/>
                    <a:pt x="-380" y="6078"/>
                    <a:pt x="174" y="8499"/>
                  </a:cubicBezTo>
                  <a:cubicBezTo>
                    <a:pt x="728" y="10919"/>
                    <a:pt x="2666" y="13526"/>
                    <a:pt x="3774" y="15500"/>
                  </a:cubicBezTo>
                  <a:cubicBezTo>
                    <a:pt x="4882" y="17474"/>
                    <a:pt x="5158" y="18815"/>
                    <a:pt x="5297" y="19671"/>
                  </a:cubicBezTo>
                  <a:cubicBezTo>
                    <a:pt x="5435" y="20528"/>
                    <a:pt x="5435" y="20900"/>
                    <a:pt x="4743" y="21124"/>
                  </a:cubicBezTo>
                  <a:cubicBezTo>
                    <a:pt x="4051" y="21347"/>
                    <a:pt x="2666" y="21422"/>
                    <a:pt x="128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654671" y="6422007"/>
              <a:ext cx="33958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591" y="21600"/>
                  </a:moveTo>
                  <a:cubicBezTo>
                    <a:pt x="191" y="20348"/>
                    <a:pt x="-209" y="19096"/>
                    <a:pt x="124" y="17843"/>
                  </a:cubicBezTo>
                  <a:cubicBezTo>
                    <a:pt x="458" y="16591"/>
                    <a:pt x="1524" y="15339"/>
                    <a:pt x="4391" y="12991"/>
                  </a:cubicBezTo>
                  <a:cubicBezTo>
                    <a:pt x="7258" y="10643"/>
                    <a:pt x="11924" y="7200"/>
                    <a:pt x="15058" y="4852"/>
                  </a:cubicBezTo>
                  <a:cubicBezTo>
                    <a:pt x="18191" y="2504"/>
                    <a:pt x="19791" y="1252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058144" y="6138246"/>
              <a:ext cx="196458" cy="51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67" fill="norm" stroke="1" extrusionOk="0">
                  <a:moveTo>
                    <a:pt x="21103" y="979"/>
                  </a:moveTo>
                  <a:cubicBezTo>
                    <a:pt x="20421" y="625"/>
                    <a:pt x="19739" y="271"/>
                    <a:pt x="18829" y="94"/>
                  </a:cubicBezTo>
                  <a:cubicBezTo>
                    <a:pt x="17920" y="-83"/>
                    <a:pt x="16783" y="-83"/>
                    <a:pt x="14737" y="758"/>
                  </a:cubicBezTo>
                  <a:cubicBezTo>
                    <a:pt x="12690" y="1599"/>
                    <a:pt x="9735" y="3281"/>
                    <a:pt x="7120" y="5538"/>
                  </a:cubicBezTo>
                  <a:cubicBezTo>
                    <a:pt x="4505" y="7796"/>
                    <a:pt x="2231" y="10628"/>
                    <a:pt x="981" y="12974"/>
                  </a:cubicBezTo>
                  <a:cubicBezTo>
                    <a:pt x="-270" y="15320"/>
                    <a:pt x="-497" y="17179"/>
                    <a:pt x="1322" y="18551"/>
                  </a:cubicBezTo>
                  <a:cubicBezTo>
                    <a:pt x="3141" y="19924"/>
                    <a:pt x="7006" y="20809"/>
                    <a:pt x="9507" y="21163"/>
                  </a:cubicBezTo>
                  <a:cubicBezTo>
                    <a:pt x="12008" y="21517"/>
                    <a:pt x="13145" y="21340"/>
                    <a:pt x="14282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1216539" y="6244711"/>
              <a:ext cx="317463" cy="38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10" fill="norm" stroke="1" extrusionOk="0">
                  <a:moveTo>
                    <a:pt x="16304" y="2411"/>
                  </a:moveTo>
                  <a:cubicBezTo>
                    <a:pt x="13873" y="1598"/>
                    <a:pt x="11441" y="785"/>
                    <a:pt x="9438" y="727"/>
                  </a:cubicBezTo>
                  <a:cubicBezTo>
                    <a:pt x="7435" y="669"/>
                    <a:pt x="5862" y="1366"/>
                    <a:pt x="4431" y="3166"/>
                  </a:cubicBezTo>
                  <a:cubicBezTo>
                    <a:pt x="3001" y="4966"/>
                    <a:pt x="1714" y="7869"/>
                    <a:pt x="927" y="10540"/>
                  </a:cubicBezTo>
                  <a:cubicBezTo>
                    <a:pt x="140" y="13211"/>
                    <a:pt x="-146" y="15650"/>
                    <a:pt x="69" y="17391"/>
                  </a:cubicBezTo>
                  <a:cubicBezTo>
                    <a:pt x="283" y="19133"/>
                    <a:pt x="998" y="20179"/>
                    <a:pt x="2214" y="20759"/>
                  </a:cubicBezTo>
                  <a:cubicBezTo>
                    <a:pt x="3430" y="21340"/>
                    <a:pt x="5147" y="21456"/>
                    <a:pt x="7292" y="20527"/>
                  </a:cubicBezTo>
                  <a:cubicBezTo>
                    <a:pt x="9438" y="19598"/>
                    <a:pt x="12013" y="17624"/>
                    <a:pt x="13944" y="15069"/>
                  </a:cubicBezTo>
                  <a:cubicBezTo>
                    <a:pt x="15875" y="12514"/>
                    <a:pt x="17163" y="9379"/>
                    <a:pt x="17592" y="6940"/>
                  </a:cubicBezTo>
                  <a:cubicBezTo>
                    <a:pt x="18021" y="4501"/>
                    <a:pt x="17592" y="2759"/>
                    <a:pt x="16304" y="1598"/>
                  </a:cubicBezTo>
                  <a:cubicBezTo>
                    <a:pt x="15017" y="437"/>
                    <a:pt x="12871" y="-144"/>
                    <a:pt x="10511" y="30"/>
                  </a:cubicBezTo>
                  <a:cubicBezTo>
                    <a:pt x="8151" y="204"/>
                    <a:pt x="5576" y="1133"/>
                    <a:pt x="4074" y="2237"/>
                  </a:cubicBezTo>
                  <a:cubicBezTo>
                    <a:pt x="2572" y="3340"/>
                    <a:pt x="2143" y="4617"/>
                    <a:pt x="2143" y="5488"/>
                  </a:cubicBezTo>
                  <a:cubicBezTo>
                    <a:pt x="2143" y="6359"/>
                    <a:pt x="2572" y="6824"/>
                    <a:pt x="4431" y="7114"/>
                  </a:cubicBezTo>
                  <a:cubicBezTo>
                    <a:pt x="6291" y="7404"/>
                    <a:pt x="9581" y="7521"/>
                    <a:pt x="12657" y="7288"/>
                  </a:cubicBezTo>
                  <a:cubicBezTo>
                    <a:pt x="15732" y="7056"/>
                    <a:pt x="18593" y="6475"/>
                    <a:pt x="21454" y="5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1610465" y="6015607"/>
              <a:ext cx="31487" cy="8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0"/>
                  </a:moveTo>
                  <a:cubicBezTo>
                    <a:pt x="15660" y="1757"/>
                    <a:pt x="9900" y="3515"/>
                    <a:pt x="6300" y="5528"/>
                  </a:cubicBezTo>
                  <a:cubicBezTo>
                    <a:pt x="2700" y="7540"/>
                    <a:pt x="1260" y="9808"/>
                    <a:pt x="540" y="12132"/>
                  </a:cubicBezTo>
                  <a:cubicBezTo>
                    <a:pt x="-180" y="14457"/>
                    <a:pt x="-180" y="16838"/>
                    <a:pt x="540" y="18397"/>
                  </a:cubicBezTo>
                  <a:cubicBezTo>
                    <a:pt x="1260" y="19956"/>
                    <a:pt x="2700" y="20693"/>
                    <a:pt x="4140" y="21090"/>
                  </a:cubicBezTo>
                  <a:cubicBezTo>
                    <a:pt x="5580" y="21487"/>
                    <a:pt x="7020" y="21543"/>
                    <a:pt x="84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1826101" y="6150093"/>
              <a:ext cx="182646" cy="44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16" fill="norm" stroke="1" extrusionOk="0">
                  <a:moveTo>
                    <a:pt x="3682" y="7586"/>
                  </a:moveTo>
                  <a:cubicBezTo>
                    <a:pt x="3682" y="10439"/>
                    <a:pt x="3682" y="13292"/>
                    <a:pt x="3682" y="15279"/>
                  </a:cubicBezTo>
                  <a:cubicBezTo>
                    <a:pt x="3682" y="17266"/>
                    <a:pt x="3682" y="18386"/>
                    <a:pt x="3559" y="19354"/>
                  </a:cubicBezTo>
                  <a:cubicBezTo>
                    <a:pt x="3436" y="20322"/>
                    <a:pt x="3191" y="21137"/>
                    <a:pt x="2823" y="21290"/>
                  </a:cubicBezTo>
                  <a:cubicBezTo>
                    <a:pt x="2455" y="21443"/>
                    <a:pt x="1964" y="20934"/>
                    <a:pt x="1595" y="19151"/>
                  </a:cubicBezTo>
                  <a:cubicBezTo>
                    <a:pt x="1227" y="17368"/>
                    <a:pt x="982" y="14311"/>
                    <a:pt x="1227" y="11203"/>
                  </a:cubicBezTo>
                  <a:cubicBezTo>
                    <a:pt x="1473" y="8096"/>
                    <a:pt x="2209" y="4937"/>
                    <a:pt x="2945" y="3103"/>
                  </a:cubicBezTo>
                  <a:cubicBezTo>
                    <a:pt x="3682" y="1269"/>
                    <a:pt x="4418" y="760"/>
                    <a:pt x="5400" y="403"/>
                  </a:cubicBezTo>
                  <a:cubicBezTo>
                    <a:pt x="6382" y="47"/>
                    <a:pt x="7609" y="-157"/>
                    <a:pt x="9450" y="149"/>
                  </a:cubicBezTo>
                  <a:cubicBezTo>
                    <a:pt x="11291" y="454"/>
                    <a:pt x="13745" y="1269"/>
                    <a:pt x="15955" y="3205"/>
                  </a:cubicBezTo>
                  <a:cubicBezTo>
                    <a:pt x="18164" y="5141"/>
                    <a:pt x="20127" y="8198"/>
                    <a:pt x="20864" y="10694"/>
                  </a:cubicBezTo>
                  <a:cubicBezTo>
                    <a:pt x="21600" y="13190"/>
                    <a:pt x="21109" y="15126"/>
                    <a:pt x="18777" y="16705"/>
                  </a:cubicBezTo>
                  <a:cubicBezTo>
                    <a:pt x="16445" y="18285"/>
                    <a:pt x="12273" y="19507"/>
                    <a:pt x="8836" y="19864"/>
                  </a:cubicBezTo>
                  <a:cubicBezTo>
                    <a:pt x="5400" y="20220"/>
                    <a:pt x="2700" y="19711"/>
                    <a:pt x="0" y="1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2130901" y="6053707"/>
              <a:ext cx="173884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3904" y="0"/>
                  </a:moveTo>
                  <a:cubicBezTo>
                    <a:pt x="5205" y="0"/>
                    <a:pt x="6506" y="0"/>
                    <a:pt x="9108" y="1000"/>
                  </a:cubicBezTo>
                  <a:cubicBezTo>
                    <a:pt x="11711" y="2000"/>
                    <a:pt x="15614" y="4000"/>
                    <a:pt x="18087" y="6280"/>
                  </a:cubicBezTo>
                  <a:cubicBezTo>
                    <a:pt x="20559" y="8560"/>
                    <a:pt x="21600" y="11120"/>
                    <a:pt x="21340" y="13320"/>
                  </a:cubicBezTo>
                  <a:cubicBezTo>
                    <a:pt x="21080" y="15520"/>
                    <a:pt x="19518" y="17360"/>
                    <a:pt x="17436" y="18680"/>
                  </a:cubicBezTo>
                  <a:cubicBezTo>
                    <a:pt x="15354" y="20000"/>
                    <a:pt x="12752" y="20800"/>
                    <a:pt x="9759" y="21200"/>
                  </a:cubicBezTo>
                  <a:cubicBezTo>
                    <a:pt x="6766" y="21600"/>
                    <a:pt x="3383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2752004" y="6129907"/>
              <a:ext cx="60444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9008" y="0"/>
                  </a:moveTo>
                  <a:cubicBezTo>
                    <a:pt x="18707" y="2215"/>
                    <a:pt x="18406" y="4431"/>
                    <a:pt x="17879" y="6692"/>
                  </a:cubicBezTo>
                  <a:cubicBezTo>
                    <a:pt x="17353" y="8954"/>
                    <a:pt x="16600" y="11262"/>
                    <a:pt x="15546" y="13338"/>
                  </a:cubicBezTo>
                  <a:cubicBezTo>
                    <a:pt x="14493" y="15415"/>
                    <a:pt x="13138" y="17262"/>
                    <a:pt x="11558" y="18277"/>
                  </a:cubicBezTo>
                  <a:cubicBezTo>
                    <a:pt x="9977" y="19292"/>
                    <a:pt x="8171" y="19477"/>
                    <a:pt x="6364" y="18969"/>
                  </a:cubicBezTo>
                  <a:cubicBezTo>
                    <a:pt x="4558" y="18462"/>
                    <a:pt x="2752" y="17262"/>
                    <a:pt x="1698" y="16477"/>
                  </a:cubicBezTo>
                  <a:cubicBezTo>
                    <a:pt x="645" y="15692"/>
                    <a:pt x="344" y="15323"/>
                    <a:pt x="155" y="14723"/>
                  </a:cubicBezTo>
                  <a:cubicBezTo>
                    <a:pt x="-33" y="14123"/>
                    <a:pt x="-108" y="13292"/>
                    <a:pt x="268" y="12554"/>
                  </a:cubicBezTo>
                  <a:cubicBezTo>
                    <a:pt x="645" y="11815"/>
                    <a:pt x="1472" y="11169"/>
                    <a:pt x="2752" y="10985"/>
                  </a:cubicBezTo>
                  <a:cubicBezTo>
                    <a:pt x="4031" y="10800"/>
                    <a:pt x="5762" y="11077"/>
                    <a:pt x="7606" y="11954"/>
                  </a:cubicBezTo>
                  <a:cubicBezTo>
                    <a:pt x="9450" y="12831"/>
                    <a:pt x="11407" y="14308"/>
                    <a:pt x="13251" y="15831"/>
                  </a:cubicBezTo>
                  <a:cubicBezTo>
                    <a:pt x="15095" y="17354"/>
                    <a:pt x="16826" y="18923"/>
                    <a:pt x="18181" y="19892"/>
                  </a:cubicBezTo>
                  <a:cubicBezTo>
                    <a:pt x="19535" y="20862"/>
                    <a:pt x="20514" y="21231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4013956" y="5981036"/>
              <a:ext cx="117196" cy="66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55" fill="norm" stroke="1" extrusionOk="0">
                  <a:moveTo>
                    <a:pt x="21356" y="500"/>
                  </a:moveTo>
                  <a:cubicBezTo>
                    <a:pt x="18656" y="296"/>
                    <a:pt x="15956" y="91"/>
                    <a:pt x="13642" y="23"/>
                  </a:cubicBezTo>
                  <a:cubicBezTo>
                    <a:pt x="11327" y="-45"/>
                    <a:pt x="9399" y="23"/>
                    <a:pt x="7277" y="466"/>
                  </a:cubicBezTo>
                  <a:cubicBezTo>
                    <a:pt x="5156" y="909"/>
                    <a:pt x="2842" y="1727"/>
                    <a:pt x="1492" y="3192"/>
                  </a:cubicBezTo>
                  <a:cubicBezTo>
                    <a:pt x="142" y="4657"/>
                    <a:pt x="-244" y="6769"/>
                    <a:pt x="142" y="9086"/>
                  </a:cubicBezTo>
                  <a:cubicBezTo>
                    <a:pt x="527" y="11402"/>
                    <a:pt x="1685" y="13923"/>
                    <a:pt x="2649" y="15934"/>
                  </a:cubicBezTo>
                  <a:cubicBezTo>
                    <a:pt x="3613" y="17944"/>
                    <a:pt x="4385" y="19443"/>
                    <a:pt x="3999" y="20294"/>
                  </a:cubicBezTo>
                  <a:cubicBezTo>
                    <a:pt x="3613" y="21146"/>
                    <a:pt x="2070" y="21351"/>
                    <a:pt x="527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908901" y="6377557"/>
              <a:ext cx="355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550"/>
                    <a:pt x="3600" y="13500"/>
                    <a:pt x="6043" y="10350"/>
                  </a:cubicBezTo>
                  <a:cubicBezTo>
                    <a:pt x="8486" y="7200"/>
                    <a:pt x="11571" y="4950"/>
                    <a:pt x="14271" y="3375"/>
                  </a:cubicBezTo>
                  <a:cubicBezTo>
                    <a:pt x="16971" y="1800"/>
                    <a:pt x="1928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294312" y="6091807"/>
              <a:ext cx="211490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20953" y="0"/>
                  </a:moveTo>
                  <a:cubicBezTo>
                    <a:pt x="18646" y="182"/>
                    <a:pt x="16339" y="365"/>
                    <a:pt x="13089" y="1686"/>
                  </a:cubicBezTo>
                  <a:cubicBezTo>
                    <a:pt x="9838" y="3008"/>
                    <a:pt x="5644" y="5468"/>
                    <a:pt x="3023" y="7884"/>
                  </a:cubicBezTo>
                  <a:cubicBezTo>
                    <a:pt x="402" y="10299"/>
                    <a:pt x="-647" y="12668"/>
                    <a:pt x="402" y="14765"/>
                  </a:cubicBezTo>
                  <a:cubicBezTo>
                    <a:pt x="1450" y="16861"/>
                    <a:pt x="4596" y="18684"/>
                    <a:pt x="8161" y="19777"/>
                  </a:cubicBezTo>
                  <a:cubicBezTo>
                    <a:pt x="11726" y="20871"/>
                    <a:pt x="15710" y="21235"/>
                    <a:pt x="196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500446" y="6150877"/>
              <a:ext cx="210833" cy="4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343" fill="norm" stroke="1" extrusionOk="0">
                  <a:moveTo>
                    <a:pt x="5564" y="5825"/>
                  </a:moveTo>
                  <a:cubicBezTo>
                    <a:pt x="5774" y="9044"/>
                    <a:pt x="5983" y="12264"/>
                    <a:pt x="6193" y="14133"/>
                  </a:cubicBezTo>
                  <a:cubicBezTo>
                    <a:pt x="6403" y="16002"/>
                    <a:pt x="6612" y="16521"/>
                    <a:pt x="6717" y="17093"/>
                  </a:cubicBezTo>
                  <a:cubicBezTo>
                    <a:pt x="6822" y="17664"/>
                    <a:pt x="6822" y="18287"/>
                    <a:pt x="6717" y="18183"/>
                  </a:cubicBezTo>
                  <a:cubicBezTo>
                    <a:pt x="6612" y="18079"/>
                    <a:pt x="6403" y="17248"/>
                    <a:pt x="6298" y="14704"/>
                  </a:cubicBezTo>
                  <a:cubicBezTo>
                    <a:pt x="6193" y="12160"/>
                    <a:pt x="6193" y="7902"/>
                    <a:pt x="6298" y="5358"/>
                  </a:cubicBezTo>
                  <a:cubicBezTo>
                    <a:pt x="6403" y="2814"/>
                    <a:pt x="6612" y="1983"/>
                    <a:pt x="7032" y="1360"/>
                  </a:cubicBezTo>
                  <a:cubicBezTo>
                    <a:pt x="7451" y="737"/>
                    <a:pt x="8080" y="321"/>
                    <a:pt x="9129" y="114"/>
                  </a:cubicBezTo>
                  <a:cubicBezTo>
                    <a:pt x="10177" y="-94"/>
                    <a:pt x="11645" y="-94"/>
                    <a:pt x="13323" y="789"/>
                  </a:cubicBezTo>
                  <a:cubicBezTo>
                    <a:pt x="15001" y="1671"/>
                    <a:pt x="16888" y="3437"/>
                    <a:pt x="18461" y="6033"/>
                  </a:cubicBezTo>
                  <a:cubicBezTo>
                    <a:pt x="20034" y="8629"/>
                    <a:pt x="21292" y="12056"/>
                    <a:pt x="20768" y="14600"/>
                  </a:cubicBezTo>
                  <a:cubicBezTo>
                    <a:pt x="20243" y="17144"/>
                    <a:pt x="17937" y="18806"/>
                    <a:pt x="14896" y="19896"/>
                  </a:cubicBezTo>
                  <a:cubicBezTo>
                    <a:pt x="11855" y="20987"/>
                    <a:pt x="8080" y="21506"/>
                    <a:pt x="5354" y="21298"/>
                  </a:cubicBezTo>
                  <a:cubicBezTo>
                    <a:pt x="2628" y="21091"/>
                    <a:pt x="950" y="20156"/>
                    <a:pt x="321" y="19377"/>
                  </a:cubicBezTo>
                  <a:cubicBezTo>
                    <a:pt x="-308" y="18598"/>
                    <a:pt x="111" y="17975"/>
                    <a:pt x="531" y="17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874526" y="5952107"/>
              <a:ext cx="46995" cy="80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3898" y="0"/>
                  </a:moveTo>
                  <a:cubicBezTo>
                    <a:pt x="16715" y="1187"/>
                    <a:pt x="19533" y="2375"/>
                    <a:pt x="20472" y="3902"/>
                  </a:cubicBezTo>
                  <a:cubicBezTo>
                    <a:pt x="21411" y="5428"/>
                    <a:pt x="20472" y="7294"/>
                    <a:pt x="19063" y="8991"/>
                  </a:cubicBezTo>
                  <a:cubicBezTo>
                    <a:pt x="17654" y="10687"/>
                    <a:pt x="15776" y="12214"/>
                    <a:pt x="12959" y="14051"/>
                  </a:cubicBezTo>
                  <a:cubicBezTo>
                    <a:pt x="10141" y="15889"/>
                    <a:pt x="6385" y="18038"/>
                    <a:pt x="4037" y="19253"/>
                  </a:cubicBezTo>
                  <a:cubicBezTo>
                    <a:pt x="1689" y="20469"/>
                    <a:pt x="750" y="20752"/>
                    <a:pt x="281" y="21035"/>
                  </a:cubicBezTo>
                  <a:cubicBezTo>
                    <a:pt x="-189" y="21317"/>
                    <a:pt x="-189" y="21600"/>
                    <a:pt x="1220" y="21600"/>
                  </a:cubicBezTo>
                  <a:cubicBezTo>
                    <a:pt x="2628" y="21600"/>
                    <a:pt x="5446" y="21317"/>
                    <a:pt x="8263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5053455" y="6188000"/>
              <a:ext cx="290547" cy="362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5" fill="norm" stroke="1" extrusionOk="0">
                  <a:moveTo>
                    <a:pt x="11155" y="693"/>
                  </a:moveTo>
                  <a:cubicBezTo>
                    <a:pt x="10372" y="693"/>
                    <a:pt x="9589" y="693"/>
                    <a:pt x="8259" y="1942"/>
                  </a:cubicBezTo>
                  <a:cubicBezTo>
                    <a:pt x="6928" y="3190"/>
                    <a:pt x="5050" y="5687"/>
                    <a:pt x="3563" y="8809"/>
                  </a:cubicBezTo>
                  <a:cubicBezTo>
                    <a:pt x="2076" y="11930"/>
                    <a:pt x="981" y="15676"/>
                    <a:pt x="433" y="17861"/>
                  </a:cubicBezTo>
                  <a:cubicBezTo>
                    <a:pt x="-115" y="20046"/>
                    <a:pt x="-115" y="20670"/>
                    <a:pt x="276" y="21045"/>
                  </a:cubicBezTo>
                  <a:cubicBezTo>
                    <a:pt x="668" y="21419"/>
                    <a:pt x="1450" y="21544"/>
                    <a:pt x="3328" y="21107"/>
                  </a:cubicBezTo>
                  <a:cubicBezTo>
                    <a:pt x="5207" y="20670"/>
                    <a:pt x="8181" y="19671"/>
                    <a:pt x="10607" y="17673"/>
                  </a:cubicBezTo>
                  <a:cubicBezTo>
                    <a:pt x="13033" y="15676"/>
                    <a:pt x="14911" y="12679"/>
                    <a:pt x="15459" y="9745"/>
                  </a:cubicBezTo>
                  <a:cubicBezTo>
                    <a:pt x="16007" y="6811"/>
                    <a:pt x="15224" y="3939"/>
                    <a:pt x="13815" y="2254"/>
                  </a:cubicBezTo>
                  <a:cubicBezTo>
                    <a:pt x="12407" y="568"/>
                    <a:pt x="10372" y="69"/>
                    <a:pt x="8337" y="6"/>
                  </a:cubicBezTo>
                  <a:cubicBezTo>
                    <a:pt x="6302" y="-56"/>
                    <a:pt x="4268" y="319"/>
                    <a:pt x="3015" y="818"/>
                  </a:cubicBezTo>
                  <a:cubicBezTo>
                    <a:pt x="1763" y="1317"/>
                    <a:pt x="1294" y="1942"/>
                    <a:pt x="1137" y="2566"/>
                  </a:cubicBezTo>
                  <a:cubicBezTo>
                    <a:pt x="981" y="3190"/>
                    <a:pt x="1137" y="3815"/>
                    <a:pt x="1998" y="4501"/>
                  </a:cubicBezTo>
                  <a:cubicBezTo>
                    <a:pt x="2859" y="5188"/>
                    <a:pt x="4424" y="5937"/>
                    <a:pt x="7789" y="6374"/>
                  </a:cubicBezTo>
                  <a:cubicBezTo>
                    <a:pt x="11155" y="6811"/>
                    <a:pt x="16320" y="6936"/>
                    <a:pt x="21485" y="7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305901" y="6047357"/>
              <a:ext cx="153484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3456" y="0"/>
                  </a:moveTo>
                  <a:cubicBezTo>
                    <a:pt x="8928" y="2103"/>
                    <a:pt x="14400" y="4207"/>
                    <a:pt x="17568" y="6310"/>
                  </a:cubicBezTo>
                  <a:cubicBezTo>
                    <a:pt x="20736" y="8413"/>
                    <a:pt x="21600" y="10517"/>
                    <a:pt x="20304" y="12499"/>
                  </a:cubicBezTo>
                  <a:cubicBezTo>
                    <a:pt x="19008" y="14481"/>
                    <a:pt x="15552" y="16342"/>
                    <a:pt x="11808" y="17838"/>
                  </a:cubicBezTo>
                  <a:cubicBezTo>
                    <a:pt x="8064" y="19335"/>
                    <a:pt x="4032" y="20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547201" y="654265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921851" y="6110041"/>
              <a:ext cx="133351" cy="59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1644"/>
                  </a:moveTo>
                  <a:cubicBezTo>
                    <a:pt x="20914" y="1106"/>
                    <a:pt x="20229" y="568"/>
                    <a:pt x="18857" y="260"/>
                  </a:cubicBezTo>
                  <a:cubicBezTo>
                    <a:pt x="17486" y="-47"/>
                    <a:pt x="15429" y="-124"/>
                    <a:pt x="13029" y="260"/>
                  </a:cubicBezTo>
                  <a:cubicBezTo>
                    <a:pt x="10629" y="645"/>
                    <a:pt x="7886" y="1490"/>
                    <a:pt x="5657" y="3258"/>
                  </a:cubicBezTo>
                  <a:cubicBezTo>
                    <a:pt x="3429" y="5026"/>
                    <a:pt x="1714" y="7717"/>
                    <a:pt x="1029" y="10522"/>
                  </a:cubicBezTo>
                  <a:cubicBezTo>
                    <a:pt x="343" y="13328"/>
                    <a:pt x="686" y="16249"/>
                    <a:pt x="686" y="18094"/>
                  </a:cubicBezTo>
                  <a:cubicBezTo>
                    <a:pt x="686" y="19939"/>
                    <a:pt x="343" y="20707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5826601" y="6441057"/>
              <a:ext cx="234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2" y="17280"/>
                    <a:pt x="2724" y="12960"/>
                    <a:pt x="6324" y="9360"/>
                  </a:cubicBezTo>
                  <a:cubicBezTo>
                    <a:pt x="9924" y="5760"/>
                    <a:pt x="1576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6149847" y="6145578"/>
              <a:ext cx="235555" cy="4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59" fill="norm" stroke="1" extrusionOk="0">
                  <a:moveTo>
                    <a:pt x="21272" y="461"/>
                  </a:moveTo>
                  <a:cubicBezTo>
                    <a:pt x="20125" y="260"/>
                    <a:pt x="18978" y="59"/>
                    <a:pt x="17927" y="9"/>
                  </a:cubicBezTo>
                  <a:cubicBezTo>
                    <a:pt x="16876" y="-41"/>
                    <a:pt x="15920" y="59"/>
                    <a:pt x="13722" y="1416"/>
                  </a:cubicBezTo>
                  <a:cubicBezTo>
                    <a:pt x="11523" y="2772"/>
                    <a:pt x="8083" y="5384"/>
                    <a:pt x="5502" y="8147"/>
                  </a:cubicBezTo>
                  <a:cubicBezTo>
                    <a:pt x="2922" y="10910"/>
                    <a:pt x="1201" y="13823"/>
                    <a:pt x="437" y="15782"/>
                  </a:cubicBezTo>
                  <a:cubicBezTo>
                    <a:pt x="-328" y="17741"/>
                    <a:pt x="-137" y="18746"/>
                    <a:pt x="1392" y="19550"/>
                  </a:cubicBezTo>
                  <a:cubicBezTo>
                    <a:pt x="2922" y="20353"/>
                    <a:pt x="5789" y="20956"/>
                    <a:pt x="8656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317567" y="6257915"/>
              <a:ext cx="264685" cy="28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92" fill="norm" stroke="1" extrusionOk="0">
                  <a:moveTo>
                    <a:pt x="16808" y="6074"/>
                  </a:moveTo>
                  <a:cubicBezTo>
                    <a:pt x="16637" y="4813"/>
                    <a:pt x="16466" y="3551"/>
                    <a:pt x="15694" y="2448"/>
                  </a:cubicBezTo>
                  <a:cubicBezTo>
                    <a:pt x="14923" y="1344"/>
                    <a:pt x="13551" y="398"/>
                    <a:pt x="11666" y="792"/>
                  </a:cubicBezTo>
                  <a:cubicBezTo>
                    <a:pt x="9780" y="1186"/>
                    <a:pt x="7380" y="2921"/>
                    <a:pt x="5323" y="5995"/>
                  </a:cubicBezTo>
                  <a:cubicBezTo>
                    <a:pt x="3266" y="9070"/>
                    <a:pt x="1551" y="13484"/>
                    <a:pt x="694" y="16086"/>
                  </a:cubicBezTo>
                  <a:cubicBezTo>
                    <a:pt x="-163" y="18687"/>
                    <a:pt x="-163" y="19475"/>
                    <a:pt x="351" y="20185"/>
                  </a:cubicBezTo>
                  <a:cubicBezTo>
                    <a:pt x="866" y="20894"/>
                    <a:pt x="1894" y="21525"/>
                    <a:pt x="3951" y="21367"/>
                  </a:cubicBezTo>
                  <a:cubicBezTo>
                    <a:pt x="6008" y="21210"/>
                    <a:pt x="9094" y="20264"/>
                    <a:pt x="11408" y="17820"/>
                  </a:cubicBezTo>
                  <a:cubicBezTo>
                    <a:pt x="13723" y="15376"/>
                    <a:pt x="15266" y="11434"/>
                    <a:pt x="15780" y="8597"/>
                  </a:cubicBezTo>
                  <a:cubicBezTo>
                    <a:pt x="16294" y="5759"/>
                    <a:pt x="15780" y="4024"/>
                    <a:pt x="14580" y="2763"/>
                  </a:cubicBezTo>
                  <a:cubicBezTo>
                    <a:pt x="13380" y="1502"/>
                    <a:pt x="11494" y="713"/>
                    <a:pt x="10123" y="319"/>
                  </a:cubicBezTo>
                  <a:cubicBezTo>
                    <a:pt x="8751" y="-75"/>
                    <a:pt x="7894" y="-75"/>
                    <a:pt x="7123" y="161"/>
                  </a:cubicBezTo>
                  <a:cubicBezTo>
                    <a:pt x="6351" y="398"/>
                    <a:pt x="5666" y="871"/>
                    <a:pt x="5408" y="1502"/>
                  </a:cubicBezTo>
                  <a:cubicBezTo>
                    <a:pt x="5151" y="2132"/>
                    <a:pt x="5323" y="2921"/>
                    <a:pt x="6523" y="3630"/>
                  </a:cubicBezTo>
                  <a:cubicBezTo>
                    <a:pt x="7723" y="4340"/>
                    <a:pt x="9951" y="4970"/>
                    <a:pt x="12608" y="5364"/>
                  </a:cubicBezTo>
                  <a:cubicBezTo>
                    <a:pt x="15266" y="5759"/>
                    <a:pt x="18351" y="5916"/>
                    <a:pt x="21437" y="6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6448901" y="6142607"/>
              <a:ext cx="276273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2573" y="0"/>
                  </a:moveTo>
                  <a:cubicBezTo>
                    <a:pt x="15152" y="2013"/>
                    <a:pt x="17731" y="4026"/>
                    <a:pt x="19343" y="6116"/>
                  </a:cubicBezTo>
                  <a:cubicBezTo>
                    <a:pt x="20955" y="8206"/>
                    <a:pt x="21600" y="10374"/>
                    <a:pt x="20472" y="12387"/>
                  </a:cubicBezTo>
                  <a:cubicBezTo>
                    <a:pt x="19343" y="14400"/>
                    <a:pt x="16442" y="16258"/>
                    <a:pt x="12734" y="17768"/>
                  </a:cubicBezTo>
                  <a:cubicBezTo>
                    <a:pt x="9027" y="19277"/>
                    <a:pt x="4513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7901" y="7396732"/>
              <a:ext cx="186966" cy="560979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67105" y="7443225"/>
              <a:ext cx="140178" cy="157959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71847" y="7378655"/>
              <a:ext cx="138363" cy="229860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73982" y="7203057"/>
              <a:ext cx="169570" cy="409361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64619" y="7444357"/>
              <a:ext cx="191633" cy="69851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22432" y="7395734"/>
              <a:ext cx="167170" cy="188324"/>
            </a:xfrm>
            <a:prstGeom prst="rect">
              <a:avLst/>
            </a:prstGeom>
            <a:effectLst/>
          </p:spPr>
        </p:pic>
        <p:pic>
          <p:nvPicPr>
            <p:cNvPr id="35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69419" y="7412607"/>
              <a:ext cx="178933" cy="202255"/>
            </a:xfrm>
            <a:prstGeom prst="rect">
              <a:avLst/>
            </a:prstGeom>
            <a:effectLst/>
          </p:spPr>
        </p:pic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48714" y="7431657"/>
              <a:ext cx="37738" cy="147182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61051" y="7364892"/>
              <a:ext cx="82551" cy="98516"/>
            </a:xfrm>
            <a:prstGeom prst="rect">
              <a:avLst/>
            </a:prstGeom>
            <a:effectLst/>
          </p:spPr>
        </p:pic>
        <p:pic>
          <p:nvPicPr>
            <p:cNvPr id="35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91582" y="7323707"/>
              <a:ext cx="306020" cy="264986"/>
            </a:xfrm>
            <a:prstGeom prst="rect">
              <a:avLst/>
            </a:prstGeom>
            <a:effectLst/>
          </p:spPr>
        </p:pic>
        <p:pic>
          <p:nvPicPr>
            <p:cNvPr id="35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93871" y="7196707"/>
              <a:ext cx="449881" cy="387856"/>
            </a:xfrm>
            <a:prstGeom prst="rect">
              <a:avLst/>
            </a:prstGeom>
            <a:effectLst/>
          </p:spPr>
        </p:pic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91451" y="7120507"/>
              <a:ext cx="50801" cy="457201"/>
            </a:xfrm>
            <a:prstGeom prst="rect">
              <a:avLst/>
            </a:prstGeom>
            <a:effectLst/>
          </p:spPr>
        </p:pic>
        <p:pic>
          <p:nvPicPr>
            <p:cNvPr id="363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86701" y="7399907"/>
              <a:ext cx="44451" cy="133351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074001" y="7260207"/>
              <a:ext cx="57151" cy="88901"/>
            </a:xfrm>
            <a:prstGeom prst="rect">
              <a:avLst/>
            </a:prstGeom>
            <a:effectLst/>
          </p:spPr>
        </p:pic>
        <p:pic>
          <p:nvPicPr>
            <p:cNvPr id="36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188301" y="7139557"/>
              <a:ext cx="35207" cy="381001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55560" y="7342757"/>
              <a:ext cx="178792" cy="177801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305904" y="7328180"/>
              <a:ext cx="155448" cy="190012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71057" y="7133207"/>
              <a:ext cx="60145" cy="393701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554014" y="7374507"/>
              <a:ext cx="47038" cy="98920"/>
            </a:xfrm>
            <a:prstGeom prst="rect">
              <a:avLst/>
            </a:prstGeom>
            <a:effectLst/>
          </p:spPr>
        </p:pic>
        <p:pic>
          <p:nvPicPr>
            <p:cNvPr id="377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582001" y="7234807"/>
              <a:ext cx="38101" cy="114301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625238" y="7152257"/>
              <a:ext cx="146104" cy="355601"/>
            </a:xfrm>
            <a:prstGeom prst="rect">
              <a:avLst/>
            </a:prstGeom>
            <a:effectLst/>
          </p:spPr>
        </p:pic>
        <p:pic>
          <p:nvPicPr>
            <p:cNvPr id="38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780224" y="7344874"/>
              <a:ext cx="112928" cy="183243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41643" y="7363509"/>
              <a:ext cx="116609" cy="115116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77368" y="7053260"/>
              <a:ext cx="204353" cy="461361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72601" y="7220378"/>
              <a:ext cx="273051" cy="319230"/>
            </a:xfrm>
            <a:prstGeom prst="rect">
              <a:avLst/>
            </a:prstGeom>
            <a:effectLst/>
          </p:spPr>
        </p:pic>
        <p:pic>
          <p:nvPicPr>
            <p:cNvPr id="38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77540" y="7234807"/>
              <a:ext cx="280812" cy="349251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38272" y="7126307"/>
              <a:ext cx="204419" cy="726887"/>
            </a:xfrm>
            <a:prstGeom prst="rect">
              <a:avLst/>
            </a:prstGeom>
            <a:effectLst/>
          </p:spPr>
        </p:pic>
        <p:pic>
          <p:nvPicPr>
            <p:cNvPr id="39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163151" y="7173715"/>
              <a:ext cx="209551" cy="245511"/>
            </a:xfrm>
            <a:prstGeom prst="rect">
              <a:avLst/>
            </a:prstGeom>
            <a:effectLst/>
          </p:spPr>
        </p:pic>
        <p:pic>
          <p:nvPicPr>
            <p:cNvPr id="39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360001" y="7190357"/>
              <a:ext cx="33867" cy="241301"/>
            </a:xfrm>
            <a:prstGeom prst="rect">
              <a:avLst/>
            </a:prstGeom>
            <a:effectLst/>
          </p:spPr>
        </p:pic>
        <p:pic>
          <p:nvPicPr>
            <p:cNvPr id="397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404451" y="718400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443498" y="7234807"/>
              <a:ext cx="116619" cy="172160"/>
            </a:xfrm>
            <a:prstGeom prst="rect">
              <a:avLst/>
            </a:prstGeom>
            <a:effectLst/>
          </p:spPr>
        </p:pic>
        <p:pic>
          <p:nvPicPr>
            <p:cNvPr id="40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44151" y="7171307"/>
              <a:ext cx="273051" cy="255982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2700" y="6904607"/>
              <a:ext cx="7744209" cy="1174751"/>
            </a:xfrm>
            <a:prstGeom prst="rect">
              <a:avLst/>
            </a:prstGeom>
            <a:effectLst/>
          </p:spPr>
        </p:pic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023701" y="7203057"/>
              <a:ext cx="254001" cy="44451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940891" y="7279257"/>
              <a:ext cx="368561" cy="100750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207851" y="7160309"/>
              <a:ext cx="138960" cy="201499"/>
            </a:xfrm>
            <a:prstGeom prst="rect">
              <a:avLst/>
            </a:prstGeom>
            <a:effectLst/>
          </p:spPr>
        </p:pic>
        <p:pic>
          <p:nvPicPr>
            <p:cNvPr id="41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519390" y="7075125"/>
              <a:ext cx="131815" cy="460550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651154" y="7133207"/>
              <a:ext cx="137458" cy="113293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816171" y="7067505"/>
              <a:ext cx="89173" cy="170713"/>
            </a:xfrm>
            <a:prstGeom prst="rect">
              <a:avLst/>
            </a:prstGeom>
            <a:effectLst/>
          </p:spPr>
        </p:pic>
        <p:pic>
          <p:nvPicPr>
            <p:cNvPr id="41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939426" y="6860157"/>
              <a:ext cx="119326" cy="339446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93651" y="6974457"/>
              <a:ext cx="495301" cy="199820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29366" y="6961757"/>
              <a:ext cx="300885" cy="188384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941401" y="7028342"/>
              <a:ext cx="62707" cy="162016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973151" y="6934466"/>
              <a:ext cx="88901" cy="65392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054118" y="6965991"/>
              <a:ext cx="128584" cy="177801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413497" y="6978426"/>
              <a:ext cx="270854" cy="173832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557101" y="7558657"/>
              <a:ext cx="196851" cy="181460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745349" y="7362674"/>
              <a:ext cx="185898" cy="357996"/>
            </a:xfrm>
            <a:prstGeom prst="rect">
              <a:avLst/>
            </a:prstGeom>
            <a:effectLst/>
          </p:spPr>
        </p:pic>
        <p:pic>
          <p:nvPicPr>
            <p:cNvPr id="43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938571" y="7480013"/>
              <a:ext cx="50331" cy="179738"/>
            </a:xfrm>
            <a:prstGeom prst="rect">
              <a:avLst/>
            </a:prstGeom>
            <a:effectLst/>
          </p:spPr>
        </p:pic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981338" y="7332174"/>
              <a:ext cx="179013" cy="327907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47109" y="7283313"/>
              <a:ext cx="176793" cy="380390"/>
            </a:xfrm>
            <a:prstGeom prst="rect">
              <a:avLst/>
            </a:prstGeom>
            <a:effectLst/>
          </p:spPr>
        </p:pic>
        <p:pic>
          <p:nvPicPr>
            <p:cNvPr id="44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04851" y="7438007"/>
              <a:ext cx="76201" cy="152038"/>
            </a:xfrm>
            <a:prstGeom prst="rect">
              <a:avLst/>
            </a:prstGeom>
            <a:effectLst/>
          </p:spPr>
        </p:pic>
        <p:pic>
          <p:nvPicPr>
            <p:cNvPr id="44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691307" y="7416407"/>
              <a:ext cx="142145" cy="192581"/>
            </a:xfrm>
            <a:prstGeom prst="rect">
              <a:avLst/>
            </a:prstGeom>
            <a:effectLst/>
          </p:spPr>
        </p:pic>
        <p:pic>
          <p:nvPicPr>
            <p:cNvPr id="44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844934" y="7260207"/>
              <a:ext cx="96468" cy="307318"/>
            </a:xfrm>
            <a:prstGeom prst="rect">
              <a:avLst/>
            </a:prstGeom>
            <a:effectLst/>
          </p:spPr>
        </p:pic>
        <p:pic>
          <p:nvPicPr>
            <p:cNvPr id="44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825970" y="7412607"/>
              <a:ext cx="242432" cy="82572"/>
            </a:xfrm>
            <a:prstGeom prst="rect">
              <a:avLst/>
            </a:prstGeom>
            <a:effectLst/>
          </p:spPr>
        </p:pic>
        <p:pic>
          <p:nvPicPr>
            <p:cNvPr id="449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068401" y="7526907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972110" y="7805640"/>
              <a:ext cx="123600" cy="425176"/>
            </a:xfrm>
            <a:prstGeom prst="rect">
              <a:avLst/>
            </a:prstGeom>
            <a:effectLst/>
          </p:spPr>
        </p:pic>
        <p:pic>
          <p:nvPicPr>
            <p:cNvPr id="45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241467" y="7921743"/>
              <a:ext cx="226735" cy="251798"/>
            </a:xfrm>
            <a:prstGeom prst="rect">
              <a:avLst/>
            </a:prstGeom>
            <a:effectLst/>
          </p:spPr>
        </p:pic>
        <p:pic>
          <p:nvPicPr>
            <p:cNvPr id="455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506301" y="8092057"/>
              <a:ext cx="69851" cy="38101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684101" y="7894078"/>
              <a:ext cx="50801" cy="274180"/>
            </a:xfrm>
            <a:prstGeom prst="rect">
              <a:avLst/>
            </a:prstGeom>
            <a:effectLst/>
          </p:spPr>
        </p:pic>
        <p:pic>
          <p:nvPicPr>
            <p:cNvPr id="459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73001" y="8047607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461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779351" y="7946007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868251" y="7907907"/>
              <a:ext cx="57151" cy="237395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875077" y="8013862"/>
              <a:ext cx="139225" cy="103091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028447" y="7845405"/>
              <a:ext cx="179818" cy="285298"/>
            </a:xfrm>
            <a:prstGeom prst="rect">
              <a:avLst/>
            </a:prstGeom>
            <a:effectLst/>
          </p:spPr>
        </p:pic>
        <p:pic>
          <p:nvPicPr>
            <p:cNvPr id="469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230201" y="8009507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230201" y="7914257"/>
              <a:ext cx="25401" cy="57151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284404" y="7863457"/>
              <a:ext cx="220491" cy="231866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526204" y="8003157"/>
              <a:ext cx="81092" cy="64720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602770" y="7762800"/>
              <a:ext cx="159920" cy="340218"/>
            </a:xfrm>
            <a:prstGeom prst="rect">
              <a:avLst/>
            </a:prstGeom>
            <a:effectLst/>
          </p:spPr>
        </p:pic>
        <p:pic>
          <p:nvPicPr>
            <p:cNvPr id="479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814401" y="8009507"/>
              <a:ext cx="25401" cy="50801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841497" y="7879244"/>
              <a:ext cx="140951" cy="393874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954101" y="7901557"/>
              <a:ext cx="146051" cy="142965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102268" y="7854799"/>
              <a:ext cx="353484" cy="205505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617586" y="7879072"/>
              <a:ext cx="212816" cy="73286"/>
            </a:xfrm>
            <a:prstGeom prst="rect">
              <a:avLst/>
            </a:prstGeom>
            <a:effectLst/>
          </p:spPr>
        </p:pic>
        <p:pic>
          <p:nvPicPr>
            <p:cNvPr id="489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608151" y="7990457"/>
              <a:ext cx="234951" cy="50801"/>
            </a:xfrm>
            <a:prstGeom prst="rect">
              <a:avLst/>
            </a:prstGeom>
            <a:effectLst/>
          </p:spPr>
        </p:pic>
        <p:pic>
          <p:nvPicPr>
            <p:cNvPr id="49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951051" y="7819007"/>
              <a:ext cx="101601" cy="330201"/>
            </a:xfrm>
            <a:prstGeom prst="rect">
              <a:avLst/>
            </a:prstGeom>
            <a:effectLst/>
          </p:spPr>
        </p:pic>
        <p:pic>
          <p:nvPicPr>
            <p:cNvPr id="49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052678" y="5131737"/>
              <a:ext cx="2972256" cy="1398221"/>
            </a:xfrm>
            <a:prstGeom prst="rect">
              <a:avLst/>
            </a:prstGeom>
            <a:effectLst/>
          </p:spPr>
        </p:pic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611893" y="6326757"/>
              <a:ext cx="570559" cy="1775021"/>
            </a:xfrm>
            <a:prstGeom prst="rect">
              <a:avLst/>
            </a:prstGeom>
            <a:effectLst/>
          </p:spPr>
        </p:pic>
        <p:pic>
          <p:nvPicPr>
            <p:cNvPr id="497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138001" y="7882507"/>
              <a:ext cx="133351" cy="57151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131651" y="7810213"/>
              <a:ext cx="88901" cy="211995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112601" y="7809043"/>
              <a:ext cx="404154" cy="449246"/>
            </a:xfrm>
            <a:prstGeom prst="rect">
              <a:avLst/>
            </a:prstGeom>
            <a:effectLst/>
          </p:spPr>
        </p:pic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539118" y="6733157"/>
              <a:ext cx="2817747" cy="196851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908366" y="-38100"/>
              <a:ext cx="3297955" cy="1960905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900443" y="-23243"/>
              <a:ext cx="235950" cy="223383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375501" y="2767764"/>
              <a:ext cx="2971801" cy="187144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667601" y="4100024"/>
              <a:ext cx="3302001" cy="347134"/>
            </a:xfrm>
            <a:prstGeom prst="rect">
              <a:avLst/>
            </a:prstGeom>
            <a:effectLst/>
          </p:spPr>
        </p:pic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712051" y="4218557"/>
              <a:ext cx="3035573" cy="431801"/>
            </a:xfrm>
            <a:prstGeom prst="rect">
              <a:avLst/>
            </a:prstGeom>
            <a:effectLst/>
          </p:spPr>
        </p:pic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3318351" y="4256649"/>
              <a:ext cx="3740151" cy="361959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112389" y="2569313"/>
              <a:ext cx="1065254" cy="10124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3" name="Drawing"/>
          <p:cNvGrpSpPr/>
          <p:nvPr/>
        </p:nvGrpSpPr>
        <p:grpSpPr>
          <a:xfrm>
            <a:off x="1089755" y="1056454"/>
            <a:ext cx="11876945" cy="7338246"/>
            <a:chOff x="0" y="0"/>
            <a:chExt cx="11876943" cy="7338245"/>
          </a:xfrm>
        </p:grpSpPr>
        <p:sp>
          <p:nvSpPr>
            <p:cNvPr id="2838" name="Line"/>
            <p:cNvSpPr/>
            <p:nvPr/>
          </p:nvSpPr>
          <p:spPr>
            <a:xfrm>
              <a:off x="567054" y="648255"/>
              <a:ext cx="152941" cy="53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82" fill="norm" stroke="1" extrusionOk="0">
                  <a:moveTo>
                    <a:pt x="21380" y="2711"/>
                  </a:moveTo>
                  <a:cubicBezTo>
                    <a:pt x="17829" y="1768"/>
                    <a:pt x="14279" y="825"/>
                    <a:pt x="11764" y="353"/>
                  </a:cubicBezTo>
                  <a:cubicBezTo>
                    <a:pt x="9248" y="-118"/>
                    <a:pt x="7769" y="-118"/>
                    <a:pt x="6142" y="353"/>
                  </a:cubicBezTo>
                  <a:cubicBezTo>
                    <a:pt x="4514" y="825"/>
                    <a:pt x="2739" y="1768"/>
                    <a:pt x="1555" y="3696"/>
                  </a:cubicBezTo>
                  <a:cubicBezTo>
                    <a:pt x="372" y="5625"/>
                    <a:pt x="-220" y="8539"/>
                    <a:pt x="76" y="11068"/>
                  </a:cubicBezTo>
                  <a:cubicBezTo>
                    <a:pt x="372" y="13596"/>
                    <a:pt x="1555" y="15739"/>
                    <a:pt x="2443" y="17411"/>
                  </a:cubicBezTo>
                  <a:cubicBezTo>
                    <a:pt x="3331" y="19082"/>
                    <a:pt x="3922" y="20282"/>
                    <a:pt x="4514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453243" y="962845"/>
              <a:ext cx="279452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491" y="21600"/>
                  </a:moveTo>
                  <a:cubicBezTo>
                    <a:pt x="166" y="19326"/>
                    <a:pt x="-159" y="17053"/>
                    <a:pt x="85" y="15347"/>
                  </a:cubicBezTo>
                  <a:cubicBezTo>
                    <a:pt x="328" y="13642"/>
                    <a:pt x="1140" y="12505"/>
                    <a:pt x="3576" y="10800"/>
                  </a:cubicBezTo>
                  <a:cubicBezTo>
                    <a:pt x="6012" y="9095"/>
                    <a:pt x="10073" y="6821"/>
                    <a:pt x="13321" y="4926"/>
                  </a:cubicBezTo>
                  <a:cubicBezTo>
                    <a:pt x="16569" y="3032"/>
                    <a:pt x="19005" y="1516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805630" y="663685"/>
              <a:ext cx="123915" cy="54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60" fill="norm" stroke="1" extrusionOk="0">
                  <a:moveTo>
                    <a:pt x="21432" y="1289"/>
                  </a:moveTo>
                  <a:cubicBezTo>
                    <a:pt x="19968" y="869"/>
                    <a:pt x="18503" y="448"/>
                    <a:pt x="16856" y="196"/>
                  </a:cubicBezTo>
                  <a:cubicBezTo>
                    <a:pt x="15208" y="-56"/>
                    <a:pt x="13378" y="-140"/>
                    <a:pt x="11181" y="406"/>
                  </a:cubicBezTo>
                  <a:cubicBezTo>
                    <a:pt x="8985" y="953"/>
                    <a:pt x="6422" y="2129"/>
                    <a:pt x="4225" y="4230"/>
                  </a:cubicBezTo>
                  <a:cubicBezTo>
                    <a:pt x="2029" y="6332"/>
                    <a:pt x="198" y="9357"/>
                    <a:pt x="15" y="12047"/>
                  </a:cubicBezTo>
                  <a:cubicBezTo>
                    <a:pt x="-168" y="14736"/>
                    <a:pt x="1296" y="17090"/>
                    <a:pt x="4408" y="18602"/>
                  </a:cubicBezTo>
                  <a:cubicBezTo>
                    <a:pt x="7520" y="20115"/>
                    <a:pt x="12279" y="20788"/>
                    <a:pt x="17039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984065" y="762513"/>
              <a:ext cx="101913" cy="54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1416" fill="norm" stroke="1" extrusionOk="0">
                  <a:moveTo>
                    <a:pt x="4338" y="8544"/>
                  </a:moveTo>
                  <a:cubicBezTo>
                    <a:pt x="2644" y="10770"/>
                    <a:pt x="950" y="12996"/>
                    <a:pt x="314" y="14934"/>
                  </a:cubicBezTo>
                  <a:cubicBezTo>
                    <a:pt x="-321" y="16871"/>
                    <a:pt x="103" y="18520"/>
                    <a:pt x="738" y="19633"/>
                  </a:cubicBezTo>
                  <a:cubicBezTo>
                    <a:pt x="1373" y="20746"/>
                    <a:pt x="2220" y="21323"/>
                    <a:pt x="2644" y="21406"/>
                  </a:cubicBezTo>
                  <a:cubicBezTo>
                    <a:pt x="3067" y="21488"/>
                    <a:pt x="3067" y="21076"/>
                    <a:pt x="2644" y="19386"/>
                  </a:cubicBezTo>
                  <a:cubicBezTo>
                    <a:pt x="2220" y="17696"/>
                    <a:pt x="1373" y="14728"/>
                    <a:pt x="950" y="11842"/>
                  </a:cubicBezTo>
                  <a:cubicBezTo>
                    <a:pt x="526" y="8957"/>
                    <a:pt x="526" y="6154"/>
                    <a:pt x="526" y="4464"/>
                  </a:cubicBezTo>
                  <a:cubicBezTo>
                    <a:pt x="526" y="2773"/>
                    <a:pt x="526" y="2196"/>
                    <a:pt x="950" y="1619"/>
                  </a:cubicBezTo>
                  <a:cubicBezTo>
                    <a:pt x="1373" y="1042"/>
                    <a:pt x="2220" y="465"/>
                    <a:pt x="3703" y="177"/>
                  </a:cubicBezTo>
                  <a:cubicBezTo>
                    <a:pt x="5185" y="-112"/>
                    <a:pt x="7303" y="-112"/>
                    <a:pt x="10691" y="671"/>
                  </a:cubicBezTo>
                  <a:cubicBezTo>
                    <a:pt x="14079" y="1454"/>
                    <a:pt x="18738" y="3021"/>
                    <a:pt x="20008" y="4917"/>
                  </a:cubicBezTo>
                  <a:cubicBezTo>
                    <a:pt x="21279" y="6813"/>
                    <a:pt x="19161" y="9039"/>
                    <a:pt x="17044" y="10399"/>
                  </a:cubicBezTo>
                  <a:cubicBezTo>
                    <a:pt x="14926" y="11760"/>
                    <a:pt x="12808" y="12254"/>
                    <a:pt x="10691" y="12543"/>
                  </a:cubicBezTo>
                  <a:cubicBezTo>
                    <a:pt x="8573" y="12832"/>
                    <a:pt x="6455" y="12914"/>
                    <a:pt x="4973" y="12749"/>
                  </a:cubicBezTo>
                  <a:cubicBezTo>
                    <a:pt x="3491" y="12584"/>
                    <a:pt x="2644" y="12172"/>
                    <a:pt x="1797" y="11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1113694" y="611790"/>
              <a:ext cx="121719" cy="50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96" fill="norm" stroke="1" extrusionOk="0">
                  <a:moveTo>
                    <a:pt x="0" y="77"/>
                  </a:moveTo>
                  <a:cubicBezTo>
                    <a:pt x="1831" y="-14"/>
                    <a:pt x="3661" y="-104"/>
                    <a:pt x="6041" y="303"/>
                  </a:cubicBezTo>
                  <a:cubicBezTo>
                    <a:pt x="8420" y="709"/>
                    <a:pt x="11349" y="1613"/>
                    <a:pt x="14278" y="3375"/>
                  </a:cubicBezTo>
                  <a:cubicBezTo>
                    <a:pt x="17207" y="5138"/>
                    <a:pt x="20136" y="7759"/>
                    <a:pt x="20868" y="10470"/>
                  </a:cubicBezTo>
                  <a:cubicBezTo>
                    <a:pt x="21600" y="13181"/>
                    <a:pt x="20136" y="15983"/>
                    <a:pt x="16841" y="17836"/>
                  </a:cubicBezTo>
                  <a:cubicBezTo>
                    <a:pt x="13546" y="19688"/>
                    <a:pt x="8420" y="20592"/>
                    <a:pt x="3295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1539144" y="829495"/>
              <a:ext cx="1524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3600" y="8100"/>
                    <a:pt x="7200" y="16200"/>
                    <a:pt x="10800" y="18900"/>
                  </a:cubicBezTo>
                  <a:cubicBezTo>
                    <a:pt x="14400" y="21600"/>
                    <a:pt x="18000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1501044" y="988245"/>
              <a:ext cx="279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5" y="17486"/>
                    <a:pt x="9491" y="13371"/>
                    <a:pt x="13091" y="9771"/>
                  </a:cubicBezTo>
                  <a:cubicBezTo>
                    <a:pt x="16691" y="6171"/>
                    <a:pt x="1914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2002694" y="689795"/>
              <a:ext cx="63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80" y="5305"/>
                    <a:pt x="12960" y="10611"/>
                    <a:pt x="16560" y="14211"/>
                  </a:cubicBezTo>
                  <a:cubicBezTo>
                    <a:pt x="20160" y="17811"/>
                    <a:pt x="2088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1164494" y="1502595"/>
              <a:ext cx="50536" cy="188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8100" y="0"/>
                  </a:moveTo>
                  <a:cubicBezTo>
                    <a:pt x="9900" y="558"/>
                    <a:pt x="11700" y="1115"/>
                    <a:pt x="13500" y="1867"/>
                  </a:cubicBezTo>
                  <a:cubicBezTo>
                    <a:pt x="15300" y="2618"/>
                    <a:pt x="17100" y="3564"/>
                    <a:pt x="18450" y="4533"/>
                  </a:cubicBezTo>
                  <a:cubicBezTo>
                    <a:pt x="19800" y="5503"/>
                    <a:pt x="20700" y="6497"/>
                    <a:pt x="21150" y="7442"/>
                  </a:cubicBezTo>
                  <a:cubicBezTo>
                    <a:pt x="21600" y="8388"/>
                    <a:pt x="21600" y="9285"/>
                    <a:pt x="21150" y="10170"/>
                  </a:cubicBezTo>
                  <a:cubicBezTo>
                    <a:pt x="20700" y="11055"/>
                    <a:pt x="19800" y="11927"/>
                    <a:pt x="18900" y="12788"/>
                  </a:cubicBezTo>
                  <a:cubicBezTo>
                    <a:pt x="18000" y="13648"/>
                    <a:pt x="17100" y="14497"/>
                    <a:pt x="16200" y="15382"/>
                  </a:cubicBezTo>
                  <a:cubicBezTo>
                    <a:pt x="15300" y="16267"/>
                    <a:pt x="14400" y="17188"/>
                    <a:pt x="13050" y="18012"/>
                  </a:cubicBezTo>
                  <a:cubicBezTo>
                    <a:pt x="11700" y="18836"/>
                    <a:pt x="9900" y="19564"/>
                    <a:pt x="7650" y="20145"/>
                  </a:cubicBezTo>
                  <a:cubicBezTo>
                    <a:pt x="5400" y="20727"/>
                    <a:pt x="2700" y="211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1024794" y="3248845"/>
              <a:ext cx="1270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877"/>
                    <a:pt x="8640" y="7754"/>
                    <a:pt x="12240" y="11354"/>
                  </a:cubicBezTo>
                  <a:cubicBezTo>
                    <a:pt x="15840" y="14954"/>
                    <a:pt x="1872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1177194" y="3274245"/>
              <a:ext cx="139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490"/>
                    <a:pt x="15055" y="2979"/>
                    <a:pt x="11618" y="5959"/>
                  </a:cubicBezTo>
                  <a:cubicBezTo>
                    <a:pt x="8182" y="8938"/>
                    <a:pt x="4582" y="13407"/>
                    <a:pt x="2618" y="16262"/>
                  </a:cubicBezTo>
                  <a:cubicBezTo>
                    <a:pt x="655" y="19117"/>
                    <a:pt x="327" y="203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1456594" y="1919411"/>
              <a:ext cx="190000" cy="47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66" fill="norm" stroke="1" extrusionOk="0">
                  <a:moveTo>
                    <a:pt x="0" y="7336"/>
                  </a:moveTo>
                  <a:cubicBezTo>
                    <a:pt x="237" y="10132"/>
                    <a:pt x="475" y="12929"/>
                    <a:pt x="831" y="14857"/>
                  </a:cubicBezTo>
                  <a:cubicBezTo>
                    <a:pt x="1187" y="16786"/>
                    <a:pt x="1662" y="17847"/>
                    <a:pt x="2136" y="18715"/>
                  </a:cubicBezTo>
                  <a:cubicBezTo>
                    <a:pt x="2611" y="19582"/>
                    <a:pt x="3086" y="20257"/>
                    <a:pt x="3323" y="20306"/>
                  </a:cubicBezTo>
                  <a:cubicBezTo>
                    <a:pt x="3560" y="20354"/>
                    <a:pt x="3560" y="19775"/>
                    <a:pt x="3323" y="17509"/>
                  </a:cubicBezTo>
                  <a:cubicBezTo>
                    <a:pt x="3086" y="15243"/>
                    <a:pt x="2611" y="11290"/>
                    <a:pt x="2730" y="8252"/>
                  </a:cubicBezTo>
                  <a:cubicBezTo>
                    <a:pt x="2848" y="5215"/>
                    <a:pt x="3560" y="3093"/>
                    <a:pt x="4273" y="1840"/>
                  </a:cubicBezTo>
                  <a:cubicBezTo>
                    <a:pt x="4985" y="586"/>
                    <a:pt x="5697" y="200"/>
                    <a:pt x="6646" y="56"/>
                  </a:cubicBezTo>
                  <a:cubicBezTo>
                    <a:pt x="7596" y="-89"/>
                    <a:pt x="8782" y="7"/>
                    <a:pt x="10919" y="827"/>
                  </a:cubicBezTo>
                  <a:cubicBezTo>
                    <a:pt x="13055" y="1647"/>
                    <a:pt x="16141" y="3190"/>
                    <a:pt x="18277" y="5648"/>
                  </a:cubicBezTo>
                  <a:cubicBezTo>
                    <a:pt x="20413" y="8107"/>
                    <a:pt x="21600" y="11482"/>
                    <a:pt x="21244" y="14086"/>
                  </a:cubicBezTo>
                  <a:cubicBezTo>
                    <a:pt x="20888" y="16690"/>
                    <a:pt x="18989" y="18522"/>
                    <a:pt x="16615" y="19727"/>
                  </a:cubicBezTo>
                  <a:cubicBezTo>
                    <a:pt x="14242" y="20932"/>
                    <a:pt x="11393" y="21511"/>
                    <a:pt x="8782" y="21463"/>
                  </a:cubicBezTo>
                  <a:cubicBezTo>
                    <a:pt x="6171" y="21415"/>
                    <a:pt x="3798" y="20740"/>
                    <a:pt x="2848" y="20113"/>
                  </a:cubicBezTo>
                  <a:cubicBezTo>
                    <a:pt x="1899" y="19486"/>
                    <a:pt x="2374" y="18907"/>
                    <a:pt x="2848" y="18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1748694" y="2302695"/>
              <a:ext cx="38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1932844" y="2074095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1932844" y="2213795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224237" y="1771018"/>
              <a:ext cx="127708" cy="53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92" fill="norm" stroke="1" extrusionOk="0">
                  <a:moveTo>
                    <a:pt x="21020" y="951"/>
                  </a:moveTo>
                  <a:cubicBezTo>
                    <a:pt x="19626" y="526"/>
                    <a:pt x="18233" y="101"/>
                    <a:pt x="16317" y="16"/>
                  </a:cubicBezTo>
                  <a:cubicBezTo>
                    <a:pt x="14401" y="-69"/>
                    <a:pt x="11962" y="186"/>
                    <a:pt x="9001" y="866"/>
                  </a:cubicBezTo>
                  <a:cubicBezTo>
                    <a:pt x="6039" y="1547"/>
                    <a:pt x="2555" y="2652"/>
                    <a:pt x="988" y="3503"/>
                  </a:cubicBezTo>
                  <a:cubicBezTo>
                    <a:pt x="-580" y="4353"/>
                    <a:pt x="-232" y="4948"/>
                    <a:pt x="1685" y="5714"/>
                  </a:cubicBezTo>
                  <a:cubicBezTo>
                    <a:pt x="3601" y="6479"/>
                    <a:pt x="7085" y="7414"/>
                    <a:pt x="9349" y="8690"/>
                  </a:cubicBezTo>
                  <a:cubicBezTo>
                    <a:pt x="11614" y="9966"/>
                    <a:pt x="12659" y="11581"/>
                    <a:pt x="12485" y="12857"/>
                  </a:cubicBezTo>
                  <a:cubicBezTo>
                    <a:pt x="12310" y="14133"/>
                    <a:pt x="10917" y="15068"/>
                    <a:pt x="9697" y="16301"/>
                  </a:cubicBezTo>
                  <a:cubicBezTo>
                    <a:pt x="8478" y="17534"/>
                    <a:pt x="7433" y="19065"/>
                    <a:pt x="7085" y="20043"/>
                  </a:cubicBezTo>
                  <a:cubicBezTo>
                    <a:pt x="6736" y="21021"/>
                    <a:pt x="7085" y="21446"/>
                    <a:pt x="8478" y="21488"/>
                  </a:cubicBezTo>
                  <a:cubicBezTo>
                    <a:pt x="9872" y="21531"/>
                    <a:pt x="12310" y="21191"/>
                    <a:pt x="14575" y="20808"/>
                  </a:cubicBezTo>
                  <a:cubicBezTo>
                    <a:pt x="16839" y="20425"/>
                    <a:pt x="18930" y="20000"/>
                    <a:pt x="21020" y="19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2397638" y="1908995"/>
              <a:ext cx="16385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660" y="0"/>
                  </a:moveTo>
                  <a:cubicBezTo>
                    <a:pt x="113" y="900"/>
                    <a:pt x="-434" y="1800"/>
                    <a:pt x="523" y="3330"/>
                  </a:cubicBezTo>
                  <a:cubicBezTo>
                    <a:pt x="1480" y="4860"/>
                    <a:pt x="3941" y="7020"/>
                    <a:pt x="7632" y="10170"/>
                  </a:cubicBezTo>
                  <a:cubicBezTo>
                    <a:pt x="11323" y="13320"/>
                    <a:pt x="16244" y="17460"/>
                    <a:pt x="211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2428144" y="1889945"/>
              <a:ext cx="171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141"/>
                    <a:pt x="18933" y="282"/>
                    <a:pt x="17067" y="1765"/>
                  </a:cubicBezTo>
                  <a:cubicBezTo>
                    <a:pt x="15200" y="3247"/>
                    <a:pt x="12800" y="6071"/>
                    <a:pt x="9867" y="9600"/>
                  </a:cubicBezTo>
                  <a:cubicBezTo>
                    <a:pt x="6933" y="13129"/>
                    <a:pt x="3467" y="173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2586894" y="2067745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2720244" y="2124895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2974244" y="2080445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3298094" y="1781995"/>
              <a:ext cx="190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1543"/>
                    <a:pt x="1440" y="3086"/>
                    <a:pt x="4080" y="5464"/>
                  </a:cubicBezTo>
                  <a:cubicBezTo>
                    <a:pt x="6720" y="7843"/>
                    <a:pt x="11280" y="11057"/>
                    <a:pt x="14520" y="13886"/>
                  </a:cubicBezTo>
                  <a:cubicBezTo>
                    <a:pt x="17760" y="16714"/>
                    <a:pt x="19680" y="19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3329844" y="1777975"/>
              <a:ext cx="158751" cy="39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1600" y="569"/>
                  </a:moveTo>
                  <a:cubicBezTo>
                    <a:pt x="20448" y="220"/>
                    <a:pt x="19296" y="-128"/>
                    <a:pt x="18144" y="46"/>
                  </a:cubicBezTo>
                  <a:cubicBezTo>
                    <a:pt x="16992" y="220"/>
                    <a:pt x="15840" y="917"/>
                    <a:pt x="13536" y="2949"/>
                  </a:cubicBezTo>
                  <a:cubicBezTo>
                    <a:pt x="11232" y="4982"/>
                    <a:pt x="7776" y="8349"/>
                    <a:pt x="5328" y="11659"/>
                  </a:cubicBezTo>
                  <a:cubicBezTo>
                    <a:pt x="2880" y="14969"/>
                    <a:pt x="1440" y="18220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3504749" y="2031380"/>
              <a:ext cx="104496" cy="1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19" fill="norm" stroke="1" extrusionOk="0">
                  <a:moveTo>
                    <a:pt x="4479" y="11033"/>
                  </a:moveTo>
                  <a:cubicBezTo>
                    <a:pt x="4047" y="12748"/>
                    <a:pt x="3615" y="14462"/>
                    <a:pt x="2751" y="16348"/>
                  </a:cubicBezTo>
                  <a:cubicBezTo>
                    <a:pt x="1887" y="18233"/>
                    <a:pt x="591" y="20290"/>
                    <a:pt x="159" y="20290"/>
                  </a:cubicBezTo>
                  <a:cubicBezTo>
                    <a:pt x="-273" y="20290"/>
                    <a:pt x="159" y="18233"/>
                    <a:pt x="1671" y="15148"/>
                  </a:cubicBezTo>
                  <a:cubicBezTo>
                    <a:pt x="3183" y="12062"/>
                    <a:pt x="5775" y="7948"/>
                    <a:pt x="7719" y="5033"/>
                  </a:cubicBezTo>
                  <a:cubicBezTo>
                    <a:pt x="9663" y="2119"/>
                    <a:pt x="10959" y="405"/>
                    <a:pt x="12471" y="62"/>
                  </a:cubicBezTo>
                  <a:cubicBezTo>
                    <a:pt x="13983" y="-281"/>
                    <a:pt x="15711" y="748"/>
                    <a:pt x="17223" y="4519"/>
                  </a:cubicBezTo>
                  <a:cubicBezTo>
                    <a:pt x="18735" y="8290"/>
                    <a:pt x="20031" y="14805"/>
                    <a:pt x="21327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3672744" y="1726961"/>
              <a:ext cx="97027" cy="50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5515" y="723"/>
                  </a:moveTo>
                  <a:cubicBezTo>
                    <a:pt x="6894" y="362"/>
                    <a:pt x="8272" y="0"/>
                    <a:pt x="9881" y="0"/>
                  </a:cubicBezTo>
                  <a:cubicBezTo>
                    <a:pt x="11489" y="0"/>
                    <a:pt x="13328" y="362"/>
                    <a:pt x="14936" y="994"/>
                  </a:cubicBezTo>
                  <a:cubicBezTo>
                    <a:pt x="16545" y="1627"/>
                    <a:pt x="17923" y="2531"/>
                    <a:pt x="17004" y="3796"/>
                  </a:cubicBezTo>
                  <a:cubicBezTo>
                    <a:pt x="16085" y="5061"/>
                    <a:pt x="12868" y="6688"/>
                    <a:pt x="10570" y="7682"/>
                  </a:cubicBezTo>
                  <a:cubicBezTo>
                    <a:pt x="8272" y="8676"/>
                    <a:pt x="6894" y="9038"/>
                    <a:pt x="5745" y="9535"/>
                  </a:cubicBezTo>
                  <a:cubicBezTo>
                    <a:pt x="4596" y="10032"/>
                    <a:pt x="3677" y="10664"/>
                    <a:pt x="4366" y="11071"/>
                  </a:cubicBezTo>
                  <a:cubicBezTo>
                    <a:pt x="5055" y="11478"/>
                    <a:pt x="7353" y="11659"/>
                    <a:pt x="10340" y="12020"/>
                  </a:cubicBezTo>
                  <a:cubicBezTo>
                    <a:pt x="13328" y="12382"/>
                    <a:pt x="17004" y="12924"/>
                    <a:pt x="19072" y="13737"/>
                  </a:cubicBezTo>
                  <a:cubicBezTo>
                    <a:pt x="21140" y="14551"/>
                    <a:pt x="21600" y="15635"/>
                    <a:pt x="20451" y="16855"/>
                  </a:cubicBezTo>
                  <a:cubicBezTo>
                    <a:pt x="19302" y="18075"/>
                    <a:pt x="16545" y="19431"/>
                    <a:pt x="12868" y="20244"/>
                  </a:cubicBezTo>
                  <a:cubicBezTo>
                    <a:pt x="9191" y="21058"/>
                    <a:pt x="4596" y="21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74619" y="3701811"/>
              <a:ext cx="124676" cy="50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510" fill="norm" stroke="1" extrusionOk="0">
                  <a:moveTo>
                    <a:pt x="20857" y="5040"/>
                  </a:moveTo>
                  <a:cubicBezTo>
                    <a:pt x="20857" y="4050"/>
                    <a:pt x="20857" y="3060"/>
                    <a:pt x="19795" y="2205"/>
                  </a:cubicBezTo>
                  <a:cubicBezTo>
                    <a:pt x="18732" y="1350"/>
                    <a:pt x="16608" y="630"/>
                    <a:pt x="14660" y="270"/>
                  </a:cubicBezTo>
                  <a:cubicBezTo>
                    <a:pt x="12713" y="-90"/>
                    <a:pt x="10942" y="-90"/>
                    <a:pt x="8995" y="270"/>
                  </a:cubicBezTo>
                  <a:cubicBezTo>
                    <a:pt x="7047" y="630"/>
                    <a:pt x="4923" y="1350"/>
                    <a:pt x="2975" y="3240"/>
                  </a:cubicBezTo>
                  <a:cubicBezTo>
                    <a:pt x="1027" y="5130"/>
                    <a:pt x="-743" y="8190"/>
                    <a:pt x="319" y="11430"/>
                  </a:cubicBezTo>
                  <a:cubicBezTo>
                    <a:pt x="1382" y="14670"/>
                    <a:pt x="5277" y="18090"/>
                    <a:pt x="9172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0" y="3966395"/>
              <a:ext cx="28184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6" y="21600"/>
                  </a:moveTo>
                  <a:cubicBezTo>
                    <a:pt x="25" y="19800"/>
                    <a:pt x="-136" y="18000"/>
                    <a:pt x="186" y="16740"/>
                  </a:cubicBezTo>
                  <a:cubicBezTo>
                    <a:pt x="509" y="15480"/>
                    <a:pt x="1315" y="14760"/>
                    <a:pt x="4136" y="12780"/>
                  </a:cubicBezTo>
                  <a:cubicBezTo>
                    <a:pt x="6957" y="10800"/>
                    <a:pt x="11792" y="7560"/>
                    <a:pt x="15016" y="5220"/>
                  </a:cubicBezTo>
                  <a:cubicBezTo>
                    <a:pt x="18240" y="2880"/>
                    <a:pt x="19852" y="1440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218838" y="3767925"/>
              <a:ext cx="234457" cy="36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264" fill="norm" stroke="1" extrusionOk="0">
                  <a:moveTo>
                    <a:pt x="21173" y="1585"/>
                  </a:moveTo>
                  <a:cubicBezTo>
                    <a:pt x="20026" y="1088"/>
                    <a:pt x="18879" y="592"/>
                    <a:pt x="17732" y="281"/>
                  </a:cubicBezTo>
                  <a:cubicBezTo>
                    <a:pt x="16585" y="-29"/>
                    <a:pt x="15438" y="-153"/>
                    <a:pt x="13909" y="281"/>
                  </a:cubicBezTo>
                  <a:cubicBezTo>
                    <a:pt x="12380" y="716"/>
                    <a:pt x="10469" y="1709"/>
                    <a:pt x="8079" y="3757"/>
                  </a:cubicBezTo>
                  <a:cubicBezTo>
                    <a:pt x="5690" y="5806"/>
                    <a:pt x="2823" y="8909"/>
                    <a:pt x="1293" y="11578"/>
                  </a:cubicBezTo>
                  <a:cubicBezTo>
                    <a:pt x="-236" y="14247"/>
                    <a:pt x="-427" y="16481"/>
                    <a:pt x="815" y="18095"/>
                  </a:cubicBezTo>
                  <a:cubicBezTo>
                    <a:pt x="2058" y="19709"/>
                    <a:pt x="4734" y="20702"/>
                    <a:pt x="7601" y="21075"/>
                  </a:cubicBezTo>
                  <a:cubicBezTo>
                    <a:pt x="10469" y="21447"/>
                    <a:pt x="13527" y="21199"/>
                    <a:pt x="16585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447884" y="3847922"/>
              <a:ext cx="174734" cy="53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437" fill="norm" stroke="1" extrusionOk="0">
                  <a:moveTo>
                    <a:pt x="5103" y="7084"/>
                  </a:moveTo>
                  <a:cubicBezTo>
                    <a:pt x="3117" y="8535"/>
                    <a:pt x="1131" y="9986"/>
                    <a:pt x="386" y="11950"/>
                  </a:cubicBezTo>
                  <a:cubicBezTo>
                    <a:pt x="-359" y="13914"/>
                    <a:pt x="138" y="16389"/>
                    <a:pt x="510" y="17841"/>
                  </a:cubicBezTo>
                  <a:cubicBezTo>
                    <a:pt x="882" y="19292"/>
                    <a:pt x="1131" y="19719"/>
                    <a:pt x="1627" y="20231"/>
                  </a:cubicBezTo>
                  <a:cubicBezTo>
                    <a:pt x="2124" y="20744"/>
                    <a:pt x="2869" y="21341"/>
                    <a:pt x="3365" y="21427"/>
                  </a:cubicBezTo>
                  <a:cubicBezTo>
                    <a:pt x="3862" y="21512"/>
                    <a:pt x="4110" y="21085"/>
                    <a:pt x="4358" y="19250"/>
                  </a:cubicBezTo>
                  <a:cubicBezTo>
                    <a:pt x="4607" y="17414"/>
                    <a:pt x="4855" y="14170"/>
                    <a:pt x="4979" y="10925"/>
                  </a:cubicBezTo>
                  <a:cubicBezTo>
                    <a:pt x="5103" y="7681"/>
                    <a:pt x="5103" y="4437"/>
                    <a:pt x="5227" y="2601"/>
                  </a:cubicBezTo>
                  <a:cubicBezTo>
                    <a:pt x="5351" y="766"/>
                    <a:pt x="5600" y="339"/>
                    <a:pt x="6593" y="125"/>
                  </a:cubicBezTo>
                  <a:cubicBezTo>
                    <a:pt x="7586" y="-88"/>
                    <a:pt x="9324" y="-88"/>
                    <a:pt x="12055" y="595"/>
                  </a:cubicBezTo>
                  <a:cubicBezTo>
                    <a:pt x="14786" y="1278"/>
                    <a:pt x="18510" y="2644"/>
                    <a:pt x="19875" y="4095"/>
                  </a:cubicBezTo>
                  <a:cubicBezTo>
                    <a:pt x="21241" y="5547"/>
                    <a:pt x="20248" y="7084"/>
                    <a:pt x="17889" y="8236"/>
                  </a:cubicBezTo>
                  <a:cubicBezTo>
                    <a:pt x="15531" y="9389"/>
                    <a:pt x="11807" y="10157"/>
                    <a:pt x="8827" y="10541"/>
                  </a:cubicBezTo>
                  <a:cubicBezTo>
                    <a:pt x="5848" y="10925"/>
                    <a:pt x="3613" y="10925"/>
                    <a:pt x="2869" y="10541"/>
                  </a:cubicBezTo>
                  <a:cubicBezTo>
                    <a:pt x="2124" y="10157"/>
                    <a:pt x="2869" y="9389"/>
                    <a:pt x="3613" y="8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717025" y="3629572"/>
              <a:ext cx="34720" cy="68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87" fill="norm" stroke="1" extrusionOk="0">
                  <a:moveTo>
                    <a:pt x="9406" y="603"/>
                  </a:moveTo>
                  <a:cubicBezTo>
                    <a:pt x="6865" y="272"/>
                    <a:pt x="4323" y="-58"/>
                    <a:pt x="2417" y="8"/>
                  </a:cubicBezTo>
                  <a:cubicBezTo>
                    <a:pt x="512" y="74"/>
                    <a:pt x="-759" y="536"/>
                    <a:pt x="512" y="1825"/>
                  </a:cubicBezTo>
                  <a:cubicBezTo>
                    <a:pt x="1782" y="3113"/>
                    <a:pt x="5594" y="5226"/>
                    <a:pt x="8770" y="7373"/>
                  </a:cubicBezTo>
                  <a:cubicBezTo>
                    <a:pt x="11947" y="9520"/>
                    <a:pt x="14488" y="11700"/>
                    <a:pt x="15759" y="13913"/>
                  </a:cubicBezTo>
                  <a:cubicBezTo>
                    <a:pt x="17029" y="16125"/>
                    <a:pt x="17029" y="18371"/>
                    <a:pt x="17029" y="19659"/>
                  </a:cubicBezTo>
                  <a:cubicBezTo>
                    <a:pt x="17029" y="20948"/>
                    <a:pt x="17029" y="21278"/>
                    <a:pt x="17665" y="21410"/>
                  </a:cubicBezTo>
                  <a:cubicBezTo>
                    <a:pt x="18300" y="21542"/>
                    <a:pt x="19570" y="21476"/>
                    <a:pt x="20841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812799" y="3738743"/>
              <a:ext cx="171939" cy="38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93" fill="norm" stroke="1" extrusionOk="0">
                  <a:moveTo>
                    <a:pt x="4204" y="10160"/>
                  </a:moveTo>
                  <a:cubicBezTo>
                    <a:pt x="3684" y="12977"/>
                    <a:pt x="3163" y="15795"/>
                    <a:pt x="3033" y="17497"/>
                  </a:cubicBezTo>
                  <a:cubicBezTo>
                    <a:pt x="2903" y="19199"/>
                    <a:pt x="3163" y="19786"/>
                    <a:pt x="3293" y="20373"/>
                  </a:cubicBezTo>
                  <a:cubicBezTo>
                    <a:pt x="3423" y="20960"/>
                    <a:pt x="3423" y="21547"/>
                    <a:pt x="3553" y="21488"/>
                  </a:cubicBezTo>
                  <a:cubicBezTo>
                    <a:pt x="3684" y="21430"/>
                    <a:pt x="3944" y="20725"/>
                    <a:pt x="4334" y="18260"/>
                  </a:cubicBezTo>
                  <a:cubicBezTo>
                    <a:pt x="4725" y="15795"/>
                    <a:pt x="5245" y="11569"/>
                    <a:pt x="6026" y="8340"/>
                  </a:cubicBezTo>
                  <a:cubicBezTo>
                    <a:pt x="6807" y="5112"/>
                    <a:pt x="7847" y="2882"/>
                    <a:pt x="8888" y="1590"/>
                  </a:cubicBezTo>
                  <a:cubicBezTo>
                    <a:pt x="9929" y="299"/>
                    <a:pt x="10970" y="-53"/>
                    <a:pt x="12011" y="6"/>
                  </a:cubicBezTo>
                  <a:cubicBezTo>
                    <a:pt x="13052" y="64"/>
                    <a:pt x="14093" y="534"/>
                    <a:pt x="16045" y="2412"/>
                  </a:cubicBezTo>
                  <a:cubicBezTo>
                    <a:pt x="17997" y="4290"/>
                    <a:pt x="20860" y="7577"/>
                    <a:pt x="21120" y="10688"/>
                  </a:cubicBezTo>
                  <a:cubicBezTo>
                    <a:pt x="21380" y="13799"/>
                    <a:pt x="19038" y="16734"/>
                    <a:pt x="15655" y="18495"/>
                  </a:cubicBezTo>
                  <a:cubicBezTo>
                    <a:pt x="12272" y="20256"/>
                    <a:pt x="7847" y="20843"/>
                    <a:pt x="4985" y="21019"/>
                  </a:cubicBezTo>
                  <a:cubicBezTo>
                    <a:pt x="2122" y="21195"/>
                    <a:pt x="821" y="20960"/>
                    <a:pt x="300" y="20725"/>
                  </a:cubicBezTo>
                  <a:cubicBezTo>
                    <a:pt x="-220" y="20490"/>
                    <a:pt x="40" y="20256"/>
                    <a:pt x="300" y="2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1024794" y="4093395"/>
              <a:ext cx="25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1100994" y="3744145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1075594" y="3735517"/>
              <a:ext cx="173631" cy="45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08" fill="norm" stroke="1" extrusionOk="0">
                  <a:moveTo>
                    <a:pt x="3812" y="408"/>
                  </a:moveTo>
                  <a:cubicBezTo>
                    <a:pt x="4828" y="108"/>
                    <a:pt x="5845" y="-192"/>
                    <a:pt x="6988" y="158"/>
                  </a:cubicBezTo>
                  <a:cubicBezTo>
                    <a:pt x="8132" y="508"/>
                    <a:pt x="9402" y="1508"/>
                    <a:pt x="11944" y="3308"/>
                  </a:cubicBezTo>
                  <a:cubicBezTo>
                    <a:pt x="14485" y="5108"/>
                    <a:pt x="18296" y="7708"/>
                    <a:pt x="19948" y="9858"/>
                  </a:cubicBezTo>
                  <a:cubicBezTo>
                    <a:pt x="21600" y="12008"/>
                    <a:pt x="21092" y="13708"/>
                    <a:pt x="17407" y="15558"/>
                  </a:cubicBezTo>
                  <a:cubicBezTo>
                    <a:pt x="13722" y="17408"/>
                    <a:pt x="6861" y="19408"/>
                    <a:pt x="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1507394" y="3883845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4400"/>
                    <a:pt x="9874" y="7200"/>
                    <a:pt x="13474" y="3600"/>
                  </a:cubicBezTo>
                  <a:cubicBezTo>
                    <a:pt x="17074" y="0"/>
                    <a:pt x="193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1526444" y="3985445"/>
              <a:ext cx="285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8514"/>
                    <a:pt x="8960" y="15429"/>
                    <a:pt x="12560" y="11829"/>
                  </a:cubicBezTo>
                  <a:cubicBezTo>
                    <a:pt x="16160" y="8229"/>
                    <a:pt x="1888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1906042" y="3730973"/>
              <a:ext cx="280803" cy="32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32" fill="norm" stroke="1" extrusionOk="0">
                  <a:moveTo>
                    <a:pt x="21384" y="3332"/>
                  </a:moveTo>
                  <a:cubicBezTo>
                    <a:pt x="21062" y="2645"/>
                    <a:pt x="20739" y="1957"/>
                    <a:pt x="20336" y="1338"/>
                  </a:cubicBezTo>
                  <a:cubicBezTo>
                    <a:pt x="19933" y="718"/>
                    <a:pt x="19450" y="168"/>
                    <a:pt x="18160" y="31"/>
                  </a:cubicBezTo>
                  <a:cubicBezTo>
                    <a:pt x="16871" y="-107"/>
                    <a:pt x="14775" y="168"/>
                    <a:pt x="12115" y="1888"/>
                  </a:cubicBezTo>
                  <a:cubicBezTo>
                    <a:pt x="9456" y="3608"/>
                    <a:pt x="6232" y="6772"/>
                    <a:pt x="4056" y="9730"/>
                  </a:cubicBezTo>
                  <a:cubicBezTo>
                    <a:pt x="1880" y="12688"/>
                    <a:pt x="751" y="15439"/>
                    <a:pt x="268" y="17159"/>
                  </a:cubicBezTo>
                  <a:cubicBezTo>
                    <a:pt x="-216" y="18879"/>
                    <a:pt x="-55" y="19567"/>
                    <a:pt x="832" y="20186"/>
                  </a:cubicBezTo>
                  <a:cubicBezTo>
                    <a:pt x="1718" y="20805"/>
                    <a:pt x="3330" y="21355"/>
                    <a:pt x="6635" y="21424"/>
                  </a:cubicBezTo>
                  <a:cubicBezTo>
                    <a:pt x="9939" y="21493"/>
                    <a:pt x="14936" y="21080"/>
                    <a:pt x="19933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2282094" y="4023545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2561494" y="3698302"/>
              <a:ext cx="171186" cy="69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81" fill="norm" stroke="1" extrusionOk="0">
                  <a:moveTo>
                    <a:pt x="7027" y="6307"/>
                  </a:moveTo>
                  <a:cubicBezTo>
                    <a:pt x="6766" y="8526"/>
                    <a:pt x="6506" y="10745"/>
                    <a:pt x="6636" y="12800"/>
                  </a:cubicBezTo>
                  <a:cubicBezTo>
                    <a:pt x="6766" y="14856"/>
                    <a:pt x="7287" y="16748"/>
                    <a:pt x="7677" y="17988"/>
                  </a:cubicBezTo>
                  <a:cubicBezTo>
                    <a:pt x="8067" y="19228"/>
                    <a:pt x="8328" y="19815"/>
                    <a:pt x="8458" y="20370"/>
                  </a:cubicBezTo>
                  <a:cubicBezTo>
                    <a:pt x="8588" y="20925"/>
                    <a:pt x="8588" y="21447"/>
                    <a:pt x="8198" y="21479"/>
                  </a:cubicBezTo>
                  <a:cubicBezTo>
                    <a:pt x="7807" y="21512"/>
                    <a:pt x="7027" y="21055"/>
                    <a:pt x="6116" y="19620"/>
                  </a:cubicBezTo>
                  <a:cubicBezTo>
                    <a:pt x="5205" y="18184"/>
                    <a:pt x="4164" y="15769"/>
                    <a:pt x="3383" y="13551"/>
                  </a:cubicBezTo>
                  <a:cubicBezTo>
                    <a:pt x="2602" y="11332"/>
                    <a:pt x="2082" y="9309"/>
                    <a:pt x="2082" y="7253"/>
                  </a:cubicBezTo>
                  <a:cubicBezTo>
                    <a:pt x="2082" y="5198"/>
                    <a:pt x="2602" y="3110"/>
                    <a:pt x="3904" y="1870"/>
                  </a:cubicBezTo>
                  <a:cubicBezTo>
                    <a:pt x="5205" y="630"/>
                    <a:pt x="7287" y="238"/>
                    <a:pt x="8978" y="75"/>
                  </a:cubicBezTo>
                  <a:cubicBezTo>
                    <a:pt x="10670" y="-88"/>
                    <a:pt x="11971" y="-23"/>
                    <a:pt x="13923" y="630"/>
                  </a:cubicBezTo>
                  <a:cubicBezTo>
                    <a:pt x="15875" y="1282"/>
                    <a:pt x="18477" y="2522"/>
                    <a:pt x="19908" y="3697"/>
                  </a:cubicBezTo>
                  <a:cubicBezTo>
                    <a:pt x="21340" y="4872"/>
                    <a:pt x="21600" y="5981"/>
                    <a:pt x="19648" y="6992"/>
                  </a:cubicBezTo>
                  <a:cubicBezTo>
                    <a:pt x="17696" y="8004"/>
                    <a:pt x="13533" y="8917"/>
                    <a:pt x="10670" y="9407"/>
                  </a:cubicBezTo>
                  <a:cubicBezTo>
                    <a:pt x="7807" y="9896"/>
                    <a:pt x="6246" y="9962"/>
                    <a:pt x="4814" y="9994"/>
                  </a:cubicBezTo>
                  <a:cubicBezTo>
                    <a:pt x="3383" y="10027"/>
                    <a:pt x="2082" y="10027"/>
                    <a:pt x="1301" y="9733"/>
                  </a:cubicBezTo>
                  <a:cubicBezTo>
                    <a:pt x="520" y="9439"/>
                    <a:pt x="260" y="8852"/>
                    <a:pt x="0" y="8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2717639" y="3304863"/>
              <a:ext cx="231206" cy="28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33" fill="norm" stroke="1" extrusionOk="0">
                  <a:moveTo>
                    <a:pt x="11915" y="1492"/>
                  </a:moveTo>
                  <a:cubicBezTo>
                    <a:pt x="13083" y="710"/>
                    <a:pt x="14251" y="-73"/>
                    <a:pt x="14542" y="5"/>
                  </a:cubicBezTo>
                  <a:cubicBezTo>
                    <a:pt x="14834" y="84"/>
                    <a:pt x="14251" y="1023"/>
                    <a:pt x="12207" y="2744"/>
                  </a:cubicBezTo>
                  <a:cubicBezTo>
                    <a:pt x="10164" y="4466"/>
                    <a:pt x="6661" y="6970"/>
                    <a:pt x="4521" y="8536"/>
                  </a:cubicBezTo>
                  <a:cubicBezTo>
                    <a:pt x="2380" y="10101"/>
                    <a:pt x="1602" y="10727"/>
                    <a:pt x="921" y="11431"/>
                  </a:cubicBezTo>
                  <a:cubicBezTo>
                    <a:pt x="240" y="12136"/>
                    <a:pt x="-344" y="12918"/>
                    <a:pt x="240" y="13623"/>
                  </a:cubicBezTo>
                  <a:cubicBezTo>
                    <a:pt x="824" y="14327"/>
                    <a:pt x="2575" y="14953"/>
                    <a:pt x="4034" y="15110"/>
                  </a:cubicBezTo>
                  <a:cubicBezTo>
                    <a:pt x="5494" y="15266"/>
                    <a:pt x="6661" y="14953"/>
                    <a:pt x="7732" y="14718"/>
                  </a:cubicBezTo>
                  <a:cubicBezTo>
                    <a:pt x="8802" y="14484"/>
                    <a:pt x="9775" y="14327"/>
                    <a:pt x="9970" y="14562"/>
                  </a:cubicBezTo>
                  <a:cubicBezTo>
                    <a:pt x="10164" y="14797"/>
                    <a:pt x="9580" y="15423"/>
                    <a:pt x="8315" y="16205"/>
                  </a:cubicBezTo>
                  <a:cubicBezTo>
                    <a:pt x="7051" y="16988"/>
                    <a:pt x="5105" y="17927"/>
                    <a:pt x="3548" y="18866"/>
                  </a:cubicBezTo>
                  <a:cubicBezTo>
                    <a:pt x="1991" y="19805"/>
                    <a:pt x="824" y="20744"/>
                    <a:pt x="726" y="21136"/>
                  </a:cubicBezTo>
                  <a:cubicBezTo>
                    <a:pt x="629" y="21527"/>
                    <a:pt x="1602" y="21370"/>
                    <a:pt x="5202" y="20353"/>
                  </a:cubicBezTo>
                  <a:cubicBezTo>
                    <a:pt x="8802" y="19336"/>
                    <a:pt x="15029" y="17457"/>
                    <a:pt x="21256" y="15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2974244" y="3312345"/>
              <a:ext cx="2413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4500"/>
                    <a:pt x="9095" y="9000"/>
                    <a:pt x="12695" y="12600"/>
                  </a:cubicBezTo>
                  <a:cubicBezTo>
                    <a:pt x="16295" y="16200"/>
                    <a:pt x="18947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3069494" y="3242495"/>
              <a:ext cx="1143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4443"/>
                    <a:pt x="11200" y="8885"/>
                    <a:pt x="7600" y="12485"/>
                  </a:cubicBezTo>
                  <a:cubicBezTo>
                    <a:pt x="4000" y="16085"/>
                    <a:pt x="2000" y="18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3272694" y="3426645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3291744" y="327424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2815494" y="3699695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2802794" y="3642545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891694" y="3686995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2878994" y="3750495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3031394" y="3667945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2656744" y="3129867"/>
              <a:ext cx="120651" cy="13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8449"/>
                  </a:moveTo>
                  <a:cubicBezTo>
                    <a:pt x="1516" y="11673"/>
                    <a:pt x="3032" y="14897"/>
                    <a:pt x="3979" y="17315"/>
                  </a:cubicBezTo>
                  <a:cubicBezTo>
                    <a:pt x="4926" y="19733"/>
                    <a:pt x="5305" y="21345"/>
                    <a:pt x="5116" y="20861"/>
                  </a:cubicBezTo>
                  <a:cubicBezTo>
                    <a:pt x="4926" y="20378"/>
                    <a:pt x="4168" y="17799"/>
                    <a:pt x="3789" y="14414"/>
                  </a:cubicBezTo>
                  <a:cubicBezTo>
                    <a:pt x="3411" y="11029"/>
                    <a:pt x="3411" y="6838"/>
                    <a:pt x="4168" y="4258"/>
                  </a:cubicBezTo>
                  <a:cubicBezTo>
                    <a:pt x="4926" y="1679"/>
                    <a:pt x="6442" y="712"/>
                    <a:pt x="8526" y="229"/>
                  </a:cubicBezTo>
                  <a:cubicBezTo>
                    <a:pt x="10611" y="-255"/>
                    <a:pt x="13263" y="-255"/>
                    <a:pt x="15537" y="3130"/>
                  </a:cubicBezTo>
                  <a:cubicBezTo>
                    <a:pt x="17811" y="6515"/>
                    <a:pt x="19705" y="13285"/>
                    <a:pt x="21600" y="20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3487381" y="3701443"/>
              <a:ext cx="121864" cy="35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83" fill="norm" stroke="1" extrusionOk="0">
                  <a:moveTo>
                    <a:pt x="21441" y="4088"/>
                  </a:moveTo>
                  <a:cubicBezTo>
                    <a:pt x="21441" y="3199"/>
                    <a:pt x="21441" y="2309"/>
                    <a:pt x="21069" y="1547"/>
                  </a:cubicBezTo>
                  <a:cubicBezTo>
                    <a:pt x="20696" y="784"/>
                    <a:pt x="19951" y="149"/>
                    <a:pt x="18834" y="22"/>
                  </a:cubicBezTo>
                  <a:cubicBezTo>
                    <a:pt x="17717" y="-105"/>
                    <a:pt x="16227" y="276"/>
                    <a:pt x="13248" y="2182"/>
                  </a:cubicBezTo>
                  <a:cubicBezTo>
                    <a:pt x="10269" y="4088"/>
                    <a:pt x="5800" y="7519"/>
                    <a:pt x="3193" y="10695"/>
                  </a:cubicBezTo>
                  <a:cubicBezTo>
                    <a:pt x="586" y="13871"/>
                    <a:pt x="-159" y="16794"/>
                    <a:pt x="27" y="18573"/>
                  </a:cubicBezTo>
                  <a:cubicBezTo>
                    <a:pt x="213" y="20351"/>
                    <a:pt x="1331" y="20987"/>
                    <a:pt x="2820" y="21241"/>
                  </a:cubicBezTo>
                  <a:cubicBezTo>
                    <a:pt x="4310" y="21495"/>
                    <a:pt x="6172" y="21368"/>
                    <a:pt x="7662" y="21177"/>
                  </a:cubicBezTo>
                  <a:cubicBezTo>
                    <a:pt x="9151" y="20987"/>
                    <a:pt x="10269" y="20733"/>
                    <a:pt x="11386" y="20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3699845" y="3750495"/>
              <a:ext cx="237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512"/>
                    <a:pt x="2153" y="7024"/>
                    <a:pt x="353" y="10624"/>
                  </a:cubicBezTo>
                  <a:cubicBezTo>
                    <a:pt x="-1447" y="14224"/>
                    <a:pt x="3953" y="17912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3774344" y="3902895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3958494" y="3732390"/>
              <a:ext cx="106247" cy="38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0946" fill="norm" stroke="1" extrusionOk="0">
                  <a:moveTo>
                    <a:pt x="6353" y="6843"/>
                  </a:moveTo>
                  <a:cubicBezTo>
                    <a:pt x="4235" y="9370"/>
                    <a:pt x="2118" y="11898"/>
                    <a:pt x="1059" y="14943"/>
                  </a:cubicBezTo>
                  <a:cubicBezTo>
                    <a:pt x="0" y="17987"/>
                    <a:pt x="0" y="21549"/>
                    <a:pt x="0" y="20860"/>
                  </a:cubicBezTo>
                  <a:cubicBezTo>
                    <a:pt x="0" y="20170"/>
                    <a:pt x="0" y="15230"/>
                    <a:pt x="212" y="11726"/>
                  </a:cubicBezTo>
                  <a:cubicBezTo>
                    <a:pt x="424" y="8221"/>
                    <a:pt x="847" y="6153"/>
                    <a:pt x="1694" y="4545"/>
                  </a:cubicBezTo>
                  <a:cubicBezTo>
                    <a:pt x="2541" y="2936"/>
                    <a:pt x="3812" y="1787"/>
                    <a:pt x="5506" y="1040"/>
                  </a:cubicBezTo>
                  <a:cubicBezTo>
                    <a:pt x="7200" y="294"/>
                    <a:pt x="9318" y="-51"/>
                    <a:pt x="11224" y="6"/>
                  </a:cubicBezTo>
                  <a:cubicBezTo>
                    <a:pt x="13129" y="64"/>
                    <a:pt x="14824" y="523"/>
                    <a:pt x="16729" y="1845"/>
                  </a:cubicBezTo>
                  <a:cubicBezTo>
                    <a:pt x="18635" y="3166"/>
                    <a:pt x="20753" y="5349"/>
                    <a:pt x="21176" y="7187"/>
                  </a:cubicBezTo>
                  <a:cubicBezTo>
                    <a:pt x="21600" y="9026"/>
                    <a:pt x="20329" y="10519"/>
                    <a:pt x="18847" y="11438"/>
                  </a:cubicBezTo>
                  <a:cubicBezTo>
                    <a:pt x="17365" y="12358"/>
                    <a:pt x="15671" y="12702"/>
                    <a:pt x="13976" y="12702"/>
                  </a:cubicBezTo>
                  <a:cubicBezTo>
                    <a:pt x="12282" y="12702"/>
                    <a:pt x="10588" y="12358"/>
                    <a:pt x="9529" y="11840"/>
                  </a:cubicBezTo>
                  <a:cubicBezTo>
                    <a:pt x="8471" y="11323"/>
                    <a:pt x="8047" y="10634"/>
                    <a:pt x="7624" y="9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4129943" y="3636195"/>
              <a:ext cx="8934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4418" y="0"/>
                  </a:moveTo>
                  <a:cubicBezTo>
                    <a:pt x="6873" y="131"/>
                    <a:pt x="9327" y="262"/>
                    <a:pt x="12027" y="1113"/>
                  </a:cubicBezTo>
                  <a:cubicBezTo>
                    <a:pt x="14727" y="1964"/>
                    <a:pt x="17673" y="3535"/>
                    <a:pt x="19391" y="6153"/>
                  </a:cubicBezTo>
                  <a:cubicBezTo>
                    <a:pt x="21109" y="8771"/>
                    <a:pt x="21600" y="12436"/>
                    <a:pt x="18164" y="15185"/>
                  </a:cubicBezTo>
                  <a:cubicBezTo>
                    <a:pt x="14727" y="17935"/>
                    <a:pt x="7364" y="197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4190421" y="3360715"/>
              <a:ext cx="85573" cy="15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44" fill="norm" stroke="1" extrusionOk="0">
                  <a:moveTo>
                    <a:pt x="2333" y="10244"/>
                  </a:moveTo>
                  <a:cubicBezTo>
                    <a:pt x="1806" y="8744"/>
                    <a:pt x="1279" y="7244"/>
                    <a:pt x="1279" y="7394"/>
                  </a:cubicBezTo>
                  <a:cubicBezTo>
                    <a:pt x="1279" y="7544"/>
                    <a:pt x="1806" y="9344"/>
                    <a:pt x="1806" y="11444"/>
                  </a:cubicBezTo>
                  <a:cubicBezTo>
                    <a:pt x="1806" y="13544"/>
                    <a:pt x="1279" y="15944"/>
                    <a:pt x="1016" y="17894"/>
                  </a:cubicBezTo>
                  <a:cubicBezTo>
                    <a:pt x="753" y="19844"/>
                    <a:pt x="753" y="21344"/>
                    <a:pt x="489" y="21344"/>
                  </a:cubicBezTo>
                  <a:cubicBezTo>
                    <a:pt x="226" y="21344"/>
                    <a:pt x="-301" y="19844"/>
                    <a:pt x="226" y="16394"/>
                  </a:cubicBezTo>
                  <a:cubicBezTo>
                    <a:pt x="753" y="12944"/>
                    <a:pt x="2333" y="7544"/>
                    <a:pt x="4440" y="4244"/>
                  </a:cubicBezTo>
                  <a:cubicBezTo>
                    <a:pt x="6548" y="944"/>
                    <a:pt x="9182" y="-256"/>
                    <a:pt x="11289" y="44"/>
                  </a:cubicBezTo>
                  <a:cubicBezTo>
                    <a:pt x="13397" y="344"/>
                    <a:pt x="14977" y="2144"/>
                    <a:pt x="16031" y="4994"/>
                  </a:cubicBezTo>
                  <a:cubicBezTo>
                    <a:pt x="17084" y="7844"/>
                    <a:pt x="17611" y="11744"/>
                    <a:pt x="18401" y="14594"/>
                  </a:cubicBezTo>
                  <a:cubicBezTo>
                    <a:pt x="19192" y="17444"/>
                    <a:pt x="20245" y="19244"/>
                    <a:pt x="21299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4358543" y="3401245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200"/>
                    <a:pt x="10800" y="10800"/>
                    <a:pt x="14400" y="7200"/>
                  </a:cubicBezTo>
                  <a:cubicBezTo>
                    <a:pt x="18000" y="3600"/>
                    <a:pt x="19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4620602" y="3246919"/>
              <a:ext cx="157042" cy="22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242" fill="norm" stroke="1" extrusionOk="0">
                  <a:moveTo>
                    <a:pt x="19639" y="2606"/>
                  </a:moveTo>
                  <a:cubicBezTo>
                    <a:pt x="20215" y="1597"/>
                    <a:pt x="20791" y="587"/>
                    <a:pt x="20359" y="184"/>
                  </a:cubicBezTo>
                  <a:cubicBezTo>
                    <a:pt x="19927" y="-220"/>
                    <a:pt x="18487" y="-18"/>
                    <a:pt x="15463" y="1395"/>
                  </a:cubicBezTo>
                  <a:cubicBezTo>
                    <a:pt x="12439" y="2808"/>
                    <a:pt x="7831" y="5432"/>
                    <a:pt x="5095" y="7148"/>
                  </a:cubicBezTo>
                  <a:cubicBezTo>
                    <a:pt x="2359" y="8864"/>
                    <a:pt x="1495" y="9672"/>
                    <a:pt x="1783" y="10277"/>
                  </a:cubicBezTo>
                  <a:cubicBezTo>
                    <a:pt x="2071" y="10883"/>
                    <a:pt x="3511" y="11287"/>
                    <a:pt x="4951" y="11589"/>
                  </a:cubicBezTo>
                  <a:cubicBezTo>
                    <a:pt x="6391" y="11892"/>
                    <a:pt x="7831" y="12094"/>
                    <a:pt x="8119" y="12700"/>
                  </a:cubicBezTo>
                  <a:cubicBezTo>
                    <a:pt x="8407" y="13305"/>
                    <a:pt x="7543" y="14315"/>
                    <a:pt x="6247" y="15324"/>
                  </a:cubicBezTo>
                  <a:cubicBezTo>
                    <a:pt x="4951" y="16333"/>
                    <a:pt x="3223" y="17343"/>
                    <a:pt x="1927" y="18352"/>
                  </a:cubicBezTo>
                  <a:cubicBezTo>
                    <a:pt x="631" y="19361"/>
                    <a:pt x="-233" y="20371"/>
                    <a:pt x="55" y="20875"/>
                  </a:cubicBezTo>
                  <a:cubicBezTo>
                    <a:pt x="343" y="21380"/>
                    <a:pt x="1783" y="21380"/>
                    <a:pt x="5527" y="20774"/>
                  </a:cubicBezTo>
                  <a:cubicBezTo>
                    <a:pt x="9271" y="20169"/>
                    <a:pt x="15319" y="18958"/>
                    <a:pt x="21367" y="17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4828528" y="3242495"/>
              <a:ext cx="13961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3856" y="0"/>
                  </a:moveTo>
                  <a:cubicBezTo>
                    <a:pt x="2244" y="277"/>
                    <a:pt x="632" y="554"/>
                    <a:pt x="149" y="1385"/>
                  </a:cubicBezTo>
                  <a:cubicBezTo>
                    <a:pt x="-335" y="2215"/>
                    <a:pt x="310" y="3600"/>
                    <a:pt x="2889" y="6369"/>
                  </a:cubicBezTo>
                  <a:cubicBezTo>
                    <a:pt x="5468" y="9138"/>
                    <a:pt x="9981" y="13292"/>
                    <a:pt x="13366" y="16062"/>
                  </a:cubicBezTo>
                  <a:cubicBezTo>
                    <a:pt x="16752" y="18831"/>
                    <a:pt x="19008" y="20215"/>
                    <a:pt x="212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4822093" y="3185345"/>
              <a:ext cx="184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14" y="1280"/>
                    <a:pt x="17628" y="2560"/>
                    <a:pt x="14897" y="4960"/>
                  </a:cubicBezTo>
                  <a:cubicBezTo>
                    <a:pt x="12166" y="7360"/>
                    <a:pt x="8690" y="10880"/>
                    <a:pt x="6083" y="13840"/>
                  </a:cubicBezTo>
                  <a:cubicBezTo>
                    <a:pt x="3476" y="16800"/>
                    <a:pt x="1738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4993543" y="3363145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5044343" y="3267895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4606193" y="3610795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4606193" y="3528245"/>
              <a:ext cx="50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4682393" y="3579045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4663343" y="3636195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4809393" y="3610795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4568093" y="3070841"/>
              <a:ext cx="127001" cy="12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3" fill="norm" stroke="1" extrusionOk="0">
                  <a:moveTo>
                    <a:pt x="0" y="11018"/>
                  </a:moveTo>
                  <a:cubicBezTo>
                    <a:pt x="360" y="9188"/>
                    <a:pt x="720" y="7357"/>
                    <a:pt x="1260" y="7357"/>
                  </a:cubicBezTo>
                  <a:cubicBezTo>
                    <a:pt x="1800" y="7357"/>
                    <a:pt x="2520" y="9188"/>
                    <a:pt x="3060" y="11018"/>
                  </a:cubicBezTo>
                  <a:cubicBezTo>
                    <a:pt x="3600" y="12849"/>
                    <a:pt x="3960" y="14679"/>
                    <a:pt x="3960" y="14679"/>
                  </a:cubicBezTo>
                  <a:cubicBezTo>
                    <a:pt x="3960" y="14679"/>
                    <a:pt x="3600" y="12849"/>
                    <a:pt x="3420" y="11018"/>
                  </a:cubicBezTo>
                  <a:cubicBezTo>
                    <a:pt x="3240" y="9188"/>
                    <a:pt x="3240" y="7357"/>
                    <a:pt x="3600" y="5527"/>
                  </a:cubicBezTo>
                  <a:cubicBezTo>
                    <a:pt x="3960" y="3696"/>
                    <a:pt x="4680" y="1866"/>
                    <a:pt x="5940" y="767"/>
                  </a:cubicBezTo>
                  <a:cubicBezTo>
                    <a:pt x="7200" y="-331"/>
                    <a:pt x="9000" y="-697"/>
                    <a:pt x="11700" y="2781"/>
                  </a:cubicBezTo>
                  <a:cubicBezTo>
                    <a:pt x="14400" y="6259"/>
                    <a:pt x="18000" y="13581"/>
                    <a:pt x="21600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3339099" y="4385495"/>
              <a:ext cx="155846" cy="186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3610" y="0"/>
                  </a:moveTo>
                  <a:cubicBezTo>
                    <a:pt x="11275" y="563"/>
                    <a:pt x="8940" y="1127"/>
                    <a:pt x="7188" y="1776"/>
                  </a:cubicBezTo>
                  <a:cubicBezTo>
                    <a:pt x="5437" y="2424"/>
                    <a:pt x="4269" y="3159"/>
                    <a:pt x="3248" y="3931"/>
                  </a:cubicBezTo>
                  <a:cubicBezTo>
                    <a:pt x="2226" y="4702"/>
                    <a:pt x="1350" y="5510"/>
                    <a:pt x="767" y="6355"/>
                  </a:cubicBezTo>
                  <a:cubicBezTo>
                    <a:pt x="183" y="7200"/>
                    <a:pt x="-109" y="8082"/>
                    <a:pt x="37" y="8914"/>
                  </a:cubicBezTo>
                  <a:cubicBezTo>
                    <a:pt x="183" y="9747"/>
                    <a:pt x="767" y="10531"/>
                    <a:pt x="1642" y="11376"/>
                  </a:cubicBezTo>
                  <a:cubicBezTo>
                    <a:pt x="2518" y="12220"/>
                    <a:pt x="3686" y="13127"/>
                    <a:pt x="5145" y="14020"/>
                  </a:cubicBezTo>
                  <a:cubicBezTo>
                    <a:pt x="6605" y="14914"/>
                    <a:pt x="8356" y="15796"/>
                    <a:pt x="10107" y="16604"/>
                  </a:cubicBezTo>
                  <a:cubicBezTo>
                    <a:pt x="11859" y="17412"/>
                    <a:pt x="13610" y="18147"/>
                    <a:pt x="15507" y="18784"/>
                  </a:cubicBezTo>
                  <a:cubicBezTo>
                    <a:pt x="17405" y="19420"/>
                    <a:pt x="19448" y="19959"/>
                    <a:pt x="20469" y="20412"/>
                  </a:cubicBezTo>
                  <a:cubicBezTo>
                    <a:pt x="21491" y="20865"/>
                    <a:pt x="21491" y="21233"/>
                    <a:pt x="21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3183794" y="6042845"/>
              <a:ext cx="285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20" y="6240"/>
                    <a:pt x="7040" y="12480"/>
                    <a:pt x="10640" y="16080"/>
                  </a:cubicBezTo>
                  <a:cubicBezTo>
                    <a:pt x="14240" y="19680"/>
                    <a:pt x="17920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3425094" y="6068245"/>
              <a:ext cx="1905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490"/>
                    <a:pt x="21600" y="2979"/>
                    <a:pt x="19320" y="5462"/>
                  </a:cubicBezTo>
                  <a:cubicBezTo>
                    <a:pt x="17040" y="7945"/>
                    <a:pt x="12480" y="11421"/>
                    <a:pt x="8880" y="14276"/>
                  </a:cubicBezTo>
                  <a:cubicBezTo>
                    <a:pt x="5280" y="17131"/>
                    <a:pt x="2640" y="19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3564794" y="5058110"/>
              <a:ext cx="187222" cy="4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516" fill="norm" stroke="1" extrusionOk="0">
                  <a:moveTo>
                    <a:pt x="4985" y="4583"/>
                  </a:moveTo>
                  <a:cubicBezTo>
                    <a:pt x="4747" y="7840"/>
                    <a:pt x="4510" y="11096"/>
                    <a:pt x="4510" y="13375"/>
                  </a:cubicBezTo>
                  <a:cubicBezTo>
                    <a:pt x="4510" y="15655"/>
                    <a:pt x="4747" y="16957"/>
                    <a:pt x="4866" y="18097"/>
                  </a:cubicBezTo>
                  <a:cubicBezTo>
                    <a:pt x="4985" y="19237"/>
                    <a:pt x="4985" y="20213"/>
                    <a:pt x="4747" y="20376"/>
                  </a:cubicBezTo>
                  <a:cubicBezTo>
                    <a:pt x="4510" y="20539"/>
                    <a:pt x="4035" y="19888"/>
                    <a:pt x="3560" y="18043"/>
                  </a:cubicBezTo>
                  <a:cubicBezTo>
                    <a:pt x="3086" y="16197"/>
                    <a:pt x="2611" y="13158"/>
                    <a:pt x="2967" y="10119"/>
                  </a:cubicBezTo>
                  <a:cubicBezTo>
                    <a:pt x="3323" y="7080"/>
                    <a:pt x="4510" y="4041"/>
                    <a:pt x="5578" y="2304"/>
                  </a:cubicBezTo>
                  <a:cubicBezTo>
                    <a:pt x="6646" y="567"/>
                    <a:pt x="7596" y="133"/>
                    <a:pt x="8664" y="25"/>
                  </a:cubicBezTo>
                  <a:cubicBezTo>
                    <a:pt x="9732" y="-84"/>
                    <a:pt x="10919" y="133"/>
                    <a:pt x="12936" y="1273"/>
                  </a:cubicBezTo>
                  <a:cubicBezTo>
                    <a:pt x="14954" y="2412"/>
                    <a:pt x="17802" y="4475"/>
                    <a:pt x="19464" y="6808"/>
                  </a:cubicBezTo>
                  <a:cubicBezTo>
                    <a:pt x="21125" y="9142"/>
                    <a:pt x="21600" y="11747"/>
                    <a:pt x="20057" y="13972"/>
                  </a:cubicBezTo>
                  <a:cubicBezTo>
                    <a:pt x="18514" y="16197"/>
                    <a:pt x="14954" y="18043"/>
                    <a:pt x="11275" y="19237"/>
                  </a:cubicBezTo>
                  <a:cubicBezTo>
                    <a:pt x="7596" y="20431"/>
                    <a:pt x="3798" y="20973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3831494" y="5349472"/>
              <a:ext cx="165101" cy="13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1207"/>
                  </a:moveTo>
                  <a:cubicBezTo>
                    <a:pt x="1385" y="532"/>
                    <a:pt x="2769" y="-143"/>
                    <a:pt x="4154" y="26"/>
                  </a:cubicBezTo>
                  <a:cubicBezTo>
                    <a:pt x="5538" y="194"/>
                    <a:pt x="6923" y="1207"/>
                    <a:pt x="7338" y="3569"/>
                  </a:cubicBezTo>
                  <a:cubicBezTo>
                    <a:pt x="7754" y="5932"/>
                    <a:pt x="7200" y="9644"/>
                    <a:pt x="6369" y="12176"/>
                  </a:cubicBezTo>
                  <a:cubicBezTo>
                    <a:pt x="5538" y="14707"/>
                    <a:pt x="4431" y="16057"/>
                    <a:pt x="3462" y="17407"/>
                  </a:cubicBezTo>
                  <a:cubicBezTo>
                    <a:pt x="2492" y="18757"/>
                    <a:pt x="1662" y="20107"/>
                    <a:pt x="2077" y="20782"/>
                  </a:cubicBezTo>
                  <a:cubicBezTo>
                    <a:pt x="2492" y="21457"/>
                    <a:pt x="4154" y="21457"/>
                    <a:pt x="7615" y="20276"/>
                  </a:cubicBezTo>
                  <a:cubicBezTo>
                    <a:pt x="11077" y="19094"/>
                    <a:pt x="16338" y="16732"/>
                    <a:pt x="21600" y="14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4072793" y="5223695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4080845" y="5312595"/>
              <a:ext cx="176099" cy="4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845" fill="norm" stroke="1" extrusionOk="0">
                  <a:moveTo>
                    <a:pt x="1336" y="6171"/>
                  </a:moveTo>
                  <a:cubicBezTo>
                    <a:pt x="564" y="11314"/>
                    <a:pt x="-207" y="16457"/>
                    <a:pt x="50" y="19029"/>
                  </a:cubicBezTo>
                  <a:cubicBezTo>
                    <a:pt x="307" y="21600"/>
                    <a:pt x="1593" y="21600"/>
                    <a:pt x="5322" y="18000"/>
                  </a:cubicBezTo>
                  <a:cubicBezTo>
                    <a:pt x="9050" y="14400"/>
                    <a:pt x="15222" y="72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4417581" y="4951587"/>
              <a:ext cx="144163" cy="41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43" fill="norm" stroke="1" extrusionOk="0">
                  <a:moveTo>
                    <a:pt x="21321" y="603"/>
                  </a:moveTo>
                  <a:cubicBezTo>
                    <a:pt x="20069" y="278"/>
                    <a:pt x="18817" y="-48"/>
                    <a:pt x="16469" y="6"/>
                  </a:cubicBezTo>
                  <a:cubicBezTo>
                    <a:pt x="14121" y="61"/>
                    <a:pt x="10678" y="495"/>
                    <a:pt x="8173" y="1255"/>
                  </a:cubicBezTo>
                  <a:cubicBezTo>
                    <a:pt x="5669" y="2014"/>
                    <a:pt x="4104" y="3100"/>
                    <a:pt x="4260" y="4077"/>
                  </a:cubicBezTo>
                  <a:cubicBezTo>
                    <a:pt x="4417" y="5054"/>
                    <a:pt x="6295" y="5922"/>
                    <a:pt x="8017" y="7062"/>
                  </a:cubicBezTo>
                  <a:cubicBezTo>
                    <a:pt x="9738" y="8201"/>
                    <a:pt x="11304" y="9612"/>
                    <a:pt x="10678" y="11186"/>
                  </a:cubicBezTo>
                  <a:cubicBezTo>
                    <a:pt x="10051" y="12760"/>
                    <a:pt x="7234" y="14497"/>
                    <a:pt x="5043" y="15854"/>
                  </a:cubicBezTo>
                  <a:cubicBezTo>
                    <a:pt x="2851" y="17210"/>
                    <a:pt x="1286" y="18187"/>
                    <a:pt x="504" y="19001"/>
                  </a:cubicBezTo>
                  <a:cubicBezTo>
                    <a:pt x="-279" y="19815"/>
                    <a:pt x="-279" y="20467"/>
                    <a:pt x="1443" y="20901"/>
                  </a:cubicBezTo>
                  <a:cubicBezTo>
                    <a:pt x="3164" y="21335"/>
                    <a:pt x="6608" y="21552"/>
                    <a:pt x="10208" y="21389"/>
                  </a:cubicBezTo>
                  <a:cubicBezTo>
                    <a:pt x="13808" y="21226"/>
                    <a:pt x="17564" y="20684"/>
                    <a:pt x="21321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4612543" y="5045895"/>
              <a:ext cx="2286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1172"/>
                    <a:pt x="3200" y="2344"/>
                    <a:pt x="5900" y="5023"/>
                  </a:cubicBezTo>
                  <a:cubicBezTo>
                    <a:pt x="8600" y="7702"/>
                    <a:pt x="12400" y="11888"/>
                    <a:pt x="15200" y="14902"/>
                  </a:cubicBezTo>
                  <a:cubicBezTo>
                    <a:pt x="18000" y="17916"/>
                    <a:pt x="19800" y="19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4637943" y="5045895"/>
              <a:ext cx="2032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436"/>
                    <a:pt x="12600" y="6873"/>
                    <a:pt x="9000" y="10473"/>
                  </a:cubicBezTo>
                  <a:cubicBezTo>
                    <a:pt x="5400" y="14073"/>
                    <a:pt x="2700" y="17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4930549" y="5263420"/>
              <a:ext cx="113796" cy="13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70" fill="norm" stroke="1" extrusionOk="0">
                  <a:moveTo>
                    <a:pt x="1105" y="6522"/>
                  </a:moveTo>
                  <a:cubicBezTo>
                    <a:pt x="1105" y="9746"/>
                    <a:pt x="1105" y="12970"/>
                    <a:pt x="905" y="15710"/>
                  </a:cubicBezTo>
                  <a:cubicBezTo>
                    <a:pt x="705" y="18451"/>
                    <a:pt x="305" y="20707"/>
                    <a:pt x="105" y="21030"/>
                  </a:cubicBezTo>
                  <a:cubicBezTo>
                    <a:pt x="-95" y="21352"/>
                    <a:pt x="-95" y="19740"/>
                    <a:pt x="905" y="16355"/>
                  </a:cubicBezTo>
                  <a:cubicBezTo>
                    <a:pt x="1905" y="12970"/>
                    <a:pt x="3905" y="7812"/>
                    <a:pt x="5705" y="4749"/>
                  </a:cubicBezTo>
                  <a:cubicBezTo>
                    <a:pt x="7505" y="1686"/>
                    <a:pt x="9105" y="719"/>
                    <a:pt x="11105" y="236"/>
                  </a:cubicBezTo>
                  <a:cubicBezTo>
                    <a:pt x="13105" y="-248"/>
                    <a:pt x="15505" y="-248"/>
                    <a:pt x="17305" y="2815"/>
                  </a:cubicBezTo>
                  <a:cubicBezTo>
                    <a:pt x="19105" y="5877"/>
                    <a:pt x="20305" y="12003"/>
                    <a:pt x="21505" y="18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5114193" y="5312595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5139593" y="5274495"/>
              <a:ext cx="57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4235"/>
                    <a:pt x="12800" y="8471"/>
                    <a:pt x="16400" y="12071"/>
                  </a:cubicBezTo>
                  <a:cubicBezTo>
                    <a:pt x="20000" y="15671"/>
                    <a:pt x="20800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5285643" y="5242745"/>
              <a:ext cx="508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760"/>
                    <a:pt x="9000" y="11520"/>
                    <a:pt x="12600" y="15120"/>
                  </a:cubicBezTo>
                  <a:cubicBezTo>
                    <a:pt x="16200" y="18720"/>
                    <a:pt x="189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5444393" y="5357045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5685693" y="5337995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5965093" y="5337995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6180993" y="5337995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6244493" y="5363395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18"/>
                    <a:pt x="21600" y="4235"/>
                    <a:pt x="18000" y="7835"/>
                  </a:cubicBezTo>
                  <a:cubicBezTo>
                    <a:pt x="14400" y="11435"/>
                    <a:pt x="7200" y="16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6561993" y="5026845"/>
              <a:ext cx="228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00" y="3067"/>
                    <a:pt x="6800" y="6133"/>
                    <a:pt x="10300" y="9267"/>
                  </a:cubicBezTo>
                  <a:cubicBezTo>
                    <a:pt x="13800" y="12400"/>
                    <a:pt x="17400" y="15600"/>
                    <a:pt x="19300" y="17667"/>
                  </a:cubicBezTo>
                  <a:cubicBezTo>
                    <a:pt x="21200" y="19733"/>
                    <a:pt x="21400" y="20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6642548" y="5064945"/>
              <a:ext cx="14804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6410" y="2145"/>
                    <a:pt x="11543" y="4289"/>
                    <a:pt x="7892" y="7430"/>
                  </a:cubicBezTo>
                  <a:cubicBezTo>
                    <a:pt x="4241" y="10570"/>
                    <a:pt x="1808" y="14706"/>
                    <a:pt x="743" y="17234"/>
                  </a:cubicBezTo>
                  <a:cubicBezTo>
                    <a:pt x="-322" y="19762"/>
                    <a:pt x="-18" y="20681"/>
                    <a:pt x="2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6809643" y="5302011"/>
              <a:ext cx="88901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56"/>
                  </a:moveTo>
                  <a:cubicBezTo>
                    <a:pt x="0" y="7776"/>
                    <a:pt x="0" y="12096"/>
                    <a:pt x="0" y="15552"/>
                  </a:cubicBezTo>
                  <a:cubicBezTo>
                    <a:pt x="0" y="19008"/>
                    <a:pt x="0" y="21600"/>
                    <a:pt x="514" y="21600"/>
                  </a:cubicBezTo>
                  <a:cubicBezTo>
                    <a:pt x="1029" y="21600"/>
                    <a:pt x="2057" y="19008"/>
                    <a:pt x="3086" y="15552"/>
                  </a:cubicBezTo>
                  <a:cubicBezTo>
                    <a:pt x="4114" y="12096"/>
                    <a:pt x="5143" y="7776"/>
                    <a:pt x="6686" y="4752"/>
                  </a:cubicBezTo>
                  <a:cubicBezTo>
                    <a:pt x="8229" y="1728"/>
                    <a:pt x="10286" y="0"/>
                    <a:pt x="12343" y="0"/>
                  </a:cubicBezTo>
                  <a:cubicBezTo>
                    <a:pt x="14400" y="0"/>
                    <a:pt x="16457" y="1728"/>
                    <a:pt x="18000" y="4104"/>
                  </a:cubicBezTo>
                  <a:cubicBezTo>
                    <a:pt x="19543" y="6480"/>
                    <a:pt x="20571" y="9504"/>
                    <a:pt x="21600" y="12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6942993" y="5337995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7000143" y="5287195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7098721" y="5301343"/>
              <a:ext cx="180823" cy="8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21" fill="norm" stroke="1" extrusionOk="0">
                  <a:moveTo>
                    <a:pt x="358" y="2944"/>
                  </a:moveTo>
                  <a:cubicBezTo>
                    <a:pt x="358" y="5713"/>
                    <a:pt x="358" y="8483"/>
                    <a:pt x="233" y="11252"/>
                  </a:cubicBezTo>
                  <a:cubicBezTo>
                    <a:pt x="107" y="14021"/>
                    <a:pt x="-144" y="16790"/>
                    <a:pt x="107" y="17067"/>
                  </a:cubicBezTo>
                  <a:cubicBezTo>
                    <a:pt x="358" y="17344"/>
                    <a:pt x="1112" y="15129"/>
                    <a:pt x="1865" y="12913"/>
                  </a:cubicBezTo>
                  <a:cubicBezTo>
                    <a:pt x="2619" y="10698"/>
                    <a:pt x="3372" y="8483"/>
                    <a:pt x="4251" y="6544"/>
                  </a:cubicBezTo>
                  <a:cubicBezTo>
                    <a:pt x="5130" y="4606"/>
                    <a:pt x="6135" y="2944"/>
                    <a:pt x="6763" y="3775"/>
                  </a:cubicBezTo>
                  <a:cubicBezTo>
                    <a:pt x="7391" y="4606"/>
                    <a:pt x="7642" y="7929"/>
                    <a:pt x="8270" y="8483"/>
                  </a:cubicBezTo>
                  <a:cubicBezTo>
                    <a:pt x="8898" y="9036"/>
                    <a:pt x="9903" y="6821"/>
                    <a:pt x="10907" y="4883"/>
                  </a:cubicBezTo>
                  <a:cubicBezTo>
                    <a:pt x="11912" y="2944"/>
                    <a:pt x="12916" y="1283"/>
                    <a:pt x="14047" y="452"/>
                  </a:cubicBezTo>
                  <a:cubicBezTo>
                    <a:pt x="15177" y="-379"/>
                    <a:pt x="16433" y="-379"/>
                    <a:pt x="17689" y="3221"/>
                  </a:cubicBezTo>
                  <a:cubicBezTo>
                    <a:pt x="18944" y="6821"/>
                    <a:pt x="20200" y="14021"/>
                    <a:pt x="21456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7343043" y="4975481"/>
              <a:ext cx="69146" cy="5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538" fill="norm" stroke="1" extrusionOk="0">
                  <a:moveTo>
                    <a:pt x="0" y="276"/>
                  </a:moveTo>
                  <a:cubicBezTo>
                    <a:pt x="3176" y="107"/>
                    <a:pt x="6353" y="-62"/>
                    <a:pt x="8894" y="22"/>
                  </a:cubicBezTo>
                  <a:cubicBezTo>
                    <a:pt x="11435" y="107"/>
                    <a:pt x="13341" y="444"/>
                    <a:pt x="14929" y="1288"/>
                  </a:cubicBezTo>
                  <a:cubicBezTo>
                    <a:pt x="16518" y="2132"/>
                    <a:pt x="17788" y="3482"/>
                    <a:pt x="16200" y="4747"/>
                  </a:cubicBezTo>
                  <a:cubicBezTo>
                    <a:pt x="14612" y="6013"/>
                    <a:pt x="10165" y="7194"/>
                    <a:pt x="7306" y="7996"/>
                  </a:cubicBezTo>
                  <a:cubicBezTo>
                    <a:pt x="4447" y="8797"/>
                    <a:pt x="3176" y="9219"/>
                    <a:pt x="3812" y="9894"/>
                  </a:cubicBezTo>
                  <a:cubicBezTo>
                    <a:pt x="4447" y="10569"/>
                    <a:pt x="6988" y="11497"/>
                    <a:pt x="9212" y="12679"/>
                  </a:cubicBezTo>
                  <a:cubicBezTo>
                    <a:pt x="11435" y="13860"/>
                    <a:pt x="13341" y="15294"/>
                    <a:pt x="14929" y="16433"/>
                  </a:cubicBezTo>
                  <a:cubicBezTo>
                    <a:pt x="16518" y="17572"/>
                    <a:pt x="17788" y="18416"/>
                    <a:pt x="19059" y="19091"/>
                  </a:cubicBezTo>
                  <a:cubicBezTo>
                    <a:pt x="20329" y="19766"/>
                    <a:pt x="21600" y="20272"/>
                    <a:pt x="20012" y="20652"/>
                  </a:cubicBezTo>
                  <a:cubicBezTo>
                    <a:pt x="18424" y="21032"/>
                    <a:pt x="13976" y="21285"/>
                    <a:pt x="9529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2453544" y="4319317"/>
              <a:ext cx="1974851" cy="28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1482"/>
                  </a:moveTo>
                  <a:cubicBezTo>
                    <a:pt x="810" y="20192"/>
                    <a:pt x="1621" y="18903"/>
                    <a:pt x="2408" y="17775"/>
                  </a:cubicBezTo>
                  <a:cubicBezTo>
                    <a:pt x="3195" y="16646"/>
                    <a:pt x="3959" y="15679"/>
                    <a:pt x="4746" y="14792"/>
                  </a:cubicBezTo>
                  <a:cubicBezTo>
                    <a:pt x="5533" y="13906"/>
                    <a:pt x="6343" y="13100"/>
                    <a:pt x="7223" y="12294"/>
                  </a:cubicBezTo>
                  <a:cubicBezTo>
                    <a:pt x="8103" y="11488"/>
                    <a:pt x="9052" y="10682"/>
                    <a:pt x="9943" y="9876"/>
                  </a:cubicBezTo>
                  <a:cubicBezTo>
                    <a:pt x="10835" y="9070"/>
                    <a:pt x="11668" y="8264"/>
                    <a:pt x="12571" y="7378"/>
                  </a:cubicBezTo>
                  <a:cubicBezTo>
                    <a:pt x="13474" y="6491"/>
                    <a:pt x="14446" y="5524"/>
                    <a:pt x="15384" y="4557"/>
                  </a:cubicBezTo>
                  <a:cubicBezTo>
                    <a:pt x="16322" y="3589"/>
                    <a:pt x="17224" y="2622"/>
                    <a:pt x="18000" y="1816"/>
                  </a:cubicBezTo>
                  <a:cubicBezTo>
                    <a:pt x="18776" y="1010"/>
                    <a:pt x="19424" y="366"/>
                    <a:pt x="20003" y="124"/>
                  </a:cubicBezTo>
                  <a:cubicBezTo>
                    <a:pt x="20581" y="-118"/>
                    <a:pt x="21091" y="43"/>
                    <a:pt x="21600" y="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2383694" y="4366445"/>
              <a:ext cx="20510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20667"/>
                    <a:pt x="1516" y="19733"/>
                    <a:pt x="2341" y="18800"/>
                  </a:cubicBezTo>
                  <a:cubicBezTo>
                    <a:pt x="3165" y="17867"/>
                    <a:pt x="4057" y="16933"/>
                    <a:pt x="4982" y="15933"/>
                  </a:cubicBezTo>
                  <a:cubicBezTo>
                    <a:pt x="5907" y="14933"/>
                    <a:pt x="6866" y="13867"/>
                    <a:pt x="7813" y="12867"/>
                  </a:cubicBezTo>
                  <a:cubicBezTo>
                    <a:pt x="8760" y="11867"/>
                    <a:pt x="9697" y="10933"/>
                    <a:pt x="10555" y="10067"/>
                  </a:cubicBezTo>
                  <a:cubicBezTo>
                    <a:pt x="11413" y="9200"/>
                    <a:pt x="12193" y="8400"/>
                    <a:pt x="12973" y="7533"/>
                  </a:cubicBezTo>
                  <a:cubicBezTo>
                    <a:pt x="13754" y="6667"/>
                    <a:pt x="14534" y="5733"/>
                    <a:pt x="15359" y="4867"/>
                  </a:cubicBezTo>
                  <a:cubicBezTo>
                    <a:pt x="16183" y="4000"/>
                    <a:pt x="17053" y="3200"/>
                    <a:pt x="17877" y="2400"/>
                  </a:cubicBezTo>
                  <a:cubicBezTo>
                    <a:pt x="18702" y="1600"/>
                    <a:pt x="19482" y="800"/>
                    <a:pt x="20095" y="400"/>
                  </a:cubicBezTo>
                  <a:cubicBezTo>
                    <a:pt x="20708" y="0"/>
                    <a:pt x="211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5771600" y="3995"/>
              <a:ext cx="6105344" cy="305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8" fill="norm" stroke="1" extrusionOk="0">
                  <a:moveTo>
                    <a:pt x="56" y="0"/>
                  </a:moveTo>
                  <a:cubicBezTo>
                    <a:pt x="33" y="478"/>
                    <a:pt x="11" y="956"/>
                    <a:pt x="3" y="1464"/>
                  </a:cubicBezTo>
                  <a:cubicBezTo>
                    <a:pt x="-4" y="1972"/>
                    <a:pt x="3" y="2510"/>
                    <a:pt x="11" y="3062"/>
                  </a:cubicBezTo>
                  <a:cubicBezTo>
                    <a:pt x="18" y="3615"/>
                    <a:pt x="26" y="4183"/>
                    <a:pt x="30" y="4750"/>
                  </a:cubicBezTo>
                  <a:cubicBezTo>
                    <a:pt x="33" y="5318"/>
                    <a:pt x="33" y="5885"/>
                    <a:pt x="30" y="6461"/>
                  </a:cubicBezTo>
                  <a:cubicBezTo>
                    <a:pt x="26" y="7036"/>
                    <a:pt x="18" y="7618"/>
                    <a:pt x="15" y="8238"/>
                  </a:cubicBezTo>
                  <a:cubicBezTo>
                    <a:pt x="11" y="8858"/>
                    <a:pt x="11" y="9515"/>
                    <a:pt x="18" y="10113"/>
                  </a:cubicBezTo>
                  <a:cubicBezTo>
                    <a:pt x="26" y="10710"/>
                    <a:pt x="41" y="11248"/>
                    <a:pt x="56" y="11801"/>
                  </a:cubicBezTo>
                  <a:cubicBezTo>
                    <a:pt x="71" y="12354"/>
                    <a:pt x="86" y="12921"/>
                    <a:pt x="93" y="13481"/>
                  </a:cubicBezTo>
                  <a:cubicBezTo>
                    <a:pt x="101" y="14041"/>
                    <a:pt x="101" y="14594"/>
                    <a:pt x="97" y="15177"/>
                  </a:cubicBezTo>
                  <a:cubicBezTo>
                    <a:pt x="93" y="15759"/>
                    <a:pt x="86" y="16372"/>
                    <a:pt x="82" y="17007"/>
                  </a:cubicBezTo>
                  <a:cubicBezTo>
                    <a:pt x="78" y="17641"/>
                    <a:pt x="78" y="18299"/>
                    <a:pt x="78" y="18926"/>
                  </a:cubicBezTo>
                  <a:cubicBezTo>
                    <a:pt x="78" y="19554"/>
                    <a:pt x="78" y="20151"/>
                    <a:pt x="86" y="20562"/>
                  </a:cubicBezTo>
                  <a:cubicBezTo>
                    <a:pt x="93" y="20973"/>
                    <a:pt x="108" y="21197"/>
                    <a:pt x="157" y="21346"/>
                  </a:cubicBezTo>
                  <a:cubicBezTo>
                    <a:pt x="206" y="21495"/>
                    <a:pt x="288" y="21570"/>
                    <a:pt x="449" y="21585"/>
                  </a:cubicBezTo>
                  <a:cubicBezTo>
                    <a:pt x="610" y="21600"/>
                    <a:pt x="850" y="21555"/>
                    <a:pt x="1093" y="21480"/>
                  </a:cubicBezTo>
                  <a:cubicBezTo>
                    <a:pt x="1336" y="21406"/>
                    <a:pt x="1583" y="21301"/>
                    <a:pt x="1838" y="21204"/>
                  </a:cubicBezTo>
                  <a:cubicBezTo>
                    <a:pt x="2092" y="21107"/>
                    <a:pt x="2354" y="21017"/>
                    <a:pt x="2620" y="20943"/>
                  </a:cubicBezTo>
                  <a:cubicBezTo>
                    <a:pt x="2886" y="20868"/>
                    <a:pt x="3156" y="20808"/>
                    <a:pt x="3436" y="20749"/>
                  </a:cubicBezTo>
                  <a:cubicBezTo>
                    <a:pt x="3717" y="20689"/>
                    <a:pt x="4009" y="20629"/>
                    <a:pt x="4279" y="20584"/>
                  </a:cubicBezTo>
                  <a:cubicBezTo>
                    <a:pt x="4548" y="20539"/>
                    <a:pt x="4795" y="20510"/>
                    <a:pt x="5053" y="20472"/>
                  </a:cubicBezTo>
                  <a:cubicBezTo>
                    <a:pt x="5312" y="20435"/>
                    <a:pt x="5581" y="20390"/>
                    <a:pt x="5862" y="20338"/>
                  </a:cubicBezTo>
                  <a:cubicBezTo>
                    <a:pt x="6143" y="20285"/>
                    <a:pt x="6435" y="20226"/>
                    <a:pt x="6731" y="20166"/>
                  </a:cubicBezTo>
                  <a:cubicBezTo>
                    <a:pt x="7026" y="20106"/>
                    <a:pt x="7326" y="20046"/>
                    <a:pt x="7636" y="19987"/>
                  </a:cubicBezTo>
                  <a:cubicBezTo>
                    <a:pt x="7947" y="19927"/>
                    <a:pt x="8269" y="19867"/>
                    <a:pt x="8595" y="19807"/>
                  </a:cubicBezTo>
                  <a:cubicBezTo>
                    <a:pt x="8921" y="19748"/>
                    <a:pt x="9250" y="19688"/>
                    <a:pt x="9527" y="19643"/>
                  </a:cubicBezTo>
                  <a:cubicBezTo>
                    <a:pt x="9804" y="19598"/>
                    <a:pt x="10029" y="19568"/>
                    <a:pt x="10261" y="19539"/>
                  </a:cubicBezTo>
                  <a:cubicBezTo>
                    <a:pt x="10493" y="19509"/>
                    <a:pt x="10732" y="19479"/>
                    <a:pt x="10964" y="19449"/>
                  </a:cubicBezTo>
                  <a:cubicBezTo>
                    <a:pt x="11197" y="19419"/>
                    <a:pt x="11421" y="19389"/>
                    <a:pt x="11653" y="19359"/>
                  </a:cubicBezTo>
                  <a:cubicBezTo>
                    <a:pt x="11885" y="19329"/>
                    <a:pt x="12125" y="19300"/>
                    <a:pt x="12376" y="19277"/>
                  </a:cubicBezTo>
                  <a:cubicBezTo>
                    <a:pt x="12627" y="19255"/>
                    <a:pt x="12889" y="19240"/>
                    <a:pt x="13136" y="19225"/>
                  </a:cubicBezTo>
                  <a:cubicBezTo>
                    <a:pt x="13383" y="19210"/>
                    <a:pt x="13615" y="19195"/>
                    <a:pt x="13866" y="19173"/>
                  </a:cubicBezTo>
                  <a:cubicBezTo>
                    <a:pt x="14116" y="19150"/>
                    <a:pt x="14386" y="19120"/>
                    <a:pt x="14648" y="19098"/>
                  </a:cubicBezTo>
                  <a:cubicBezTo>
                    <a:pt x="14910" y="19076"/>
                    <a:pt x="15165" y="19061"/>
                    <a:pt x="15412" y="19038"/>
                  </a:cubicBezTo>
                  <a:cubicBezTo>
                    <a:pt x="15659" y="19016"/>
                    <a:pt x="15898" y="18986"/>
                    <a:pt x="16142" y="18963"/>
                  </a:cubicBezTo>
                  <a:cubicBezTo>
                    <a:pt x="16385" y="18941"/>
                    <a:pt x="16632" y="18926"/>
                    <a:pt x="16883" y="18919"/>
                  </a:cubicBezTo>
                  <a:cubicBezTo>
                    <a:pt x="17134" y="18911"/>
                    <a:pt x="17388" y="18911"/>
                    <a:pt x="17628" y="18904"/>
                  </a:cubicBezTo>
                  <a:cubicBezTo>
                    <a:pt x="17867" y="18896"/>
                    <a:pt x="18092" y="18881"/>
                    <a:pt x="18369" y="18874"/>
                  </a:cubicBezTo>
                  <a:cubicBezTo>
                    <a:pt x="18646" y="18866"/>
                    <a:pt x="18976" y="18866"/>
                    <a:pt x="19297" y="18866"/>
                  </a:cubicBezTo>
                  <a:cubicBezTo>
                    <a:pt x="19619" y="18866"/>
                    <a:pt x="19934" y="18866"/>
                    <a:pt x="20282" y="18859"/>
                  </a:cubicBezTo>
                  <a:cubicBezTo>
                    <a:pt x="20630" y="18851"/>
                    <a:pt x="21012" y="18837"/>
                    <a:pt x="21237" y="18822"/>
                  </a:cubicBezTo>
                  <a:cubicBezTo>
                    <a:pt x="21461" y="18807"/>
                    <a:pt x="21529" y="18792"/>
                    <a:pt x="21596" y="18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6032948" y="290595"/>
              <a:ext cx="84041" cy="44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559" fill="norm" stroke="1" extrusionOk="0">
                  <a:moveTo>
                    <a:pt x="19463" y="5205"/>
                  </a:moveTo>
                  <a:cubicBezTo>
                    <a:pt x="19989" y="4176"/>
                    <a:pt x="20516" y="3148"/>
                    <a:pt x="20780" y="2376"/>
                  </a:cubicBezTo>
                  <a:cubicBezTo>
                    <a:pt x="21043" y="1605"/>
                    <a:pt x="21043" y="1090"/>
                    <a:pt x="19726" y="730"/>
                  </a:cubicBezTo>
                  <a:cubicBezTo>
                    <a:pt x="18409" y="370"/>
                    <a:pt x="15775" y="165"/>
                    <a:pt x="12877" y="62"/>
                  </a:cubicBezTo>
                  <a:cubicBezTo>
                    <a:pt x="9980" y="-41"/>
                    <a:pt x="6819" y="-41"/>
                    <a:pt x="4711" y="268"/>
                  </a:cubicBezTo>
                  <a:cubicBezTo>
                    <a:pt x="2604" y="576"/>
                    <a:pt x="1550" y="1193"/>
                    <a:pt x="760" y="2839"/>
                  </a:cubicBezTo>
                  <a:cubicBezTo>
                    <a:pt x="-30" y="4485"/>
                    <a:pt x="-557" y="7159"/>
                    <a:pt x="1023" y="10142"/>
                  </a:cubicBezTo>
                  <a:cubicBezTo>
                    <a:pt x="2604" y="13125"/>
                    <a:pt x="6292" y="16416"/>
                    <a:pt x="8399" y="18370"/>
                  </a:cubicBezTo>
                  <a:cubicBezTo>
                    <a:pt x="10506" y="20325"/>
                    <a:pt x="11033" y="20942"/>
                    <a:pt x="1156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6015893" y="518345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278360" y="291629"/>
              <a:ext cx="182035" cy="43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14" fill="norm" stroke="1" extrusionOk="0">
                  <a:moveTo>
                    <a:pt x="12273" y="1154"/>
                  </a:moveTo>
                  <a:cubicBezTo>
                    <a:pt x="12027" y="531"/>
                    <a:pt x="11782" y="-92"/>
                    <a:pt x="10800" y="12"/>
                  </a:cubicBezTo>
                  <a:cubicBezTo>
                    <a:pt x="9818" y="116"/>
                    <a:pt x="8100" y="946"/>
                    <a:pt x="6014" y="2764"/>
                  </a:cubicBezTo>
                  <a:cubicBezTo>
                    <a:pt x="3927" y="4581"/>
                    <a:pt x="1473" y="7385"/>
                    <a:pt x="491" y="10085"/>
                  </a:cubicBezTo>
                  <a:cubicBezTo>
                    <a:pt x="-491" y="12785"/>
                    <a:pt x="0" y="15381"/>
                    <a:pt x="1964" y="17302"/>
                  </a:cubicBezTo>
                  <a:cubicBezTo>
                    <a:pt x="3927" y="19223"/>
                    <a:pt x="7364" y="20470"/>
                    <a:pt x="10800" y="20989"/>
                  </a:cubicBezTo>
                  <a:cubicBezTo>
                    <a:pt x="14236" y="21508"/>
                    <a:pt x="17673" y="21300"/>
                    <a:pt x="21109" y="2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575129" y="509878"/>
              <a:ext cx="138425" cy="45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270" fill="norm" stroke="1" extrusionOk="0">
                  <a:moveTo>
                    <a:pt x="1841" y="3683"/>
                  </a:moveTo>
                  <a:cubicBezTo>
                    <a:pt x="2158" y="6171"/>
                    <a:pt x="2476" y="8660"/>
                    <a:pt x="2952" y="10949"/>
                  </a:cubicBezTo>
                  <a:cubicBezTo>
                    <a:pt x="3429" y="13239"/>
                    <a:pt x="4064" y="15329"/>
                    <a:pt x="4541" y="17171"/>
                  </a:cubicBezTo>
                  <a:cubicBezTo>
                    <a:pt x="5017" y="19012"/>
                    <a:pt x="5335" y="20605"/>
                    <a:pt x="5493" y="21102"/>
                  </a:cubicBezTo>
                  <a:cubicBezTo>
                    <a:pt x="5652" y="21600"/>
                    <a:pt x="5652" y="21003"/>
                    <a:pt x="4858" y="19112"/>
                  </a:cubicBezTo>
                  <a:cubicBezTo>
                    <a:pt x="4064" y="17220"/>
                    <a:pt x="2476" y="14035"/>
                    <a:pt x="1364" y="11248"/>
                  </a:cubicBezTo>
                  <a:cubicBezTo>
                    <a:pt x="252" y="8461"/>
                    <a:pt x="-383" y="6072"/>
                    <a:pt x="252" y="4330"/>
                  </a:cubicBezTo>
                  <a:cubicBezTo>
                    <a:pt x="888" y="2588"/>
                    <a:pt x="2793" y="1493"/>
                    <a:pt x="5335" y="846"/>
                  </a:cubicBezTo>
                  <a:cubicBezTo>
                    <a:pt x="7876" y="199"/>
                    <a:pt x="11052" y="0"/>
                    <a:pt x="13593" y="0"/>
                  </a:cubicBezTo>
                  <a:cubicBezTo>
                    <a:pt x="16135" y="0"/>
                    <a:pt x="18041" y="199"/>
                    <a:pt x="19311" y="547"/>
                  </a:cubicBezTo>
                  <a:cubicBezTo>
                    <a:pt x="20582" y="896"/>
                    <a:pt x="21217" y="1394"/>
                    <a:pt x="20423" y="2488"/>
                  </a:cubicBezTo>
                  <a:cubicBezTo>
                    <a:pt x="19629" y="3583"/>
                    <a:pt x="17405" y="5276"/>
                    <a:pt x="14864" y="6371"/>
                  </a:cubicBezTo>
                  <a:cubicBezTo>
                    <a:pt x="12323" y="7465"/>
                    <a:pt x="9464" y="7963"/>
                    <a:pt x="7082" y="8312"/>
                  </a:cubicBezTo>
                  <a:cubicBezTo>
                    <a:pt x="4699" y="8660"/>
                    <a:pt x="2793" y="8859"/>
                    <a:pt x="1841" y="8660"/>
                  </a:cubicBezTo>
                  <a:cubicBezTo>
                    <a:pt x="888" y="8461"/>
                    <a:pt x="888" y="7864"/>
                    <a:pt x="1364" y="7217"/>
                  </a:cubicBezTo>
                  <a:cubicBezTo>
                    <a:pt x="1841" y="6570"/>
                    <a:pt x="2793" y="5873"/>
                    <a:pt x="3746" y="5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6924208" y="282263"/>
              <a:ext cx="75937" cy="60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96" fill="norm" stroke="1" extrusionOk="0">
                  <a:moveTo>
                    <a:pt x="1725" y="712"/>
                  </a:moveTo>
                  <a:cubicBezTo>
                    <a:pt x="1125" y="339"/>
                    <a:pt x="525" y="-35"/>
                    <a:pt x="225" y="2"/>
                  </a:cubicBezTo>
                  <a:cubicBezTo>
                    <a:pt x="-75" y="40"/>
                    <a:pt x="-75" y="488"/>
                    <a:pt x="225" y="2058"/>
                  </a:cubicBezTo>
                  <a:cubicBezTo>
                    <a:pt x="525" y="3627"/>
                    <a:pt x="1125" y="6318"/>
                    <a:pt x="2025" y="9009"/>
                  </a:cubicBezTo>
                  <a:cubicBezTo>
                    <a:pt x="2925" y="11699"/>
                    <a:pt x="4125" y="14390"/>
                    <a:pt x="5025" y="16184"/>
                  </a:cubicBezTo>
                  <a:cubicBezTo>
                    <a:pt x="5925" y="17977"/>
                    <a:pt x="6525" y="18874"/>
                    <a:pt x="7425" y="19734"/>
                  </a:cubicBezTo>
                  <a:cubicBezTo>
                    <a:pt x="8325" y="20593"/>
                    <a:pt x="9525" y="21416"/>
                    <a:pt x="11025" y="21490"/>
                  </a:cubicBezTo>
                  <a:cubicBezTo>
                    <a:pt x="12525" y="21565"/>
                    <a:pt x="14325" y="20892"/>
                    <a:pt x="16125" y="20369"/>
                  </a:cubicBezTo>
                  <a:cubicBezTo>
                    <a:pt x="17925" y="19846"/>
                    <a:pt x="19725" y="19472"/>
                    <a:pt x="21525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7089685" y="380396"/>
              <a:ext cx="113633" cy="31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63" fill="norm" stroke="1" extrusionOk="0">
                  <a:moveTo>
                    <a:pt x="4594" y="1185"/>
                  </a:moveTo>
                  <a:cubicBezTo>
                    <a:pt x="4201" y="5534"/>
                    <a:pt x="3808" y="9883"/>
                    <a:pt x="3612" y="12492"/>
                  </a:cubicBezTo>
                  <a:cubicBezTo>
                    <a:pt x="3416" y="15101"/>
                    <a:pt x="3416" y="15971"/>
                    <a:pt x="3416" y="17059"/>
                  </a:cubicBezTo>
                  <a:cubicBezTo>
                    <a:pt x="3416" y="18146"/>
                    <a:pt x="3416" y="19450"/>
                    <a:pt x="3219" y="19595"/>
                  </a:cubicBezTo>
                  <a:cubicBezTo>
                    <a:pt x="3023" y="19740"/>
                    <a:pt x="2630" y="18726"/>
                    <a:pt x="2041" y="15971"/>
                  </a:cubicBezTo>
                  <a:cubicBezTo>
                    <a:pt x="1452" y="13217"/>
                    <a:pt x="666" y="8723"/>
                    <a:pt x="274" y="6041"/>
                  </a:cubicBezTo>
                  <a:cubicBezTo>
                    <a:pt x="-119" y="3359"/>
                    <a:pt x="-119" y="2489"/>
                    <a:pt x="470" y="1765"/>
                  </a:cubicBezTo>
                  <a:cubicBezTo>
                    <a:pt x="1059" y="1040"/>
                    <a:pt x="2237" y="460"/>
                    <a:pt x="4005" y="170"/>
                  </a:cubicBezTo>
                  <a:cubicBezTo>
                    <a:pt x="5772" y="-120"/>
                    <a:pt x="8128" y="-120"/>
                    <a:pt x="10877" y="822"/>
                  </a:cubicBezTo>
                  <a:cubicBezTo>
                    <a:pt x="13626" y="1765"/>
                    <a:pt x="16768" y="3649"/>
                    <a:pt x="18732" y="6041"/>
                  </a:cubicBezTo>
                  <a:cubicBezTo>
                    <a:pt x="20696" y="8433"/>
                    <a:pt x="21481" y="11332"/>
                    <a:pt x="20892" y="13579"/>
                  </a:cubicBezTo>
                  <a:cubicBezTo>
                    <a:pt x="20303" y="15826"/>
                    <a:pt x="18339" y="17421"/>
                    <a:pt x="16179" y="18581"/>
                  </a:cubicBezTo>
                  <a:cubicBezTo>
                    <a:pt x="14019" y="19740"/>
                    <a:pt x="11663" y="20465"/>
                    <a:pt x="9306" y="20900"/>
                  </a:cubicBezTo>
                  <a:cubicBezTo>
                    <a:pt x="6950" y="21335"/>
                    <a:pt x="4594" y="21480"/>
                    <a:pt x="4005" y="21263"/>
                  </a:cubicBezTo>
                  <a:cubicBezTo>
                    <a:pt x="3416" y="21045"/>
                    <a:pt x="4594" y="20465"/>
                    <a:pt x="5772" y="19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7254143" y="632645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7679593" y="353245"/>
              <a:ext cx="93368" cy="35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43" fill="norm" stroke="1" extrusionOk="0">
                  <a:moveTo>
                    <a:pt x="0" y="4243"/>
                  </a:moveTo>
                  <a:cubicBezTo>
                    <a:pt x="1440" y="8614"/>
                    <a:pt x="2880" y="12986"/>
                    <a:pt x="3600" y="15493"/>
                  </a:cubicBezTo>
                  <a:cubicBezTo>
                    <a:pt x="4320" y="18000"/>
                    <a:pt x="4320" y="18643"/>
                    <a:pt x="4080" y="18579"/>
                  </a:cubicBezTo>
                  <a:cubicBezTo>
                    <a:pt x="3840" y="18514"/>
                    <a:pt x="3360" y="17743"/>
                    <a:pt x="2880" y="14979"/>
                  </a:cubicBezTo>
                  <a:cubicBezTo>
                    <a:pt x="2400" y="12214"/>
                    <a:pt x="1920" y="7457"/>
                    <a:pt x="1680" y="4757"/>
                  </a:cubicBezTo>
                  <a:cubicBezTo>
                    <a:pt x="1440" y="2057"/>
                    <a:pt x="1440" y="1414"/>
                    <a:pt x="2400" y="900"/>
                  </a:cubicBezTo>
                  <a:cubicBezTo>
                    <a:pt x="3360" y="386"/>
                    <a:pt x="5280" y="0"/>
                    <a:pt x="7200" y="0"/>
                  </a:cubicBezTo>
                  <a:cubicBezTo>
                    <a:pt x="9120" y="0"/>
                    <a:pt x="11040" y="386"/>
                    <a:pt x="13920" y="2121"/>
                  </a:cubicBezTo>
                  <a:cubicBezTo>
                    <a:pt x="16800" y="3857"/>
                    <a:pt x="20640" y="6943"/>
                    <a:pt x="21120" y="9900"/>
                  </a:cubicBezTo>
                  <a:cubicBezTo>
                    <a:pt x="21600" y="12857"/>
                    <a:pt x="18720" y="15686"/>
                    <a:pt x="16080" y="17421"/>
                  </a:cubicBezTo>
                  <a:cubicBezTo>
                    <a:pt x="13440" y="19157"/>
                    <a:pt x="11040" y="19800"/>
                    <a:pt x="8880" y="20379"/>
                  </a:cubicBezTo>
                  <a:cubicBezTo>
                    <a:pt x="6720" y="20957"/>
                    <a:pt x="4800" y="21471"/>
                    <a:pt x="4800" y="21536"/>
                  </a:cubicBezTo>
                  <a:cubicBezTo>
                    <a:pt x="4800" y="21600"/>
                    <a:pt x="6720" y="21214"/>
                    <a:pt x="864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7844693" y="646946"/>
              <a:ext cx="215901" cy="19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1855"/>
                  </a:moveTo>
                  <a:cubicBezTo>
                    <a:pt x="2118" y="1180"/>
                    <a:pt x="4235" y="505"/>
                    <a:pt x="5824" y="168"/>
                  </a:cubicBezTo>
                  <a:cubicBezTo>
                    <a:pt x="7412" y="-170"/>
                    <a:pt x="8471" y="-170"/>
                    <a:pt x="8894" y="1855"/>
                  </a:cubicBezTo>
                  <a:cubicBezTo>
                    <a:pt x="9318" y="3880"/>
                    <a:pt x="9106" y="7930"/>
                    <a:pt x="8365" y="10967"/>
                  </a:cubicBezTo>
                  <a:cubicBezTo>
                    <a:pt x="7624" y="14005"/>
                    <a:pt x="6353" y="16030"/>
                    <a:pt x="5506" y="17605"/>
                  </a:cubicBezTo>
                  <a:cubicBezTo>
                    <a:pt x="4659" y="19180"/>
                    <a:pt x="4235" y="20305"/>
                    <a:pt x="4553" y="20868"/>
                  </a:cubicBezTo>
                  <a:cubicBezTo>
                    <a:pt x="4871" y="21430"/>
                    <a:pt x="5929" y="21430"/>
                    <a:pt x="8894" y="20530"/>
                  </a:cubicBezTo>
                  <a:cubicBezTo>
                    <a:pt x="11859" y="19630"/>
                    <a:pt x="16729" y="17830"/>
                    <a:pt x="21600" y="16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8054243" y="315145"/>
              <a:ext cx="15140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0" y="0"/>
                  </a:moveTo>
                  <a:cubicBezTo>
                    <a:pt x="6048" y="1543"/>
                    <a:pt x="12096" y="3086"/>
                    <a:pt x="15984" y="5143"/>
                  </a:cubicBezTo>
                  <a:cubicBezTo>
                    <a:pt x="19872" y="7200"/>
                    <a:pt x="21600" y="9771"/>
                    <a:pt x="20016" y="12497"/>
                  </a:cubicBezTo>
                  <a:cubicBezTo>
                    <a:pt x="18432" y="15223"/>
                    <a:pt x="13536" y="18103"/>
                    <a:pt x="10368" y="19646"/>
                  </a:cubicBezTo>
                  <a:cubicBezTo>
                    <a:pt x="7200" y="21189"/>
                    <a:pt x="5760" y="21394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8390793" y="570234"/>
              <a:ext cx="184151" cy="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0182"/>
                  </a:moveTo>
                  <a:cubicBezTo>
                    <a:pt x="3724" y="6582"/>
                    <a:pt x="7448" y="2982"/>
                    <a:pt x="10676" y="1182"/>
                  </a:cubicBezTo>
                  <a:cubicBezTo>
                    <a:pt x="13903" y="-618"/>
                    <a:pt x="16634" y="-618"/>
                    <a:pt x="18372" y="2982"/>
                  </a:cubicBezTo>
                  <a:cubicBezTo>
                    <a:pt x="20110" y="6582"/>
                    <a:pt x="20855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8408102" y="683445"/>
              <a:ext cx="230342" cy="4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898" fill="norm" stroke="1" extrusionOk="0">
                  <a:moveTo>
                    <a:pt x="1340" y="0"/>
                  </a:moveTo>
                  <a:cubicBezTo>
                    <a:pt x="554" y="7200"/>
                    <a:pt x="-231" y="14400"/>
                    <a:pt x="64" y="18000"/>
                  </a:cubicBezTo>
                  <a:cubicBezTo>
                    <a:pt x="358" y="21600"/>
                    <a:pt x="1733" y="21600"/>
                    <a:pt x="4973" y="19350"/>
                  </a:cubicBezTo>
                  <a:cubicBezTo>
                    <a:pt x="8213" y="17100"/>
                    <a:pt x="13318" y="12600"/>
                    <a:pt x="16362" y="9450"/>
                  </a:cubicBezTo>
                  <a:cubicBezTo>
                    <a:pt x="19405" y="6300"/>
                    <a:pt x="20387" y="4500"/>
                    <a:pt x="21369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8872469" y="400261"/>
              <a:ext cx="286676" cy="31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27" fill="norm" stroke="1" extrusionOk="0">
                  <a:moveTo>
                    <a:pt x="15205" y="3260"/>
                  </a:moveTo>
                  <a:cubicBezTo>
                    <a:pt x="15678" y="2116"/>
                    <a:pt x="16151" y="971"/>
                    <a:pt x="15915" y="399"/>
                  </a:cubicBezTo>
                  <a:cubicBezTo>
                    <a:pt x="15678" y="-173"/>
                    <a:pt x="14732" y="-173"/>
                    <a:pt x="13077" y="685"/>
                  </a:cubicBezTo>
                  <a:cubicBezTo>
                    <a:pt x="11421" y="1544"/>
                    <a:pt x="9056" y="3260"/>
                    <a:pt x="6770" y="5692"/>
                  </a:cubicBezTo>
                  <a:cubicBezTo>
                    <a:pt x="4484" y="8124"/>
                    <a:pt x="2277" y="11271"/>
                    <a:pt x="1094" y="13559"/>
                  </a:cubicBezTo>
                  <a:cubicBezTo>
                    <a:pt x="-88" y="15848"/>
                    <a:pt x="-246" y="17279"/>
                    <a:pt x="306" y="18495"/>
                  </a:cubicBezTo>
                  <a:cubicBezTo>
                    <a:pt x="858" y="19710"/>
                    <a:pt x="2119" y="20712"/>
                    <a:pt x="4563" y="21069"/>
                  </a:cubicBezTo>
                  <a:cubicBezTo>
                    <a:pt x="7007" y="21427"/>
                    <a:pt x="10633" y="21141"/>
                    <a:pt x="13628" y="20569"/>
                  </a:cubicBezTo>
                  <a:cubicBezTo>
                    <a:pt x="16624" y="19997"/>
                    <a:pt x="18989" y="19138"/>
                    <a:pt x="21354" y="18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9203593" y="143695"/>
              <a:ext cx="69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9292493" y="626295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9533793" y="503210"/>
              <a:ext cx="132774" cy="48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76" fill="norm" stroke="1" extrusionOk="0">
                  <a:moveTo>
                    <a:pt x="3086" y="4052"/>
                  </a:moveTo>
                  <a:cubicBezTo>
                    <a:pt x="4800" y="7621"/>
                    <a:pt x="6514" y="11190"/>
                    <a:pt x="7371" y="13913"/>
                  </a:cubicBezTo>
                  <a:cubicBezTo>
                    <a:pt x="8229" y="16637"/>
                    <a:pt x="8229" y="18515"/>
                    <a:pt x="8229" y="19736"/>
                  </a:cubicBezTo>
                  <a:cubicBezTo>
                    <a:pt x="8229" y="20957"/>
                    <a:pt x="8229" y="21520"/>
                    <a:pt x="7886" y="21473"/>
                  </a:cubicBezTo>
                  <a:cubicBezTo>
                    <a:pt x="7543" y="21426"/>
                    <a:pt x="6857" y="20769"/>
                    <a:pt x="6000" y="18843"/>
                  </a:cubicBezTo>
                  <a:cubicBezTo>
                    <a:pt x="5143" y="16918"/>
                    <a:pt x="4114" y="13725"/>
                    <a:pt x="3600" y="10767"/>
                  </a:cubicBezTo>
                  <a:cubicBezTo>
                    <a:pt x="3086" y="7809"/>
                    <a:pt x="3086" y="5085"/>
                    <a:pt x="4286" y="3348"/>
                  </a:cubicBezTo>
                  <a:cubicBezTo>
                    <a:pt x="5486" y="1610"/>
                    <a:pt x="7886" y="859"/>
                    <a:pt x="10114" y="437"/>
                  </a:cubicBezTo>
                  <a:cubicBezTo>
                    <a:pt x="12343" y="14"/>
                    <a:pt x="14400" y="-80"/>
                    <a:pt x="16114" y="61"/>
                  </a:cubicBezTo>
                  <a:cubicBezTo>
                    <a:pt x="17829" y="202"/>
                    <a:pt x="19200" y="577"/>
                    <a:pt x="20057" y="1047"/>
                  </a:cubicBezTo>
                  <a:cubicBezTo>
                    <a:pt x="20914" y="1517"/>
                    <a:pt x="21257" y="2080"/>
                    <a:pt x="21429" y="2597"/>
                  </a:cubicBezTo>
                  <a:cubicBezTo>
                    <a:pt x="21600" y="3113"/>
                    <a:pt x="21600" y="3583"/>
                    <a:pt x="20229" y="4146"/>
                  </a:cubicBezTo>
                  <a:cubicBezTo>
                    <a:pt x="18857" y="4710"/>
                    <a:pt x="16114" y="5367"/>
                    <a:pt x="13029" y="5837"/>
                  </a:cubicBezTo>
                  <a:cubicBezTo>
                    <a:pt x="9943" y="6306"/>
                    <a:pt x="6514" y="6588"/>
                    <a:pt x="4286" y="6541"/>
                  </a:cubicBezTo>
                  <a:cubicBezTo>
                    <a:pt x="2057" y="6494"/>
                    <a:pt x="1029" y="6118"/>
                    <a:pt x="0" y="5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9656147" y="251645"/>
              <a:ext cx="125297" cy="1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46" fill="norm" stroke="1" extrusionOk="0">
                  <a:moveTo>
                    <a:pt x="12670" y="0"/>
                  </a:moveTo>
                  <a:cubicBezTo>
                    <a:pt x="12670" y="1174"/>
                    <a:pt x="12670" y="2348"/>
                    <a:pt x="11050" y="3874"/>
                  </a:cubicBezTo>
                  <a:cubicBezTo>
                    <a:pt x="9430" y="5400"/>
                    <a:pt x="6190" y="7278"/>
                    <a:pt x="3850" y="8687"/>
                  </a:cubicBezTo>
                  <a:cubicBezTo>
                    <a:pt x="1510" y="10096"/>
                    <a:pt x="70" y="11035"/>
                    <a:pt x="250" y="11387"/>
                  </a:cubicBezTo>
                  <a:cubicBezTo>
                    <a:pt x="430" y="11739"/>
                    <a:pt x="2230" y="11504"/>
                    <a:pt x="4030" y="11387"/>
                  </a:cubicBezTo>
                  <a:cubicBezTo>
                    <a:pt x="5830" y="11270"/>
                    <a:pt x="7630" y="11270"/>
                    <a:pt x="7990" y="11857"/>
                  </a:cubicBezTo>
                  <a:cubicBezTo>
                    <a:pt x="8350" y="12443"/>
                    <a:pt x="7270" y="13617"/>
                    <a:pt x="6010" y="14674"/>
                  </a:cubicBezTo>
                  <a:cubicBezTo>
                    <a:pt x="4750" y="15730"/>
                    <a:pt x="3310" y="16670"/>
                    <a:pt x="2050" y="17726"/>
                  </a:cubicBezTo>
                  <a:cubicBezTo>
                    <a:pt x="790" y="18783"/>
                    <a:pt x="-290" y="19957"/>
                    <a:pt x="70" y="20661"/>
                  </a:cubicBezTo>
                  <a:cubicBezTo>
                    <a:pt x="430" y="21365"/>
                    <a:pt x="2230" y="21600"/>
                    <a:pt x="6010" y="21013"/>
                  </a:cubicBezTo>
                  <a:cubicBezTo>
                    <a:pt x="9790" y="20426"/>
                    <a:pt x="15550" y="19017"/>
                    <a:pt x="21310" y="17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9787793" y="277045"/>
              <a:ext cx="146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2400"/>
                    <a:pt x="6887" y="4800"/>
                    <a:pt x="10487" y="8400"/>
                  </a:cubicBezTo>
                  <a:cubicBezTo>
                    <a:pt x="14087" y="12000"/>
                    <a:pt x="17843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9813193" y="238945"/>
              <a:ext cx="1016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724"/>
                    <a:pt x="12600" y="7448"/>
                    <a:pt x="9000" y="11048"/>
                  </a:cubicBezTo>
                  <a:cubicBezTo>
                    <a:pt x="5400" y="14648"/>
                    <a:pt x="27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9971943" y="372295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9978293" y="302445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9736993" y="511995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9743343" y="473895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9800493" y="55009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9800493" y="556445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9883043" y="531045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9552843" y="166937"/>
              <a:ext cx="107951" cy="4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3" fill="norm" stroke="1" extrusionOk="0">
                  <a:moveTo>
                    <a:pt x="0" y="11717"/>
                  </a:moveTo>
                  <a:cubicBezTo>
                    <a:pt x="424" y="7217"/>
                    <a:pt x="847" y="2717"/>
                    <a:pt x="1906" y="1817"/>
                  </a:cubicBezTo>
                  <a:cubicBezTo>
                    <a:pt x="2965" y="917"/>
                    <a:pt x="4659" y="3617"/>
                    <a:pt x="5506" y="8117"/>
                  </a:cubicBezTo>
                  <a:cubicBezTo>
                    <a:pt x="6353" y="12617"/>
                    <a:pt x="6353" y="18917"/>
                    <a:pt x="6353" y="19817"/>
                  </a:cubicBezTo>
                  <a:cubicBezTo>
                    <a:pt x="6353" y="20717"/>
                    <a:pt x="6353" y="16217"/>
                    <a:pt x="6565" y="11717"/>
                  </a:cubicBezTo>
                  <a:cubicBezTo>
                    <a:pt x="6776" y="7217"/>
                    <a:pt x="7200" y="2717"/>
                    <a:pt x="8471" y="917"/>
                  </a:cubicBezTo>
                  <a:cubicBezTo>
                    <a:pt x="9741" y="-883"/>
                    <a:pt x="11859" y="17"/>
                    <a:pt x="14188" y="3167"/>
                  </a:cubicBezTo>
                  <a:cubicBezTo>
                    <a:pt x="16518" y="6317"/>
                    <a:pt x="19059" y="11717"/>
                    <a:pt x="21600" y="17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0120831" y="458771"/>
              <a:ext cx="98763" cy="29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96" fill="norm" stroke="1" extrusionOk="0">
                  <a:moveTo>
                    <a:pt x="14247" y="4840"/>
                  </a:moveTo>
                  <a:cubicBezTo>
                    <a:pt x="14697" y="3907"/>
                    <a:pt x="15147" y="2975"/>
                    <a:pt x="15822" y="2043"/>
                  </a:cubicBezTo>
                  <a:cubicBezTo>
                    <a:pt x="16497" y="1110"/>
                    <a:pt x="17397" y="178"/>
                    <a:pt x="16722" y="22"/>
                  </a:cubicBezTo>
                  <a:cubicBezTo>
                    <a:pt x="16047" y="-133"/>
                    <a:pt x="13797" y="489"/>
                    <a:pt x="10647" y="2742"/>
                  </a:cubicBezTo>
                  <a:cubicBezTo>
                    <a:pt x="7497" y="4995"/>
                    <a:pt x="3447" y="8880"/>
                    <a:pt x="1422" y="11988"/>
                  </a:cubicBezTo>
                  <a:cubicBezTo>
                    <a:pt x="-603" y="15096"/>
                    <a:pt x="-603" y="17427"/>
                    <a:pt x="2322" y="18981"/>
                  </a:cubicBezTo>
                  <a:cubicBezTo>
                    <a:pt x="5247" y="20535"/>
                    <a:pt x="11097" y="21312"/>
                    <a:pt x="14697" y="21389"/>
                  </a:cubicBezTo>
                  <a:cubicBezTo>
                    <a:pt x="18297" y="21467"/>
                    <a:pt x="19647" y="20845"/>
                    <a:pt x="20997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10314843" y="543745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15"/>
                    <a:pt x="0" y="11631"/>
                    <a:pt x="3600" y="15231"/>
                  </a:cubicBezTo>
                  <a:cubicBezTo>
                    <a:pt x="7200" y="18831"/>
                    <a:pt x="144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0384693" y="626295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10543443" y="473895"/>
              <a:ext cx="113357" cy="43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08" fill="norm" stroke="1" extrusionOk="0">
                  <a:moveTo>
                    <a:pt x="7200" y="6006"/>
                  </a:moveTo>
                  <a:cubicBezTo>
                    <a:pt x="5200" y="9588"/>
                    <a:pt x="3200" y="13171"/>
                    <a:pt x="2200" y="15594"/>
                  </a:cubicBezTo>
                  <a:cubicBezTo>
                    <a:pt x="1200" y="18018"/>
                    <a:pt x="1200" y="19282"/>
                    <a:pt x="1000" y="20178"/>
                  </a:cubicBezTo>
                  <a:cubicBezTo>
                    <a:pt x="800" y="21073"/>
                    <a:pt x="400" y="21600"/>
                    <a:pt x="200" y="21495"/>
                  </a:cubicBezTo>
                  <a:cubicBezTo>
                    <a:pt x="0" y="21389"/>
                    <a:pt x="0" y="20652"/>
                    <a:pt x="0" y="18070"/>
                  </a:cubicBezTo>
                  <a:cubicBezTo>
                    <a:pt x="0" y="15489"/>
                    <a:pt x="0" y="11063"/>
                    <a:pt x="1000" y="7850"/>
                  </a:cubicBezTo>
                  <a:cubicBezTo>
                    <a:pt x="2000" y="4636"/>
                    <a:pt x="4000" y="2634"/>
                    <a:pt x="5800" y="1475"/>
                  </a:cubicBezTo>
                  <a:cubicBezTo>
                    <a:pt x="7600" y="316"/>
                    <a:pt x="9200" y="0"/>
                    <a:pt x="11200" y="0"/>
                  </a:cubicBezTo>
                  <a:cubicBezTo>
                    <a:pt x="13200" y="0"/>
                    <a:pt x="15600" y="316"/>
                    <a:pt x="17600" y="1106"/>
                  </a:cubicBezTo>
                  <a:cubicBezTo>
                    <a:pt x="19600" y="1897"/>
                    <a:pt x="21200" y="3161"/>
                    <a:pt x="21400" y="4478"/>
                  </a:cubicBezTo>
                  <a:cubicBezTo>
                    <a:pt x="21600" y="5795"/>
                    <a:pt x="20400" y="7165"/>
                    <a:pt x="18000" y="8271"/>
                  </a:cubicBezTo>
                  <a:cubicBezTo>
                    <a:pt x="15600" y="9378"/>
                    <a:pt x="12000" y="10220"/>
                    <a:pt x="9800" y="10642"/>
                  </a:cubicBezTo>
                  <a:cubicBezTo>
                    <a:pt x="7600" y="11063"/>
                    <a:pt x="6800" y="11063"/>
                    <a:pt x="6000" y="1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0664093" y="429445"/>
              <a:ext cx="93008" cy="23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89" fill="norm" stroke="1" extrusionOk="0">
                  <a:moveTo>
                    <a:pt x="10080" y="0"/>
                  </a:moveTo>
                  <a:cubicBezTo>
                    <a:pt x="13920" y="1529"/>
                    <a:pt x="17760" y="3058"/>
                    <a:pt x="19680" y="5830"/>
                  </a:cubicBezTo>
                  <a:cubicBezTo>
                    <a:pt x="21600" y="8602"/>
                    <a:pt x="21600" y="12616"/>
                    <a:pt x="19440" y="15483"/>
                  </a:cubicBezTo>
                  <a:cubicBezTo>
                    <a:pt x="17280" y="18350"/>
                    <a:pt x="12960" y="20071"/>
                    <a:pt x="9360" y="20835"/>
                  </a:cubicBezTo>
                  <a:cubicBezTo>
                    <a:pt x="5760" y="21600"/>
                    <a:pt x="2880" y="21409"/>
                    <a:pt x="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0734670" y="242857"/>
              <a:ext cx="69124" cy="14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30" fill="norm" stroke="1" extrusionOk="0">
                  <a:moveTo>
                    <a:pt x="5666" y="7036"/>
                  </a:moveTo>
                  <a:cubicBezTo>
                    <a:pt x="5011" y="8624"/>
                    <a:pt x="4357" y="10212"/>
                    <a:pt x="3375" y="12118"/>
                  </a:cubicBezTo>
                  <a:cubicBezTo>
                    <a:pt x="2393" y="14024"/>
                    <a:pt x="1084" y="16248"/>
                    <a:pt x="430" y="16406"/>
                  </a:cubicBezTo>
                  <a:cubicBezTo>
                    <a:pt x="-225" y="16565"/>
                    <a:pt x="-225" y="14659"/>
                    <a:pt x="1084" y="11959"/>
                  </a:cubicBezTo>
                  <a:cubicBezTo>
                    <a:pt x="2393" y="9259"/>
                    <a:pt x="5011" y="5765"/>
                    <a:pt x="7302" y="3383"/>
                  </a:cubicBezTo>
                  <a:cubicBezTo>
                    <a:pt x="9593" y="1001"/>
                    <a:pt x="11557" y="-270"/>
                    <a:pt x="13520" y="48"/>
                  </a:cubicBezTo>
                  <a:cubicBezTo>
                    <a:pt x="15484" y="365"/>
                    <a:pt x="17448" y="2271"/>
                    <a:pt x="18757" y="6083"/>
                  </a:cubicBezTo>
                  <a:cubicBezTo>
                    <a:pt x="20066" y="9895"/>
                    <a:pt x="20720" y="15612"/>
                    <a:pt x="21375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10892693" y="295532"/>
              <a:ext cx="1651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92" y="11375"/>
                    <a:pt x="4985" y="2735"/>
                    <a:pt x="8585" y="575"/>
                  </a:cubicBezTo>
                  <a:cubicBezTo>
                    <a:pt x="12185" y="-1585"/>
                    <a:pt x="1689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11104119" y="196472"/>
              <a:ext cx="175926" cy="18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009" fill="norm" stroke="1" extrusionOk="0">
                  <a:moveTo>
                    <a:pt x="18834" y="490"/>
                  </a:moveTo>
                  <a:cubicBezTo>
                    <a:pt x="17563" y="16"/>
                    <a:pt x="16293" y="-459"/>
                    <a:pt x="13625" y="846"/>
                  </a:cubicBezTo>
                  <a:cubicBezTo>
                    <a:pt x="10956" y="2152"/>
                    <a:pt x="6890" y="5238"/>
                    <a:pt x="4730" y="7493"/>
                  </a:cubicBezTo>
                  <a:cubicBezTo>
                    <a:pt x="2570" y="9748"/>
                    <a:pt x="2316" y="11172"/>
                    <a:pt x="2825" y="11884"/>
                  </a:cubicBezTo>
                  <a:cubicBezTo>
                    <a:pt x="3333" y="12596"/>
                    <a:pt x="4603" y="12596"/>
                    <a:pt x="5874" y="12596"/>
                  </a:cubicBezTo>
                  <a:cubicBezTo>
                    <a:pt x="7145" y="12596"/>
                    <a:pt x="8415" y="12596"/>
                    <a:pt x="9050" y="13189"/>
                  </a:cubicBezTo>
                  <a:cubicBezTo>
                    <a:pt x="9686" y="13783"/>
                    <a:pt x="9686" y="14970"/>
                    <a:pt x="9050" y="15800"/>
                  </a:cubicBezTo>
                  <a:cubicBezTo>
                    <a:pt x="8415" y="16631"/>
                    <a:pt x="7145" y="17106"/>
                    <a:pt x="5239" y="17937"/>
                  </a:cubicBezTo>
                  <a:cubicBezTo>
                    <a:pt x="3333" y="18767"/>
                    <a:pt x="792" y="19954"/>
                    <a:pt x="156" y="20548"/>
                  </a:cubicBezTo>
                  <a:cubicBezTo>
                    <a:pt x="-479" y="21141"/>
                    <a:pt x="792" y="21141"/>
                    <a:pt x="4603" y="20666"/>
                  </a:cubicBezTo>
                  <a:cubicBezTo>
                    <a:pt x="8415" y="20192"/>
                    <a:pt x="14768" y="19242"/>
                    <a:pt x="21121" y="18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11337193" y="207195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1349893" y="207195"/>
              <a:ext cx="1270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1986"/>
                    <a:pt x="13680" y="3972"/>
                    <a:pt x="10080" y="7572"/>
                  </a:cubicBezTo>
                  <a:cubicBezTo>
                    <a:pt x="6480" y="11172"/>
                    <a:pt x="3240" y="163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1508643" y="353245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11559443" y="25164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1076843" y="505645"/>
              <a:ext cx="1569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2618"/>
                    <a:pt x="16200" y="5236"/>
                    <a:pt x="18900" y="8836"/>
                  </a:cubicBezTo>
                  <a:cubicBezTo>
                    <a:pt x="21600" y="12436"/>
                    <a:pt x="18900" y="17018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11108593" y="448495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11172093" y="543745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11172093" y="581845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11299093" y="537395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11153043" y="105084"/>
              <a:ext cx="88901" cy="8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4642"/>
                  </a:moveTo>
                  <a:cubicBezTo>
                    <a:pt x="0" y="7154"/>
                    <a:pt x="0" y="9666"/>
                    <a:pt x="514" y="9666"/>
                  </a:cubicBezTo>
                  <a:cubicBezTo>
                    <a:pt x="1029" y="9666"/>
                    <a:pt x="2057" y="7154"/>
                    <a:pt x="3600" y="4893"/>
                  </a:cubicBezTo>
                  <a:cubicBezTo>
                    <a:pt x="5143" y="2633"/>
                    <a:pt x="7200" y="624"/>
                    <a:pt x="9514" y="121"/>
                  </a:cubicBezTo>
                  <a:cubicBezTo>
                    <a:pt x="11829" y="-381"/>
                    <a:pt x="14400" y="624"/>
                    <a:pt x="16457" y="4140"/>
                  </a:cubicBezTo>
                  <a:cubicBezTo>
                    <a:pt x="18514" y="7656"/>
                    <a:pt x="20057" y="13684"/>
                    <a:pt x="20829" y="16949"/>
                  </a:cubicBezTo>
                  <a:cubicBezTo>
                    <a:pt x="21600" y="20214"/>
                    <a:pt x="21600" y="20717"/>
                    <a:pt x="21600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9063893" y="1261295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8974993" y="1273995"/>
              <a:ext cx="1016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4086"/>
                    <a:pt x="13500" y="8173"/>
                    <a:pt x="10350" y="11286"/>
                  </a:cubicBezTo>
                  <a:cubicBezTo>
                    <a:pt x="7200" y="14400"/>
                    <a:pt x="4950" y="16541"/>
                    <a:pt x="3150" y="18097"/>
                  </a:cubicBezTo>
                  <a:cubicBezTo>
                    <a:pt x="1350" y="19654"/>
                    <a:pt x="0" y="20627"/>
                    <a:pt x="0" y="21114"/>
                  </a:cubicBezTo>
                  <a:cubicBezTo>
                    <a:pt x="0" y="21600"/>
                    <a:pt x="1350" y="21600"/>
                    <a:pt x="2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9159143" y="1273995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80"/>
                    <a:pt x="9600" y="11160"/>
                    <a:pt x="13200" y="14760"/>
                  </a:cubicBezTo>
                  <a:cubicBezTo>
                    <a:pt x="16800" y="18360"/>
                    <a:pt x="19200" y="199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8930543" y="1248595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8835293" y="1756595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8816243" y="1608099"/>
              <a:ext cx="444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0" y="11040"/>
                    <a:pt x="0" y="1783"/>
                    <a:pt x="3600" y="240"/>
                  </a:cubicBezTo>
                  <a:cubicBezTo>
                    <a:pt x="7200" y="-1303"/>
                    <a:pt x="14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8911493" y="1724845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8936893" y="1788345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9140457" y="1716243"/>
              <a:ext cx="69488" cy="14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03" fill="norm" stroke="1" extrusionOk="0">
                  <a:moveTo>
                    <a:pt x="5779" y="2244"/>
                  </a:moveTo>
                  <a:cubicBezTo>
                    <a:pt x="5124" y="7327"/>
                    <a:pt x="4470" y="12409"/>
                    <a:pt x="3488" y="15903"/>
                  </a:cubicBezTo>
                  <a:cubicBezTo>
                    <a:pt x="2506" y="19397"/>
                    <a:pt x="1197" y="21303"/>
                    <a:pt x="543" y="20827"/>
                  </a:cubicBezTo>
                  <a:cubicBezTo>
                    <a:pt x="-112" y="20350"/>
                    <a:pt x="-112" y="17491"/>
                    <a:pt x="215" y="14315"/>
                  </a:cubicBezTo>
                  <a:cubicBezTo>
                    <a:pt x="543" y="11138"/>
                    <a:pt x="1197" y="7644"/>
                    <a:pt x="2506" y="5262"/>
                  </a:cubicBezTo>
                  <a:cubicBezTo>
                    <a:pt x="3815" y="2879"/>
                    <a:pt x="5779" y="1609"/>
                    <a:pt x="8397" y="815"/>
                  </a:cubicBezTo>
                  <a:cubicBezTo>
                    <a:pt x="11015" y="21"/>
                    <a:pt x="14288" y="-297"/>
                    <a:pt x="16252" y="338"/>
                  </a:cubicBezTo>
                  <a:cubicBezTo>
                    <a:pt x="18215" y="974"/>
                    <a:pt x="18870" y="2562"/>
                    <a:pt x="19197" y="5897"/>
                  </a:cubicBezTo>
                  <a:cubicBezTo>
                    <a:pt x="19524" y="9232"/>
                    <a:pt x="19524" y="14315"/>
                    <a:pt x="19852" y="17174"/>
                  </a:cubicBezTo>
                  <a:cubicBezTo>
                    <a:pt x="20179" y="20032"/>
                    <a:pt x="20833" y="20668"/>
                    <a:pt x="21488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9267093" y="1741217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516" y="12302"/>
                    <a:pt x="3032" y="4448"/>
                    <a:pt x="6632" y="1502"/>
                  </a:cubicBezTo>
                  <a:cubicBezTo>
                    <a:pt x="10232" y="-1443"/>
                    <a:pt x="1591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9305193" y="1699445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64"/>
                    <a:pt x="4800" y="11127"/>
                    <a:pt x="8400" y="14727"/>
                  </a:cubicBezTo>
                  <a:cubicBezTo>
                    <a:pt x="12000" y="18327"/>
                    <a:pt x="16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9419493" y="1661345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8816243" y="1044957"/>
              <a:ext cx="69851" cy="12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1964" y="5568"/>
                  </a:moveTo>
                  <a:cubicBezTo>
                    <a:pt x="1964" y="7398"/>
                    <a:pt x="1964" y="9229"/>
                    <a:pt x="1636" y="11059"/>
                  </a:cubicBezTo>
                  <a:cubicBezTo>
                    <a:pt x="1309" y="12890"/>
                    <a:pt x="655" y="14720"/>
                    <a:pt x="327" y="14537"/>
                  </a:cubicBezTo>
                  <a:cubicBezTo>
                    <a:pt x="0" y="14354"/>
                    <a:pt x="0" y="12158"/>
                    <a:pt x="0" y="10144"/>
                  </a:cubicBezTo>
                  <a:cubicBezTo>
                    <a:pt x="0" y="8130"/>
                    <a:pt x="0" y="6300"/>
                    <a:pt x="982" y="4652"/>
                  </a:cubicBezTo>
                  <a:cubicBezTo>
                    <a:pt x="1964" y="3005"/>
                    <a:pt x="3927" y="1541"/>
                    <a:pt x="6545" y="625"/>
                  </a:cubicBezTo>
                  <a:cubicBezTo>
                    <a:pt x="9164" y="-290"/>
                    <a:pt x="12436" y="-656"/>
                    <a:pt x="15055" y="2822"/>
                  </a:cubicBezTo>
                  <a:cubicBezTo>
                    <a:pt x="17673" y="6300"/>
                    <a:pt x="19636" y="13622"/>
                    <a:pt x="21600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8949593" y="1102545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9006743" y="1039045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9082943" y="1064445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" y="3200"/>
                    <a:pt x="720" y="6400"/>
                    <a:pt x="1080" y="7000"/>
                  </a:cubicBezTo>
                  <a:cubicBezTo>
                    <a:pt x="1440" y="7600"/>
                    <a:pt x="1800" y="5600"/>
                    <a:pt x="2520" y="3800"/>
                  </a:cubicBezTo>
                  <a:cubicBezTo>
                    <a:pt x="3240" y="2000"/>
                    <a:pt x="4320" y="400"/>
                    <a:pt x="5040" y="600"/>
                  </a:cubicBezTo>
                  <a:cubicBezTo>
                    <a:pt x="5760" y="800"/>
                    <a:pt x="6120" y="2800"/>
                    <a:pt x="6660" y="4800"/>
                  </a:cubicBezTo>
                  <a:cubicBezTo>
                    <a:pt x="7200" y="6800"/>
                    <a:pt x="7920" y="8800"/>
                    <a:pt x="8820" y="9000"/>
                  </a:cubicBezTo>
                  <a:cubicBezTo>
                    <a:pt x="9720" y="9200"/>
                    <a:pt x="10800" y="7600"/>
                    <a:pt x="12600" y="6200"/>
                  </a:cubicBezTo>
                  <a:cubicBezTo>
                    <a:pt x="14400" y="4800"/>
                    <a:pt x="16920" y="3600"/>
                    <a:pt x="18540" y="4000"/>
                  </a:cubicBezTo>
                  <a:cubicBezTo>
                    <a:pt x="20160" y="4400"/>
                    <a:pt x="20880" y="6400"/>
                    <a:pt x="21240" y="9600"/>
                  </a:cubicBezTo>
                  <a:cubicBezTo>
                    <a:pt x="21600" y="12800"/>
                    <a:pt x="21600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9711593" y="1373478"/>
              <a:ext cx="179918" cy="52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9911" y="5743"/>
                  </a:moveTo>
                  <a:cubicBezTo>
                    <a:pt x="10419" y="8571"/>
                    <a:pt x="10927" y="11400"/>
                    <a:pt x="11181" y="13714"/>
                  </a:cubicBezTo>
                  <a:cubicBezTo>
                    <a:pt x="11435" y="16028"/>
                    <a:pt x="11435" y="17828"/>
                    <a:pt x="11435" y="19114"/>
                  </a:cubicBezTo>
                  <a:cubicBezTo>
                    <a:pt x="11435" y="20400"/>
                    <a:pt x="11435" y="21171"/>
                    <a:pt x="11562" y="21343"/>
                  </a:cubicBezTo>
                  <a:cubicBezTo>
                    <a:pt x="11689" y="21514"/>
                    <a:pt x="11944" y="21085"/>
                    <a:pt x="11689" y="19585"/>
                  </a:cubicBezTo>
                  <a:cubicBezTo>
                    <a:pt x="11435" y="18085"/>
                    <a:pt x="10673" y="15514"/>
                    <a:pt x="9656" y="12814"/>
                  </a:cubicBezTo>
                  <a:cubicBezTo>
                    <a:pt x="8640" y="10114"/>
                    <a:pt x="7369" y="7285"/>
                    <a:pt x="6988" y="5443"/>
                  </a:cubicBezTo>
                  <a:cubicBezTo>
                    <a:pt x="6607" y="3600"/>
                    <a:pt x="7115" y="2743"/>
                    <a:pt x="8513" y="2014"/>
                  </a:cubicBezTo>
                  <a:cubicBezTo>
                    <a:pt x="9911" y="1285"/>
                    <a:pt x="12198" y="685"/>
                    <a:pt x="14104" y="343"/>
                  </a:cubicBezTo>
                  <a:cubicBezTo>
                    <a:pt x="16009" y="0"/>
                    <a:pt x="17534" y="-86"/>
                    <a:pt x="18551" y="85"/>
                  </a:cubicBezTo>
                  <a:cubicBezTo>
                    <a:pt x="19567" y="257"/>
                    <a:pt x="20075" y="685"/>
                    <a:pt x="20584" y="1971"/>
                  </a:cubicBezTo>
                  <a:cubicBezTo>
                    <a:pt x="21092" y="3257"/>
                    <a:pt x="21600" y="5400"/>
                    <a:pt x="21600" y="6685"/>
                  </a:cubicBezTo>
                  <a:cubicBezTo>
                    <a:pt x="21600" y="7971"/>
                    <a:pt x="21092" y="8400"/>
                    <a:pt x="20329" y="8785"/>
                  </a:cubicBezTo>
                  <a:cubicBezTo>
                    <a:pt x="19567" y="9171"/>
                    <a:pt x="18551" y="9514"/>
                    <a:pt x="16645" y="9643"/>
                  </a:cubicBezTo>
                  <a:cubicBezTo>
                    <a:pt x="14739" y="9771"/>
                    <a:pt x="11944" y="9685"/>
                    <a:pt x="9021" y="8957"/>
                  </a:cubicBezTo>
                  <a:cubicBezTo>
                    <a:pt x="6099" y="8228"/>
                    <a:pt x="3049" y="6857"/>
                    <a:pt x="0" y="5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9870343" y="1140645"/>
              <a:ext cx="1333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600"/>
                    <a:pt x="9600" y="7200"/>
                    <a:pt x="13200" y="10800"/>
                  </a:cubicBezTo>
                  <a:cubicBezTo>
                    <a:pt x="16800" y="14400"/>
                    <a:pt x="192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9911927" y="1125500"/>
              <a:ext cx="104468" cy="17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80" fill="norm" stroke="1" extrusionOk="0">
                  <a:moveTo>
                    <a:pt x="21321" y="300"/>
                  </a:moveTo>
                  <a:cubicBezTo>
                    <a:pt x="19161" y="40"/>
                    <a:pt x="17001" y="-220"/>
                    <a:pt x="15273" y="300"/>
                  </a:cubicBezTo>
                  <a:cubicBezTo>
                    <a:pt x="13545" y="821"/>
                    <a:pt x="12249" y="2122"/>
                    <a:pt x="9873" y="4855"/>
                  </a:cubicBezTo>
                  <a:cubicBezTo>
                    <a:pt x="7497" y="7587"/>
                    <a:pt x="4041" y="11751"/>
                    <a:pt x="2097" y="14744"/>
                  </a:cubicBezTo>
                  <a:cubicBezTo>
                    <a:pt x="153" y="17737"/>
                    <a:pt x="-279" y="19558"/>
                    <a:pt x="153" y="20469"/>
                  </a:cubicBezTo>
                  <a:cubicBezTo>
                    <a:pt x="585" y="21380"/>
                    <a:pt x="1881" y="21380"/>
                    <a:pt x="3177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10054493" y="1286695"/>
              <a:ext cx="1810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4000"/>
                    <a:pt x="19200" y="8000"/>
                    <a:pt x="20400" y="11600"/>
                  </a:cubicBezTo>
                  <a:cubicBezTo>
                    <a:pt x="21600" y="15200"/>
                    <a:pt x="14400" y="18400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10048143" y="1204145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10220919" y="1364486"/>
              <a:ext cx="132026" cy="30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69" fill="norm" stroke="1" extrusionOk="0">
                  <a:moveTo>
                    <a:pt x="18299" y="5215"/>
                  </a:moveTo>
                  <a:cubicBezTo>
                    <a:pt x="18642" y="4475"/>
                    <a:pt x="18985" y="3736"/>
                    <a:pt x="19156" y="2774"/>
                  </a:cubicBezTo>
                  <a:cubicBezTo>
                    <a:pt x="19328" y="1812"/>
                    <a:pt x="19328" y="629"/>
                    <a:pt x="18471" y="185"/>
                  </a:cubicBezTo>
                  <a:cubicBezTo>
                    <a:pt x="17614" y="-259"/>
                    <a:pt x="15899" y="37"/>
                    <a:pt x="13156" y="1738"/>
                  </a:cubicBezTo>
                  <a:cubicBezTo>
                    <a:pt x="10414" y="3440"/>
                    <a:pt x="6642" y="6546"/>
                    <a:pt x="4242" y="9431"/>
                  </a:cubicBezTo>
                  <a:cubicBezTo>
                    <a:pt x="1842" y="12316"/>
                    <a:pt x="814" y="14979"/>
                    <a:pt x="299" y="16681"/>
                  </a:cubicBezTo>
                  <a:cubicBezTo>
                    <a:pt x="-215" y="18382"/>
                    <a:pt x="-215" y="19122"/>
                    <a:pt x="1499" y="19862"/>
                  </a:cubicBezTo>
                  <a:cubicBezTo>
                    <a:pt x="3214" y="20601"/>
                    <a:pt x="6642" y="21341"/>
                    <a:pt x="10242" y="20971"/>
                  </a:cubicBezTo>
                  <a:cubicBezTo>
                    <a:pt x="13842" y="20601"/>
                    <a:pt x="17614" y="19122"/>
                    <a:pt x="21385" y="17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0433231" y="1458145"/>
              <a:ext cx="3401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267"/>
                    <a:pt x="-1183" y="8533"/>
                    <a:pt x="1993" y="12133"/>
                  </a:cubicBezTo>
                  <a:cubicBezTo>
                    <a:pt x="5170" y="15733"/>
                    <a:pt x="12793" y="18667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10524393" y="1534345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4400"/>
                    <a:pt x="3200" y="7200"/>
                    <a:pt x="6800" y="3600"/>
                  </a:cubicBezTo>
                  <a:cubicBezTo>
                    <a:pt x="10400" y="0"/>
                    <a:pt x="16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0638693" y="1376538"/>
              <a:ext cx="169092" cy="47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12" fill="norm" stroke="1" extrusionOk="0">
                  <a:moveTo>
                    <a:pt x="13600" y="7512"/>
                  </a:moveTo>
                  <a:cubicBezTo>
                    <a:pt x="12533" y="9159"/>
                    <a:pt x="11467" y="10805"/>
                    <a:pt x="10800" y="12936"/>
                  </a:cubicBezTo>
                  <a:cubicBezTo>
                    <a:pt x="10133" y="15067"/>
                    <a:pt x="9867" y="17683"/>
                    <a:pt x="9733" y="19281"/>
                  </a:cubicBezTo>
                  <a:cubicBezTo>
                    <a:pt x="9600" y="20879"/>
                    <a:pt x="9600" y="21460"/>
                    <a:pt x="9467" y="21509"/>
                  </a:cubicBezTo>
                  <a:cubicBezTo>
                    <a:pt x="9333" y="21557"/>
                    <a:pt x="9067" y="21073"/>
                    <a:pt x="8533" y="19281"/>
                  </a:cubicBezTo>
                  <a:cubicBezTo>
                    <a:pt x="8000" y="17489"/>
                    <a:pt x="7200" y="14389"/>
                    <a:pt x="6800" y="11338"/>
                  </a:cubicBezTo>
                  <a:cubicBezTo>
                    <a:pt x="6400" y="8287"/>
                    <a:pt x="6400" y="5284"/>
                    <a:pt x="6533" y="3492"/>
                  </a:cubicBezTo>
                  <a:cubicBezTo>
                    <a:pt x="6667" y="1700"/>
                    <a:pt x="6933" y="1119"/>
                    <a:pt x="7600" y="683"/>
                  </a:cubicBezTo>
                  <a:cubicBezTo>
                    <a:pt x="8267" y="248"/>
                    <a:pt x="9333" y="-43"/>
                    <a:pt x="10400" y="5"/>
                  </a:cubicBezTo>
                  <a:cubicBezTo>
                    <a:pt x="11467" y="54"/>
                    <a:pt x="12533" y="441"/>
                    <a:pt x="14400" y="1507"/>
                  </a:cubicBezTo>
                  <a:cubicBezTo>
                    <a:pt x="16267" y="2572"/>
                    <a:pt x="18933" y="4316"/>
                    <a:pt x="20267" y="5478"/>
                  </a:cubicBezTo>
                  <a:cubicBezTo>
                    <a:pt x="21600" y="6640"/>
                    <a:pt x="21600" y="7222"/>
                    <a:pt x="20533" y="7851"/>
                  </a:cubicBezTo>
                  <a:cubicBezTo>
                    <a:pt x="19467" y="8481"/>
                    <a:pt x="17333" y="9159"/>
                    <a:pt x="14267" y="9449"/>
                  </a:cubicBezTo>
                  <a:cubicBezTo>
                    <a:pt x="11200" y="9740"/>
                    <a:pt x="7200" y="9643"/>
                    <a:pt x="4667" y="9304"/>
                  </a:cubicBezTo>
                  <a:cubicBezTo>
                    <a:pt x="2133" y="8965"/>
                    <a:pt x="1067" y="8384"/>
                    <a:pt x="0" y="7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0797443" y="1374536"/>
              <a:ext cx="107007" cy="21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057" fill="norm" stroke="1" extrusionOk="0">
                  <a:moveTo>
                    <a:pt x="0" y="3219"/>
                  </a:moveTo>
                  <a:cubicBezTo>
                    <a:pt x="0" y="2180"/>
                    <a:pt x="0" y="1142"/>
                    <a:pt x="1059" y="519"/>
                  </a:cubicBezTo>
                  <a:cubicBezTo>
                    <a:pt x="2118" y="-104"/>
                    <a:pt x="4235" y="-312"/>
                    <a:pt x="7412" y="726"/>
                  </a:cubicBezTo>
                  <a:cubicBezTo>
                    <a:pt x="10588" y="1765"/>
                    <a:pt x="14824" y="4050"/>
                    <a:pt x="17576" y="6750"/>
                  </a:cubicBezTo>
                  <a:cubicBezTo>
                    <a:pt x="20329" y="9450"/>
                    <a:pt x="21600" y="12565"/>
                    <a:pt x="21388" y="14850"/>
                  </a:cubicBezTo>
                  <a:cubicBezTo>
                    <a:pt x="21176" y="17134"/>
                    <a:pt x="19482" y="18588"/>
                    <a:pt x="17576" y="19626"/>
                  </a:cubicBezTo>
                  <a:cubicBezTo>
                    <a:pt x="15671" y="20665"/>
                    <a:pt x="13553" y="21288"/>
                    <a:pt x="11647" y="20976"/>
                  </a:cubicBezTo>
                  <a:cubicBezTo>
                    <a:pt x="9741" y="20665"/>
                    <a:pt x="8047" y="19419"/>
                    <a:pt x="6353" y="18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0854593" y="1121595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914"/>
                    <a:pt x="14400" y="11829"/>
                    <a:pt x="18000" y="15429"/>
                  </a:cubicBezTo>
                  <a:cubicBezTo>
                    <a:pt x="21600" y="19029"/>
                    <a:pt x="216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0911743" y="1182417"/>
              <a:ext cx="1333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29" y="12302"/>
                    <a:pt x="6857" y="4448"/>
                    <a:pt x="10457" y="1502"/>
                  </a:cubicBezTo>
                  <a:cubicBezTo>
                    <a:pt x="14057" y="-1443"/>
                    <a:pt x="178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1108593" y="1115245"/>
              <a:ext cx="171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3168"/>
                    <a:pt x="7467" y="6336"/>
                    <a:pt x="11067" y="9936"/>
                  </a:cubicBezTo>
                  <a:cubicBezTo>
                    <a:pt x="14667" y="13536"/>
                    <a:pt x="18133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1146693" y="1089845"/>
              <a:ext cx="889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43"/>
                    <a:pt x="7200" y="11286"/>
                    <a:pt x="3600" y="14886"/>
                  </a:cubicBezTo>
                  <a:cubicBezTo>
                    <a:pt x="0" y="18486"/>
                    <a:pt x="0" y="200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1337193" y="1248595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1407043" y="1127945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7597043" y="2498322"/>
              <a:ext cx="184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710" y="11040"/>
                    <a:pt x="11421" y="1783"/>
                    <a:pt x="15021" y="240"/>
                  </a:cubicBezTo>
                  <a:cubicBezTo>
                    <a:pt x="18621" y="-1303"/>
                    <a:pt x="2011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7603393" y="2626545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7972976" y="2381723"/>
              <a:ext cx="208268" cy="23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136" fill="norm" stroke="1" extrusionOk="0">
                  <a:moveTo>
                    <a:pt x="16886" y="4294"/>
                  </a:moveTo>
                  <a:cubicBezTo>
                    <a:pt x="16450" y="2779"/>
                    <a:pt x="16013" y="1263"/>
                    <a:pt x="15250" y="505"/>
                  </a:cubicBezTo>
                  <a:cubicBezTo>
                    <a:pt x="14486" y="-253"/>
                    <a:pt x="13395" y="-253"/>
                    <a:pt x="11432" y="1168"/>
                  </a:cubicBezTo>
                  <a:cubicBezTo>
                    <a:pt x="9468" y="2589"/>
                    <a:pt x="6632" y="5431"/>
                    <a:pt x="4559" y="8179"/>
                  </a:cubicBezTo>
                  <a:cubicBezTo>
                    <a:pt x="2486" y="10926"/>
                    <a:pt x="1177" y="13579"/>
                    <a:pt x="523" y="15568"/>
                  </a:cubicBezTo>
                  <a:cubicBezTo>
                    <a:pt x="-132" y="17558"/>
                    <a:pt x="-132" y="18884"/>
                    <a:pt x="304" y="19831"/>
                  </a:cubicBezTo>
                  <a:cubicBezTo>
                    <a:pt x="741" y="20779"/>
                    <a:pt x="1613" y="21347"/>
                    <a:pt x="5213" y="21063"/>
                  </a:cubicBezTo>
                  <a:cubicBezTo>
                    <a:pt x="8813" y="20779"/>
                    <a:pt x="15141" y="19642"/>
                    <a:pt x="21468" y="18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8181243" y="2150295"/>
              <a:ext cx="635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322"/>
                    <a:pt x="10080" y="10643"/>
                    <a:pt x="6480" y="14243"/>
                  </a:cubicBezTo>
                  <a:cubicBezTo>
                    <a:pt x="2880" y="17843"/>
                    <a:pt x="1440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8562243" y="2396145"/>
              <a:ext cx="183646" cy="44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83" fill="norm" stroke="1" extrusionOk="0">
                  <a:moveTo>
                    <a:pt x="5959" y="5562"/>
                  </a:moveTo>
                  <a:cubicBezTo>
                    <a:pt x="5959" y="9517"/>
                    <a:pt x="5959" y="13472"/>
                    <a:pt x="5959" y="15956"/>
                  </a:cubicBezTo>
                  <a:cubicBezTo>
                    <a:pt x="5959" y="18441"/>
                    <a:pt x="5959" y="19455"/>
                    <a:pt x="6083" y="20215"/>
                  </a:cubicBezTo>
                  <a:cubicBezTo>
                    <a:pt x="6207" y="20976"/>
                    <a:pt x="6455" y="21483"/>
                    <a:pt x="6579" y="21483"/>
                  </a:cubicBezTo>
                  <a:cubicBezTo>
                    <a:pt x="6703" y="21483"/>
                    <a:pt x="6703" y="20976"/>
                    <a:pt x="6579" y="19556"/>
                  </a:cubicBezTo>
                  <a:cubicBezTo>
                    <a:pt x="6455" y="18137"/>
                    <a:pt x="6207" y="15804"/>
                    <a:pt x="6083" y="13117"/>
                  </a:cubicBezTo>
                  <a:cubicBezTo>
                    <a:pt x="5959" y="10429"/>
                    <a:pt x="5959" y="7387"/>
                    <a:pt x="6455" y="5359"/>
                  </a:cubicBezTo>
                  <a:cubicBezTo>
                    <a:pt x="6952" y="3331"/>
                    <a:pt x="7945" y="2317"/>
                    <a:pt x="8938" y="1607"/>
                  </a:cubicBezTo>
                  <a:cubicBezTo>
                    <a:pt x="9931" y="897"/>
                    <a:pt x="10924" y="491"/>
                    <a:pt x="12538" y="238"/>
                  </a:cubicBezTo>
                  <a:cubicBezTo>
                    <a:pt x="14152" y="-16"/>
                    <a:pt x="16386" y="-117"/>
                    <a:pt x="17876" y="187"/>
                  </a:cubicBezTo>
                  <a:cubicBezTo>
                    <a:pt x="19366" y="491"/>
                    <a:pt x="20110" y="1201"/>
                    <a:pt x="20607" y="2114"/>
                  </a:cubicBezTo>
                  <a:cubicBezTo>
                    <a:pt x="21103" y="3027"/>
                    <a:pt x="21352" y="4142"/>
                    <a:pt x="21476" y="5004"/>
                  </a:cubicBezTo>
                  <a:cubicBezTo>
                    <a:pt x="21600" y="5866"/>
                    <a:pt x="21600" y="6475"/>
                    <a:pt x="20979" y="6982"/>
                  </a:cubicBezTo>
                  <a:cubicBezTo>
                    <a:pt x="20359" y="7489"/>
                    <a:pt x="19117" y="7894"/>
                    <a:pt x="16014" y="8300"/>
                  </a:cubicBezTo>
                  <a:cubicBezTo>
                    <a:pt x="12910" y="8706"/>
                    <a:pt x="7945" y="9111"/>
                    <a:pt x="4966" y="9162"/>
                  </a:cubicBezTo>
                  <a:cubicBezTo>
                    <a:pt x="1986" y="9213"/>
                    <a:pt x="993" y="8908"/>
                    <a:pt x="0" y="8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8829941" y="2118545"/>
              <a:ext cx="221253" cy="23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93" fill="norm" stroke="1" extrusionOk="0">
                  <a:moveTo>
                    <a:pt x="15949" y="0"/>
                  </a:moveTo>
                  <a:cubicBezTo>
                    <a:pt x="12040" y="2356"/>
                    <a:pt x="8132" y="4713"/>
                    <a:pt x="5766" y="6185"/>
                  </a:cubicBezTo>
                  <a:cubicBezTo>
                    <a:pt x="3400" y="7658"/>
                    <a:pt x="2577" y="8247"/>
                    <a:pt x="2063" y="9033"/>
                  </a:cubicBezTo>
                  <a:cubicBezTo>
                    <a:pt x="1549" y="9818"/>
                    <a:pt x="1343" y="10800"/>
                    <a:pt x="1754" y="11291"/>
                  </a:cubicBezTo>
                  <a:cubicBezTo>
                    <a:pt x="2166" y="11782"/>
                    <a:pt x="3194" y="11782"/>
                    <a:pt x="4223" y="11782"/>
                  </a:cubicBezTo>
                  <a:cubicBezTo>
                    <a:pt x="5252" y="11782"/>
                    <a:pt x="6280" y="11782"/>
                    <a:pt x="6897" y="12273"/>
                  </a:cubicBezTo>
                  <a:cubicBezTo>
                    <a:pt x="7514" y="12764"/>
                    <a:pt x="7720" y="13745"/>
                    <a:pt x="7412" y="14629"/>
                  </a:cubicBezTo>
                  <a:cubicBezTo>
                    <a:pt x="7103" y="15513"/>
                    <a:pt x="6280" y="16298"/>
                    <a:pt x="5457" y="16985"/>
                  </a:cubicBezTo>
                  <a:cubicBezTo>
                    <a:pt x="4634" y="17673"/>
                    <a:pt x="3812" y="18262"/>
                    <a:pt x="2680" y="18949"/>
                  </a:cubicBezTo>
                  <a:cubicBezTo>
                    <a:pt x="1549" y="19636"/>
                    <a:pt x="109" y="20422"/>
                    <a:pt x="6" y="20913"/>
                  </a:cubicBezTo>
                  <a:cubicBezTo>
                    <a:pt x="-97" y="21404"/>
                    <a:pt x="1137" y="21600"/>
                    <a:pt x="4326" y="21109"/>
                  </a:cubicBezTo>
                  <a:cubicBezTo>
                    <a:pt x="7514" y="20618"/>
                    <a:pt x="12657" y="19440"/>
                    <a:pt x="15846" y="18949"/>
                  </a:cubicBezTo>
                  <a:cubicBezTo>
                    <a:pt x="19034" y="18458"/>
                    <a:pt x="20269" y="18655"/>
                    <a:pt x="21503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9070243" y="2162995"/>
              <a:ext cx="158751" cy="14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0"/>
                  </a:moveTo>
                  <a:cubicBezTo>
                    <a:pt x="5760" y="5780"/>
                    <a:pt x="11520" y="11561"/>
                    <a:pt x="14976" y="15211"/>
                  </a:cubicBezTo>
                  <a:cubicBezTo>
                    <a:pt x="18432" y="18862"/>
                    <a:pt x="19584" y="20383"/>
                    <a:pt x="20304" y="20992"/>
                  </a:cubicBezTo>
                  <a:cubicBezTo>
                    <a:pt x="21024" y="21600"/>
                    <a:pt x="21312" y="21296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9108343" y="2143945"/>
              <a:ext cx="127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480" y="1800"/>
                  </a:cubicBezTo>
                  <a:cubicBezTo>
                    <a:pt x="12960" y="3600"/>
                    <a:pt x="9720" y="7200"/>
                    <a:pt x="7020" y="10286"/>
                  </a:cubicBezTo>
                  <a:cubicBezTo>
                    <a:pt x="4320" y="13371"/>
                    <a:pt x="2160" y="15943"/>
                    <a:pt x="1080" y="17743"/>
                  </a:cubicBezTo>
                  <a:cubicBezTo>
                    <a:pt x="0" y="19543"/>
                    <a:pt x="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9267093" y="2251895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9298843" y="215029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9637494" y="2280043"/>
              <a:ext cx="124900" cy="31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03" fill="norm" stroke="1" extrusionOk="0">
                  <a:moveTo>
                    <a:pt x="21243" y="4899"/>
                  </a:moveTo>
                  <a:cubicBezTo>
                    <a:pt x="21243" y="4193"/>
                    <a:pt x="21243" y="3488"/>
                    <a:pt x="21243" y="2641"/>
                  </a:cubicBezTo>
                  <a:cubicBezTo>
                    <a:pt x="21243" y="1793"/>
                    <a:pt x="21243" y="805"/>
                    <a:pt x="20343" y="311"/>
                  </a:cubicBezTo>
                  <a:cubicBezTo>
                    <a:pt x="19443" y="-183"/>
                    <a:pt x="17643" y="-183"/>
                    <a:pt x="15123" y="1017"/>
                  </a:cubicBezTo>
                  <a:cubicBezTo>
                    <a:pt x="12603" y="2217"/>
                    <a:pt x="9363" y="4617"/>
                    <a:pt x="6663" y="7652"/>
                  </a:cubicBezTo>
                  <a:cubicBezTo>
                    <a:pt x="3963" y="10688"/>
                    <a:pt x="1803" y="14358"/>
                    <a:pt x="723" y="16617"/>
                  </a:cubicBezTo>
                  <a:cubicBezTo>
                    <a:pt x="-357" y="18876"/>
                    <a:pt x="-357" y="19723"/>
                    <a:pt x="1623" y="20358"/>
                  </a:cubicBezTo>
                  <a:cubicBezTo>
                    <a:pt x="3603" y="20993"/>
                    <a:pt x="7563" y="21417"/>
                    <a:pt x="10803" y="21276"/>
                  </a:cubicBezTo>
                  <a:cubicBezTo>
                    <a:pt x="14043" y="21135"/>
                    <a:pt x="16563" y="20429"/>
                    <a:pt x="19083" y="19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9841950" y="2378895"/>
              <a:ext cx="1569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400"/>
                    <a:pt x="-1582" y="10800"/>
                    <a:pt x="1118" y="14400"/>
                  </a:cubicBezTo>
                  <a:cubicBezTo>
                    <a:pt x="3818" y="18000"/>
                    <a:pt x="11918" y="198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9927493" y="2474145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6800"/>
                    <a:pt x="626" y="12000"/>
                    <a:pt x="4226" y="8400"/>
                  </a:cubicBezTo>
                  <a:cubicBezTo>
                    <a:pt x="7826" y="4800"/>
                    <a:pt x="1471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10160327" y="2319306"/>
              <a:ext cx="156950" cy="45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26" fill="norm" stroke="1" extrusionOk="0">
                  <a:moveTo>
                    <a:pt x="6336" y="8694"/>
                  </a:moveTo>
                  <a:cubicBezTo>
                    <a:pt x="5472" y="11752"/>
                    <a:pt x="4608" y="14809"/>
                    <a:pt x="4176" y="16584"/>
                  </a:cubicBezTo>
                  <a:cubicBezTo>
                    <a:pt x="3744" y="18360"/>
                    <a:pt x="3744" y="18853"/>
                    <a:pt x="3744" y="19593"/>
                  </a:cubicBezTo>
                  <a:cubicBezTo>
                    <a:pt x="3744" y="20332"/>
                    <a:pt x="3744" y="21319"/>
                    <a:pt x="3312" y="21417"/>
                  </a:cubicBezTo>
                  <a:cubicBezTo>
                    <a:pt x="2880" y="21516"/>
                    <a:pt x="2016" y="20727"/>
                    <a:pt x="1296" y="18606"/>
                  </a:cubicBezTo>
                  <a:cubicBezTo>
                    <a:pt x="576" y="16486"/>
                    <a:pt x="0" y="13034"/>
                    <a:pt x="0" y="9927"/>
                  </a:cubicBezTo>
                  <a:cubicBezTo>
                    <a:pt x="0" y="6820"/>
                    <a:pt x="576" y="4058"/>
                    <a:pt x="2016" y="2382"/>
                  </a:cubicBezTo>
                  <a:cubicBezTo>
                    <a:pt x="3456" y="705"/>
                    <a:pt x="5760" y="113"/>
                    <a:pt x="8496" y="15"/>
                  </a:cubicBezTo>
                  <a:cubicBezTo>
                    <a:pt x="11232" y="-84"/>
                    <a:pt x="14400" y="311"/>
                    <a:pt x="16848" y="1001"/>
                  </a:cubicBezTo>
                  <a:cubicBezTo>
                    <a:pt x="19296" y="1691"/>
                    <a:pt x="21024" y="2678"/>
                    <a:pt x="21312" y="3763"/>
                  </a:cubicBezTo>
                  <a:cubicBezTo>
                    <a:pt x="21600" y="4848"/>
                    <a:pt x="20448" y="6031"/>
                    <a:pt x="17568" y="6919"/>
                  </a:cubicBezTo>
                  <a:cubicBezTo>
                    <a:pt x="14688" y="7806"/>
                    <a:pt x="10080" y="8398"/>
                    <a:pt x="7344" y="8645"/>
                  </a:cubicBezTo>
                  <a:cubicBezTo>
                    <a:pt x="4608" y="8891"/>
                    <a:pt x="3744" y="8793"/>
                    <a:pt x="2880" y="8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10346593" y="2275883"/>
              <a:ext cx="103782" cy="22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180" fill="norm" stroke="1" extrusionOk="0">
                  <a:moveTo>
                    <a:pt x="3812" y="131"/>
                  </a:moveTo>
                  <a:cubicBezTo>
                    <a:pt x="5929" y="-66"/>
                    <a:pt x="8047" y="-262"/>
                    <a:pt x="11224" y="1309"/>
                  </a:cubicBezTo>
                  <a:cubicBezTo>
                    <a:pt x="14400" y="2880"/>
                    <a:pt x="18635" y="6218"/>
                    <a:pt x="20118" y="9458"/>
                  </a:cubicBezTo>
                  <a:cubicBezTo>
                    <a:pt x="21600" y="12698"/>
                    <a:pt x="20329" y="15840"/>
                    <a:pt x="18424" y="17902"/>
                  </a:cubicBezTo>
                  <a:cubicBezTo>
                    <a:pt x="16518" y="19963"/>
                    <a:pt x="13976" y="20945"/>
                    <a:pt x="10800" y="21142"/>
                  </a:cubicBezTo>
                  <a:cubicBezTo>
                    <a:pt x="7624" y="21338"/>
                    <a:pt x="3812" y="20749"/>
                    <a:pt x="0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10566166" y="2080445"/>
              <a:ext cx="2172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300"/>
                    <a:pt x="4448" y="6600"/>
                    <a:pt x="1502" y="10200"/>
                  </a:cubicBezTo>
                  <a:cubicBezTo>
                    <a:pt x="-1443" y="13800"/>
                    <a:pt x="521" y="177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10619643" y="2143945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7100"/>
                    <a:pt x="1878" y="12600"/>
                    <a:pt x="5478" y="9000"/>
                  </a:cubicBezTo>
                  <a:cubicBezTo>
                    <a:pt x="9078" y="5400"/>
                    <a:pt x="1533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10841893" y="206139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10556143" y="2069115"/>
              <a:ext cx="110806" cy="18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45" fill="norm" stroke="1" extrusionOk="0">
                  <a:moveTo>
                    <a:pt x="0" y="8485"/>
                  </a:moveTo>
                  <a:cubicBezTo>
                    <a:pt x="1630" y="6325"/>
                    <a:pt x="3260" y="4165"/>
                    <a:pt x="4891" y="2725"/>
                  </a:cubicBezTo>
                  <a:cubicBezTo>
                    <a:pt x="6521" y="1285"/>
                    <a:pt x="8151" y="565"/>
                    <a:pt x="10800" y="205"/>
                  </a:cubicBezTo>
                  <a:cubicBezTo>
                    <a:pt x="13449" y="-155"/>
                    <a:pt x="17117" y="-155"/>
                    <a:pt x="19155" y="1165"/>
                  </a:cubicBezTo>
                  <a:cubicBezTo>
                    <a:pt x="21192" y="2485"/>
                    <a:pt x="21600" y="5125"/>
                    <a:pt x="21192" y="7645"/>
                  </a:cubicBezTo>
                  <a:cubicBezTo>
                    <a:pt x="20785" y="10165"/>
                    <a:pt x="19562" y="12565"/>
                    <a:pt x="19155" y="14845"/>
                  </a:cubicBezTo>
                  <a:cubicBezTo>
                    <a:pt x="18747" y="17125"/>
                    <a:pt x="19155" y="19285"/>
                    <a:pt x="19562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10714893" y="2131245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10778393" y="2048695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55"/>
                    <a:pt x="7200" y="1309"/>
                    <a:pt x="3600" y="4255"/>
                  </a:cubicBezTo>
                  <a:cubicBezTo>
                    <a:pt x="0" y="7200"/>
                    <a:pt x="0" y="12436"/>
                    <a:pt x="0" y="15600"/>
                  </a:cubicBezTo>
                  <a:cubicBezTo>
                    <a:pt x="0" y="18764"/>
                    <a:pt x="0" y="19855"/>
                    <a:pt x="1800" y="20509"/>
                  </a:cubicBezTo>
                  <a:cubicBezTo>
                    <a:pt x="3600" y="21164"/>
                    <a:pt x="7200" y="21382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10867293" y="2057972"/>
              <a:ext cx="140924" cy="13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840" fill="norm" stroke="1" extrusionOk="0">
                  <a:moveTo>
                    <a:pt x="0" y="4525"/>
                  </a:moveTo>
                  <a:cubicBezTo>
                    <a:pt x="645" y="7848"/>
                    <a:pt x="1290" y="11171"/>
                    <a:pt x="1290" y="14328"/>
                  </a:cubicBezTo>
                  <a:cubicBezTo>
                    <a:pt x="1290" y="17485"/>
                    <a:pt x="645" y="20475"/>
                    <a:pt x="645" y="20808"/>
                  </a:cubicBezTo>
                  <a:cubicBezTo>
                    <a:pt x="645" y="21140"/>
                    <a:pt x="1290" y="18814"/>
                    <a:pt x="2418" y="15823"/>
                  </a:cubicBezTo>
                  <a:cubicBezTo>
                    <a:pt x="3546" y="12832"/>
                    <a:pt x="5158" y="9177"/>
                    <a:pt x="6448" y="6685"/>
                  </a:cubicBezTo>
                  <a:cubicBezTo>
                    <a:pt x="7737" y="4192"/>
                    <a:pt x="8704" y="2863"/>
                    <a:pt x="9188" y="3029"/>
                  </a:cubicBezTo>
                  <a:cubicBezTo>
                    <a:pt x="9672" y="3195"/>
                    <a:pt x="9672" y="4857"/>
                    <a:pt x="9672" y="7183"/>
                  </a:cubicBezTo>
                  <a:cubicBezTo>
                    <a:pt x="9672" y="9509"/>
                    <a:pt x="9672" y="12500"/>
                    <a:pt x="9994" y="13165"/>
                  </a:cubicBezTo>
                  <a:cubicBezTo>
                    <a:pt x="10316" y="13829"/>
                    <a:pt x="10961" y="12168"/>
                    <a:pt x="11928" y="9842"/>
                  </a:cubicBezTo>
                  <a:cubicBezTo>
                    <a:pt x="12896" y="7515"/>
                    <a:pt x="14185" y="4525"/>
                    <a:pt x="15475" y="2531"/>
                  </a:cubicBezTo>
                  <a:cubicBezTo>
                    <a:pt x="16764" y="537"/>
                    <a:pt x="18054" y="-460"/>
                    <a:pt x="19182" y="205"/>
                  </a:cubicBezTo>
                  <a:cubicBezTo>
                    <a:pt x="20310" y="869"/>
                    <a:pt x="21278" y="3195"/>
                    <a:pt x="21439" y="6685"/>
                  </a:cubicBezTo>
                  <a:cubicBezTo>
                    <a:pt x="21600" y="10174"/>
                    <a:pt x="20955" y="14826"/>
                    <a:pt x="20310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11095893" y="2067745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8000"/>
                    <a:pt x="2133" y="14400"/>
                    <a:pt x="5733" y="10800"/>
                  </a:cubicBezTo>
                  <a:cubicBezTo>
                    <a:pt x="9333" y="7200"/>
                    <a:pt x="1546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11293689" y="1921695"/>
              <a:ext cx="291156" cy="23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07" fill="norm" stroke="1" extrusionOk="0">
                  <a:moveTo>
                    <a:pt x="12139" y="0"/>
                  </a:moveTo>
                  <a:cubicBezTo>
                    <a:pt x="10417" y="778"/>
                    <a:pt x="8695" y="1557"/>
                    <a:pt x="6895" y="2919"/>
                  </a:cubicBezTo>
                  <a:cubicBezTo>
                    <a:pt x="5095" y="4281"/>
                    <a:pt x="3217" y="6227"/>
                    <a:pt x="1965" y="7589"/>
                  </a:cubicBezTo>
                  <a:cubicBezTo>
                    <a:pt x="713" y="8951"/>
                    <a:pt x="87" y="9730"/>
                    <a:pt x="8" y="10508"/>
                  </a:cubicBezTo>
                  <a:cubicBezTo>
                    <a:pt x="-70" y="11286"/>
                    <a:pt x="400" y="12065"/>
                    <a:pt x="1495" y="12551"/>
                  </a:cubicBezTo>
                  <a:cubicBezTo>
                    <a:pt x="2591" y="13038"/>
                    <a:pt x="4313" y="13232"/>
                    <a:pt x="5565" y="13427"/>
                  </a:cubicBezTo>
                  <a:cubicBezTo>
                    <a:pt x="6817" y="13622"/>
                    <a:pt x="7600" y="13816"/>
                    <a:pt x="7443" y="14400"/>
                  </a:cubicBezTo>
                  <a:cubicBezTo>
                    <a:pt x="7287" y="14984"/>
                    <a:pt x="6191" y="15957"/>
                    <a:pt x="5173" y="16735"/>
                  </a:cubicBezTo>
                  <a:cubicBezTo>
                    <a:pt x="4156" y="17514"/>
                    <a:pt x="3217" y="18097"/>
                    <a:pt x="2513" y="18876"/>
                  </a:cubicBezTo>
                  <a:cubicBezTo>
                    <a:pt x="1808" y="19654"/>
                    <a:pt x="1339" y="20627"/>
                    <a:pt x="1573" y="21114"/>
                  </a:cubicBezTo>
                  <a:cubicBezTo>
                    <a:pt x="1808" y="21600"/>
                    <a:pt x="2747" y="21600"/>
                    <a:pt x="4939" y="21308"/>
                  </a:cubicBezTo>
                  <a:cubicBezTo>
                    <a:pt x="7130" y="21016"/>
                    <a:pt x="10573" y="20432"/>
                    <a:pt x="13547" y="19362"/>
                  </a:cubicBezTo>
                  <a:cubicBezTo>
                    <a:pt x="16521" y="18292"/>
                    <a:pt x="19026" y="16735"/>
                    <a:pt x="21530" y="15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11553093" y="1978845"/>
              <a:ext cx="152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11595944" y="1947095"/>
              <a:ext cx="77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20893" y="0"/>
                  </a:moveTo>
                  <a:cubicBezTo>
                    <a:pt x="13504" y="5143"/>
                    <a:pt x="6114" y="10286"/>
                    <a:pt x="2704" y="13886"/>
                  </a:cubicBezTo>
                  <a:cubicBezTo>
                    <a:pt x="-707" y="17486"/>
                    <a:pt x="-139" y="19543"/>
                    <a:pt x="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1692793" y="2118545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11736609" y="2042345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8949593" y="2429695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8987693" y="23534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9019443" y="2436045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9019443" y="2486845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9165493" y="2410645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8657493" y="2027528"/>
              <a:ext cx="63501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0" y="8100"/>
                    <a:pt x="0" y="10800"/>
                    <a:pt x="720" y="10800"/>
                  </a:cubicBezTo>
                  <a:cubicBezTo>
                    <a:pt x="1440" y="10800"/>
                    <a:pt x="2880" y="8100"/>
                    <a:pt x="5400" y="5400"/>
                  </a:cubicBezTo>
                  <a:cubicBezTo>
                    <a:pt x="7920" y="2700"/>
                    <a:pt x="11520" y="0"/>
                    <a:pt x="14040" y="0"/>
                  </a:cubicBezTo>
                  <a:cubicBezTo>
                    <a:pt x="16560" y="0"/>
                    <a:pt x="18000" y="2700"/>
                    <a:pt x="19080" y="6750"/>
                  </a:cubicBezTo>
                  <a:cubicBezTo>
                    <a:pt x="20160" y="10800"/>
                    <a:pt x="2088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8746393" y="2048695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8803543" y="2010595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8879743" y="1997895"/>
              <a:ext cx="139701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0" y="14850"/>
                  </a:cubicBezTo>
                  <a:cubicBezTo>
                    <a:pt x="0" y="18900"/>
                    <a:pt x="0" y="21600"/>
                    <a:pt x="327" y="21600"/>
                  </a:cubicBezTo>
                  <a:cubicBezTo>
                    <a:pt x="655" y="21600"/>
                    <a:pt x="1309" y="18900"/>
                    <a:pt x="1964" y="16200"/>
                  </a:cubicBezTo>
                  <a:cubicBezTo>
                    <a:pt x="2618" y="13500"/>
                    <a:pt x="3273" y="10800"/>
                    <a:pt x="4255" y="8100"/>
                  </a:cubicBezTo>
                  <a:cubicBezTo>
                    <a:pt x="5236" y="5400"/>
                    <a:pt x="6545" y="2700"/>
                    <a:pt x="7364" y="2700"/>
                  </a:cubicBezTo>
                  <a:cubicBezTo>
                    <a:pt x="8182" y="2700"/>
                    <a:pt x="8509" y="5400"/>
                    <a:pt x="8673" y="8100"/>
                  </a:cubicBezTo>
                  <a:cubicBezTo>
                    <a:pt x="8836" y="10800"/>
                    <a:pt x="8836" y="13500"/>
                    <a:pt x="9000" y="13500"/>
                  </a:cubicBezTo>
                  <a:cubicBezTo>
                    <a:pt x="9164" y="13500"/>
                    <a:pt x="9491" y="10800"/>
                    <a:pt x="10309" y="8640"/>
                  </a:cubicBezTo>
                  <a:cubicBezTo>
                    <a:pt x="11127" y="6480"/>
                    <a:pt x="12436" y="4860"/>
                    <a:pt x="13909" y="4590"/>
                  </a:cubicBezTo>
                  <a:cubicBezTo>
                    <a:pt x="15382" y="4320"/>
                    <a:pt x="17018" y="5400"/>
                    <a:pt x="18327" y="8100"/>
                  </a:cubicBezTo>
                  <a:cubicBezTo>
                    <a:pt x="19636" y="10800"/>
                    <a:pt x="20618" y="151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11254643" y="2289995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11274057" y="2210307"/>
              <a:ext cx="31388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19977" fill="norm" stroke="1" extrusionOk="0">
                  <a:moveTo>
                    <a:pt x="3818" y="19977"/>
                  </a:moveTo>
                  <a:cubicBezTo>
                    <a:pt x="1118" y="11577"/>
                    <a:pt x="-1582" y="3177"/>
                    <a:pt x="1118" y="777"/>
                  </a:cubicBezTo>
                  <a:cubicBezTo>
                    <a:pt x="3818" y="-1623"/>
                    <a:pt x="11918" y="1977"/>
                    <a:pt x="20018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11286393" y="2283645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11311793" y="2353495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11451493" y="2264595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11197493" y="1814741"/>
              <a:ext cx="101601" cy="10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1050"/>
                  </a:moveTo>
                  <a:cubicBezTo>
                    <a:pt x="1800" y="5204"/>
                    <a:pt x="3600" y="9358"/>
                    <a:pt x="4725" y="13096"/>
                  </a:cubicBezTo>
                  <a:cubicBezTo>
                    <a:pt x="5850" y="16835"/>
                    <a:pt x="6300" y="20158"/>
                    <a:pt x="6300" y="20781"/>
                  </a:cubicBezTo>
                  <a:cubicBezTo>
                    <a:pt x="6300" y="21404"/>
                    <a:pt x="5850" y="19327"/>
                    <a:pt x="5850" y="16212"/>
                  </a:cubicBezTo>
                  <a:cubicBezTo>
                    <a:pt x="5850" y="13096"/>
                    <a:pt x="6300" y="8942"/>
                    <a:pt x="7650" y="5619"/>
                  </a:cubicBezTo>
                  <a:cubicBezTo>
                    <a:pt x="9000" y="2296"/>
                    <a:pt x="11250" y="-196"/>
                    <a:pt x="13275" y="12"/>
                  </a:cubicBezTo>
                  <a:cubicBezTo>
                    <a:pt x="15300" y="219"/>
                    <a:pt x="17100" y="3127"/>
                    <a:pt x="18450" y="7073"/>
                  </a:cubicBezTo>
                  <a:cubicBezTo>
                    <a:pt x="19800" y="11019"/>
                    <a:pt x="20700" y="16004"/>
                    <a:pt x="21600" y="2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11343543" y="1839145"/>
              <a:ext cx="69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1362593" y="1801045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11451493" y="1781973"/>
              <a:ext cx="139701" cy="9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2822"/>
                  </a:moveTo>
                  <a:cubicBezTo>
                    <a:pt x="327" y="5170"/>
                    <a:pt x="655" y="7518"/>
                    <a:pt x="655" y="9865"/>
                  </a:cubicBezTo>
                  <a:cubicBezTo>
                    <a:pt x="655" y="12213"/>
                    <a:pt x="327" y="14561"/>
                    <a:pt x="655" y="14796"/>
                  </a:cubicBezTo>
                  <a:cubicBezTo>
                    <a:pt x="982" y="15031"/>
                    <a:pt x="1964" y="13152"/>
                    <a:pt x="2782" y="11039"/>
                  </a:cubicBezTo>
                  <a:cubicBezTo>
                    <a:pt x="3600" y="8926"/>
                    <a:pt x="4255" y="6578"/>
                    <a:pt x="5236" y="4700"/>
                  </a:cubicBezTo>
                  <a:cubicBezTo>
                    <a:pt x="6218" y="2822"/>
                    <a:pt x="7527" y="1413"/>
                    <a:pt x="8182" y="1883"/>
                  </a:cubicBezTo>
                  <a:cubicBezTo>
                    <a:pt x="8836" y="2352"/>
                    <a:pt x="8836" y="4700"/>
                    <a:pt x="9327" y="4935"/>
                  </a:cubicBezTo>
                  <a:cubicBezTo>
                    <a:pt x="9818" y="5170"/>
                    <a:pt x="10800" y="3292"/>
                    <a:pt x="12273" y="1883"/>
                  </a:cubicBezTo>
                  <a:cubicBezTo>
                    <a:pt x="13745" y="474"/>
                    <a:pt x="15709" y="-465"/>
                    <a:pt x="17182" y="239"/>
                  </a:cubicBezTo>
                  <a:cubicBezTo>
                    <a:pt x="18655" y="944"/>
                    <a:pt x="19636" y="3292"/>
                    <a:pt x="20291" y="7048"/>
                  </a:cubicBezTo>
                  <a:cubicBezTo>
                    <a:pt x="20945" y="10805"/>
                    <a:pt x="21273" y="15970"/>
                    <a:pt x="21600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8415400" y="901461"/>
              <a:ext cx="1775871" cy="11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5" fill="norm" stroke="1" extrusionOk="0">
                  <a:moveTo>
                    <a:pt x="2013" y="3260"/>
                  </a:moveTo>
                  <a:cubicBezTo>
                    <a:pt x="2449" y="2731"/>
                    <a:pt x="2886" y="2201"/>
                    <a:pt x="3412" y="1854"/>
                  </a:cubicBezTo>
                  <a:cubicBezTo>
                    <a:pt x="3939" y="1508"/>
                    <a:pt x="4555" y="1345"/>
                    <a:pt x="5236" y="1141"/>
                  </a:cubicBezTo>
                  <a:cubicBezTo>
                    <a:pt x="5917" y="937"/>
                    <a:pt x="6661" y="693"/>
                    <a:pt x="7432" y="509"/>
                  </a:cubicBezTo>
                  <a:cubicBezTo>
                    <a:pt x="8202" y="326"/>
                    <a:pt x="8999" y="204"/>
                    <a:pt x="9859" y="122"/>
                  </a:cubicBezTo>
                  <a:cubicBezTo>
                    <a:pt x="10719" y="41"/>
                    <a:pt x="11644" y="0"/>
                    <a:pt x="12594" y="0"/>
                  </a:cubicBezTo>
                  <a:cubicBezTo>
                    <a:pt x="13545" y="0"/>
                    <a:pt x="14521" y="41"/>
                    <a:pt x="15394" y="204"/>
                  </a:cubicBezTo>
                  <a:cubicBezTo>
                    <a:pt x="16267" y="367"/>
                    <a:pt x="17038" y="652"/>
                    <a:pt x="17718" y="897"/>
                  </a:cubicBezTo>
                  <a:cubicBezTo>
                    <a:pt x="18399" y="1141"/>
                    <a:pt x="18990" y="1345"/>
                    <a:pt x="19375" y="1589"/>
                  </a:cubicBezTo>
                  <a:cubicBezTo>
                    <a:pt x="19760" y="1834"/>
                    <a:pt x="19940" y="2119"/>
                    <a:pt x="20145" y="2486"/>
                  </a:cubicBezTo>
                  <a:cubicBezTo>
                    <a:pt x="20351" y="2853"/>
                    <a:pt x="20582" y="3301"/>
                    <a:pt x="20762" y="3831"/>
                  </a:cubicBezTo>
                  <a:cubicBezTo>
                    <a:pt x="20942" y="4361"/>
                    <a:pt x="21070" y="4972"/>
                    <a:pt x="21173" y="5706"/>
                  </a:cubicBezTo>
                  <a:cubicBezTo>
                    <a:pt x="21275" y="6439"/>
                    <a:pt x="21353" y="7295"/>
                    <a:pt x="21417" y="8110"/>
                  </a:cubicBezTo>
                  <a:cubicBezTo>
                    <a:pt x="21481" y="8925"/>
                    <a:pt x="21532" y="9700"/>
                    <a:pt x="21545" y="10637"/>
                  </a:cubicBezTo>
                  <a:cubicBezTo>
                    <a:pt x="21558" y="11574"/>
                    <a:pt x="21532" y="12675"/>
                    <a:pt x="21430" y="13673"/>
                  </a:cubicBezTo>
                  <a:cubicBezTo>
                    <a:pt x="21327" y="14672"/>
                    <a:pt x="21147" y="15568"/>
                    <a:pt x="20980" y="16363"/>
                  </a:cubicBezTo>
                  <a:cubicBezTo>
                    <a:pt x="20813" y="17158"/>
                    <a:pt x="20659" y="17851"/>
                    <a:pt x="20441" y="18503"/>
                  </a:cubicBezTo>
                  <a:cubicBezTo>
                    <a:pt x="20222" y="19155"/>
                    <a:pt x="19940" y="19766"/>
                    <a:pt x="19529" y="20194"/>
                  </a:cubicBezTo>
                  <a:cubicBezTo>
                    <a:pt x="19118" y="20622"/>
                    <a:pt x="18579" y="20866"/>
                    <a:pt x="18026" y="21029"/>
                  </a:cubicBezTo>
                  <a:cubicBezTo>
                    <a:pt x="17474" y="21192"/>
                    <a:pt x="16909" y="21274"/>
                    <a:pt x="16331" y="21355"/>
                  </a:cubicBezTo>
                  <a:cubicBezTo>
                    <a:pt x="15753" y="21437"/>
                    <a:pt x="15163" y="21518"/>
                    <a:pt x="14482" y="21559"/>
                  </a:cubicBezTo>
                  <a:cubicBezTo>
                    <a:pt x="13802" y="21600"/>
                    <a:pt x="13031" y="21600"/>
                    <a:pt x="12273" y="21498"/>
                  </a:cubicBezTo>
                  <a:cubicBezTo>
                    <a:pt x="11516" y="21396"/>
                    <a:pt x="10771" y="21192"/>
                    <a:pt x="9987" y="20968"/>
                  </a:cubicBezTo>
                  <a:cubicBezTo>
                    <a:pt x="9204" y="20744"/>
                    <a:pt x="8382" y="20500"/>
                    <a:pt x="7637" y="20337"/>
                  </a:cubicBezTo>
                  <a:cubicBezTo>
                    <a:pt x="6893" y="20174"/>
                    <a:pt x="6225" y="20092"/>
                    <a:pt x="5480" y="19970"/>
                  </a:cubicBezTo>
                  <a:cubicBezTo>
                    <a:pt x="4735" y="19848"/>
                    <a:pt x="3913" y="19685"/>
                    <a:pt x="3130" y="19338"/>
                  </a:cubicBezTo>
                  <a:cubicBezTo>
                    <a:pt x="2347" y="18992"/>
                    <a:pt x="1602" y="18462"/>
                    <a:pt x="1075" y="17932"/>
                  </a:cubicBezTo>
                  <a:cubicBezTo>
                    <a:pt x="549" y="17402"/>
                    <a:pt x="241" y="16872"/>
                    <a:pt x="99" y="16078"/>
                  </a:cubicBezTo>
                  <a:cubicBezTo>
                    <a:pt x="-42" y="15283"/>
                    <a:pt x="-16" y="14223"/>
                    <a:pt x="74" y="13062"/>
                  </a:cubicBezTo>
                  <a:cubicBezTo>
                    <a:pt x="163" y="11900"/>
                    <a:pt x="318" y="10637"/>
                    <a:pt x="523" y="9292"/>
                  </a:cubicBezTo>
                  <a:cubicBezTo>
                    <a:pt x="729" y="7947"/>
                    <a:pt x="985" y="6521"/>
                    <a:pt x="1255" y="5359"/>
                  </a:cubicBezTo>
                  <a:cubicBezTo>
                    <a:pt x="1525" y="4198"/>
                    <a:pt x="1807" y="3301"/>
                    <a:pt x="2180" y="2629"/>
                  </a:cubicBezTo>
                  <a:cubicBezTo>
                    <a:pt x="2552" y="1956"/>
                    <a:pt x="3014" y="1508"/>
                    <a:pt x="3477" y="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9335592" y="0"/>
              <a:ext cx="740832" cy="98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31" fill="norm" stroke="1" extrusionOk="0">
                  <a:moveTo>
                    <a:pt x="18632" y="3140"/>
                  </a:moveTo>
                  <a:cubicBezTo>
                    <a:pt x="18325" y="2493"/>
                    <a:pt x="18018" y="1845"/>
                    <a:pt x="17558" y="1360"/>
                  </a:cubicBezTo>
                  <a:cubicBezTo>
                    <a:pt x="17098" y="874"/>
                    <a:pt x="16484" y="550"/>
                    <a:pt x="15840" y="319"/>
                  </a:cubicBezTo>
                  <a:cubicBezTo>
                    <a:pt x="15196" y="88"/>
                    <a:pt x="14521" y="-51"/>
                    <a:pt x="13661" y="18"/>
                  </a:cubicBezTo>
                  <a:cubicBezTo>
                    <a:pt x="12802" y="88"/>
                    <a:pt x="11759" y="365"/>
                    <a:pt x="10747" y="689"/>
                  </a:cubicBezTo>
                  <a:cubicBezTo>
                    <a:pt x="9734" y="1013"/>
                    <a:pt x="8752" y="1383"/>
                    <a:pt x="7679" y="1776"/>
                  </a:cubicBezTo>
                  <a:cubicBezTo>
                    <a:pt x="6605" y="2169"/>
                    <a:pt x="5439" y="2585"/>
                    <a:pt x="4610" y="2955"/>
                  </a:cubicBezTo>
                  <a:cubicBezTo>
                    <a:pt x="3782" y="3325"/>
                    <a:pt x="3291" y="3649"/>
                    <a:pt x="2739" y="4297"/>
                  </a:cubicBezTo>
                  <a:cubicBezTo>
                    <a:pt x="2186" y="4944"/>
                    <a:pt x="1573" y="5916"/>
                    <a:pt x="1205" y="6887"/>
                  </a:cubicBezTo>
                  <a:cubicBezTo>
                    <a:pt x="836" y="7858"/>
                    <a:pt x="714" y="8830"/>
                    <a:pt x="714" y="9778"/>
                  </a:cubicBezTo>
                  <a:cubicBezTo>
                    <a:pt x="714" y="10726"/>
                    <a:pt x="836" y="11651"/>
                    <a:pt x="744" y="12599"/>
                  </a:cubicBezTo>
                  <a:cubicBezTo>
                    <a:pt x="652" y="13547"/>
                    <a:pt x="346" y="14519"/>
                    <a:pt x="161" y="15490"/>
                  </a:cubicBezTo>
                  <a:cubicBezTo>
                    <a:pt x="-23" y="16461"/>
                    <a:pt x="-84" y="17433"/>
                    <a:pt x="161" y="18288"/>
                  </a:cubicBezTo>
                  <a:cubicBezTo>
                    <a:pt x="407" y="19144"/>
                    <a:pt x="959" y="19884"/>
                    <a:pt x="1818" y="20370"/>
                  </a:cubicBezTo>
                  <a:cubicBezTo>
                    <a:pt x="2677" y="20855"/>
                    <a:pt x="3843" y="21086"/>
                    <a:pt x="5040" y="21248"/>
                  </a:cubicBezTo>
                  <a:cubicBezTo>
                    <a:pt x="6236" y="21410"/>
                    <a:pt x="7464" y="21503"/>
                    <a:pt x="8568" y="21526"/>
                  </a:cubicBezTo>
                  <a:cubicBezTo>
                    <a:pt x="9673" y="21549"/>
                    <a:pt x="10655" y="21503"/>
                    <a:pt x="11667" y="21248"/>
                  </a:cubicBezTo>
                  <a:cubicBezTo>
                    <a:pt x="12680" y="20994"/>
                    <a:pt x="13723" y="20531"/>
                    <a:pt x="14490" y="20000"/>
                  </a:cubicBezTo>
                  <a:cubicBezTo>
                    <a:pt x="15257" y="19468"/>
                    <a:pt x="15748" y="18866"/>
                    <a:pt x="16239" y="18126"/>
                  </a:cubicBezTo>
                  <a:cubicBezTo>
                    <a:pt x="16730" y="17386"/>
                    <a:pt x="17221" y="16507"/>
                    <a:pt x="17619" y="15582"/>
                  </a:cubicBezTo>
                  <a:cubicBezTo>
                    <a:pt x="18018" y="14657"/>
                    <a:pt x="18325" y="13686"/>
                    <a:pt x="18724" y="12830"/>
                  </a:cubicBezTo>
                  <a:cubicBezTo>
                    <a:pt x="19123" y="11975"/>
                    <a:pt x="19614" y="11235"/>
                    <a:pt x="20074" y="10541"/>
                  </a:cubicBezTo>
                  <a:cubicBezTo>
                    <a:pt x="20534" y="9847"/>
                    <a:pt x="20964" y="9200"/>
                    <a:pt x="21209" y="8621"/>
                  </a:cubicBezTo>
                  <a:cubicBezTo>
                    <a:pt x="21455" y="8043"/>
                    <a:pt x="21516" y="7534"/>
                    <a:pt x="21455" y="7049"/>
                  </a:cubicBezTo>
                  <a:cubicBezTo>
                    <a:pt x="21393" y="6563"/>
                    <a:pt x="21209" y="6101"/>
                    <a:pt x="20473" y="5499"/>
                  </a:cubicBezTo>
                  <a:cubicBezTo>
                    <a:pt x="19736" y="4898"/>
                    <a:pt x="18448" y="4158"/>
                    <a:pt x="17159" y="3834"/>
                  </a:cubicBezTo>
                  <a:cubicBezTo>
                    <a:pt x="15871" y="3510"/>
                    <a:pt x="14582" y="3603"/>
                    <a:pt x="13293" y="3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7096948" y="931888"/>
              <a:ext cx="703297" cy="9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945" fill="norm" stroke="1" extrusionOk="0">
                  <a:moveTo>
                    <a:pt x="2287" y="14543"/>
                  </a:moveTo>
                  <a:cubicBezTo>
                    <a:pt x="1963" y="14543"/>
                    <a:pt x="1638" y="14543"/>
                    <a:pt x="1249" y="14298"/>
                  </a:cubicBezTo>
                  <a:cubicBezTo>
                    <a:pt x="860" y="14052"/>
                    <a:pt x="406" y="13561"/>
                    <a:pt x="179" y="14543"/>
                  </a:cubicBezTo>
                  <a:cubicBezTo>
                    <a:pt x="-48" y="15525"/>
                    <a:pt x="-48" y="17980"/>
                    <a:pt x="114" y="19452"/>
                  </a:cubicBezTo>
                  <a:cubicBezTo>
                    <a:pt x="276" y="20925"/>
                    <a:pt x="601" y="21416"/>
                    <a:pt x="1930" y="20434"/>
                  </a:cubicBezTo>
                  <a:cubicBezTo>
                    <a:pt x="3260" y="19452"/>
                    <a:pt x="5595" y="16998"/>
                    <a:pt x="8125" y="14052"/>
                  </a:cubicBezTo>
                  <a:cubicBezTo>
                    <a:pt x="10655" y="11107"/>
                    <a:pt x="13379" y="7671"/>
                    <a:pt x="15520" y="5216"/>
                  </a:cubicBezTo>
                  <a:cubicBezTo>
                    <a:pt x="17660" y="2761"/>
                    <a:pt x="19217" y="1289"/>
                    <a:pt x="20190" y="552"/>
                  </a:cubicBezTo>
                  <a:cubicBezTo>
                    <a:pt x="21163" y="-184"/>
                    <a:pt x="21552" y="-184"/>
                    <a:pt x="21552" y="552"/>
                  </a:cubicBezTo>
                  <a:cubicBezTo>
                    <a:pt x="21552" y="1289"/>
                    <a:pt x="21163" y="2761"/>
                    <a:pt x="20320" y="5216"/>
                  </a:cubicBezTo>
                  <a:cubicBezTo>
                    <a:pt x="19476" y="7671"/>
                    <a:pt x="18179" y="11107"/>
                    <a:pt x="16882" y="14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171593" y="1013645"/>
              <a:ext cx="673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70" y="19543"/>
                    <a:pt x="3940" y="17486"/>
                    <a:pt x="6215" y="14914"/>
                  </a:cubicBezTo>
                  <a:cubicBezTo>
                    <a:pt x="8491" y="12343"/>
                    <a:pt x="11072" y="9257"/>
                    <a:pt x="13687" y="6686"/>
                  </a:cubicBezTo>
                  <a:cubicBezTo>
                    <a:pt x="16302" y="4114"/>
                    <a:pt x="1895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6594752" y="1364692"/>
              <a:ext cx="157248" cy="35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433" fill="norm" stroke="1" extrusionOk="0">
                  <a:moveTo>
                    <a:pt x="4074" y="6335"/>
                  </a:moveTo>
                  <a:cubicBezTo>
                    <a:pt x="4915" y="10125"/>
                    <a:pt x="5757" y="13914"/>
                    <a:pt x="6178" y="16188"/>
                  </a:cubicBezTo>
                  <a:cubicBezTo>
                    <a:pt x="6598" y="18461"/>
                    <a:pt x="6598" y="19219"/>
                    <a:pt x="6598" y="19977"/>
                  </a:cubicBezTo>
                  <a:cubicBezTo>
                    <a:pt x="6598" y="20735"/>
                    <a:pt x="6598" y="21493"/>
                    <a:pt x="6178" y="21430"/>
                  </a:cubicBezTo>
                  <a:cubicBezTo>
                    <a:pt x="5757" y="21367"/>
                    <a:pt x="4915" y="20482"/>
                    <a:pt x="3793" y="17893"/>
                  </a:cubicBezTo>
                  <a:cubicBezTo>
                    <a:pt x="2671" y="15304"/>
                    <a:pt x="1269" y="11009"/>
                    <a:pt x="567" y="7977"/>
                  </a:cubicBezTo>
                  <a:cubicBezTo>
                    <a:pt x="-134" y="4946"/>
                    <a:pt x="-134" y="3177"/>
                    <a:pt x="287" y="2040"/>
                  </a:cubicBezTo>
                  <a:cubicBezTo>
                    <a:pt x="708" y="904"/>
                    <a:pt x="1549" y="398"/>
                    <a:pt x="2952" y="146"/>
                  </a:cubicBezTo>
                  <a:cubicBezTo>
                    <a:pt x="4354" y="-107"/>
                    <a:pt x="6318" y="-107"/>
                    <a:pt x="9123" y="777"/>
                  </a:cubicBezTo>
                  <a:cubicBezTo>
                    <a:pt x="11928" y="1661"/>
                    <a:pt x="15575" y="3430"/>
                    <a:pt x="17960" y="5767"/>
                  </a:cubicBezTo>
                  <a:cubicBezTo>
                    <a:pt x="20344" y="8104"/>
                    <a:pt x="21466" y="11009"/>
                    <a:pt x="20484" y="13282"/>
                  </a:cubicBezTo>
                  <a:cubicBezTo>
                    <a:pt x="19502" y="15556"/>
                    <a:pt x="16417" y="17198"/>
                    <a:pt x="14172" y="18146"/>
                  </a:cubicBezTo>
                  <a:cubicBezTo>
                    <a:pt x="11928" y="19093"/>
                    <a:pt x="10526" y="19346"/>
                    <a:pt x="8983" y="19535"/>
                  </a:cubicBezTo>
                  <a:cubicBezTo>
                    <a:pt x="7440" y="19725"/>
                    <a:pt x="5757" y="19851"/>
                    <a:pt x="5757" y="19598"/>
                  </a:cubicBezTo>
                  <a:cubicBezTo>
                    <a:pt x="5757" y="19346"/>
                    <a:pt x="7440" y="18714"/>
                    <a:pt x="9123" y="18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6796943" y="1635945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6904893" y="1648645"/>
              <a:ext cx="69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7101181" y="1273488"/>
              <a:ext cx="126217" cy="341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381" fill="norm" stroke="1" extrusionOk="0">
                  <a:moveTo>
                    <a:pt x="3228" y="7585"/>
                  </a:moveTo>
                  <a:cubicBezTo>
                    <a:pt x="2879" y="11030"/>
                    <a:pt x="2531" y="14476"/>
                    <a:pt x="2531" y="16530"/>
                  </a:cubicBezTo>
                  <a:cubicBezTo>
                    <a:pt x="2531" y="18584"/>
                    <a:pt x="2879" y="19246"/>
                    <a:pt x="3054" y="19975"/>
                  </a:cubicBezTo>
                  <a:cubicBezTo>
                    <a:pt x="3228" y="20704"/>
                    <a:pt x="3228" y="21499"/>
                    <a:pt x="2879" y="21366"/>
                  </a:cubicBezTo>
                  <a:cubicBezTo>
                    <a:pt x="2531" y="21234"/>
                    <a:pt x="1834" y="20174"/>
                    <a:pt x="1138" y="17391"/>
                  </a:cubicBezTo>
                  <a:cubicBezTo>
                    <a:pt x="441" y="14608"/>
                    <a:pt x="-256" y="10103"/>
                    <a:pt x="92" y="6989"/>
                  </a:cubicBezTo>
                  <a:cubicBezTo>
                    <a:pt x="441" y="3874"/>
                    <a:pt x="1834" y="2152"/>
                    <a:pt x="3576" y="1158"/>
                  </a:cubicBezTo>
                  <a:cubicBezTo>
                    <a:pt x="5318" y="164"/>
                    <a:pt x="7409" y="-101"/>
                    <a:pt x="9150" y="32"/>
                  </a:cubicBezTo>
                  <a:cubicBezTo>
                    <a:pt x="10892" y="164"/>
                    <a:pt x="12286" y="694"/>
                    <a:pt x="14376" y="2483"/>
                  </a:cubicBezTo>
                  <a:cubicBezTo>
                    <a:pt x="16467" y="4272"/>
                    <a:pt x="19254" y="7320"/>
                    <a:pt x="20299" y="9838"/>
                  </a:cubicBezTo>
                  <a:cubicBezTo>
                    <a:pt x="21344" y="12355"/>
                    <a:pt x="20647" y="14343"/>
                    <a:pt x="18383" y="15867"/>
                  </a:cubicBezTo>
                  <a:cubicBezTo>
                    <a:pt x="16118" y="17391"/>
                    <a:pt x="12286" y="18451"/>
                    <a:pt x="9499" y="18915"/>
                  </a:cubicBezTo>
                  <a:cubicBezTo>
                    <a:pt x="6712" y="19379"/>
                    <a:pt x="4970" y="19246"/>
                    <a:pt x="3228" y="19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7279543" y="1578795"/>
              <a:ext cx="146051" cy="12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6" fill="norm" stroke="1" extrusionOk="0">
                  <a:moveTo>
                    <a:pt x="0" y="2125"/>
                  </a:moveTo>
                  <a:cubicBezTo>
                    <a:pt x="1252" y="1062"/>
                    <a:pt x="2504" y="0"/>
                    <a:pt x="3913" y="0"/>
                  </a:cubicBezTo>
                  <a:cubicBezTo>
                    <a:pt x="5322" y="0"/>
                    <a:pt x="6887" y="1062"/>
                    <a:pt x="7670" y="3187"/>
                  </a:cubicBezTo>
                  <a:cubicBezTo>
                    <a:pt x="8452" y="5311"/>
                    <a:pt x="8452" y="8498"/>
                    <a:pt x="7670" y="11862"/>
                  </a:cubicBezTo>
                  <a:cubicBezTo>
                    <a:pt x="6887" y="15226"/>
                    <a:pt x="5322" y="18767"/>
                    <a:pt x="5322" y="20184"/>
                  </a:cubicBezTo>
                  <a:cubicBezTo>
                    <a:pt x="5322" y="21600"/>
                    <a:pt x="6887" y="20892"/>
                    <a:pt x="9861" y="19298"/>
                  </a:cubicBezTo>
                  <a:cubicBezTo>
                    <a:pt x="12835" y="17705"/>
                    <a:pt x="17217" y="15226"/>
                    <a:pt x="21600" y="12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7375435" y="467286"/>
              <a:ext cx="100960" cy="20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07" fill="norm" stroke="1" extrusionOk="0">
                  <a:moveTo>
                    <a:pt x="3914" y="7301"/>
                  </a:moveTo>
                  <a:cubicBezTo>
                    <a:pt x="3464" y="11268"/>
                    <a:pt x="3014" y="15236"/>
                    <a:pt x="2789" y="17770"/>
                  </a:cubicBezTo>
                  <a:cubicBezTo>
                    <a:pt x="2564" y="20305"/>
                    <a:pt x="2564" y="21407"/>
                    <a:pt x="2114" y="21407"/>
                  </a:cubicBezTo>
                  <a:cubicBezTo>
                    <a:pt x="1664" y="21407"/>
                    <a:pt x="764" y="20305"/>
                    <a:pt x="314" y="17109"/>
                  </a:cubicBezTo>
                  <a:cubicBezTo>
                    <a:pt x="-136" y="13913"/>
                    <a:pt x="-136" y="8623"/>
                    <a:pt x="539" y="5207"/>
                  </a:cubicBezTo>
                  <a:cubicBezTo>
                    <a:pt x="1214" y="1791"/>
                    <a:pt x="2564" y="248"/>
                    <a:pt x="5939" y="27"/>
                  </a:cubicBezTo>
                  <a:cubicBezTo>
                    <a:pt x="9314" y="-193"/>
                    <a:pt x="14714" y="909"/>
                    <a:pt x="17639" y="4436"/>
                  </a:cubicBezTo>
                  <a:cubicBezTo>
                    <a:pt x="20564" y="7962"/>
                    <a:pt x="21014" y="13913"/>
                    <a:pt x="21464" y="19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3361594" y="7211245"/>
              <a:ext cx="3486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5" y="1309"/>
                    <a:pt x="1049" y="2618"/>
                    <a:pt x="1567" y="3927"/>
                  </a:cubicBezTo>
                  <a:cubicBezTo>
                    <a:pt x="2085" y="5236"/>
                    <a:pt x="2597" y="6545"/>
                    <a:pt x="3102" y="7200"/>
                  </a:cubicBezTo>
                  <a:cubicBezTo>
                    <a:pt x="3607" y="7855"/>
                    <a:pt x="4105" y="7855"/>
                    <a:pt x="4544" y="7527"/>
                  </a:cubicBezTo>
                  <a:cubicBezTo>
                    <a:pt x="4984" y="7200"/>
                    <a:pt x="5364" y="6545"/>
                    <a:pt x="5770" y="5891"/>
                  </a:cubicBezTo>
                  <a:cubicBezTo>
                    <a:pt x="6177" y="5236"/>
                    <a:pt x="6610" y="4582"/>
                    <a:pt x="7062" y="3927"/>
                  </a:cubicBezTo>
                  <a:cubicBezTo>
                    <a:pt x="7515" y="3273"/>
                    <a:pt x="7987" y="2618"/>
                    <a:pt x="8466" y="1964"/>
                  </a:cubicBezTo>
                  <a:cubicBezTo>
                    <a:pt x="8944" y="1309"/>
                    <a:pt x="9430" y="655"/>
                    <a:pt x="9941" y="327"/>
                  </a:cubicBezTo>
                  <a:cubicBezTo>
                    <a:pt x="10452" y="0"/>
                    <a:pt x="10990" y="0"/>
                    <a:pt x="11502" y="0"/>
                  </a:cubicBezTo>
                  <a:cubicBezTo>
                    <a:pt x="12013" y="0"/>
                    <a:pt x="12498" y="0"/>
                    <a:pt x="12997" y="327"/>
                  </a:cubicBezTo>
                  <a:cubicBezTo>
                    <a:pt x="13495" y="655"/>
                    <a:pt x="14007" y="1309"/>
                    <a:pt x="14498" y="1964"/>
                  </a:cubicBezTo>
                  <a:cubicBezTo>
                    <a:pt x="14990" y="2618"/>
                    <a:pt x="15462" y="3273"/>
                    <a:pt x="15915" y="4255"/>
                  </a:cubicBezTo>
                  <a:cubicBezTo>
                    <a:pt x="16367" y="5236"/>
                    <a:pt x="16800" y="6545"/>
                    <a:pt x="17220" y="7855"/>
                  </a:cubicBezTo>
                  <a:cubicBezTo>
                    <a:pt x="17639" y="9164"/>
                    <a:pt x="18046" y="10473"/>
                    <a:pt x="18623" y="12109"/>
                  </a:cubicBezTo>
                  <a:cubicBezTo>
                    <a:pt x="19200" y="13745"/>
                    <a:pt x="19948" y="15709"/>
                    <a:pt x="20472" y="17345"/>
                  </a:cubicBezTo>
                  <a:cubicBezTo>
                    <a:pt x="20997" y="18982"/>
                    <a:pt x="21298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3577494" y="7204895"/>
              <a:ext cx="30924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517" y="5143"/>
                    <a:pt x="1035" y="3086"/>
                    <a:pt x="1523" y="1886"/>
                  </a:cubicBezTo>
                  <a:cubicBezTo>
                    <a:pt x="2011" y="686"/>
                    <a:pt x="2469" y="343"/>
                    <a:pt x="2986" y="171"/>
                  </a:cubicBezTo>
                  <a:cubicBezTo>
                    <a:pt x="3504" y="0"/>
                    <a:pt x="4080" y="0"/>
                    <a:pt x="4598" y="0"/>
                  </a:cubicBezTo>
                  <a:cubicBezTo>
                    <a:pt x="5115" y="0"/>
                    <a:pt x="5574" y="0"/>
                    <a:pt x="6062" y="0"/>
                  </a:cubicBezTo>
                  <a:cubicBezTo>
                    <a:pt x="6549" y="0"/>
                    <a:pt x="7067" y="0"/>
                    <a:pt x="7607" y="0"/>
                  </a:cubicBezTo>
                  <a:cubicBezTo>
                    <a:pt x="8146" y="0"/>
                    <a:pt x="8708" y="0"/>
                    <a:pt x="9277" y="171"/>
                  </a:cubicBezTo>
                  <a:cubicBezTo>
                    <a:pt x="9846" y="343"/>
                    <a:pt x="10423" y="686"/>
                    <a:pt x="11014" y="1029"/>
                  </a:cubicBezTo>
                  <a:cubicBezTo>
                    <a:pt x="11606" y="1371"/>
                    <a:pt x="12212" y="1714"/>
                    <a:pt x="12825" y="2400"/>
                  </a:cubicBezTo>
                  <a:cubicBezTo>
                    <a:pt x="13439" y="3086"/>
                    <a:pt x="14060" y="4114"/>
                    <a:pt x="14688" y="5143"/>
                  </a:cubicBezTo>
                  <a:cubicBezTo>
                    <a:pt x="15317" y="6171"/>
                    <a:pt x="15952" y="7200"/>
                    <a:pt x="16566" y="8400"/>
                  </a:cubicBezTo>
                  <a:cubicBezTo>
                    <a:pt x="17179" y="9600"/>
                    <a:pt x="17771" y="10971"/>
                    <a:pt x="18495" y="12686"/>
                  </a:cubicBezTo>
                  <a:cubicBezTo>
                    <a:pt x="19220" y="14400"/>
                    <a:pt x="20077" y="16457"/>
                    <a:pt x="20617" y="18000"/>
                  </a:cubicBezTo>
                  <a:cubicBezTo>
                    <a:pt x="21156" y="19543"/>
                    <a:pt x="21378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3719781" y="6460736"/>
              <a:ext cx="365714" cy="49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69" fill="norm" stroke="1" extrusionOk="0">
                  <a:moveTo>
                    <a:pt x="20585" y="2230"/>
                  </a:moveTo>
                  <a:cubicBezTo>
                    <a:pt x="20832" y="1685"/>
                    <a:pt x="21079" y="1141"/>
                    <a:pt x="20832" y="732"/>
                  </a:cubicBezTo>
                  <a:cubicBezTo>
                    <a:pt x="20585" y="324"/>
                    <a:pt x="19845" y="52"/>
                    <a:pt x="18364" y="6"/>
                  </a:cubicBezTo>
                  <a:cubicBezTo>
                    <a:pt x="16883" y="-39"/>
                    <a:pt x="14661" y="143"/>
                    <a:pt x="12254" y="959"/>
                  </a:cubicBezTo>
                  <a:cubicBezTo>
                    <a:pt x="9847" y="1776"/>
                    <a:pt x="7255" y="3228"/>
                    <a:pt x="5219" y="5179"/>
                  </a:cubicBezTo>
                  <a:cubicBezTo>
                    <a:pt x="3182" y="7131"/>
                    <a:pt x="1701" y="9581"/>
                    <a:pt x="837" y="11941"/>
                  </a:cubicBezTo>
                  <a:cubicBezTo>
                    <a:pt x="-27" y="14300"/>
                    <a:pt x="-274" y="16569"/>
                    <a:pt x="343" y="18203"/>
                  </a:cubicBezTo>
                  <a:cubicBezTo>
                    <a:pt x="960" y="19837"/>
                    <a:pt x="2441" y="20835"/>
                    <a:pt x="4663" y="21198"/>
                  </a:cubicBezTo>
                  <a:cubicBezTo>
                    <a:pt x="6885" y="21561"/>
                    <a:pt x="9847" y="21289"/>
                    <a:pt x="12748" y="20926"/>
                  </a:cubicBezTo>
                  <a:cubicBezTo>
                    <a:pt x="15648" y="20563"/>
                    <a:pt x="18487" y="20109"/>
                    <a:pt x="21326" y="19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4231543" y="6849295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4684186" y="6533120"/>
              <a:ext cx="202349" cy="57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514" fill="norm" stroke="1" extrusionOk="0">
                  <a:moveTo>
                    <a:pt x="2409" y="8465"/>
                  </a:moveTo>
                  <a:cubicBezTo>
                    <a:pt x="2625" y="10830"/>
                    <a:pt x="2841" y="13195"/>
                    <a:pt x="3165" y="15205"/>
                  </a:cubicBezTo>
                  <a:cubicBezTo>
                    <a:pt x="3489" y="17215"/>
                    <a:pt x="3921" y="18871"/>
                    <a:pt x="4245" y="19935"/>
                  </a:cubicBezTo>
                  <a:cubicBezTo>
                    <a:pt x="4569" y="20999"/>
                    <a:pt x="4785" y="21472"/>
                    <a:pt x="4893" y="21512"/>
                  </a:cubicBezTo>
                  <a:cubicBezTo>
                    <a:pt x="5001" y="21551"/>
                    <a:pt x="5001" y="21157"/>
                    <a:pt x="4245" y="19856"/>
                  </a:cubicBezTo>
                  <a:cubicBezTo>
                    <a:pt x="3489" y="18555"/>
                    <a:pt x="1977" y="16348"/>
                    <a:pt x="1005" y="13983"/>
                  </a:cubicBezTo>
                  <a:cubicBezTo>
                    <a:pt x="33" y="11618"/>
                    <a:pt x="-399" y="9096"/>
                    <a:pt x="465" y="6849"/>
                  </a:cubicBezTo>
                  <a:cubicBezTo>
                    <a:pt x="1329" y="4602"/>
                    <a:pt x="3489" y="2631"/>
                    <a:pt x="5001" y="1528"/>
                  </a:cubicBezTo>
                  <a:cubicBezTo>
                    <a:pt x="6513" y="424"/>
                    <a:pt x="7377" y="187"/>
                    <a:pt x="8349" y="69"/>
                  </a:cubicBezTo>
                  <a:cubicBezTo>
                    <a:pt x="9321" y="-49"/>
                    <a:pt x="10401" y="-49"/>
                    <a:pt x="12345" y="345"/>
                  </a:cubicBezTo>
                  <a:cubicBezTo>
                    <a:pt x="14289" y="739"/>
                    <a:pt x="17097" y="1528"/>
                    <a:pt x="18825" y="2671"/>
                  </a:cubicBezTo>
                  <a:cubicBezTo>
                    <a:pt x="20553" y="3814"/>
                    <a:pt x="21201" y="5312"/>
                    <a:pt x="20121" y="6731"/>
                  </a:cubicBezTo>
                  <a:cubicBezTo>
                    <a:pt x="19041" y="8150"/>
                    <a:pt x="16233" y="9490"/>
                    <a:pt x="13749" y="10357"/>
                  </a:cubicBezTo>
                  <a:cubicBezTo>
                    <a:pt x="11265" y="11224"/>
                    <a:pt x="9105" y="11618"/>
                    <a:pt x="7593" y="11776"/>
                  </a:cubicBezTo>
                  <a:cubicBezTo>
                    <a:pt x="6081" y="11933"/>
                    <a:pt x="5217" y="11855"/>
                    <a:pt x="4353" y="11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4955188" y="6048688"/>
              <a:ext cx="244822" cy="30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1" fill="norm" stroke="1" extrusionOk="0">
                  <a:moveTo>
                    <a:pt x="19961" y="1348"/>
                  </a:moveTo>
                  <a:cubicBezTo>
                    <a:pt x="20700" y="765"/>
                    <a:pt x="21438" y="181"/>
                    <a:pt x="21346" y="35"/>
                  </a:cubicBezTo>
                  <a:cubicBezTo>
                    <a:pt x="21253" y="-111"/>
                    <a:pt x="20330" y="181"/>
                    <a:pt x="17653" y="1275"/>
                  </a:cubicBezTo>
                  <a:cubicBezTo>
                    <a:pt x="14976" y="2370"/>
                    <a:pt x="10546" y="4267"/>
                    <a:pt x="7407" y="5581"/>
                  </a:cubicBezTo>
                  <a:cubicBezTo>
                    <a:pt x="4269" y="6894"/>
                    <a:pt x="2423" y="7624"/>
                    <a:pt x="1315" y="8427"/>
                  </a:cubicBezTo>
                  <a:cubicBezTo>
                    <a:pt x="207" y="9230"/>
                    <a:pt x="-162" y="10105"/>
                    <a:pt x="115" y="10616"/>
                  </a:cubicBezTo>
                  <a:cubicBezTo>
                    <a:pt x="392" y="11127"/>
                    <a:pt x="1315" y="11273"/>
                    <a:pt x="3069" y="11346"/>
                  </a:cubicBezTo>
                  <a:cubicBezTo>
                    <a:pt x="4823" y="11419"/>
                    <a:pt x="7407" y="11419"/>
                    <a:pt x="9161" y="11419"/>
                  </a:cubicBezTo>
                  <a:cubicBezTo>
                    <a:pt x="10915" y="11419"/>
                    <a:pt x="11838" y="11419"/>
                    <a:pt x="12207" y="11784"/>
                  </a:cubicBezTo>
                  <a:cubicBezTo>
                    <a:pt x="12576" y="12148"/>
                    <a:pt x="12392" y="12878"/>
                    <a:pt x="10730" y="14046"/>
                  </a:cubicBezTo>
                  <a:cubicBezTo>
                    <a:pt x="9069" y="15213"/>
                    <a:pt x="5930" y="16819"/>
                    <a:pt x="3715" y="18132"/>
                  </a:cubicBezTo>
                  <a:cubicBezTo>
                    <a:pt x="1500" y="19446"/>
                    <a:pt x="207" y="20467"/>
                    <a:pt x="23" y="20978"/>
                  </a:cubicBezTo>
                  <a:cubicBezTo>
                    <a:pt x="-162" y="21489"/>
                    <a:pt x="761" y="21489"/>
                    <a:pt x="4176" y="21051"/>
                  </a:cubicBezTo>
                  <a:cubicBezTo>
                    <a:pt x="7592" y="20613"/>
                    <a:pt x="13500" y="19738"/>
                    <a:pt x="19407" y="18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5355493" y="6087295"/>
              <a:ext cx="2159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3120"/>
                    <a:pt x="8047" y="6240"/>
                    <a:pt x="11435" y="9240"/>
                  </a:cubicBezTo>
                  <a:cubicBezTo>
                    <a:pt x="14824" y="12240"/>
                    <a:pt x="17576" y="15120"/>
                    <a:pt x="19165" y="17160"/>
                  </a:cubicBezTo>
                  <a:cubicBezTo>
                    <a:pt x="20753" y="19200"/>
                    <a:pt x="21176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5394516" y="6074595"/>
              <a:ext cx="18322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1248" y="0"/>
                  </a:moveTo>
                  <a:cubicBezTo>
                    <a:pt x="20021" y="212"/>
                    <a:pt x="18793" y="424"/>
                    <a:pt x="16462" y="2435"/>
                  </a:cubicBezTo>
                  <a:cubicBezTo>
                    <a:pt x="14130" y="4447"/>
                    <a:pt x="10693" y="8259"/>
                    <a:pt x="7871" y="11224"/>
                  </a:cubicBezTo>
                  <a:cubicBezTo>
                    <a:pt x="5048" y="14188"/>
                    <a:pt x="2839" y="16306"/>
                    <a:pt x="1489" y="17894"/>
                  </a:cubicBezTo>
                  <a:cubicBezTo>
                    <a:pt x="139" y="19482"/>
                    <a:pt x="-352" y="20541"/>
                    <a:pt x="262" y="21071"/>
                  </a:cubicBezTo>
                  <a:cubicBezTo>
                    <a:pt x="875" y="21600"/>
                    <a:pt x="2593" y="21600"/>
                    <a:pt x="43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5647593" y="6258745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5672993" y="6099995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4961793" y="6506395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4923693" y="6423845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5031643" y="6512745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5031643" y="6563545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5209443" y="6500045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4726843" y="5864685"/>
              <a:ext cx="127001" cy="15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fill="norm" stroke="1" extrusionOk="0">
                  <a:moveTo>
                    <a:pt x="0" y="4369"/>
                  </a:moveTo>
                  <a:cubicBezTo>
                    <a:pt x="2160" y="8977"/>
                    <a:pt x="4320" y="13585"/>
                    <a:pt x="5400" y="16609"/>
                  </a:cubicBezTo>
                  <a:cubicBezTo>
                    <a:pt x="6480" y="19633"/>
                    <a:pt x="6480" y="21073"/>
                    <a:pt x="6300" y="20785"/>
                  </a:cubicBezTo>
                  <a:cubicBezTo>
                    <a:pt x="6120" y="20497"/>
                    <a:pt x="5760" y="18481"/>
                    <a:pt x="5580" y="15889"/>
                  </a:cubicBezTo>
                  <a:cubicBezTo>
                    <a:pt x="5400" y="13297"/>
                    <a:pt x="5400" y="10129"/>
                    <a:pt x="5760" y="7249"/>
                  </a:cubicBezTo>
                  <a:cubicBezTo>
                    <a:pt x="6120" y="4369"/>
                    <a:pt x="6840" y="1777"/>
                    <a:pt x="8100" y="625"/>
                  </a:cubicBezTo>
                  <a:cubicBezTo>
                    <a:pt x="9360" y="-527"/>
                    <a:pt x="11160" y="-239"/>
                    <a:pt x="13500" y="2785"/>
                  </a:cubicBezTo>
                  <a:cubicBezTo>
                    <a:pt x="15840" y="5809"/>
                    <a:pt x="18720" y="11569"/>
                    <a:pt x="21600" y="17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4923693" y="5903145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4942743" y="5865045"/>
              <a:ext cx="57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5069743" y="5832546"/>
              <a:ext cx="196851" cy="11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1294"/>
                  </a:moveTo>
                  <a:cubicBezTo>
                    <a:pt x="0" y="5151"/>
                    <a:pt x="0" y="9008"/>
                    <a:pt x="116" y="12094"/>
                  </a:cubicBezTo>
                  <a:cubicBezTo>
                    <a:pt x="232" y="15179"/>
                    <a:pt x="465" y="17494"/>
                    <a:pt x="813" y="17686"/>
                  </a:cubicBezTo>
                  <a:cubicBezTo>
                    <a:pt x="1161" y="17879"/>
                    <a:pt x="1626" y="15951"/>
                    <a:pt x="1974" y="13636"/>
                  </a:cubicBezTo>
                  <a:cubicBezTo>
                    <a:pt x="2323" y="11322"/>
                    <a:pt x="2555" y="8622"/>
                    <a:pt x="2903" y="6308"/>
                  </a:cubicBezTo>
                  <a:cubicBezTo>
                    <a:pt x="3252" y="3994"/>
                    <a:pt x="3716" y="2065"/>
                    <a:pt x="4413" y="1679"/>
                  </a:cubicBezTo>
                  <a:cubicBezTo>
                    <a:pt x="5110" y="1294"/>
                    <a:pt x="6039" y="2451"/>
                    <a:pt x="6852" y="3994"/>
                  </a:cubicBezTo>
                  <a:cubicBezTo>
                    <a:pt x="7665" y="5536"/>
                    <a:pt x="8361" y="7465"/>
                    <a:pt x="8942" y="7465"/>
                  </a:cubicBezTo>
                  <a:cubicBezTo>
                    <a:pt x="9523" y="7465"/>
                    <a:pt x="9987" y="5536"/>
                    <a:pt x="10684" y="3994"/>
                  </a:cubicBezTo>
                  <a:cubicBezTo>
                    <a:pt x="11381" y="2451"/>
                    <a:pt x="12310" y="1294"/>
                    <a:pt x="13355" y="522"/>
                  </a:cubicBezTo>
                  <a:cubicBezTo>
                    <a:pt x="14400" y="-249"/>
                    <a:pt x="15561" y="-635"/>
                    <a:pt x="16955" y="2836"/>
                  </a:cubicBezTo>
                  <a:cubicBezTo>
                    <a:pt x="18348" y="6308"/>
                    <a:pt x="19974" y="13636"/>
                    <a:pt x="2160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6034943" y="677309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6450337" y="6419449"/>
              <a:ext cx="219608" cy="47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16" fill="norm" stroke="1" extrusionOk="0">
                  <a:moveTo>
                    <a:pt x="20531" y="1334"/>
                  </a:moveTo>
                  <a:cubicBezTo>
                    <a:pt x="19512" y="860"/>
                    <a:pt x="18493" y="387"/>
                    <a:pt x="17270" y="150"/>
                  </a:cubicBezTo>
                  <a:cubicBezTo>
                    <a:pt x="16048" y="-87"/>
                    <a:pt x="14621" y="-87"/>
                    <a:pt x="12787" y="481"/>
                  </a:cubicBezTo>
                  <a:cubicBezTo>
                    <a:pt x="10953" y="1050"/>
                    <a:pt x="8712" y="2187"/>
                    <a:pt x="6368" y="4366"/>
                  </a:cubicBezTo>
                  <a:cubicBezTo>
                    <a:pt x="4025" y="6545"/>
                    <a:pt x="1580" y="9766"/>
                    <a:pt x="561" y="12324"/>
                  </a:cubicBezTo>
                  <a:cubicBezTo>
                    <a:pt x="-458" y="14881"/>
                    <a:pt x="-50" y="16776"/>
                    <a:pt x="1478" y="18245"/>
                  </a:cubicBezTo>
                  <a:cubicBezTo>
                    <a:pt x="3006" y="19713"/>
                    <a:pt x="5655" y="20755"/>
                    <a:pt x="9119" y="21134"/>
                  </a:cubicBezTo>
                  <a:cubicBezTo>
                    <a:pt x="12584" y="21513"/>
                    <a:pt x="16863" y="21229"/>
                    <a:pt x="21142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6765193" y="6576245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27"/>
                    <a:pt x="0" y="11455"/>
                    <a:pt x="3600" y="15055"/>
                  </a:cubicBezTo>
                  <a:cubicBezTo>
                    <a:pt x="7200" y="18655"/>
                    <a:pt x="14400" y="201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917593" y="6696895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4400"/>
                    <a:pt x="5462" y="7200"/>
                    <a:pt x="9062" y="3600"/>
                  </a:cubicBezTo>
                  <a:cubicBezTo>
                    <a:pt x="12662" y="0"/>
                    <a:pt x="171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7184293" y="6480995"/>
              <a:ext cx="230081" cy="51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940" fill="norm" stroke="1" extrusionOk="0">
                  <a:moveTo>
                    <a:pt x="10015" y="9477"/>
                  </a:moveTo>
                  <a:cubicBezTo>
                    <a:pt x="9425" y="10330"/>
                    <a:pt x="8836" y="11184"/>
                    <a:pt x="8051" y="12892"/>
                  </a:cubicBezTo>
                  <a:cubicBezTo>
                    <a:pt x="7265" y="14599"/>
                    <a:pt x="6284" y="17160"/>
                    <a:pt x="5596" y="18911"/>
                  </a:cubicBezTo>
                  <a:cubicBezTo>
                    <a:pt x="4909" y="20661"/>
                    <a:pt x="4516" y="21600"/>
                    <a:pt x="4320" y="20405"/>
                  </a:cubicBezTo>
                  <a:cubicBezTo>
                    <a:pt x="4124" y="19209"/>
                    <a:pt x="4124" y="15880"/>
                    <a:pt x="4516" y="12806"/>
                  </a:cubicBezTo>
                  <a:cubicBezTo>
                    <a:pt x="4909" y="9733"/>
                    <a:pt x="5695" y="6915"/>
                    <a:pt x="6578" y="4909"/>
                  </a:cubicBezTo>
                  <a:cubicBezTo>
                    <a:pt x="7462" y="2903"/>
                    <a:pt x="8444" y="1708"/>
                    <a:pt x="9327" y="982"/>
                  </a:cubicBezTo>
                  <a:cubicBezTo>
                    <a:pt x="10211" y="256"/>
                    <a:pt x="10996" y="0"/>
                    <a:pt x="12273" y="0"/>
                  </a:cubicBezTo>
                  <a:cubicBezTo>
                    <a:pt x="13549" y="0"/>
                    <a:pt x="15316" y="256"/>
                    <a:pt x="17182" y="1494"/>
                  </a:cubicBezTo>
                  <a:cubicBezTo>
                    <a:pt x="19047" y="2732"/>
                    <a:pt x="21011" y="4952"/>
                    <a:pt x="21305" y="6702"/>
                  </a:cubicBezTo>
                  <a:cubicBezTo>
                    <a:pt x="21600" y="8452"/>
                    <a:pt x="20225" y="9733"/>
                    <a:pt x="17378" y="10885"/>
                  </a:cubicBezTo>
                  <a:cubicBezTo>
                    <a:pt x="14531" y="12038"/>
                    <a:pt x="10211" y="13062"/>
                    <a:pt x="7069" y="13447"/>
                  </a:cubicBezTo>
                  <a:cubicBezTo>
                    <a:pt x="3927" y="13831"/>
                    <a:pt x="1964" y="13575"/>
                    <a:pt x="0" y="13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7419243" y="6480995"/>
              <a:ext cx="13443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025" y="0"/>
                  </a:moveTo>
                  <a:cubicBezTo>
                    <a:pt x="5400" y="0"/>
                    <a:pt x="8775" y="0"/>
                    <a:pt x="12825" y="1534"/>
                  </a:cubicBezTo>
                  <a:cubicBezTo>
                    <a:pt x="16875" y="3069"/>
                    <a:pt x="21600" y="6138"/>
                    <a:pt x="21431" y="9384"/>
                  </a:cubicBezTo>
                  <a:cubicBezTo>
                    <a:pt x="21262" y="12630"/>
                    <a:pt x="16200" y="16052"/>
                    <a:pt x="11812" y="18118"/>
                  </a:cubicBezTo>
                  <a:cubicBezTo>
                    <a:pt x="7425" y="20184"/>
                    <a:pt x="3712" y="20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7410777" y="6090229"/>
              <a:ext cx="116418" cy="17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4" fill="norm" stroke="1" extrusionOk="0">
                  <a:moveTo>
                    <a:pt x="2749" y="7024"/>
                  </a:moveTo>
                  <a:cubicBezTo>
                    <a:pt x="2749" y="9478"/>
                    <a:pt x="2749" y="11933"/>
                    <a:pt x="2553" y="14510"/>
                  </a:cubicBezTo>
                  <a:cubicBezTo>
                    <a:pt x="2356" y="17087"/>
                    <a:pt x="1964" y="19787"/>
                    <a:pt x="1375" y="20524"/>
                  </a:cubicBezTo>
                  <a:cubicBezTo>
                    <a:pt x="785" y="21260"/>
                    <a:pt x="0" y="20033"/>
                    <a:pt x="0" y="17333"/>
                  </a:cubicBezTo>
                  <a:cubicBezTo>
                    <a:pt x="0" y="14633"/>
                    <a:pt x="785" y="10460"/>
                    <a:pt x="2553" y="7269"/>
                  </a:cubicBezTo>
                  <a:cubicBezTo>
                    <a:pt x="4320" y="4078"/>
                    <a:pt x="7069" y="1869"/>
                    <a:pt x="9425" y="765"/>
                  </a:cubicBezTo>
                  <a:cubicBezTo>
                    <a:pt x="11782" y="-340"/>
                    <a:pt x="13745" y="-340"/>
                    <a:pt x="15709" y="1378"/>
                  </a:cubicBezTo>
                  <a:cubicBezTo>
                    <a:pt x="17673" y="3096"/>
                    <a:pt x="19636" y="6533"/>
                    <a:pt x="20618" y="9724"/>
                  </a:cubicBezTo>
                  <a:cubicBezTo>
                    <a:pt x="21600" y="12915"/>
                    <a:pt x="21600" y="15860"/>
                    <a:pt x="21600" y="18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7603393" y="6195245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6200"/>
                    <a:pt x="11270" y="10800"/>
                    <a:pt x="14870" y="7200"/>
                  </a:cubicBezTo>
                  <a:cubicBezTo>
                    <a:pt x="18470" y="3600"/>
                    <a:pt x="2003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7793893" y="6082770"/>
              <a:ext cx="162239" cy="15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0696" fill="norm" stroke="1" extrusionOk="0">
                  <a:moveTo>
                    <a:pt x="0" y="1499"/>
                  </a:moveTo>
                  <a:cubicBezTo>
                    <a:pt x="554" y="6170"/>
                    <a:pt x="1108" y="10840"/>
                    <a:pt x="1385" y="14342"/>
                  </a:cubicBezTo>
                  <a:cubicBezTo>
                    <a:pt x="1662" y="17845"/>
                    <a:pt x="1662" y="20180"/>
                    <a:pt x="1523" y="20618"/>
                  </a:cubicBezTo>
                  <a:cubicBezTo>
                    <a:pt x="1385" y="21056"/>
                    <a:pt x="1108" y="19597"/>
                    <a:pt x="1246" y="17115"/>
                  </a:cubicBezTo>
                  <a:cubicBezTo>
                    <a:pt x="1385" y="14634"/>
                    <a:pt x="1938" y="11132"/>
                    <a:pt x="2354" y="8651"/>
                  </a:cubicBezTo>
                  <a:cubicBezTo>
                    <a:pt x="2769" y="6170"/>
                    <a:pt x="3046" y="4710"/>
                    <a:pt x="3738" y="3542"/>
                  </a:cubicBezTo>
                  <a:cubicBezTo>
                    <a:pt x="4431" y="2375"/>
                    <a:pt x="5538" y="1499"/>
                    <a:pt x="6369" y="1791"/>
                  </a:cubicBezTo>
                  <a:cubicBezTo>
                    <a:pt x="7200" y="2083"/>
                    <a:pt x="7754" y="3542"/>
                    <a:pt x="8169" y="5148"/>
                  </a:cubicBezTo>
                  <a:cubicBezTo>
                    <a:pt x="8585" y="6753"/>
                    <a:pt x="8862" y="8505"/>
                    <a:pt x="9138" y="8359"/>
                  </a:cubicBezTo>
                  <a:cubicBezTo>
                    <a:pt x="9415" y="8213"/>
                    <a:pt x="9692" y="6170"/>
                    <a:pt x="10246" y="4564"/>
                  </a:cubicBezTo>
                  <a:cubicBezTo>
                    <a:pt x="10800" y="2959"/>
                    <a:pt x="11631" y="1791"/>
                    <a:pt x="12738" y="915"/>
                  </a:cubicBezTo>
                  <a:cubicBezTo>
                    <a:pt x="13846" y="40"/>
                    <a:pt x="15231" y="-544"/>
                    <a:pt x="16892" y="770"/>
                  </a:cubicBezTo>
                  <a:cubicBezTo>
                    <a:pt x="18554" y="2083"/>
                    <a:pt x="20492" y="5294"/>
                    <a:pt x="21046" y="8505"/>
                  </a:cubicBezTo>
                  <a:cubicBezTo>
                    <a:pt x="21600" y="11715"/>
                    <a:pt x="20769" y="14926"/>
                    <a:pt x="19938" y="18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7641493" y="6163495"/>
              <a:ext cx="38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900"/>
                    <a:pt x="12000" y="1800"/>
                    <a:pt x="15600" y="3750"/>
                  </a:cubicBezTo>
                  <a:cubicBezTo>
                    <a:pt x="19200" y="5700"/>
                    <a:pt x="20400" y="8700"/>
                    <a:pt x="21000" y="11850"/>
                  </a:cubicBezTo>
                  <a:cubicBezTo>
                    <a:pt x="21600" y="15000"/>
                    <a:pt x="216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8117743" y="6157145"/>
              <a:ext cx="273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8" y="16200"/>
                    <a:pt x="10716" y="10800"/>
                    <a:pt x="14316" y="7200"/>
                  </a:cubicBezTo>
                  <a:cubicBezTo>
                    <a:pt x="17916" y="3600"/>
                    <a:pt x="1975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8554543" y="5926213"/>
              <a:ext cx="388702" cy="331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12" fill="norm" stroke="1" extrusionOk="0">
                  <a:moveTo>
                    <a:pt x="15837" y="1381"/>
                  </a:moveTo>
                  <a:cubicBezTo>
                    <a:pt x="16304" y="834"/>
                    <a:pt x="16771" y="287"/>
                    <a:pt x="16712" y="82"/>
                  </a:cubicBezTo>
                  <a:cubicBezTo>
                    <a:pt x="16654" y="-123"/>
                    <a:pt x="16070" y="14"/>
                    <a:pt x="13852" y="971"/>
                  </a:cubicBezTo>
                  <a:cubicBezTo>
                    <a:pt x="11633" y="1928"/>
                    <a:pt x="7780" y="3705"/>
                    <a:pt x="5212" y="5004"/>
                  </a:cubicBezTo>
                  <a:cubicBezTo>
                    <a:pt x="2643" y="6302"/>
                    <a:pt x="1359" y="7123"/>
                    <a:pt x="658" y="7874"/>
                  </a:cubicBezTo>
                  <a:cubicBezTo>
                    <a:pt x="-42" y="8626"/>
                    <a:pt x="-159" y="9310"/>
                    <a:pt x="191" y="9788"/>
                  </a:cubicBezTo>
                  <a:cubicBezTo>
                    <a:pt x="542" y="10267"/>
                    <a:pt x="1359" y="10540"/>
                    <a:pt x="2993" y="10882"/>
                  </a:cubicBezTo>
                  <a:cubicBezTo>
                    <a:pt x="4628" y="11224"/>
                    <a:pt x="7080" y="11634"/>
                    <a:pt x="8831" y="12044"/>
                  </a:cubicBezTo>
                  <a:cubicBezTo>
                    <a:pt x="10583" y="12454"/>
                    <a:pt x="11633" y="12864"/>
                    <a:pt x="12042" y="13411"/>
                  </a:cubicBezTo>
                  <a:cubicBezTo>
                    <a:pt x="12451" y="13958"/>
                    <a:pt x="12217" y="14642"/>
                    <a:pt x="11166" y="15530"/>
                  </a:cubicBezTo>
                  <a:cubicBezTo>
                    <a:pt x="10116" y="16419"/>
                    <a:pt x="8247" y="17512"/>
                    <a:pt x="6846" y="18333"/>
                  </a:cubicBezTo>
                  <a:cubicBezTo>
                    <a:pt x="5445" y="19153"/>
                    <a:pt x="4511" y="19700"/>
                    <a:pt x="3694" y="20178"/>
                  </a:cubicBezTo>
                  <a:cubicBezTo>
                    <a:pt x="2877" y="20657"/>
                    <a:pt x="2176" y="21067"/>
                    <a:pt x="2235" y="21272"/>
                  </a:cubicBezTo>
                  <a:cubicBezTo>
                    <a:pt x="2293" y="21477"/>
                    <a:pt x="3110" y="21477"/>
                    <a:pt x="5270" y="21135"/>
                  </a:cubicBezTo>
                  <a:cubicBezTo>
                    <a:pt x="7430" y="20793"/>
                    <a:pt x="10933" y="20110"/>
                    <a:pt x="13852" y="19426"/>
                  </a:cubicBezTo>
                  <a:cubicBezTo>
                    <a:pt x="16771" y="18743"/>
                    <a:pt x="19106" y="18059"/>
                    <a:pt x="21441" y="17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9000393" y="5990499"/>
              <a:ext cx="311151" cy="21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51"/>
                  </a:moveTo>
                  <a:cubicBezTo>
                    <a:pt x="1910" y="-56"/>
                    <a:pt x="3820" y="-264"/>
                    <a:pt x="6098" y="1086"/>
                  </a:cubicBezTo>
                  <a:cubicBezTo>
                    <a:pt x="8376" y="2436"/>
                    <a:pt x="11020" y="5344"/>
                    <a:pt x="13665" y="8978"/>
                  </a:cubicBezTo>
                  <a:cubicBezTo>
                    <a:pt x="16310" y="12613"/>
                    <a:pt x="18955" y="16974"/>
                    <a:pt x="2160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9110045" y="5933154"/>
              <a:ext cx="188799" cy="35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48" fill="norm" stroke="1" extrusionOk="0">
                  <a:moveTo>
                    <a:pt x="21407" y="883"/>
                  </a:moveTo>
                  <a:cubicBezTo>
                    <a:pt x="20687" y="365"/>
                    <a:pt x="19967" y="-152"/>
                    <a:pt x="18767" y="42"/>
                  </a:cubicBezTo>
                  <a:cubicBezTo>
                    <a:pt x="17567" y="236"/>
                    <a:pt x="15887" y="1141"/>
                    <a:pt x="13127" y="3405"/>
                  </a:cubicBezTo>
                  <a:cubicBezTo>
                    <a:pt x="10367" y="5668"/>
                    <a:pt x="6527" y="9290"/>
                    <a:pt x="4007" y="12265"/>
                  </a:cubicBezTo>
                  <a:cubicBezTo>
                    <a:pt x="1487" y="15240"/>
                    <a:pt x="287" y="17568"/>
                    <a:pt x="47" y="18991"/>
                  </a:cubicBezTo>
                  <a:cubicBezTo>
                    <a:pt x="-193" y="20413"/>
                    <a:pt x="527" y="20931"/>
                    <a:pt x="1247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9336943" y="6220645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9324243" y="6011095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8543193" y="6417495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8549543" y="6334945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8670193" y="6386170"/>
              <a:ext cx="95251" cy="3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0559"/>
                  </a:moveTo>
                  <a:cubicBezTo>
                    <a:pt x="1920" y="6959"/>
                    <a:pt x="3840" y="3359"/>
                    <a:pt x="6000" y="1559"/>
                  </a:cubicBezTo>
                  <a:cubicBezTo>
                    <a:pt x="8160" y="-241"/>
                    <a:pt x="10560" y="-241"/>
                    <a:pt x="12960" y="359"/>
                  </a:cubicBezTo>
                  <a:cubicBezTo>
                    <a:pt x="15360" y="959"/>
                    <a:pt x="17760" y="2159"/>
                    <a:pt x="19200" y="5759"/>
                  </a:cubicBezTo>
                  <a:cubicBezTo>
                    <a:pt x="20640" y="9359"/>
                    <a:pt x="21120" y="15359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8670193" y="6474645"/>
              <a:ext cx="95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8924193" y="6353995"/>
              <a:ext cx="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8549543" y="5717257"/>
              <a:ext cx="101601" cy="12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6557"/>
                  </a:moveTo>
                  <a:cubicBezTo>
                    <a:pt x="450" y="6905"/>
                    <a:pt x="900" y="7254"/>
                    <a:pt x="1350" y="6557"/>
                  </a:cubicBezTo>
                  <a:cubicBezTo>
                    <a:pt x="1800" y="5860"/>
                    <a:pt x="2250" y="4118"/>
                    <a:pt x="3150" y="2550"/>
                  </a:cubicBezTo>
                  <a:cubicBezTo>
                    <a:pt x="4050" y="983"/>
                    <a:pt x="5400" y="-411"/>
                    <a:pt x="8100" y="112"/>
                  </a:cubicBezTo>
                  <a:cubicBezTo>
                    <a:pt x="10800" y="634"/>
                    <a:pt x="14850" y="3073"/>
                    <a:pt x="17325" y="6905"/>
                  </a:cubicBezTo>
                  <a:cubicBezTo>
                    <a:pt x="19800" y="10737"/>
                    <a:pt x="20700" y="15963"/>
                    <a:pt x="21600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8676543" y="5750745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8701943" y="5693595"/>
              <a:ext cx="44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8867043" y="5661845"/>
              <a:ext cx="177096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0" y="0"/>
                  </a:moveTo>
                  <a:cubicBezTo>
                    <a:pt x="1016" y="939"/>
                    <a:pt x="2033" y="1878"/>
                    <a:pt x="2541" y="3130"/>
                  </a:cubicBezTo>
                  <a:cubicBezTo>
                    <a:pt x="3049" y="4383"/>
                    <a:pt x="3049" y="5948"/>
                    <a:pt x="2922" y="8296"/>
                  </a:cubicBezTo>
                  <a:cubicBezTo>
                    <a:pt x="2795" y="10643"/>
                    <a:pt x="2541" y="13774"/>
                    <a:pt x="2541" y="14557"/>
                  </a:cubicBezTo>
                  <a:cubicBezTo>
                    <a:pt x="2541" y="15339"/>
                    <a:pt x="2795" y="13774"/>
                    <a:pt x="3176" y="12052"/>
                  </a:cubicBezTo>
                  <a:cubicBezTo>
                    <a:pt x="3558" y="10330"/>
                    <a:pt x="4066" y="8452"/>
                    <a:pt x="4701" y="6887"/>
                  </a:cubicBezTo>
                  <a:cubicBezTo>
                    <a:pt x="5336" y="5322"/>
                    <a:pt x="6099" y="4070"/>
                    <a:pt x="6734" y="4226"/>
                  </a:cubicBezTo>
                  <a:cubicBezTo>
                    <a:pt x="7369" y="4383"/>
                    <a:pt x="7878" y="5948"/>
                    <a:pt x="8259" y="7513"/>
                  </a:cubicBezTo>
                  <a:cubicBezTo>
                    <a:pt x="8640" y="9078"/>
                    <a:pt x="8894" y="10643"/>
                    <a:pt x="9529" y="10957"/>
                  </a:cubicBezTo>
                  <a:cubicBezTo>
                    <a:pt x="10165" y="11270"/>
                    <a:pt x="11181" y="10330"/>
                    <a:pt x="11944" y="9078"/>
                  </a:cubicBezTo>
                  <a:cubicBezTo>
                    <a:pt x="12706" y="7826"/>
                    <a:pt x="13214" y="6261"/>
                    <a:pt x="13976" y="5009"/>
                  </a:cubicBezTo>
                  <a:cubicBezTo>
                    <a:pt x="14739" y="3757"/>
                    <a:pt x="15755" y="2817"/>
                    <a:pt x="17153" y="3600"/>
                  </a:cubicBezTo>
                  <a:cubicBezTo>
                    <a:pt x="18551" y="4383"/>
                    <a:pt x="20329" y="6887"/>
                    <a:pt x="20965" y="10174"/>
                  </a:cubicBezTo>
                  <a:cubicBezTo>
                    <a:pt x="21600" y="13461"/>
                    <a:pt x="21092" y="17530"/>
                    <a:pt x="205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8524143" y="5759211"/>
              <a:ext cx="31751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929"/>
                  </a:moveTo>
                  <a:cubicBezTo>
                    <a:pt x="4320" y="1464"/>
                    <a:pt x="8640" y="0"/>
                    <a:pt x="12960" y="0"/>
                  </a:cubicBezTo>
                  <a:cubicBezTo>
                    <a:pt x="17280" y="0"/>
                    <a:pt x="21600" y="1464"/>
                    <a:pt x="21600" y="4027"/>
                  </a:cubicBezTo>
                  <a:cubicBezTo>
                    <a:pt x="21600" y="6590"/>
                    <a:pt x="17280" y="10251"/>
                    <a:pt x="13680" y="13363"/>
                  </a:cubicBezTo>
                  <a:cubicBezTo>
                    <a:pt x="10080" y="16475"/>
                    <a:pt x="7200" y="19037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3" name="Drawing"/>
          <p:cNvGrpSpPr/>
          <p:nvPr/>
        </p:nvGrpSpPr>
        <p:grpSpPr>
          <a:xfrm>
            <a:off x="331661" y="959374"/>
            <a:ext cx="12641389" cy="7708377"/>
            <a:chOff x="-12700" y="-12699"/>
            <a:chExt cx="12641388" cy="7708375"/>
          </a:xfrm>
        </p:grpSpPr>
        <p:sp>
          <p:nvSpPr>
            <p:cNvPr id="3115" name="Line"/>
            <p:cNvSpPr/>
            <p:nvPr/>
          </p:nvSpPr>
          <p:spPr>
            <a:xfrm>
              <a:off x="1190511" y="859900"/>
              <a:ext cx="135178" cy="59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85" fill="norm" stroke="1" extrusionOk="0">
                  <a:moveTo>
                    <a:pt x="21222" y="2642"/>
                  </a:moveTo>
                  <a:cubicBezTo>
                    <a:pt x="18564" y="1723"/>
                    <a:pt x="15905" y="804"/>
                    <a:pt x="13579" y="345"/>
                  </a:cubicBezTo>
                  <a:cubicBezTo>
                    <a:pt x="11253" y="-115"/>
                    <a:pt x="9259" y="-115"/>
                    <a:pt x="7099" y="345"/>
                  </a:cubicBezTo>
                  <a:cubicBezTo>
                    <a:pt x="4939" y="804"/>
                    <a:pt x="2613" y="1723"/>
                    <a:pt x="1284" y="3562"/>
                  </a:cubicBezTo>
                  <a:cubicBezTo>
                    <a:pt x="-46" y="5400"/>
                    <a:pt x="-378" y="8157"/>
                    <a:pt x="453" y="10647"/>
                  </a:cubicBezTo>
                  <a:cubicBezTo>
                    <a:pt x="1284" y="13136"/>
                    <a:pt x="3277" y="15357"/>
                    <a:pt x="4773" y="17119"/>
                  </a:cubicBezTo>
                  <a:cubicBezTo>
                    <a:pt x="6268" y="18881"/>
                    <a:pt x="7265" y="20183"/>
                    <a:pt x="826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1128838" y="1218675"/>
              <a:ext cx="228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6650"/>
                    <a:pt x="8800" y="11700"/>
                    <a:pt x="12400" y="8100"/>
                  </a:cubicBezTo>
                  <a:cubicBezTo>
                    <a:pt x="16000" y="4500"/>
                    <a:pt x="18800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1464304" y="928800"/>
              <a:ext cx="147135" cy="49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04" fill="norm" stroke="1" extrusionOk="0">
                  <a:moveTo>
                    <a:pt x="21147" y="1271"/>
                  </a:moveTo>
                  <a:cubicBezTo>
                    <a:pt x="19930" y="815"/>
                    <a:pt x="18713" y="360"/>
                    <a:pt x="17192" y="132"/>
                  </a:cubicBezTo>
                  <a:cubicBezTo>
                    <a:pt x="15671" y="-96"/>
                    <a:pt x="13846" y="-96"/>
                    <a:pt x="11260" y="679"/>
                  </a:cubicBezTo>
                  <a:cubicBezTo>
                    <a:pt x="8674" y="1453"/>
                    <a:pt x="5327" y="3003"/>
                    <a:pt x="3046" y="5372"/>
                  </a:cubicBezTo>
                  <a:cubicBezTo>
                    <a:pt x="764" y="7742"/>
                    <a:pt x="-453" y="10932"/>
                    <a:pt x="155" y="13484"/>
                  </a:cubicBezTo>
                  <a:cubicBezTo>
                    <a:pt x="764" y="16036"/>
                    <a:pt x="3198" y="17950"/>
                    <a:pt x="6696" y="19180"/>
                  </a:cubicBezTo>
                  <a:cubicBezTo>
                    <a:pt x="10195" y="20410"/>
                    <a:pt x="14758" y="20957"/>
                    <a:pt x="19322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1694929" y="1062434"/>
              <a:ext cx="111536" cy="49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76" fill="norm" stroke="1" extrusionOk="0">
                  <a:moveTo>
                    <a:pt x="3422" y="6509"/>
                  </a:moveTo>
                  <a:cubicBezTo>
                    <a:pt x="1822" y="8163"/>
                    <a:pt x="222" y="9818"/>
                    <a:pt x="22" y="12162"/>
                  </a:cubicBezTo>
                  <a:cubicBezTo>
                    <a:pt x="-178" y="14505"/>
                    <a:pt x="1022" y="17539"/>
                    <a:pt x="1822" y="19285"/>
                  </a:cubicBezTo>
                  <a:cubicBezTo>
                    <a:pt x="2622" y="21031"/>
                    <a:pt x="3022" y="21491"/>
                    <a:pt x="3222" y="21353"/>
                  </a:cubicBezTo>
                  <a:cubicBezTo>
                    <a:pt x="3422" y="21215"/>
                    <a:pt x="3422" y="20480"/>
                    <a:pt x="3022" y="18320"/>
                  </a:cubicBezTo>
                  <a:cubicBezTo>
                    <a:pt x="2622" y="16160"/>
                    <a:pt x="1822" y="12575"/>
                    <a:pt x="1222" y="9680"/>
                  </a:cubicBezTo>
                  <a:cubicBezTo>
                    <a:pt x="622" y="6785"/>
                    <a:pt x="222" y="4579"/>
                    <a:pt x="622" y="3062"/>
                  </a:cubicBezTo>
                  <a:cubicBezTo>
                    <a:pt x="1022" y="1545"/>
                    <a:pt x="2222" y="718"/>
                    <a:pt x="4222" y="305"/>
                  </a:cubicBezTo>
                  <a:cubicBezTo>
                    <a:pt x="6222" y="-109"/>
                    <a:pt x="9022" y="-109"/>
                    <a:pt x="12022" y="351"/>
                  </a:cubicBezTo>
                  <a:cubicBezTo>
                    <a:pt x="15022" y="810"/>
                    <a:pt x="18222" y="1729"/>
                    <a:pt x="19822" y="3062"/>
                  </a:cubicBezTo>
                  <a:cubicBezTo>
                    <a:pt x="21422" y="4395"/>
                    <a:pt x="21422" y="6141"/>
                    <a:pt x="20222" y="7474"/>
                  </a:cubicBezTo>
                  <a:cubicBezTo>
                    <a:pt x="19022" y="8807"/>
                    <a:pt x="16622" y="9726"/>
                    <a:pt x="14222" y="10140"/>
                  </a:cubicBezTo>
                  <a:cubicBezTo>
                    <a:pt x="11822" y="10553"/>
                    <a:pt x="9422" y="10461"/>
                    <a:pt x="7022" y="1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1820988" y="939275"/>
              <a:ext cx="15622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0" y="0"/>
                  </a:moveTo>
                  <a:cubicBezTo>
                    <a:pt x="3695" y="109"/>
                    <a:pt x="7389" y="218"/>
                    <a:pt x="10800" y="1636"/>
                  </a:cubicBezTo>
                  <a:cubicBezTo>
                    <a:pt x="14211" y="3055"/>
                    <a:pt x="17337" y="5782"/>
                    <a:pt x="19184" y="8782"/>
                  </a:cubicBezTo>
                  <a:cubicBezTo>
                    <a:pt x="21032" y="11782"/>
                    <a:pt x="21600" y="15055"/>
                    <a:pt x="20179" y="17236"/>
                  </a:cubicBezTo>
                  <a:cubicBezTo>
                    <a:pt x="18758" y="19418"/>
                    <a:pt x="15347" y="20509"/>
                    <a:pt x="119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2316288" y="1059925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9" y="10800"/>
                    <a:pt x="11657" y="0"/>
                    <a:pt x="15257" y="0"/>
                  </a:cubicBezTo>
                  <a:cubicBezTo>
                    <a:pt x="18857" y="0"/>
                    <a:pt x="2022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2328988" y="1180575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2665538" y="964675"/>
              <a:ext cx="2172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5000"/>
                    <a:pt x="15709" y="10000"/>
                    <a:pt x="18655" y="13600"/>
                  </a:cubicBezTo>
                  <a:cubicBezTo>
                    <a:pt x="21600" y="17200"/>
                    <a:pt x="19636" y="194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2081338" y="1694925"/>
              <a:ext cx="97695" cy="8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0" y="0"/>
                  </a:moveTo>
                  <a:cubicBezTo>
                    <a:pt x="1838" y="2111"/>
                    <a:pt x="3677" y="4223"/>
                    <a:pt x="6204" y="6307"/>
                  </a:cubicBezTo>
                  <a:cubicBezTo>
                    <a:pt x="8732" y="8391"/>
                    <a:pt x="11949" y="10448"/>
                    <a:pt x="14706" y="12370"/>
                  </a:cubicBezTo>
                  <a:cubicBezTo>
                    <a:pt x="17464" y="14292"/>
                    <a:pt x="19762" y="16078"/>
                    <a:pt x="20681" y="17594"/>
                  </a:cubicBezTo>
                  <a:cubicBezTo>
                    <a:pt x="21600" y="19110"/>
                    <a:pt x="21140" y="20355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1945544" y="2412475"/>
              <a:ext cx="28184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6" y="0"/>
                  </a:moveTo>
                  <a:cubicBezTo>
                    <a:pt x="25" y="2571"/>
                    <a:pt x="-136" y="5143"/>
                    <a:pt x="186" y="7200"/>
                  </a:cubicBezTo>
                  <a:cubicBezTo>
                    <a:pt x="509" y="9257"/>
                    <a:pt x="1315" y="10800"/>
                    <a:pt x="4216" y="13114"/>
                  </a:cubicBezTo>
                  <a:cubicBezTo>
                    <a:pt x="7118" y="15429"/>
                    <a:pt x="12115" y="18514"/>
                    <a:pt x="15339" y="20057"/>
                  </a:cubicBezTo>
                  <a:cubicBezTo>
                    <a:pt x="18563" y="21600"/>
                    <a:pt x="20013" y="21600"/>
                    <a:pt x="21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2170238" y="2417487"/>
              <a:ext cx="158751" cy="16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21600" y="171"/>
                  </a:moveTo>
                  <a:cubicBezTo>
                    <a:pt x="19872" y="-99"/>
                    <a:pt x="18144" y="-369"/>
                    <a:pt x="15120" y="2061"/>
                  </a:cubicBezTo>
                  <a:cubicBezTo>
                    <a:pt x="12096" y="4491"/>
                    <a:pt x="7776" y="9621"/>
                    <a:pt x="5040" y="13266"/>
                  </a:cubicBezTo>
                  <a:cubicBezTo>
                    <a:pt x="2304" y="16911"/>
                    <a:pt x="1152" y="19071"/>
                    <a:pt x="0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2494088" y="1783159"/>
              <a:ext cx="155346" cy="48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65" fill="norm" stroke="1" extrusionOk="0">
                  <a:moveTo>
                    <a:pt x="0" y="8373"/>
                  </a:moveTo>
                  <a:cubicBezTo>
                    <a:pt x="576" y="11617"/>
                    <a:pt x="1152" y="14862"/>
                    <a:pt x="1584" y="16021"/>
                  </a:cubicBezTo>
                  <a:cubicBezTo>
                    <a:pt x="2016" y="17180"/>
                    <a:pt x="2304" y="16253"/>
                    <a:pt x="2736" y="14167"/>
                  </a:cubicBezTo>
                  <a:cubicBezTo>
                    <a:pt x="3168" y="12081"/>
                    <a:pt x="3744" y="8836"/>
                    <a:pt x="4464" y="6565"/>
                  </a:cubicBezTo>
                  <a:cubicBezTo>
                    <a:pt x="5184" y="4294"/>
                    <a:pt x="6048" y="2996"/>
                    <a:pt x="6768" y="2069"/>
                  </a:cubicBezTo>
                  <a:cubicBezTo>
                    <a:pt x="7488" y="1142"/>
                    <a:pt x="8064" y="586"/>
                    <a:pt x="9072" y="261"/>
                  </a:cubicBezTo>
                  <a:cubicBezTo>
                    <a:pt x="10080" y="-63"/>
                    <a:pt x="11520" y="-156"/>
                    <a:pt x="13392" y="400"/>
                  </a:cubicBezTo>
                  <a:cubicBezTo>
                    <a:pt x="15264" y="956"/>
                    <a:pt x="17568" y="2162"/>
                    <a:pt x="19152" y="4201"/>
                  </a:cubicBezTo>
                  <a:cubicBezTo>
                    <a:pt x="20736" y="6241"/>
                    <a:pt x="21600" y="9114"/>
                    <a:pt x="20880" y="11710"/>
                  </a:cubicBezTo>
                  <a:cubicBezTo>
                    <a:pt x="20160" y="14306"/>
                    <a:pt x="17856" y="16623"/>
                    <a:pt x="14832" y="18246"/>
                  </a:cubicBezTo>
                  <a:cubicBezTo>
                    <a:pt x="11808" y="19868"/>
                    <a:pt x="8064" y="20795"/>
                    <a:pt x="5616" y="21120"/>
                  </a:cubicBezTo>
                  <a:cubicBezTo>
                    <a:pt x="3168" y="21444"/>
                    <a:pt x="2016" y="21166"/>
                    <a:pt x="864" y="2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2729038" y="2152125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829"/>
                    <a:pt x="0" y="5657"/>
                    <a:pt x="0" y="9257"/>
                  </a:cubicBezTo>
                  <a:cubicBezTo>
                    <a:pt x="0" y="12857"/>
                    <a:pt x="10800" y="17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600412" y="2859803"/>
              <a:ext cx="144377" cy="54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89" fill="norm" stroke="1" extrusionOk="0">
                  <a:moveTo>
                    <a:pt x="21047" y="1875"/>
                  </a:moveTo>
                  <a:cubicBezTo>
                    <a:pt x="18270" y="1213"/>
                    <a:pt x="15493" y="551"/>
                    <a:pt x="12870" y="220"/>
                  </a:cubicBezTo>
                  <a:cubicBezTo>
                    <a:pt x="10247" y="-111"/>
                    <a:pt x="7778" y="-111"/>
                    <a:pt x="5773" y="510"/>
                  </a:cubicBezTo>
                  <a:cubicBezTo>
                    <a:pt x="3767" y="1130"/>
                    <a:pt x="2224" y="2372"/>
                    <a:pt x="1144" y="4192"/>
                  </a:cubicBezTo>
                  <a:cubicBezTo>
                    <a:pt x="64" y="6013"/>
                    <a:pt x="-553" y="8413"/>
                    <a:pt x="681" y="10979"/>
                  </a:cubicBezTo>
                  <a:cubicBezTo>
                    <a:pt x="1916" y="13544"/>
                    <a:pt x="5001" y="16275"/>
                    <a:pt x="6853" y="17930"/>
                  </a:cubicBezTo>
                  <a:cubicBezTo>
                    <a:pt x="8704" y="19586"/>
                    <a:pt x="9321" y="20165"/>
                    <a:pt x="9013" y="20579"/>
                  </a:cubicBezTo>
                  <a:cubicBezTo>
                    <a:pt x="8704" y="20992"/>
                    <a:pt x="7470" y="21241"/>
                    <a:pt x="623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522542" y="3149075"/>
              <a:ext cx="26034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3657" y="21600"/>
                  </a:moveTo>
                  <a:cubicBezTo>
                    <a:pt x="2612" y="20160"/>
                    <a:pt x="1567" y="18720"/>
                    <a:pt x="870" y="17400"/>
                  </a:cubicBezTo>
                  <a:cubicBezTo>
                    <a:pt x="173" y="16080"/>
                    <a:pt x="-175" y="14880"/>
                    <a:pt x="86" y="13800"/>
                  </a:cubicBezTo>
                  <a:cubicBezTo>
                    <a:pt x="348" y="12720"/>
                    <a:pt x="1219" y="11760"/>
                    <a:pt x="4877" y="9480"/>
                  </a:cubicBezTo>
                  <a:cubicBezTo>
                    <a:pt x="8535" y="7200"/>
                    <a:pt x="14980" y="3600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836593" y="2944896"/>
              <a:ext cx="111396" cy="43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41" fill="norm" stroke="1" extrusionOk="0">
                  <a:moveTo>
                    <a:pt x="21051" y="1288"/>
                  </a:moveTo>
                  <a:cubicBezTo>
                    <a:pt x="19451" y="874"/>
                    <a:pt x="17851" y="461"/>
                    <a:pt x="15851" y="203"/>
                  </a:cubicBezTo>
                  <a:cubicBezTo>
                    <a:pt x="13851" y="-56"/>
                    <a:pt x="11451" y="-159"/>
                    <a:pt x="8651" y="461"/>
                  </a:cubicBezTo>
                  <a:cubicBezTo>
                    <a:pt x="5851" y="1081"/>
                    <a:pt x="2651" y="2425"/>
                    <a:pt x="1051" y="4698"/>
                  </a:cubicBezTo>
                  <a:cubicBezTo>
                    <a:pt x="-549" y="6972"/>
                    <a:pt x="-549" y="10176"/>
                    <a:pt x="2651" y="13121"/>
                  </a:cubicBezTo>
                  <a:cubicBezTo>
                    <a:pt x="5851" y="16067"/>
                    <a:pt x="12251" y="18754"/>
                    <a:pt x="18651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2030538" y="3119399"/>
              <a:ext cx="113988" cy="47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357" fill="norm" stroke="1" extrusionOk="0">
                  <a:moveTo>
                    <a:pt x="2314" y="7074"/>
                  </a:moveTo>
                  <a:cubicBezTo>
                    <a:pt x="3086" y="10228"/>
                    <a:pt x="3857" y="13382"/>
                    <a:pt x="4629" y="15628"/>
                  </a:cubicBezTo>
                  <a:cubicBezTo>
                    <a:pt x="5400" y="17874"/>
                    <a:pt x="6171" y="19212"/>
                    <a:pt x="6750" y="20120"/>
                  </a:cubicBezTo>
                  <a:cubicBezTo>
                    <a:pt x="7329" y="21028"/>
                    <a:pt x="7714" y="21506"/>
                    <a:pt x="7907" y="21315"/>
                  </a:cubicBezTo>
                  <a:cubicBezTo>
                    <a:pt x="8100" y="21124"/>
                    <a:pt x="8100" y="20264"/>
                    <a:pt x="7136" y="18113"/>
                  </a:cubicBezTo>
                  <a:cubicBezTo>
                    <a:pt x="6171" y="15963"/>
                    <a:pt x="4243" y="12522"/>
                    <a:pt x="2893" y="9511"/>
                  </a:cubicBezTo>
                  <a:cubicBezTo>
                    <a:pt x="1543" y="6501"/>
                    <a:pt x="771" y="3920"/>
                    <a:pt x="771" y="2391"/>
                  </a:cubicBezTo>
                  <a:cubicBezTo>
                    <a:pt x="771" y="862"/>
                    <a:pt x="1543" y="384"/>
                    <a:pt x="2893" y="145"/>
                  </a:cubicBezTo>
                  <a:cubicBezTo>
                    <a:pt x="4243" y="-94"/>
                    <a:pt x="6171" y="-94"/>
                    <a:pt x="9450" y="575"/>
                  </a:cubicBezTo>
                  <a:cubicBezTo>
                    <a:pt x="12729" y="1244"/>
                    <a:pt x="17357" y="2582"/>
                    <a:pt x="19479" y="4064"/>
                  </a:cubicBezTo>
                  <a:cubicBezTo>
                    <a:pt x="21600" y="5545"/>
                    <a:pt x="21214" y="7170"/>
                    <a:pt x="17550" y="8364"/>
                  </a:cubicBezTo>
                  <a:cubicBezTo>
                    <a:pt x="13886" y="9559"/>
                    <a:pt x="6943" y="10324"/>
                    <a:pt x="0" y="1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2284538" y="2850625"/>
              <a:ext cx="95251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2400"/>
                    <a:pt x="3840" y="4800"/>
                    <a:pt x="5760" y="7306"/>
                  </a:cubicBezTo>
                  <a:cubicBezTo>
                    <a:pt x="7680" y="9812"/>
                    <a:pt x="9600" y="12424"/>
                    <a:pt x="11280" y="14647"/>
                  </a:cubicBezTo>
                  <a:cubicBezTo>
                    <a:pt x="12960" y="16871"/>
                    <a:pt x="14400" y="18706"/>
                    <a:pt x="16080" y="19800"/>
                  </a:cubicBezTo>
                  <a:cubicBezTo>
                    <a:pt x="17760" y="20894"/>
                    <a:pt x="19680" y="21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2431596" y="2925391"/>
              <a:ext cx="138095" cy="45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376" fill="norm" stroke="1" extrusionOk="0">
                  <a:moveTo>
                    <a:pt x="1755" y="4287"/>
                  </a:moveTo>
                  <a:cubicBezTo>
                    <a:pt x="3025" y="7703"/>
                    <a:pt x="4296" y="11119"/>
                    <a:pt x="5249" y="13631"/>
                  </a:cubicBezTo>
                  <a:cubicBezTo>
                    <a:pt x="6202" y="16142"/>
                    <a:pt x="6837" y="17750"/>
                    <a:pt x="7473" y="18905"/>
                  </a:cubicBezTo>
                  <a:cubicBezTo>
                    <a:pt x="8108" y="20060"/>
                    <a:pt x="8743" y="20764"/>
                    <a:pt x="9061" y="20864"/>
                  </a:cubicBezTo>
                  <a:cubicBezTo>
                    <a:pt x="9378" y="20965"/>
                    <a:pt x="9378" y="20462"/>
                    <a:pt x="8267" y="18554"/>
                  </a:cubicBezTo>
                  <a:cubicBezTo>
                    <a:pt x="7155" y="16645"/>
                    <a:pt x="4931" y="13329"/>
                    <a:pt x="3343" y="10315"/>
                  </a:cubicBezTo>
                  <a:cubicBezTo>
                    <a:pt x="1755" y="7301"/>
                    <a:pt x="802" y="4589"/>
                    <a:pt x="325" y="2931"/>
                  </a:cubicBezTo>
                  <a:cubicBezTo>
                    <a:pt x="-151" y="1274"/>
                    <a:pt x="-151" y="671"/>
                    <a:pt x="643" y="319"/>
                  </a:cubicBezTo>
                  <a:cubicBezTo>
                    <a:pt x="1437" y="-33"/>
                    <a:pt x="3025" y="-133"/>
                    <a:pt x="4931" y="219"/>
                  </a:cubicBezTo>
                  <a:cubicBezTo>
                    <a:pt x="6837" y="570"/>
                    <a:pt x="9061" y="1374"/>
                    <a:pt x="12237" y="3434"/>
                  </a:cubicBezTo>
                  <a:cubicBezTo>
                    <a:pt x="15414" y="5493"/>
                    <a:pt x="19543" y="8808"/>
                    <a:pt x="20496" y="11822"/>
                  </a:cubicBezTo>
                  <a:cubicBezTo>
                    <a:pt x="21449" y="14836"/>
                    <a:pt x="19225" y="17549"/>
                    <a:pt x="17320" y="19106"/>
                  </a:cubicBezTo>
                  <a:cubicBezTo>
                    <a:pt x="15414" y="20663"/>
                    <a:pt x="13825" y="21065"/>
                    <a:pt x="12237" y="21266"/>
                  </a:cubicBezTo>
                  <a:cubicBezTo>
                    <a:pt x="10649" y="21467"/>
                    <a:pt x="9061" y="21467"/>
                    <a:pt x="7949" y="20613"/>
                  </a:cubicBezTo>
                  <a:cubicBezTo>
                    <a:pt x="6837" y="19759"/>
                    <a:pt x="6202" y="18051"/>
                    <a:pt x="5567" y="16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2690375" y="3301475"/>
              <a:ext cx="1961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168"/>
                    <a:pt x="-1585" y="8337"/>
                    <a:pt x="575" y="11937"/>
                  </a:cubicBezTo>
                  <a:cubicBezTo>
                    <a:pt x="2735" y="15537"/>
                    <a:pt x="11375" y="1856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2760788" y="2926825"/>
              <a:ext cx="120916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0" y="0"/>
                  </a:moveTo>
                  <a:cubicBezTo>
                    <a:pt x="5959" y="1900"/>
                    <a:pt x="11917" y="3800"/>
                    <a:pt x="15828" y="6100"/>
                  </a:cubicBezTo>
                  <a:cubicBezTo>
                    <a:pt x="19738" y="8400"/>
                    <a:pt x="21600" y="11100"/>
                    <a:pt x="21228" y="13550"/>
                  </a:cubicBezTo>
                  <a:cubicBezTo>
                    <a:pt x="20855" y="16000"/>
                    <a:pt x="18248" y="18200"/>
                    <a:pt x="15641" y="19500"/>
                  </a:cubicBezTo>
                  <a:cubicBezTo>
                    <a:pt x="13034" y="20800"/>
                    <a:pt x="10428" y="21200"/>
                    <a:pt x="7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3294188" y="3034775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0"/>
                    <a:pt x="8914" y="0"/>
                    <a:pt x="12514" y="3600"/>
                  </a:cubicBezTo>
                  <a:cubicBezTo>
                    <a:pt x="16114" y="7200"/>
                    <a:pt x="1885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3247621" y="3225275"/>
              <a:ext cx="243418" cy="4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3" fill="norm" stroke="1" extrusionOk="0">
                  <a:moveTo>
                    <a:pt x="1878" y="11270"/>
                  </a:moveTo>
                  <a:cubicBezTo>
                    <a:pt x="939" y="15026"/>
                    <a:pt x="0" y="18783"/>
                    <a:pt x="0" y="20191"/>
                  </a:cubicBezTo>
                  <a:cubicBezTo>
                    <a:pt x="0" y="21600"/>
                    <a:pt x="939" y="20661"/>
                    <a:pt x="4696" y="16904"/>
                  </a:cubicBezTo>
                  <a:cubicBezTo>
                    <a:pt x="8452" y="13148"/>
                    <a:pt x="15026" y="65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3873105" y="2891563"/>
              <a:ext cx="278334" cy="3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64" fill="norm" stroke="1" extrusionOk="0">
                  <a:moveTo>
                    <a:pt x="17099" y="3186"/>
                  </a:moveTo>
                  <a:cubicBezTo>
                    <a:pt x="16772" y="2068"/>
                    <a:pt x="16444" y="951"/>
                    <a:pt x="15872" y="393"/>
                  </a:cubicBezTo>
                  <a:cubicBezTo>
                    <a:pt x="15299" y="-166"/>
                    <a:pt x="14481" y="-166"/>
                    <a:pt x="12762" y="641"/>
                  </a:cubicBezTo>
                  <a:cubicBezTo>
                    <a:pt x="11044" y="1448"/>
                    <a:pt x="8426" y="3062"/>
                    <a:pt x="6135" y="5482"/>
                  </a:cubicBezTo>
                  <a:cubicBezTo>
                    <a:pt x="3844" y="7903"/>
                    <a:pt x="1881" y="11131"/>
                    <a:pt x="899" y="13427"/>
                  </a:cubicBezTo>
                  <a:cubicBezTo>
                    <a:pt x="-83" y="15724"/>
                    <a:pt x="-83" y="17089"/>
                    <a:pt x="81" y="18144"/>
                  </a:cubicBezTo>
                  <a:cubicBezTo>
                    <a:pt x="244" y="19200"/>
                    <a:pt x="572" y="19944"/>
                    <a:pt x="1553" y="20503"/>
                  </a:cubicBezTo>
                  <a:cubicBezTo>
                    <a:pt x="2535" y="21062"/>
                    <a:pt x="4172" y="21434"/>
                    <a:pt x="7608" y="21186"/>
                  </a:cubicBezTo>
                  <a:cubicBezTo>
                    <a:pt x="11044" y="20937"/>
                    <a:pt x="16281" y="20068"/>
                    <a:pt x="21517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4259388" y="316812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4526088" y="2867433"/>
              <a:ext cx="195862" cy="66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30" fill="norm" stroke="1" extrusionOk="0">
                  <a:moveTo>
                    <a:pt x="2046" y="7611"/>
                  </a:moveTo>
                  <a:cubicBezTo>
                    <a:pt x="2728" y="8834"/>
                    <a:pt x="3411" y="10057"/>
                    <a:pt x="4093" y="11687"/>
                  </a:cubicBezTo>
                  <a:cubicBezTo>
                    <a:pt x="4775" y="13317"/>
                    <a:pt x="5457" y="15355"/>
                    <a:pt x="5798" y="16951"/>
                  </a:cubicBezTo>
                  <a:cubicBezTo>
                    <a:pt x="6139" y="18547"/>
                    <a:pt x="6139" y="19702"/>
                    <a:pt x="5912" y="20449"/>
                  </a:cubicBezTo>
                  <a:cubicBezTo>
                    <a:pt x="5684" y="21196"/>
                    <a:pt x="5229" y="21536"/>
                    <a:pt x="4775" y="21400"/>
                  </a:cubicBezTo>
                  <a:cubicBezTo>
                    <a:pt x="4320" y="21264"/>
                    <a:pt x="3865" y="20653"/>
                    <a:pt x="3411" y="19261"/>
                  </a:cubicBezTo>
                  <a:cubicBezTo>
                    <a:pt x="2956" y="17868"/>
                    <a:pt x="2501" y="15694"/>
                    <a:pt x="2160" y="13249"/>
                  </a:cubicBezTo>
                  <a:cubicBezTo>
                    <a:pt x="1819" y="10804"/>
                    <a:pt x="1592" y="8087"/>
                    <a:pt x="2046" y="5947"/>
                  </a:cubicBezTo>
                  <a:cubicBezTo>
                    <a:pt x="2501" y="3808"/>
                    <a:pt x="3638" y="2245"/>
                    <a:pt x="4661" y="1328"/>
                  </a:cubicBezTo>
                  <a:cubicBezTo>
                    <a:pt x="5684" y="411"/>
                    <a:pt x="6594" y="140"/>
                    <a:pt x="8185" y="38"/>
                  </a:cubicBezTo>
                  <a:cubicBezTo>
                    <a:pt x="9777" y="-64"/>
                    <a:pt x="12051" y="4"/>
                    <a:pt x="14552" y="683"/>
                  </a:cubicBezTo>
                  <a:cubicBezTo>
                    <a:pt x="17053" y="1362"/>
                    <a:pt x="19781" y="2653"/>
                    <a:pt x="20691" y="3944"/>
                  </a:cubicBezTo>
                  <a:cubicBezTo>
                    <a:pt x="21600" y="5234"/>
                    <a:pt x="20691" y="6525"/>
                    <a:pt x="18417" y="7374"/>
                  </a:cubicBezTo>
                  <a:cubicBezTo>
                    <a:pt x="16143" y="8223"/>
                    <a:pt x="12505" y="8630"/>
                    <a:pt x="9208" y="8528"/>
                  </a:cubicBezTo>
                  <a:cubicBezTo>
                    <a:pt x="5912" y="8427"/>
                    <a:pt x="2956" y="7815"/>
                    <a:pt x="0" y="7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4714944" y="2437875"/>
              <a:ext cx="223895" cy="31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13" fill="norm" stroke="1" extrusionOk="0">
                  <a:moveTo>
                    <a:pt x="13480" y="1751"/>
                  </a:moveTo>
                  <a:cubicBezTo>
                    <a:pt x="14489" y="876"/>
                    <a:pt x="15499" y="0"/>
                    <a:pt x="15701" y="0"/>
                  </a:cubicBezTo>
                  <a:cubicBezTo>
                    <a:pt x="15903" y="0"/>
                    <a:pt x="15297" y="876"/>
                    <a:pt x="13177" y="2335"/>
                  </a:cubicBezTo>
                  <a:cubicBezTo>
                    <a:pt x="11058" y="3795"/>
                    <a:pt x="7424" y="5838"/>
                    <a:pt x="4901" y="7443"/>
                  </a:cubicBezTo>
                  <a:cubicBezTo>
                    <a:pt x="2377" y="9049"/>
                    <a:pt x="964" y="10216"/>
                    <a:pt x="359" y="11165"/>
                  </a:cubicBezTo>
                  <a:cubicBezTo>
                    <a:pt x="-247" y="12114"/>
                    <a:pt x="-45" y="12843"/>
                    <a:pt x="661" y="13208"/>
                  </a:cubicBezTo>
                  <a:cubicBezTo>
                    <a:pt x="1368" y="13573"/>
                    <a:pt x="2579" y="13573"/>
                    <a:pt x="3891" y="13500"/>
                  </a:cubicBezTo>
                  <a:cubicBezTo>
                    <a:pt x="5203" y="13427"/>
                    <a:pt x="6617" y="13281"/>
                    <a:pt x="7828" y="13208"/>
                  </a:cubicBezTo>
                  <a:cubicBezTo>
                    <a:pt x="9039" y="13135"/>
                    <a:pt x="10048" y="13135"/>
                    <a:pt x="10553" y="13500"/>
                  </a:cubicBezTo>
                  <a:cubicBezTo>
                    <a:pt x="11058" y="13865"/>
                    <a:pt x="11058" y="14595"/>
                    <a:pt x="9846" y="15616"/>
                  </a:cubicBezTo>
                  <a:cubicBezTo>
                    <a:pt x="8635" y="16638"/>
                    <a:pt x="6213" y="17951"/>
                    <a:pt x="4497" y="19046"/>
                  </a:cubicBezTo>
                  <a:cubicBezTo>
                    <a:pt x="2781" y="20141"/>
                    <a:pt x="1772" y="21016"/>
                    <a:pt x="1974" y="21308"/>
                  </a:cubicBezTo>
                  <a:cubicBezTo>
                    <a:pt x="2175" y="21600"/>
                    <a:pt x="3589" y="21308"/>
                    <a:pt x="7020" y="20141"/>
                  </a:cubicBezTo>
                  <a:cubicBezTo>
                    <a:pt x="10452" y="18973"/>
                    <a:pt x="15903" y="16930"/>
                    <a:pt x="21353" y="1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4989638" y="2444225"/>
              <a:ext cx="1714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2979"/>
                    <a:pt x="5333" y="5959"/>
                    <a:pt x="8933" y="9559"/>
                  </a:cubicBezTo>
                  <a:cubicBezTo>
                    <a:pt x="12533" y="13159"/>
                    <a:pt x="17067" y="173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5076733" y="2412475"/>
              <a:ext cx="11610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21158" y="0"/>
                  </a:moveTo>
                  <a:cubicBezTo>
                    <a:pt x="17687" y="2160"/>
                    <a:pt x="14215" y="4320"/>
                    <a:pt x="10551" y="7470"/>
                  </a:cubicBezTo>
                  <a:cubicBezTo>
                    <a:pt x="6887" y="10620"/>
                    <a:pt x="3029" y="14760"/>
                    <a:pt x="1294" y="17280"/>
                  </a:cubicBezTo>
                  <a:cubicBezTo>
                    <a:pt x="-442" y="19800"/>
                    <a:pt x="-56" y="20700"/>
                    <a:pt x="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5256338" y="2577575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5260010" y="2423059"/>
              <a:ext cx="21729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21600"/>
                  </a:moveTo>
                  <a:cubicBezTo>
                    <a:pt x="12302" y="10800"/>
                    <a:pt x="4448" y="0"/>
                    <a:pt x="1502" y="0"/>
                  </a:cubicBezTo>
                  <a:cubicBezTo>
                    <a:pt x="-1443" y="0"/>
                    <a:pt x="521" y="108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5498560" y="2882391"/>
              <a:ext cx="107029" cy="3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73" fill="norm" stroke="1" extrusionOk="0">
                  <a:moveTo>
                    <a:pt x="21004" y="3013"/>
                  </a:moveTo>
                  <a:cubicBezTo>
                    <a:pt x="20589" y="2133"/>
                    <a:pt x="20173" y="1254"/>
                    <a:pt x="18927" y="689"/>
                  </a:cubicBezTo>
                  <a:cubicBezTo>
                    <a:pt x="17681" y="124"/>
                    <a:pt x="15604" y="-127"/>
                    <a:pt x="13527" y="61"/>
                  </a:cubicBezTo>
                  <a:cubicBezTo>
                    <a:pt x="11450" y="250"/>
                    <a:pt x="9373" y="878"/>
                    <a:pt x="6881" y="2636"/>
                  </a:cubicBezTo>
                  <a:cubicBezTo>
                    <a:pt x="4389" y="4394"/>
                    <a:pt x="1481" y="7282"/>
                    <a:pt x="442" y="10233"/>
                  </a:cubicBezTo>
                  <a:cubicBezTo>
                    <a:pt x="-596" y="13185"/>
                    <a:pt x="235" y="16199"/>
                    <a:pt x="2519" y="18082"/>
                  </a:cubicBezTo>
                  <a:cubicBezTo>
                    <a:pt x="4804" y="19966"/>
                    <a:pt x="8542" y="20720"/>
                    <a:pt x="12281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5736821" y="2964925"/>
              <a:ext cx="846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63"/>
                    <a:pt x="0" y="12126"/>
                    <a:pt x="0" y="15726"/>
                  </a:cubicBezTo>
                  <a:cubicBezTo>
                    <a:pt x="0" y="19326"/>
                    <a:pt x="10800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5796088" y="3060175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6002187" y="2878152"/>
              <a:ext cx="122111" cy="49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465" fill="norm" stroke="1" extrusionOk="0">
                  <a:moveTo>
                    <a:pt x="3827" y="7629"/>
                  </a:moveTo>
                  <a:cubicBezTo>
                    <a:pt x="3107" y="10386"/>
                    <a:pt x="2387" y="13144"/>
                    <a:pt x="2207" y="15258"/>
                  </a:cubicBezTo>
                  <a:cubicBezTo>
                    <a:pt x="2027" y="17372"/>
                    <a:pt x="2387" y="18842"/>
                    <a:pt x="2387" y="19854"/>
                  </a:cubicBezTo>
                  <a:cubicBezTo>
                    <a:pt x="2387" y="20865"/>
                    <a:pt x="2027" y="21416"/>
                    <a:pt x="1847" y="21462"/>
                  </a:cubicBezTo>
                  <a:cubicBezTo>
                    <a:pt x="1667" y="21508"/>
                    <a:pt x="1667" y="21048"/>
                    <a:pt x="1307" y="19118"/>
                  </a:cubicBezTo>
                  <a:cubicBezTo>
                    <a:pt x="947" y="17188"/>
                    <a:pt x="227" y="13787"/>
                    <a:pt x="47" y="10570"/>
                  </a:cubicBezTo>
                  <a:cubicBezTo>
                    <a:pt x="-133" y="7353"/>
                    <a:pt x="227" y="4320"/>
                    <a:pt x="767" y="2574"/>
                  </a:cubicBezTo>
                  <a:cubicBezTo>
                    <a:pt x="1307" y="827"/>
                    <a:pt x="2027" y="368"/>
                    <a:pt x="3287" y="138"/>
                  </a:cubicBezTo>
                  <a:cubicBezTo>
                    <a:pt x="4547" y="-92"/>
                    <a:pt x="6347" y="-92"/>
                    <a:pt x="9227" y="597"/>
                  </a:cubicBezTo>
                  <a:cubicBezTo>
                    <a:pt x="12107" y="1287"/>
                    <a:pt x="16067" y="2665"/>
                    <a:pt x="18407" y="4090"/>
                  </a:cubicBezTo>
                  <a:cubicBezTo>
                    <a:pt x="20747" y="5515"/>
                    <a:pt x="21467" y="6985"/>
                    <a:pt x="20027" y="8042"/>
                  </a:cubicBezTo>
                  <a:cubicBezTo>
                    <a:pt x="18587" y="9099"/>
                    <a:pt x="14987" y="9743"/>
                    <a:pt x="12287" y="9973"/>
                  </a:cubicBezTo>
                  <a:cubicBezTo>
                    <a:pt x="9587" y="10202"/>
                    <a:pt x="7787" y="10019"/>
                    <a:pt x="5987" y="9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6164388" y="2812525"/>
              <a:ext cx="9537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600" fill="norm" stroke="1" extrusionOk="0">
                  <a:moveTo>
                    <a:pt x="0" y="0"/>
                  </a:moveTo>
                  <a:cubicBezTo>
                    <a:pt x="6894" y="1867"/>
                    <a:pt x="13787" y="3733"/>
                    <a:pt x="17464" y="6533"/>
                  </a:cubicBezTo>
                  <a:cubicBezTo>
                    <a:pt x="21140" y="9333"/>
                    <a:pt x="21600" y="13067"/>
                    <a:pt x="19302" y="15733"/>
                  </a:cubicBezTo>
                  <a:cubicBezTo>
                    <a:pt x="17004" y="18400"/>
                    <a:pt x="11949" y="20000"/>
                    <a:pt x="68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6265988" y="2532862"/>
              <a:ext cx="95251" cy="13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3909"/>
                  </a:moveTo>
                  <a:cubicBezTo>
                    <a:pt x="0" y="9067"/>
                    <a:pt x="0" y="14225"/>
                    <a:pt x="960" y="14387"/>
                  </a:cubicBezTo>
                  <a:cubicBezTo>
                    <a:pt x="1920" y="14548"/>
                    <a:pt x="3840" y="9712"/>
                    <a:pt x="6000" y="6166"/>
                  </a:cubicBezTo>
                  <a:cubicBezTo>
                    <a:pt x="8160" y="2619"/>
                    <a:pt x="10560" y="363"/>
                    <a:pt x="12480" y="40"/>
                  </a:cubicBezTo>
                  <a:cubicBezTo>
                    <a:pt x="14400" y="-282"/>
                    <a:pt x="15840" y="1330"/>
                    <a:pt x="17280" y="5199"/>
                  </a:cubicBezTo>
                  <a:cubicBezTo>
                    <a:pt x="18720" y="9067"/>
                    <a:pt x="20160" y="15193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6437438" y="2583925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6737605" y="2444225"/>
              <a:ext cx="182434" cy="23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67" fill="norm" stroke="1" extrusionOk="0">
                  <a:moveTo>
                    <a:pt x="18420" y="0"/>
                  </a:moveTo>
                  <a:cubicBezTo>
                    <a:pt x="15192" y="778"/>
                    <a:pt x="11965" y="1557"/>
                    <a:pt x="9109" y="2822"/>
                  </a:cubicBezTo>
                  <a:cubicBezTo>
                    <a:pt x="6254" y="4086"/>
                    <a:pt x="3771" y="5838"/>
                    <a:pt x="2158" y="7297"/>
                  </a:cubicBezTo>
                  <a:cubicBezTo>
                    <a:pt x="544" y="8757"/>
                    <a:pt x="-201" y="9924"/>
                    <a:pt x="47" y="10508"/>
                  </a:cubicBezTo>
                  <a:cubicBezTo>
                    <a:pt x="296" y="11092"/>
                    <a:pt x="1537" y="11092"/>
                    <a:pt x="2902" y="11092"/>
                  </a:cubicBezTo>
                  <a:cubicBezTo>
                    <a:pt x="4268" y="11092"/>
                    <a:pt x="5758" y="11092"/>
                    <a:pt x="6875" y="11481"/>
                  </a:cubicBezTo>
                  <a:cubicBezTo>
                    <a:pt x="7992" y="11870"/>
                    <a:pt x="8737" y="12649"/>
                    <a:pt x="8240" y="13622"/>
                  </a:cubicBezTo>
                  <a:cubicBezTo>
                    <a:pt x="7744" y="14595"/>
                    <a:pt x="6006" y="15762"/>
                    <a:pt x="4640" y="16638"/>
                  </a:cubicBezTo>
                  <a:cubicBezTo>
                    <a:pt x="3275" y="17514"/>
                    <a:pt x="2282" y="18097"/>
                    <a:pt x="1537" y="18876"/>
                  </a:cubicBezTo>
                  <a:cubicBezTo>
                    <a:pt x="792" y="19654"/>
                    <a:pt x="296" y="20627"/>
                    <a:pt x="792" y="21114"/>
                  </a:cubicBezTo>
                  <a:cubicBezTo>
                    <a:pt x="1289" y="21600"/>
                    <a:pt x="2778" y="21600"/>
                    <a:pt x="6378" y="21016"/>
                  </a:cubicBezTo>
                  <a:cubicBezTo>
                    <a:pt x="9978" y="20432"/>
                    <a:pt x="15689" y="19265"/>
                    <a:pt x="21399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6970838" y="2450575"/>
              <a:ext cx="184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40"/>
                    <a:pt x="0" y="2880"/>
                    <a:pt x="1614" y="5040"/>
                  </a:cubicBezTo>
                  <a:cubicBezTo>
                    <a:pt x="3228" y="7200"/>
                    <a:pt x="6455" y="10080"/>
                    <a:pt x="10055" y="12960"/>
                  </a:cubicBezTo>
                  <a:cubicBezTo>
                    <a:pt x="13655" y="15840"/>
                    <a:pt x="17628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7002588" y="2425175"/>
              <a:ext cx="165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53"/>
                    <a:pt x="14400" y="5506"/>
                    <a:pt x="11215" y="8153"/>
                  </a:cubicBezTo>
                  <a:cubicBezTo>
                    <a:pt x="8031" y="10800"/>
                    <a:pt x="5262" y="13341"/>
                    <a:pt x="3462" y="15565"/>
                  </a:cubicBezTo>
                  <a:cubicBezTo>
                    <a:pt x="1662" y="17788"/>
                    <a:pt x="831" y="196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7161338" y="2583925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7212138" y="2488675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5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84028" y="138970"/>
              <a:ext cx="163365" cy="372147"/>
            </a:xfrm>
            <a:prstGeom prst="rect">
              <a:avLst/>
            </a:prstGeom>
            <a:effectLst/>
          </p:spPr>
        </p:pic>
        <p:pic>
          <p:nvPicPr>
            <p:cNvPr id="316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64484" y="291668"/>
              <a:ext cx="157305" cy="165017"/>
            </a:xfrm>
            <a:prstGeom prst="rect">
              <a:avLst/>
            </a:prstGeom>
            <a:effectLst/>
          </p:spPr>
        </p:pic>
        <p:pic>
          <p:nvPicPr>
            <p:cNvPr id="316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5400" y="107425"/>
              <a:ext cx="100689" cy="344631"/>
            </a:xfrm>
            <a:prstGeom prst="rect">
              <a:avLst/>
            </a:prstGeom>
            <a:effectLst/>
          </p:spPr>
        </p:pic>
        <p:pic>
          <p:nvPicPr>
            <p:cNvPr id="316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04622" y="253475"/>
              <a:ext cx="188617" cy="63501"/>
            </a:xfrm>
            <a:prstGeom prst="rect">
              <a:avLst/>
            </a:prstGeom>
            <a:effectLst/>
          </p:spPr>
        </p:pic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24567" y="251494"/>
              <a:ext cx="163922" cy="140739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02884" y="117448"/>
              <a:ext cx="165004" cy="318934"/>
            </a:xfrm>
            <a:prstGeom prst="rect">
              <a:avLst/>
            </a:prstGeom>
            <a:effectLst/>
          </p:spPr>
        </p:pic>
        <p:pic>
          <p:nvPicPr>
            <p:cNvPr id="317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29080" y="170925"/>
              <a:ext cx="224558" cy="228601"/>
            </a:xfrm>
            <a:prstGeom prst="rect">
              <a:avLst/>
            </a:prstGeom>
            <a:effectLst/>
          </p:spPr>
        </p:pic>
        <p:pic>
          <p:nvPicPr>
            <p:cNvPr id="317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110788" y="348725"/>
              <a:ext cx="69851" cy="107951"/>
            </a:xfrm>
            <a:prstGeom prst="rect">
              <a:avLst/>
            </a:prstGeom>
            <a:effectLst/>
          </p:spPr>
        </p:pic>
        <p:pic>
          <p:nvPicPr>
            <p:cNvPr id="317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89013" y="146584"/>
              <a:ext cx="182353" cy="412798"/>
            </a:xfrm>
            <a:prstGeom prst="rect">
              <a:avLst/>
            </a:prstGeom>
            <a:effectLst/>
          </p:spPr>
        </p:pic>
        <p:pic>
          <p:nvPicPr>
            <p:cNvPr id="317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485438" y="88375"/>
              <a:ext cx="129319" cy="400051"/>
            </a:xfrm>
            <a:prstGeom prst="rect">
              <a:avLst/>
            </a:prstGeom>
            <a:effectLst/>
          </p:spPr>
        </p:pic>
        <p:pic>
          <p:nvPicPr>
            <p:cNvPr id="317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129588" y="247125"/>
              <a:ext cx="349251" cy="292101"/>
            </a:xfrm>
            <a:prstGeom prst="rect">
              <a:avLst/>
            </a:prstGeom>
            <a:effectLst/>
          </p:spPr>
        </p:pic>
        <p:pic>
          <p:nvPicPr>
            <p:cNvPr id="318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281988" y="210021"/>
              <a:ext cx="146051" cy="354605"/>
            </a:xfrm>
            <a:prstGeom prst="rect">
              <a:avLst/>
            </a:prstGeom>
            <a:effectLst/>
          </p:spPr>
        </p:pic>
        <p:pic>
          <p:nvPicPr>
            <p:cNvPr id="318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458200" y="355075"/>
              <a:ext cx="255589" cy="99485"/>
            </a:xfrm>
            <a:prstGeom prst="rect">
              <a:avLst/>
            </a:prstGeom>
            <a:effectLst/>
          </p:spPr>
        </p:pic>
        <p:pic>
          <p:nvPicPr>
            <p:cNvPr id="318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43838" y="120125"/>
              <a:ext cx="5784851" cy="1974851"/>
            </a:xfrm>
            <a:prstGeom prst="rect">
              <a:avLst/>
            </a:prstGeom>
            <a:effectLst/>
          </p:spPr>
        </p:pic>
        <p:pic>
          <p:nvPicPr>
            <p:cNvPr id="318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64644" y="825060"/>
              <a:ext cx="137995" cy="520616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186738" y="1123425"/>
              <a:ext cx="209551" cy="82551"/>
            </a:xfrm>
            <a:prstGeom prst="rect">
              <a:avLst/>
            </a:prstGeom>
            <a:effectLst/>
          </p:spPr>
        </p:pic>
        <p:pic>
          <p:nvPicPr>
            <p:cNvPr id="319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51838" y="1283877"/>
              <a:ext cx="203201" cy="195149"/>
            </a:xfrm>
            <a:prstGeom prst="rect">
              <a:avLst/>
            </a:prstGeom>
            <a:effectLst/>
          </p:spPr>
        </p:pic>
        <p:pic>
          <p:nvPicPr>
            <p:cNvPr id="319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42854" y="1311809"/>
              <a:ext cx="112185" cy="199018"/>
            </a:xfrm>
            <a:prstGeom prst="rect">
              <a:avLst/>
            </a:prstGeom>
            <a:effectLst/>
          </p:spPr>
        </p:pic>
        <p:pic>
          <p:nvPicPr>
            <p:cNvPr id="319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99484" y="920225"/>
              <a:ext cx="152405" cy="387351"/>
            </a:xfrm>
            <a:prstGeom prst="rect">
              <a:avLst/>
            </a:prstGeom>
            <a:effectLst/>
          </p:spPr>
        </p:pic>
        <p:pic>
          <p:nvPicPr>
            <p:cNvPr id="319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39188" y="1074087"/>
              <a:ext cx="266701" cy="198654"/>
            </a:xfrm>
            <a:prstGeom prst="rect">
              <a:avLst/>
            </a:prstGeom>
            <a:effectLst/>
          </p:spPr>
        </p:pic>
        <p:pic>
          <p:nvPicPr>
            <p:cNvPr id="319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18588" y="939275"/>
              <a:ext cx="90302" cy="393701"/>
            </a:xfrm>
            <a:prstGeom prst="rect">
              <a:avLst/>
            </a:prstGeom>
            <a:effectLst/>
          </p:spPr>
        </p:pic>
        <p:pic>
          <p:nvPicPr>
            <p:cNvPr id="320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49733" y="1127284"/>
              <a:ext cx="341956" cy="124919"/>
            </a:xfrm>
            <a:prstGeom prst="rect">
              <a:avLst/>
            </a:prstGeom>
            <a:effectLst/>
          </p:spPr>
        </p:pic>
        <p:pic>
          <p:nvPicPr>
            <p:cNvPr id="320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072688" y="1047283"/>
              <a:ext cx="457201" cy="259483"/>
            </a:xfrm>
            <a:prstGeom prst="rect">
              <a:avLst/>
            </a:prstGeom>
            <a:effectLst/>
          </p:spPr>
        </p:pic>
        <p:pic>
          <p:nvPicPr>
            <p:cNvPr id="320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81569" y="678925"/>
              <a:ext cx="230870" cy="247651"/>
            </a:xfrm>
            <a:prstGeom prst="rect">
              <a:avLst/>
            </a:prstGeom>
            <a:effectLst/>
          </p:spPr>
        </p:pic>
        <p:pic>
          <p:nvPicPr>
            <p:cNvPr id="3206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675938" y="805925"/>
              <a:ext cx="171451" cy="31751"/>
            </a:xfrm>
            <a:prstGeom prst="rect">
              <a:avLst/>
            </a:prstGeom>
            <a:effectLst/>
          </p:spPr>
        </p:pic>
        <p:pic>
          <p:nvPicPr>
            <p:cNvPr id="3208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917238" y="678925"/>
              <a:ext cx="31751" cy="203201"/>
            </a:xfrm>
            <a:prstGeom prst="rect">
              <a:avLst/>
            </a:prstGeom>
            <a:effectLst/>
          </p:spPr>
        </p:pic>
        <p:pic>
          <p:nvPicPr>
            <p:cNvPr id="3210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12488" y="124407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380517" y="983725"/>
              <a:ext cx="165371" cy="368301"/>
            </a:xfrm>
            <a:prstGeom prst="rect">
              <a:avLst/>
            </a:prstGeom>
            <a:effectLst/>
          </p:spPr>
        </p:pic>
        <p:pic>
          <p:nvPicPr>
            <p:cNvPr id="321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35846" y="1066275"/>
              <a:ext cx="49743" cy="247651"/>
            </a:xfrm>
            <a:prstGeom prst="rect">
              <a:avLst/>
            </a:prstGeom>
            <a:effectLst/>
          </p:spPr>
        </p:pic>
        <p:pic>
          <p:nvPicPr>
            <p:cNvPr id="3216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42738" y="1148825"/>
              <a:ext cx="158751" cy="57151"/>
            </a:xfrm>
            <a:prstGeom prst="rect">
              <a:avLst/>
            </a:prstGeom>
            <a:effectLst/>
          </p:spPr>
        </p:pic>
        <p:pic>
          <p:nvPicPr>
            <p:cNvPr id="321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971338" y="1049041"/>
              <a:ext cx="304801" cy="250112"/>
            </a:xfrm>
            <a:prstGeom prst="rect">
              <a:avLst/>
            </a:prstGeom>
            <a:effectLst/>
          </p:spPr>
        </p:pic>
        <p:pic>
          <p:nvPicPr>
            <p:cNvPr id="322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307888" y="1021825"/>
              <a:ext cx="133850" cy="381001"/>
            </a:xfrm>
            <a:prstGeom prst="rect">
              <a:avLst/>
            </a:prstGeom>
            <a:effectLst/>
          </p:spPr>
        </p:pic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462000" y="640317"/>
              <a:ext cx="220803" cy="389976"/>
            </a:xfrm>
            <a:prstGeom prst="rect">
              <a:avLst/>
            </a:prstGeom>
            <a:effectLst/>
          </p:spPr>
        </p:pic>
        <p:pic>
          <p:nvPicPr>
            <p:cNvPr id="322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809487" y="748775"/>
              <a:ext cx="190551" cy="82551"/>
            </a:xfrm>
            <a:prstGeom prst="rect">
              <a:avLst/>
            </a:prstGeom>
            <a:effectLst/>
          </p:spPr>
        </p:pic>
        <p:pic>
          <p:nvPicPr>
            <p:cNvPr id="322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2025438" y="634475"/>
              <a:ext cx="57151" cy="292101"/>
            </a:xfrm>
            <a:prstGeom prst="rect">
              <a:avLst/>
            </a:prstGeom>
            <a:effectLst/>
          </p:spPr>
        </p:pic>
        <p:pic>
          <p:nvPicPr>
            <p:cNvPr id="322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348288" y="3518555"/>
              <a:ext cx="1877484" cy="262598"/>
            </a:xfrm>
            <a:prstGeom prst="rect">
              <a:avLst/>
            </a:prstGeom>
            <a:effectLst/>
          </p:spPr>
        </p:pic>
        <p:pic>
          <p:nvPicPr>
            <p:cNvPr id="323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072688" y="1567925"/>
              <a:ext cx="1873251" cy="155858"/>
            </a:xfrm>
            <a:prstGeom prst="rect">
              <a:avLst/>
            </a:prstGeom>
            <a:effectLst/>
          </p:spPr>
        </p:pic>
        <p:pic>
          <p:nvPicPr>
            <p:cNvPr id="323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817504" y="3094104"/>
              <a:ext cx="415175" cy="173905"/>
            </a:xfrm>
            <a:prstGeom prst="rect">
              <a:avLst/>
            </a:prstGeom>
            <a:effectLst/>
          </p:spPr>
        </p:pic>
        <p:pic>
          <p:nvPicPr>
            <p:cNvPr id="323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474809" y="2764369"/>
              <a:ext cx="288682" cy="538239"/>
            </a:xfrm>
            <a:prstGeom prst="rect">
              <a:avLst/>
            </a:prstGeom>
            <a:effectLst/>
          </p:spPr>
        </p:pic>
        <p:pic>
          <p:nvPicPr>
            <p:cNvPr id="323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812338" y="3023899"/>
              <a:ext cx="196851" cy="179206"/>
            </a:xfrm>
            <a:prstGeom prst="rect">
              <a:avLst/>
            </a:prstGeom>
            <a:effectLst/>
          </p:spPr>
        </p:pic>
        <p:pic>
          <p:nvPicPr>
            <p:cNvPr id="323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11639" y="2710925"/>
              <a:ext cx="119800" cy="454247"/>
            </a:xfrm>
            <a:prstGeom prst="rect">
              <a:avLst/>
            </a:prstGeom>
            <a:effectLst/>
          </p:spPr>
        </p:pic>
        <p:pic>
          <p:nvPicPr>
            <p:cNvPr id="324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056080" y="2945875"/>
              <a:ext cx="207108" cy="95251"/>
            </a:xfrm>
            <a:prstGeom prst="rect">
              <a:avLst/>
            </a:prstGeom>
            <a:effectLst/>
          </p:spPr>
        </p:pic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234994" y="2966810"/>
              <a:ext cx="231395" cy="147431"/>
            </a:xfrm>
            <a:prstGeom prst="rect">
              <a:avLst/>
            </a:prstGeom>
            <a:effectLst/>
          </p:spPr>
        </p:pic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677658" y="2645738"/>
              <a:ext cx="245931" cy="573188"/>
            </a:xfrm>
            <a:prstGeom prst="rect">
              <a:avLst/>
            </a:prstGeom>
            <a:effectLst/>
          </p:spPr>
        </p:pic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858836" y="2775371"/>
              <a:ext cx="248902" cy="343418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158538" y="2812525"/>
              <a:ext cx="209551" cy="222251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13228" y="2780775"/>
              <a:ext cx="167561" cy="323851"/>
            </a:xfrm>
            <a:prstGeom prst="rect">
              <a:avLst/>
            </a:prstGeom>
            <a:effectLst/>
          </p:spPr>
        </p:pic>
        <p:pic>
          <p:nvPicPr>
            <p:cNvPr id="3252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393488" y="3003025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387138" y="2850625"/>
              <a:ext cx="57151" cy="64633"/>
            </a:xfrm>
            <a:prstGeom prst="rect">
              <a:avLst/>
            </a:prstGeom>
            <a:effectLst/>
          </p:spPr>
        </p:pic>
        <p:pic>
          <p:nvPicPr>
            <p:cNvPr id="3256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660188" y="2895075"/>
              <a:ext cx="184151" cy="38101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717338" y="2825225"/>
              <a:ext cx="44451" cy="196851"/>
            </a:xfrm>
            <a:prstGeom prst="rect">
              <a:avLst/>
            </a:prstGeom>
            <a:effectLst/>
          </p:spPr>
        </p:pic>
        <p:pic>
          <p:nvPicPr>
            <p:cNvPr id="3260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952288" y="2710925"/>
              <a:ext cx="31751" cy="228601"/>
            </a:xfrm>
            <a:prstGeom prst="rect">
              <a:avLst/>
            </a:prstGeom>
            <a:effectLst/>
          </p:spPr>
        </p:pic>
        <p:pic>
          <p:nvPicPr>
            <p:cNvPr id="326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022138" y="2990325"/>
              <a:ext cx="146051" cy="177801"/>
            </a:xfrm>
            <a:prstGeom prst="rect">
              <a:avLst/>
            </a:prstGeom>
            <a:effectLst/>
          </p:spPr>
        </p:pic>
        <p:pic>
          <p:nvPicPr>
            <p:cNvPr id="326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358688" y="2792659"/>
              <a:ext cx="138705" cy="236899"/>
            </a:xfrm>
            <a:prstGeom prst="rect">
              <a:avLst/>
            </a:prstGeom>
            <a:effectLst/>
          </p:spPr>
        </p:pic>
        <p:pic>
          <p:nvPicPr>
            <p:cNvPr id="326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561888" y="2863325"/>
              <a:ext cx="184151" cy="57151"/>
            </a:xfrm>
            <a:prstGeom prst="rect">
              <a:avLst/>
            </a:prstGeom>
            <a:effectLst/>
          </p:spPr>
        </p:pic>
        <p:pic>
          <p:nvPicPr>
            <p:cNvPr id="326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762654" y="2739646"/>
              <a:ext cx="243735" cy="259517"/>
            </a:xfrm>
            <a:prstGeom prst="rect">
              <a:avLst/>
            </a:prstGeom>
            <a:effectLst/>
          </p:spPr>
        </p:pic>
        <p:pic>
          <p:nvPicPr>
            <p:cNvPr id="327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2012738" y="2787125"/>
              <a:ext cx="158751" cy="158751"/>
            </a:xfrm>
            <a:prstGeom prst="rect">
              <a:avLst/>
            </a:prstGeom>
            <a:effectLst/>
          </p:spPr>
        </p:pic>
        <p:pic>
          <p:nvPicPr>
            <p:cNvPr id="327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2038138" y="2768075"/>
              <a:ext cx="165101" cy="273051"/>
            </a:xfrm>
            <a:prstGeom prst="rect">
              <a:avLst/>
            </a:prstGeom>
            <a:effectLst/>
          </p:spPr>
        </p:pic>
        <p:pic>
          <p:nvPicPr>
            <p:cNvPr id="3274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2184188" y="2933175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3276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2203238" y="2806175"/>
              <a:ext cx="57151" cy="44451"/>
            </a:xfrm>
            <a:prstGeom prst="rect">
              <a:avLst/>
            </a:prstGeom>
            <a:effectLst/>
          </p:spPr>
        </p:pic>
        <p:pic>
          <p:nvPicPr>
            <p:cNvPr id="327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631738" y="3314175"/>
              <a:ext cx="254001" cy="69851"/>
            </a:xfrm>
            <a:prstGeom prst="rect">
              <a:avLst/>
            </a:prstGeom>
            <a:effectLst/>
          </p:spPr>
        </p:pic>
        <p:pic>
          <p:nvPicPr>
            <p:cNvPr id="328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760854" y="3218925"/>
              <a:ext cx="42335" cy="234951"/>
            </a:xfrm>
            <a:prstGeom prst="rect">
              <a:avLst/>
            </a:prstGeom>
            <a:effectLst/>
          </p:spPr>
        </p:pic>
        <p:pic>
          <p:nvPicPr>
            <p:cNvPr id="328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961938" y="3263375"/>
              <a:ext cx="50801" cy="203201"/>
            </a:xfrm>
            <a:prstGeom prst="rect">
              <a:avLst/>
            </a:prstGeom>
            <a:effectLst/>
          </p:spPr>
        </p:pic>
        <p:pic>
          <p:nvPicPr>
            <p:cNvPr id="328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2101638" y="3187175"/>
              <a:ext cx="203469" cy="463551"/>
            </a:xfrm>
            <a:prstGeom prst="rect">
              <a:avLst/>
            </a:prstGeom>
            <a:effectLst/>
          </p:spPr>
        </p:pic>
        <p:pic>
          <p:nvPicPr>
            <p:cNvPr id="328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154029" y="581595"/>
              <a:ext cx="992291" cy="459281"/>
            </a:xfrm>
            <a:prstGeom prst="rect">
              <a:avLst/>
            </a:prstGeom>
            <a:effectLst/>
          </p:spPr>
        </p:pic>
        <p:pic>
          <p:nvPicPr>
            <p:cNvPr id="328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917238" y="3186581"/>
              <a:ext cx="964495" cy="153540"/>
            </a:xfrm>
            <a:prstGeom prst="rect">
              <a:avLst/>
            </a:prstGeom>
            <a:effectLst/>
          </p:spPr>
        </p:pic>
        <p:pic>
          <p:nvPicPr>
            <p:cNvPr id="329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748338" y="2755375"/>
              <a:ext cx="577081" cy="169335"/>
            </a:xfrm>
            <a:prstGeom prst="rect">
              <a:avLst/>
            </a:prstGeom>
            <a:effectLst/>
          </p:spPr>
        </p:pic>
        <p:pic>
          <p:nvPicPr>
            <p:cNvPr id="3292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577388" y="3587225"/>
              <a:ext cx="88901" cy="38101"/>
            </a:xfrm>
            <a:prstGeom prst="rect">
              <a:avLst/>
            </a:prstGeom>
            <a:effectLst/>
          </p:spPr>
        </p:pic>
        <p:pic>
          <p:nvPicPr>
            <p:cNvPr id="329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704388" y="3590125"/>
              <a:ext cx="3238501" cy="155851"/>
            </a:xfrm>
            <a:prstGeom prst="rect">
              <a:avLst/>
            </a:prstGeom>
            <a:effectLst/>
          </p:spPr>
        </p:pic>
        <p:sp>
          <p:nvSpPr>
            <p:cNvPr id="3296" name="Line"/>
            <p:cNvSpPr/>
            <p:nvPr/>
          </p:nvSpPr>
          <p:spPr>
            <a:xfrm>
              <a:off x="4611994" y="3853925"/>
              <a:ext cx="104595" cy="109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0"/>
                  </a:moveTo>
                  <a:cubicBezTo>
                    <a:pt x="179" y="1256"/>
                    <a:pt x="-253" y="2512"/>
                    <a:pt x="179" y="3872"/>
                  </a:cubicBezTo>
                  <a:cubicBezTo>
                    <a:pt x="611" y="5233"/>
                    <a:pt x="1907" y="6698"/>
                    <a:pt x="3203" y="8163"/>
                  </a:cubicBezTo>
                  <a:cubicBezTo>
                    <a:pt x="4499" y="9628"/>
                    <a:pt x="5795" y="11093"/>
                    <a:pt x="7739" y="12558"/>
                  </a:cubicBezTo>
                  <a:cubicBezTo>
                    <a:pt x="9683" y="14023"/>
                    <a:pt x="12275" y="15488"/>
                    <a:pt x="14435" y="16849"/>
                  </a:cubicBezTo>
                  <a:cubicBezTo>
                    <a:pt x="16595" y="18209"/>
                    <a:pt x="18323" y="19465"/>
                    <a:pt x="19403" y="20240"/>
                  </a:cubicBezTo>
                  <a:cubicBezTo>
                    <a:pt x="20483" y="21014"/>
                    <a:pt x="20915" y="21307"/>
                    <a:pt x="213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4500688" y="4825475"/>
              <a:ext cx="266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4800"/>
                    <a:pt x="5486" y="9600"/>
                    <a:pt x="9086" y="13200"/>
                  </a:cubicBezTo>
                  <a:cubicBezTo>
                    <a:pt x="12686" y="16800"/>
                    <a:pt x="17143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4653088" y="4857225"/>
              <a:ext cx="2159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24" y="2592"/>
                    <a:pt x="15247" y="5184"/>
                    <a:pt x="11647" y="8784"/>
                  </a:cubicBezTo>
                  <a:cubicBezTo>
                    <a:pt x="8047" y="12384"/>
                    <a:pt x="4024" y="169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5015038" y="4191611"/>
              <a:ext cx="213213" cy="40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28" fill="norm" stroke="1" extrusionOk="0">
                  <a:moveTo>
                    <a:pt x="5718" y="8334"/>
                  </a:moveTo>
                  <a:cubicBezTo>
                    <a:pt x="5082" y="11579"/>
                    <a:pt x="4447" y="14825"/>
                    <a:pt x="4129" y="15776"/>
                  </a:cubicBezTo>
                  <a:cubicBezTo>
                    <a:pt x="3812" y="16727"/>
                    <a:pt x="3812" y="15384"/>
                    <a:pt x="4341" y="12698"/>
                  </a:cubicBezTo>
                  <a:cubicBezTo>
                    <a:pt x="4871" y="10012"/>
                    <a:pt x="5929" y="5983"/>
                    <a:pt x="6776" y="3689"/>
                  </a:cubicBezTo>
                  <a:cubicBezTo>
                    <a:pt x="7624" y="1395"/>
                    <a:pt x="8259" y="835"/>
                    <a:pt x="9106" y="444"/>
                  </a:cubicBezTo>
                  <a:cubicBezTo>
                    <a:pt x="9953" y="52"/>
                    <a:pt x="11012" y="-172"/>
                    <a:pt x="12706" y="164"/>
                  </a:cubicBezTo>
                  <a:cubicBezTo>
                    <a:pt x="14400" y="500"/>
                    <a:pt x="16729" y="1395"/>
                    <a:pt x="18529" y="3521"/>
                  </a:cubicBezTo>
                  <a:cubicBezTo>
                    <a:pt x="20329" y="5648"/>
                    <a:pt x="21600" y="9005"/>
                    <a:pt x="21282" y="11579"/>
                  </a:cubicBezTo>
                  <a:cubicBezTo>
                    <a:pt x="20965" y="14153"/>
                    <a:pt x="19059" y="15944"/>
                    <a:pt x="15247" y="17455"/>
                  </a:cubicBezTo>
                  <a:cubicBezTo>
                    <a:pt x="11435" y="18966"/>
                    <a:pt x="5718" y="20197"/>
                    <a:pt x="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5243638" y="4525900"/>
              <a:ext cx="247651" cy="17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1640"/>
                  </a:moveTo>
                  <a:cubicBezTo>
                    <a:pt x="554" y="636"/>
                    <a:pt x="1108" y="-369"/>
                    <a:pt x="3138" y="133"/>
                  </a:cubicBezTo>
                  <a:cubicBezTo>
                    <a:pt x="5169" y="636"/>
                    <a:pt x="8677" y="2645"/>
                    <a:pt x="10431" y="4905"/>
                  </a:cubicBezTo>
                  <a:cubicBezTo>
                    <a:pt x="12185" y="7166"/>
                    <a:pt x="12185" y="9678"/>
                    <a:pt x="11446" y="11812"/>
                  </a:cubicBezTo>
                  <a:cubicBezTo>
                    <a:pt x="10708" y="13947"/>
                    <a:pt x="9231" y="15705"/>
                    <a:pt x="8031" y="17212"/>
                  </a:cubicBezTo>
                  <a:cubicBezTo>
                    <a:pt x="6831" y="18719"/>
                    <a:pt x="5908" y="19975"/>
                    <a:pt x="5908" y="20603"/>
                  </a:cubicBezTo>
                  <a:cubicBezTo>
                    <a:pt x="5908" y="21231"/>
                    <a:pt x="6831" y="21231"/>
                    <a:pt x="9600" y="20854"/>
                  </a:cubicBezTo>
                  <a:cubicBezTo>
                    <a:pt x="12369" y="20478"/>
                    <a:pt x="16985" y="19724"/>
                    <a:pt x="21600" y="18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4056188" y="5267074"/>
              <a:ext cx="124758" cy="50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58" fill="norm" stroke="1" extrusionOk="0">
                  <a:moveTo>
                    <a:pt x="12960" y="5818"/>
                  </a:moveTo>
                  <a:cubicBezTo>
                    <a:pt x="15840" y="5004"/>
                    <a:pt x="18720" y="4191"/>
                    <a:pt x="20160" y="3287"/>
                  </a:cubicBezTo>
                  <a:cubicBezTo>
                    <a:pt x="21600" y="2384"/>
                    <a:pt x="21600" y="1389"/>
                    <a:pt x="19980" y="757"/>
                  </a:cubicBezTo>
                  <a:cubicBezTo>
                    <a:pt x="18360" y="124"/>
                    <a:pt x="15120" y="-147"/>
                    <a:pt x="12240" y="79"/>
                  </a:cubicBezTo>
                  <a:cubicBezTo>
                    <a:pt x="9360" y="305"/>
                    <a:pt x="6840" y="1028"/>
                    <a:pt x="5760" y="2835"/>
                  </a:cubicBezTo>
                  <a:cubicBezTo>
                    <a:pt x="4680" y="4643"/>
                    <a:pt x="5040" y="7535"/>
                    <a:pt x="6480" y="10337"/>
                  </a:cubicBezTo>
                  <a:cubicBezTo>
                    <a:pt x="7920" y="13138"/>
                    <a:pt x="10440" y="15850"/>
                    <a:pt x="11700" y="17431"/>
                  </a:cubicBezTo>
                  <a:cubicBezTo>
                    <a:pt x="12960" y="19013"/>
                    <a:pt x="12960" y="19465"/>
                    <a:pt x="12960" y="19962"/>
                  </a:cubicBezTo>
                  <a:cubicBezTo>
                    <a:pt x="12960" y="20459"/>
                    <a:pt x="12960" y="21001"/>
                    <a:pt x="11880" y="21227"/>
                  </a:cubicBezTo>
                  <a:cubicBezTo>
                    <a:pt x="10800" y="21453"/>
                    <a:pt x="8640" y="21363"/>
                    <a:pt x="6480" y="21137"/>
                  </a:cubicBezTo>
                  <a:cubicBezTo>
                    <a:pt x="4320" y="20911"/>
                    <a:pt x="2160" y="20549"/>
                    <a:pt x="0" y="20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3987784" y="5555725"/>
              <a:ext cx="26525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454" y="21600"/>
                  </a:moveTo>
                  <a:cubicBezTo>
                    <a:pt x="1597" y="19722"/>
                    <a:pt x="740" y="17843"/>
                    <a:pt x="312" y="16122"/>
                  </a:cubicBezTo>
                  <a:cubicBezTo>
                    <a:pt x="-117" y="14400"/>
                    <a:pt x="-117" y="12835"/>
                    <a:pt x="397" y="11583"/>
                  </a:cubicBezTo>
                  <a:cubicBezTo>
                    <a:pt x="912" y="10330"/>
                    <a:pt x="1940" y="9391"/>
                    <a:pt x="5540" y="7513"/>
                  </a:cubicBezTo>
                  <a:cubicBezTo>
                    <a:pt x="9140" y="5635"/>
                    <a:pt x="15312" y="2817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4309105" y="5358875"/>
              <a:ext cx="15348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20883" y="0"/>
                  </a:moveTo>
                  <a:cubicBezTo>
                    <a:pt x="16851" y="111"/>
                    <a:pt x="12819" y="222"/>
                    <a:pt x="9075" y="1440"/>
                  </a:cubicBezTo>
                  <a:cubicBezTo>
                    <a:pt x="5331" y="2658"/>
                    <a:pt x="1875" y="4985"/>
                    <a:pt x="579" y="7532"/>
                  </a:cubicBezTo>
                  <a:cubicBezTo>
                    <a:pt x="-717" y="10080"/>
                    <a:pt x="147" y="12849"/>
                    <a:pt x="3315" y="15231"/>
                  </a:cubicBezTo>
                  <a:cubicBezTo>
                    <a:pt x="6483" y="17612"/>
                    <a:pt x="11955" y="19606"/>
                    <a:pt x="174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4519738" y="5552461"/>
              <a:ext cx="102684" cy="42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381" fill="norm" stroke="1" extrusionOk="0">
                  <a:moveTo>
                    <a:pt x="5184" y="5002"/>
                  </a:moveTo>
                  <a:cubicBezTo>
                    <a:pt x="4752" y="7366"/>
                    <a:pt x="4320" y="9730"/>
                    <a:pt x="4752" y="12309"/>
                  </a:cubicBezTo>
                  <a:cubicBezTo>
                    <a:pt x="5184" y="14888"/>
                    <a:pt x="6480" y="17682"/>
                    <a:pt x="7560" y="19348"/>
                  </a:cubicBezTo>
                  <a:cubicBezTo>
                    <a:pt x="8640" y="21014"/>
                    <a:pt x="9504" y="21551"/>
                    <a:pt x="9936" y="21336"/>
                  </a:cubicBezTo>
                  <a:cubicBezTo>
                    <a:pt x="10368" y="21121"/>
                    <a:pt x="10368" y="20154"/>
                    <a:pt x="10152" y="17790"/>
                  </a:cubicBezTo>
                  <a:cubicBezTo>
                    <a:pt x="9936" y="15426"/>
                    <a:pt x="9504" y="11664"/>
                    <a:pt x="9072" y="8870"/>
                  </a:cubicBezTo>
                  <a:cubicBezTo>
                    <a:pt x="8640" y="6076"/>
                    <a:pt x="8208" y="4250"/>
                    <a:pt x="7992" y="3067"/>
                  </a:cubicBezTo>
                  <a:cubicBezTo>
                    <a:pt x="7776" y="1885"/>
                    <a:pt x="7776" y="1348"/>
                    <a:pt x="8640" y="864"/>
                  </a:cubicBezTo>
                  <a:cubicBezTo>
                    <a:pt x="9504" y="381"/>
                    <a:pt x="11232" y="-49"/>
                    <a:pt x="13392" y="5"/>
                  </a:cubicBezTo>
                  <a:cubicBezTo>
                    <a:pt x="15552" y="58"/>
                    <a:pt x="18144" y="596"/>
                    <a:pt x="19656" y="1509"/>
                  </a:cubicBezTo>
                  <a:cubicBezTo>
                    <a:pt x="21168" y="2423"/>
                    <a:pt x="21600" y="3712"/>
                    <a:pt x="19656" y="5002"/>
                  </a:cubicBezTo>
                  <a:cubicBezTo>
                    <a:pt x="17712" y="6291"/>
                    <a:pt x="13392" y="7581"/>
                    <a:pt x="9720" y="8333"/>
                  </a:cubicBezTo>
                  <a:cubicBezTo>
                    <a:pt x="6048" y="9085"/>
                    <a:pt x="3024" y="9300"/>
                    <a:pt x="0" y="9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4722938" y="5289025"/>
              <a:ext cx="10160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92"/>
                    <a:pt x="4500" y="185"/>
                    <a:pt x="7200" y="1477"/>
                  </a:cubicBezTo>
                  <a:cubicBezTo>
                    <a:pt x="9900" y="2769"/>
                    <a:pt x="13050" y="5262"/>
                    <a:pt x="15075" y="8354"/>
                  </a:cubicBezTo>
                  <a:cubicBezTo>
                    <a:pt x="17100" y="11446"/>
                    <a:pt x="18000" y="15138"/>
                    <a:pt x="18900" y="17446"/>
                  </a:cubicBezTo>
                  <a:cubicBezTo>
                    <a:pt x="19800" y="19754"/>
                    <a:pt x="20700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4881688" y="5376794"/>
              <a:ext cx="128485" cy="345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77" fill="norm" stroke="1" extrusionOk="0">
                  <a:moveTo>
                    <a:pt x="4181" y="8368"/>
                  </a:moveTo>
                  <a:cubicBezTo>
                    <a:pt x="5226" y="12319"/>
                    <a:pt x="6271" y="16271"/>
                    <a:pt x="6794" y="18576"/>
                  </a:cubicBezTo>
                  <a:cubicBezTo>
                    <a:pt x="7316" y="20880"/>
                    <a:pt x="7316" y="21539"/>
                    <a:pt x="6968" y="21473"/>
                  </a:cubicBezTo>
                  <a:cubicBezTo>
                    <a:pt x="6619" y="21407"/>
                    <a:pt x="5923" y="20617"/>
                    <a:pt x="5226" y="17654"/>
                  </a:cubicBezTo>
                  <a:cubicBezTo>
                    <a:pt x="4529" y="14690"/>
                    <a:pt x="3832" y="9554"/>
                    <a:pt x="3658" y="6459"/>
                  </a:cubicBezTo>
                  <a:cubicBezTo>
                    <a:pt x="3484" y="3363"/>
                    <a:pt x="3832" y="2310"/>
                    <a:pt x="4529" y="1454"/>
                  </a:cubicBezTo>
                  <a:cubicBezTo>
                    <a:pt x="5226" y="598"/>
                    <a:pt x="6271" y="-61"/>
                    <a:pt x="7839" y="5"/>
                  </a:cubicBezTo>
                  <a:cubicBezTo>
                    <a:pt x="9406" y="71"/>
                    <a:pt x="11497" y="861"/>
                    <a:pt x="14284" y="2902"/>
                  </a:cubicBezTo>
                  <a:cubicBezTo>
                    <a:pt x="17071" y="4944"/>
                    <a:pt x="20555" y="8237"/>
                    <a:pt x="21077" y="10871"/>
                  </a:cubicBezTo>
                  <a:cubicBezTo>
                    <a:pt x="21600" y="13505"/>
                    <a:pt x="19161" y="15480"/>
                    <a:pt x="15155" y="16995"/>
                  </a:cubicBezTo>
                  <a:cubicBezTo>
                    <a:pt x="11148" y="18510"/>
                    <a:pt x="5574" y="19563"/>
                    <a:pt x="0" y="20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5072188" y="5631925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5122988" y="5689075"/>
              <a:ext cx="825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5324071" y="5386163"/>
              <a:ext cx="119444" cy="33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415" fill="norm" stroke="1" extrusionOk="0">
                  <a:moveTo>
                    <a:pt x="5858" y="3569"/>
                  </a:moveTo>
                  <a:cubicBezTo>
                    <a:pt x="5492" y="8217"/>
                    <a:pt x="5125" y="12865"/>
                    <a:pt x="4942" y="15600"/>
                  </a:cubicBezTo>
                  <a:cubicBezTo>
                    <a:pt x="4759" y="18334"/>
                    <a:pt x="4759" y="19154"/>
                    <a:pt x="4759" y="19906"/>
                  </a:cubicBezTo>
                  <a:cubicBezTo>
                    <a:pt x="4759" y="20658"/>
                    <a:pt x="4759" y="21341"/>
                    <a:pt x="4210" y="21410"/>
                  </a:cubicBezTo>
                  <a:cubicBezTo>
                    <a:pt x="3661" y="21478"/>
                    <a:pt x="2563" y="20931"/>
                    <a:pt x="1647" y="18334"/>
                  </a:cubicBezTo>
                  <a:cubicBezTo>
                    <a:pt x="732" y="15736"/>
                    <a:pt x="0" y="11088"/>
                    <a:pt x="0" y="8012"/>
                  </a:cubicBezTo>
                  <a:cubicBezTo>
                    <a:pt x="0" y="4936"/>
                    <a:pt x="732" y="3432"/>
                    <a:pt x="1464" y="2339"/>
                  </a:cubicBezTo>
                  <a:cubicBezTo>
                    <a:pt x="2197" y="1245"/>
                    <a:pt x="2929" y="562"/>
                    <a:pt x="4210" y="220"/>
                  </a:cubicBezTo>
                  <a:cubicBezTo>
                    <a:pt x="5492" y="-122"/>
                    <a:pt x="7322" y="-122"/>
                    <a:pt x="9702" y="630"/>
                  </a:cubicBezTo>
                  <a:cubicBezTo>
                    <a:pt x="12081" y="1382"/>
                    <a:pt x="15010" y="2886"/>
                    <a:pt x="17390" y="5141"/>
                  </a:cubicBezTo>
                  <a:cubicBezTo>
                    <a:pt x="19769" y="7397"/>
                    <a:pt x="21600" y="10405"/>
                    <a:pt x="20136" y="13002"/>
                  </a:cubicBezTo>
                  <a:cubicBezTo>
                    <a:pt x="18671" y="15600"/>
                    <a:pt x="13912" y="17787"/>
                    <a:pt x="10068" y="19086"/>
                  </a:cubicBezTo>
                  <a:cubicBezTo>
                    <a:pt x="6224" y="20384"/>
                    <a:pt x="3295" y="20794"/>
                    <a:pt x="366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5478588" y="5632984"/>
              <a:ext cx="177801" cy="14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3600"/>
                  </a:moveTo>
                  <a:cubicBezTo>
                    <a:pt x="771" y="2347"/>
                    <a:pt x="1543" y="1095"/>
                    <a:pt x="2571" y="469"/>
                  </a:cubicBezTo>
                  <a:cubicBezTo>
                    <a:pt x="3600" y="-157"/>
                    <a:pt x="4886" y="-157"/>
                    <a:pt x="5914" y="469"/>
                  </a:cubicBezTo>
                  <a:cubicBezTo>
                    <a:pt x="6943" y="1095"/>
                    <a:pt x="7714" y="2347"/>
                    <a:pt x="7071" y="5321"/>
                  </a:cubicBezTo>
                  <a:cubicBezTo>
                    <a:pt x="6429" y="8295"/>
                    <a:pt x="4371" y="12991"/>
                    <a:pt x="2829" y="15965"/>
                  </a:cubicBezTo>
                  <a:cubicBezTo>
                    <a:pt x="1286" y="18939"/>
                    <a:pt x="257" y="20191"/>
                    <a:pt x="900" y="20817"/>
                  </a:cubicBezTo>
                  <a:cubicBezTo>
                    <a:pt x="1543" y="21443"/>
                    <a:pt x="3857" y="21443"/>
                    <a:pt x="7586" y="20504"/>
                  </a:cubicBezTo>
                  <a:cubicBezTo>
                    <a:pt x="11314" y="19565"/>
                    <a:pt x="16457" y="17686"/>
                    <a:pt x="21600" y="15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5662738" y="5327125"/>
              <a:ext cx="15856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fill="norm" stroke="1" extrusionOk="0">
                  <a:moveTo>
                    <a:pt x="0" y="0"/>
                  </a:moveTo>
                  <a:cubicBezTo>
                    <a:pt x="3877" y="645"/>
                    <a:pt x="7754" y="1290"/>
                    <a:pt x="11077" y="2901"/>
                  </a:cubicBezTo>
                  <a:cubicBezTo>
                    <a:pt x="14400" y="4513"/>
                    <a:pt x="17169" y="7093"/>
                    <a:pt x="18969" y="9618"/>
                  </a:cubicBezTo>
                  <a:cubicBezTo>
                    <a:pt x="20769" y="12143"/>
                    <a:pt x="21600" y="14615"/>
                    <a:pt x="19523" y="16603"/>
                  </a:cubicBezTo>
                  <a:cubicBezTo>
                    <a:pt x="17446" y="18591"/>
                    <a:pt x="12462" y="20096"/>
                    <a:pt x="7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6094538" y="5503703"/>
              <a:ext cx="1841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14" y="4868"/>
                    <a:pt x="10428" y="-1303"/>
                    <a:pt x="14028" y="240"/>
                  </a:cubicBezTo>
                  <a:cubicBezTo>
                    <a:pt x="17628" y="1783"/>
                    <a:pt x="1961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6113588" y="5593825"/>
              <a:ext cx="247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6800"/>
                    <a:pt x="8492" y="12000"/>
                    <a:pt x="12092" y="8400"/>
                  </a:cubicBezTo>
                  <a:cubicBezTo>
                    <a:pt x="15692" y="4800"/>
                    <a:pt x="1864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6697971" y="5320276"/>
              <a:ext cx="298268" cy="32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41" fill="norm" stroke="1" extrusionOk="0">
                  <a:moveTo>
                    <a:pt x="17087" y="3334"/>
                  </a:moveTo>
                  <a:cubicBezTo>
                    <a:pt x="17537" y="2096"/>
                    <a:pt x="17987" y="858"/>
                    <a:pt x="17762" y="307"/>
                  </a:cubicBezTo>
                  <a:cubicBezTo>
                    <a:pt x="17537" y="-243"/>
                    <a:pt x="16637" y="-105"/>
                    <a:pt x="14537" y="1133"/>
                  </a:cubicBezTo>
                  <a:cubicBezTo>
                    <a:pt x="12437" y="2371"/>
                    <a:pt x="9137" y="4710"/>
                    <a:pt x="6362" y="7393"/>
                  </a:cubicBezTo>
                  <a:cubicBezTo>
                    <a:pt x="3587" y="10075"/>
                    <a:pt x="1337" y="13102"/>
                    <a:pt x="437" y="15303"/>
                  </a:cubicBezTo>
                  <a:cubicBezTo>
                    <a:pt x="-463" y="17505"/>
                    <a:pt x="-13" y="18881"/>
                    <a:pt x="2162" y="19844"/>
                  </a:cubicBezTo>
                  <a:cubicBezTo>
                    <a:pt x="4337" y="20807"/>
                    <a:pt x="8237" y="21357"/>
                    <a:pt x="11687" y="21219"/>
                  </a:cubicBezTo>
                  <a:cubicBezTo>
                    <a:pt x="15137" y="21082"/>
                    <a:pt x="18137" y="20256"/>
                    <a:pt x="21137" y="1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7047038" y="5060425"/>
              <a:ext cx="952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7496665" y="5337469"/>
              <a:ext cx="191155" cy="58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376" fill="norm" stroke="1" extrusionOk="0">
                  <a:moveTo>
                    <a:pt x="831" y="6847"/>
                  </a:moveTo>
                  <a:cubicBezTo>
                    <a:pt x="1760" y="9644"/>
                    <a:pt x="2689" y="12441"/>
                    <a:pt x="3154" y="14733"/>
                  </a:cubicBezTo>
                  <a:cubicBezTo>
                    <a:pt x="3618" y="17025"/>
                    <a:pt x="3618" y="18812"/>
                    <a:pt x="3386" y="19900"/>
                  </a:cubicBezTo>
                  <a:cubicBezTo>
                    <a:pt x="3154" y="20988"/>
                    <a:pt x="2689" y="21376"/>
                    <a:pt x="2225" y="21376"/>
                  </a:cubicBezTo>
                  <a:cubicBezTo>
                    <a:pt x="1760" y="21376"/>
                    <a:pt x="1296" y="20988"/>
                    <a:pt x="831" y="19395"/>
                  </a:cubicBezTo>
                  <a:cubicBezTo>
                    <a:pt x="367" y="17802"/>
                    <a:pt x="-98" y="15005"/>
                    <a:pt x="18" y="12324"/>
                  </a:cubicBezTo>
                  <a:cubicBezTo>
                    <a:pt x="134" y="9644"/>
                    <a:pt x="831" y="7080"/>
                    <a:pt x="1992" y="5059"/>
                  </a:cubicBezTo>
                  <a:cubicBezTo>
                    <a:pt x="3154" y="3039"/>
                    <a:pt x="4779" y="1563"/>
                    <a:pt x="6986" y="747"/>
                  </a:cubicBezTo>
                  <a:cubicBezTo>
                    <a:pt x="9192" y="-69"/>
                    <a:pt x="11979" y="-224"/>
                    <a:pt x="14650" y="320"/>
                  </a:cubicBezTo>
                  <a:cubicBezTo>
                    <a:pt x="17321" y="864"/>
                    <a:pt x="19876" y="2107"/>
                    <a:pt x="20689" y="3505"/>
                  </a:cubicBezTo>
                  <a:cubicBezTo>
                    <a:pt x="21502" y="4904"/>
                    <a:pt x="20573" y="6458"/>
                    <a:pt x="18018" y="7507"/>
                  </a:cubicBezTo>
                  <a:cubicBezTo>
                    <a:pt x="15463" y="8556"/>
                    <a:pt x="11283" y="9100"/>
                    <a:pt x="8379" y="9216"/>
                  </a:cubicBezTo>
                  <a:cubicBezTo>
                    <a:pt x="5476" y="9333"/>
                    <a:pt x="3850" y="9022"/>
                    <a:pt x="2225" y="8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7634201" y="4780462"/>
              <a:ext cx="213210" cy="25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04" fill="norm" stroke="1" extrusionOk="0">
                  <a:moveTo>
                    <a:pt x="19209" y="573"/>
                  </a:moveTo>
                  <a:cubicBezTo>
                    <a:pt x="20257" y="222"/>
                    <a:pt x="21306" y="-129"/>
                    <a:pt x="21096" y="47"/>
                  </a:cubicBezTo>
                  <a:cubicBezTo>
                    <a:pt x="20887" y="222"/>
                    <a:pt x="19419" y="925"/>
                    <a:pt x="16273" y="2330"/>
                  </a:cubicBezTo>
                  <a:cubicBezTo>
                    <a:pt x="13127" y="3734"/>
                    <a:pt x="8304" y="5842"/>
                    <a:pt x="5158" y="7334"/>
                  </a:cubicBezTo>
                  <a:cubicBezTo>
                    <a:pt x="2013" y="8827"/>
                    <a:pt x="545" y="9705"/>
                    <a:pt x="125" y="10495"/>
                  </a:cubicBezTo>
                  <a:cubicBezTo>
                    <a:pt x="-294" y="11286"/>
                    <a:pt x="335" y="11988"/>
                    <a:pt x="2013" y="12339"/>
                  </a:cubicBezTo>
                  <a:cubicBezTo>
                    <a:pt x="3690" y="12691"/>
                    <a:pt x="6417" y="12691"/>
                    <a:pt x="8304" y="12691"/>
                  </a:cubicBezTo>
                  <a:cubicBezTo>
                    <a:pt x="10191" y="12691"/>
                    <a:pt x="11240" y="12691"/>
                    <a:pt x="11974" y="13130"/>
                  </a:cubicBezTo>
                  <a:cubicBezTo>
                    <a:pt x="12708" y="13569"/>
                    <a:pt x="13127" y="14447"/>
                    <a:pt x="12813" y="15237"/>
                  </a:cubicBezTo>
                  <a:cubicBezTo>
                    <a:pt x="12498" y="16027"/>
                    <a:pt x="11450" y="16730"/>
                    <a:pt x="9982" y="17608"/>
                  </a:cubicBezTo>
                  <a:cubicBezTo>
                    <a:pt x="8514" y="18486"/>
                    <a:pt x="6626" y="19539"/>
                    <a:pt x="5158" y="20242"/>
                  </a:cubicBezTo>
                  <a:cubicBezTo>
                    <a:pt x="3690" y="20944"/>
                    <a:pt x="2642" y="21295"/>
                    <a:pt x="2747" y="21383"/>
                  </a:cubicBezTo>
                  <a:cubicBezTo>
                    <a:pt x="2852" y="21471"/>
                    <a:pt x="4110" y="21295"/>
                    <a:pt x="7151" y="20593"/>
                  </a:cubicBezTo>
                  <a:cubicBezTo>
                    <a:pt x="10191" y="19891"/>
                    <a:pt x="15015" y="18661"/>
                    <a:pt x="19838" y="17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7942388" y="4781025"/>
              <a:ext cx="266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1490"/>
                    <a:pt x="8229" y="2979"/>
                    <a:pt x="11657" y="5959"/>
                  </a:cubicBezTo>
                  <a:cubicBezTo>
                    <a:pt x="15086" y="8938"/>
                    <a:pt x="17829" y="13407"/>
                    <a:pt x="19371" y="16262"/>
                  </a:cubicBezTo>
                  <a:cubicBezTo>
                    <a:pt x="20914" y="19117"/>
                    <a:pt x="21257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8012238" y="4704825"/>
              <a:ext cx="1968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535" y="900"/>
                  </a:cubicBezTo>
                  <a:cubicBezTo>
                    <a:pt x="15794" y="1800"/>
                    <a:pt x="13471" y="3600"/>
                    <a:pt x="10684" y="6136"/>
                  </a:cubicBezTo>
                  <a:cubicBezTo>
                    <a:pt x="7897" y="8673"/>
                    <a:pt x="4645" y="11945"/>
                    <a:pt x="2787" y="14645"/>
                  </a:cubicBezTo>
                  <a:cubicBezTo>
                    <a:pt x="929" y="17345"/>
                    <a:pt x="465" y="194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8240838" y="4914375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8247188" y="4787375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7656638" y="5193775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7669338" y="5117575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7751888" y="5174725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7764588" y="5231875"/>
              <a:ext cx="69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7929688" y="5162025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7475381" y="4457851"/>
              <a:ext cx="136808" cy="19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94" fill="norm" stroke="1" extrusionOk="0">
                  <a:moveTo>
                    <a:pt x="543" y="8984"/>
                  </a:moveTo>
                  <a:cubicBezTo>
                    <a:pt x="210" y="7823"/>
                    <a:pt x="-122" y="6662"/>
                    <a:pt x="44" y="6778"/>
                  </a:cubicBezTo>
                  <a:cubicBezTo>
                    <a:pt x="210" y="6894"/>
                    <a:pt x="875" y="8288"/>
                    <a:pt x="1373" y="10378"/>
                  </a:cubicBezTo>
                  <a:cubicBezTo>
                    <a:pt x="1872" y="12468"/>
                    <a:pt x="2204" y="15255"/>
                    <a:pt x="2370" y="17462"/>
                  </a:cubicBezTo>
                  <a:cubicBezTo>
                    <a:pt x="2536" y="19668"/>
                    <a:pt x="2536" y="21294"/>
                    <a:pt x="2370" y="21294"/>
                  </a:cubicBezTo>
                  <a:cubicBezTo>
                    <a:pt x="2204" y="21294"/>
                    <a:pt x="1872" y="19668"/>
                    <a:pt x="2370" y="16417"/>
                  </a:cubicBezTo>
                  <a:cubicBezTo>
                    <a:pt x="2869" y="13165"/>
                    <a:pt x="4198" y="8288"/>
                    <a:pt x="5693" y="5152"/>
                  </a:cubicBezTo>
                  <a:cubicBezTo>
                    <a:pt x="7189" y="2017"/>
                    <a:pt x="8850" y="623"/>
                    <a:pt x="10512" y="159"/>
                  </a:cubicBezTo>
                  <a:cubicBezTo>
                    <a:pt x="12173" y="-306"/>
                    <a:pt x="13835" y="159"/>
                    <a:pt x="15663" y="2829"/>
                  </a:cubicBezTo>
                  <a:cubicBezTo>
                    <a:pt x="17490" y="5500"/>
                    <a:pt x="19484" y="10378"/>
                    <a:pt x="21478" y="15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7650288" y="4495275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7690504" y="4438125"/>
              <a:ext cx="1693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571"/>
                    <a:pt x="0" y="5143"/>
                    <a:pt x="0" y="8743"/>
                  </a:cubicBezTo>
                  <a:cubicBezTo>
                    <a:pt x="0" y="12343"/>
                    <a:pt x="10800" y="169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7764588" y="4452532"/>
              <a:ext cx="209551" cy="8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1215"/>
                  </a:moveTo>
                  <a:cubicBezTo>
                    <a:pt x="655" y="3984"/>
                    <a:pt x="1309" y="6753"/>
                    <a:pt x="1745" y="9522"/>
                  </a:cubicBezTo>
                  <a:cubicBezTo>
                    <a:pt x="2182" y="12291"/>
                    <a:pt x="2400" y="15061"/>
                    <a:pt x="2836" y="15338"/>
                  </a:cubicBezTo>
                  <a:cubicBezTo>
                    <a:pt x="3273" y="15615"/>
                    <a:pt x="3927" y="13399"/>
                    <a:pt x="4582" y="10907"/>
                  </a:cubicBezTo>
                  <a:cubicBezTo>
                    <a:pt x="5236" y="8415"/>
                    <a:pt x="5891" y="5645"/>
                    <a:pt x="6655" y="3430"/>
                  </a:cubicBezTo>
                  <a:cubicBezTo>
                    <a:pt x="7418" y="1215"/>
                    <a:pt x="8291" y="-447"/>
                    <a:pt x="8727" y="107"/>
                  </a:cubicBezTo>
                  <a:cubicBezTo>
                    <a:pt x="9164" y="661"/>
                    <a:pt x="9164" y="3430"/>
                    <a:pt x="9382" y="6199"/>
                  </a:cubicBezTo>
                  <a:cubicBezTo>
                    <a:pt x="9600" y="8968"/>
                    <a:pt x="10036" y="11738"/>
                    <a:pt x="10582" y="11738"/>
                  </a:cubicBezTo>
                  <a:cubicBezTo>
                    <a:pt x="11127" y="11738"/>
                    <a:pt x="11782" y="8968"/>
                    <a:pt x="12982" y="7030"/>
                  </a:cubicBezTo>
                  <a:cubicBezTo>
                    <a:pt x="14182" y="5091"/>
                    <a:pt x="15927" y="3984"/>
                    <a:pt x="17455" y="6476"/>
                  </a:cubicBezTo>
                  <a:cubicBezTo>
                    <a:pt x="18982" y="8968"/>
                    <a:pt x="20291" y="15061"/>
                    <a:pt x="21600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8485225" y="5295375"/>
              <a:ext cx="250914" cy="36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07" fill="norm" stroke="1" extrusionOk="0">
                  <a:moveTo>
                    <a:pt x="21517" y="0"/>
                  </a:moveTo>
                  <a:cubicBezTo>
                    <a:pt x="17705" y="375"/>
                    <a:pt x="13893" y="749"/>
                    <a:pt x="10535" y="2372"/>
                  </a:cubicBezTo>
                  <a:cubicBezTo>
                    <a:pt x="7178" y="3995"/>
                    <a:pt x="4273" y="6867"/>
                    <a:pt x="2458" y="9614"/>
                  </a:cubicBezTo>
                  <a:cubicBezTo>
                    <a:pt x="643" y="12361"/>
                    <a:pt x="-83" y="14983"/>
                    <a:pt x="8" y="17043"/>
                  </a:cubicBezTo>
                  <a:cubicBezTo>
                    <a:pt x="99" y="19103"/>
                    <a:pt x="1006" y="20601"/>
                    <a:pt x="3184" y="21101"/>
                  </a:cubicBezTo>
                  <a:cubicBezTo>
                    <a:pt x="5362" y="21600"/>
                    <a:pt x="8811" y="21101"/>
                    <a:pt x="12260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8742488" y="5390625"/>
              <a:ext cx="31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684"/>
                    <a:pt x="2880" y="11368"/>
                    <a:pt x="6480" y="14968"/>
                  </a:cubicBezTo>
                  <a:cubicBezTo>
                    <a:pt x="10080" y="18568"/>
                    <a:pt x="1584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8812338" y="5498575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4400"/>
                    <a:pt x="9095" y="7200"/>
                    <a:pt x="12695" y="3600"/>
                  </a:cubicBezTo>
                  <a:cubicBezTo>
                    <a:pt x="16295" y="0"/>
                    <a:pt x="189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9142901" y="5353469"/>
              <a:ext cx="158849" cy="52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97" fill="norm" stroke="1" extrusionOk="0">
                  <a:moveTo>
                    <a:pt x="3318" y="6700"/>
                  </a:moveTo>
                  <a:cubicBezTo>
                    <a:pt x="2477" y="10415"/>
                    <a:pt x="1635" y="14131"/>
                    <a:pt x="1074" y="16247"/>
                  </a:cubicBezTo>
                  <a:cubicBezTo>
                    <a:pt x="513" y="18364"/>
                    <a:pt x="233" y="18883"/>
                    <a:pt x="92" y="19574"/>
                  </a:cubicBezTo>
                  <a:cubicBezTo>
                    <a:pt x="-48" y="20265"/>
                    <a:pt x="-48" y="21129"/>
                    <a:pt x="233" y="21345"/>
                  </a:cubicBezTo>
                  <a:cubicBezTo>
                    <a:pt x="513" y="21561"/>
                    <a:pt x="1074" y="21129"/>
                    <a:pt x="1355" y="19358"/>
                  </a:cubicBezTo>
                  <a:cubicBezTo>
                    <a:pt x="1635" y="17587"/>
                    <a:pt x="1635" y="14476"/>
                    <a:pt x="1635" y="11409"/>
                  </a:cubicBezTo>
                  <a:cubicBezTo>
                    <a:pt x="1635" y="8342"/>
                    <a:pt x="1635" y="5318"/>
                    <a:pt x="1775" y="3503"/>
                  </a:cubicBezTo>
                  <a:cubicBezTo>
                    <a:pt x="1916" y="1689"/>
                    <a:pt x="2196" y="1084"/>
                    <a:pt x="2897" y="652"/>
                  </a:cubicBezTo>
                  <a:cubicBezTo>
                    <a:pt x="3599" y="220"/>
                    <a:pt x="4721" y="-39"/>
                    <a:pt x="6825" y="4"/>
                  </a:cubicBezTo>
                  <a:cubicBezTo>
                    <a:pt x="8929" y="47"/>
                    <a:pt x="12014" y="393"/>
                    <a:pt x="14820" y="1387"/>
                  </a:cubicBezTo>
                  <a:cubicBezTo>
                    <a:pt x="17625" y="2380"/>
                    <a:pt x="20149" y="4022"/>
                    <a:pt x="20851" y="5318"/>
                  </a:cubicBezTo>
                  <a:cubicBezTo>
                    <a:pt x="21552" y="6614"/>
                    <a:pt x="20430" y="7564"/>
                    <a:pt x="17344" y="8083"/>
                  </a:cubicBezTo>
                  <a:cubicBezTo>
                    <a:pt x="14258" y="8601"/>
                    <a:pt x="9209" y="8687"/>
                    <a:pt x="6123" y="8558"/>
                  </a:cubicBezTo>
                  <a:cubicBezTo>
                    <a:pt x="3038" y="8428"/>
                    <a:pt x="1916" y="8083"/>
                    <a:pt x="794" y="7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9282238" y="5282675"/>
              <a:ext cx="14606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0" y="0"/>
                  </a:moveTo>
                  <a:cubicBezTo>
                    <a:pt x="4259" y="565"/>
                    <a:pt x="8518" y="1129"/>
                    <a:pt x="12473" y="2894"/>
                  </a:cubicBezTo>
                  <a:cubicBezTo>
                    <a:pt x="16428" y="4659"/>
                    <a:pt x="20079" y="7624"/>
                    <a:pt x="20839" y="10306"/>
                  </a:cubicBezTo>
                  <a:cubicBezTo>
                    <a:pt x="21600" y="12988"/>
                    <a:pt x="19470" y="15388"/>
                    <a:pt x="16124" y="17224"/>
                  </a:cubicBezTo>
                  <a:cubicBezTo>
                    <a:pt x="12777" y="19059"/>
                    <a:pt x="8214" y="20329"/>
                    <a:pt x="36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9186988" y="4969092"/>
              <a:ext cx="107951" cy="13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5537"/>
                  </a:moveTo>
                  <a:cubicBezTo>
                    <a:pt x="1271" y="9651"/>
                    <a:pt x="2541" y="13765"/>
                    <a:pt x="3176" y="16679"/>
                  </a:cubicBezTo>
                  <a:cubicBezTo>
                    <a:pt x="3812" y="19594"/>
                    <a:pt x="3812" y="21308"/>
                    <a:pt x="3600" y="21308"/>
                  </a:cubicBezTo>
                  <a:cubicBezTo>
                    <a:pt x="3388" y="21308"/>
                    <a:pt x="2965" y="19594"/>
                    <a:pt x="3388" y="16165"/>
                  </a:cubicBezTo>
                  <a:cubicBezTo>
                    <a:pt x="3812" y="12737"/>
                    <a:pt x="5082" y="7594"/>
                    <a:pt x="6776" y="4337"/>
                  </a:cubicBezTo>
                  <a:cubicBezTo>
                    <a:pt x="8471" y="1079"/>
                    <a:pt x="10588" y="-292"/>
                    <a:pt x="12282" y="51"/>
                  </a:cubicBezTo>
                  <a:cubicBezTo>
                    <a:pt x="13976" y="394"/>
                    <a:pt x="15247" y="2451"/>
                    <a:pt x="16729" y="6222"/>
                  </a:cubicBezTo>
                  <a:cubicBezTo>
                    <a:pt x="18212" y="9994"/>
                    <a:pt x="19906" y="15479"/>
                    <a:pt x="2160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9333038" y="5009625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9377488" y="4933425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717"/>
                    <a:pt x="0" y="9434"/>
                    <a:pt x="3600" y="13034"/>
                  </a:cubicBezTo>
                  <a:cubicBezTo>
                    <a:pt x="7200" y="16634"/>
                    <a:pt x="14400" y="191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9460038" y="4945241"/>
              <a:ext cx="161428" cy="12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049" fill="norm" stroke="1" extrusionOk="0">
                  <a:moveTo>
                    <a:pt x="0" y="2236"/>
                  </a:moveTo>
                  <a:cubicBezTo>
                    <a:pt x="842" y="7810"/>
                    <a:pt x="1683" y="13384"/>
                    <a:pt x="2384" y="14430"/>
                  </a:cubicBezTo>
                  <a:cubicBezTo>
                    <a:pt x="3086" y="15475"/>
                    <a:pt x="3647" y="11991"/>
                    <a:pt x="4208" y="9204"/>
                  </a:cubicBezTo>
                  <a:cubicBezTo>
                    <a:pt x="4769" y="6417"/>
                    <a:pt x="5330" y="4326"/>
                    <a:pt x="5891" y="4152"/>
                  </a:cubicBezTo>
                  <a:cubicBezTo>
                    <a:pt x="6452" y="3978"/>
                    <a:pt x="7013" y="5720"/>
                    <a:pt x="7995" y="6068"/>
                  </a:cubicBezTo>
                  <a:cubicBezTo>
                    <a:pt x="8977" y="6417"/>
                    <a:pt x="10379" y="5372"/>
                    <a:pt x="11501" y="4152"/>
                  </a:cubicBezTo>
                  <a:cubicBezTo>
                    <a:pt x="12623" y="2933"/>
                    <a:pt x="13465" y="1539"/>
                    <a:pt x="14587" y="668"/>
                  </a:cubicBezTo>
                  <a:cubicBezTo>
                    <a:pt x="15709" y="-203"/>
                    <a:pt x="17112" y="-551"/>
                    <a:pt x="18374" y="1714"/>
                  </a:cubicBezTo>
                  <a:cubicBezTo>
                    <a:pt x="19636" y="3978"/>
                    <a:pt x="20758" y="8855"/>
                    <a:pt x="21179" y="12514"/>
                  </a:cubicBezTo>
                  <a:cubicBezTo>
                    <a:pt x="21600" y="16172"/>
                    <a:pt x="21319" y="18610"/>
                    <a:pt x="21039" y="2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9688638" y="4996362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00" y="11375"/>
                    <a:pt x="8000" y="2735"/>
                    <a:pt x="11600" y="575"/>
                  </a:cubicBezTo>
                  <a:cubicBezTo>
                    <a:pt x="15200" y="-1585"/>
                    <a:pt x="18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9890100" y="4835730"/>
              <a:ext cx="255739" cy="2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68" fill="norm" stroke="1" extrusionOk="0">
                  <a:moveTo>
                    <a:pt x="17673" y="1120"/>
                  </a:moveTo>
                  <a:cubicBezTo>
                    <a:pt x="18735" y="494"/>
                    <a:pt x="19798" y="-132"/>
                    <a:pt x="19709" y="25"/>
                  </a:cubicBezTo>
                  <a:cubicBezTo>
                    <a:pt x="19621" y="181"/>
                    <a:pt x="18381" y="1120"/>
                    <a:pt x="15548" y="2529"/>
                  </a:cubicBezTo>
                  <a:cubicBezTo>
                    <a:pt x="12716" y="3938"/>
                    <a:pt x="8289" y="5816"/>
                    <a:pt x="5634" y="6990"/>
                  </a:cubicBezTo>
                  <a:cubicBezTo>
                    <a:pt x="2978" y="8164"/>
                    <a:pt x="2093" y="8633"/>
                    <a:pt x="1296" y="9259"/>
                  </a:cubicBezTo>
                  <a:cubicBezTo>
                    <a:pt x="499" y="9885"/>
                    <a:pt x="-209" y="10668"/>
                    <a:pt x="57" y="11138"/>
                  </a:cubicBezTo>
                  <a:cubicBezTo>
                    <a:pt x="322" y="11607"/>
                    <a:pt x="1561" y="11764"/>
                    <a:pt x="3775" y="12233"/>
                  </a:cubicBezTo>
                  <a:cubicBezTo>
                    <a:pt x="5988" y="12703"/>
                    <a:pt x="9175" y="13485"/>
                    <a:pt x="11034" y="14190"/>
                  </a:cubicBezTo>
                  <a:cubicBezTo>
                    <a:pt x="12893" y="14894"/>
                    <a:pt x="13424" y="15520"/>
                    <a:pt x="13424" y="16146"/>
                  </a:cubicBezTo>
                  <a:cubicBezTo>
                    <a:pt x="13424" y="16772"/>
                    <a:pt x="12893" y="17398"/>
                    <a:pt x="11742" y="18181"/>
                  </a:cubicBezTo>
                  <a:cubicBezTo>
                    <a:pt x="10591" y="18964"/>
                    <a:pt x="8821" y="19903"/>
                    <a:pt x="7316" y="20529"/>
                  </a:cubicBezTo>
                  <a:cubicBezTo>
                    <a:pt x="5811" y="21155"/>
                    <a:pt x="4571" y="21468"/>
                    <a:pt x="4660" y="21468"/>
                  </a:cubicBezTo>
                  <a:cubicBezTo>
                    <a:pt x="4748" y="21468"/>
                    <a:pt x="6165" y="21155"/>
                    <a:pt x="9175" y="20607"/>
                  </a:cubicBezTo>
                  <a:cubicBezTo>
                    <a:pt x="12184" y="20059"/>
                    <a:pt x="16788" y="19277"/>
                    <a:pt x="21391" y="18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0228388" y="4882625"/>
              <a:ext cx="2730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7" y="2329"/>
                    <a:pt x="5693" y="4659"/>
                    <a:pt x="9293" y="8259"/>
                  </a:cubicBezTo>
                  <a:cubicBezTo>
                    <a:pt x="12893" y="11859"/>
                    <a:pt x="17247" y="167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0300354" y="4869875"/>
              <a:ext cx="182035" cy="32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424"/>
                  </a:moveTo>
                  <a:cubicBezTo>
                    <a:pt x="20344" y="144"/>
                    <a:pt x="19088" y="-137"/>
                    <a:pt x="17958" y="73"/>
                  </a:cubicBezTo>
                  <a:cubicBezTo>
                    <a:pt x="16828" y="284"/>
                    <a:pt x="15823" y="985"/>
                    <a:pt x="13186" y="3299"/>
                  </a:cubicBezTo>
                  <a:cubicBezTo>
                    <a:pt x="10549" y="5614"/>
                    <a:pt x="6279" y="9541"/>
                    <a:pt x="3642" y="12627"/>
                  </a:cubicBezTo>
                  <a:cubicBezTo>
                    <a:pt x="1005" y="15712"/>
                    <a:pt x="0" y="17957"/>
                    <a:pt x="0" y="19289"/>
                  </a:cubicBezTo>
                  <a:cubicBezTo>
                    <a:pt x="0" y="20621"/>
                    <a:pt x="1005" y="21042"/>
                    <a:pt x="2009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0545888" y="5092175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0583988" y="497152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9828338" y="5327125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9809288" y="5254598"/>
              <a:ext cx="508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700" y="12302"/>
                    <a:pt x="5400" y="4448"/>
                    <a:pt x="9000" y="1502"/>
                  </a:cubicBezTo>
                  <a:cubicBezTo>
                    <a:pt x="12600" y="-1443"/>
                    <a:pt x="171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9910888" y="5327125"/>
              <a:ext cx="825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9891838" y="5403325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0088688" y="5352525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9764838" y="4630299"/>
              <a:ext cx="127001" cy="13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4" fill="norm" stroke="1" extrusionOk="0">
                  <a:moveTo>
                    <a:pt x="0" y="8325"/>
                  </a:moveTo>
                  <a:cubicBezTo>
                    <a:pt x="720" y="6737"/>
                    <a:pt x="1440" y="5149"/>
                    <a:pt x="2160" y="5149"/>
                  </a:cubicBezTo>
                  <a:cubicBezTo>
                    <a:pt x="2880" y="5149"/>
                    <a:pt x="3600" y="6737"/>
                    <a:pt x="3960" y="9119"/>
                  </a:cubicBezTo>
                  <a:cubicBezTo>
                    <a:pt x="4320" y="11502"/>
                    <a:pt x="4320" y="14678"/>
                    <a:pt x="4140" y="17060"/>
                  </a:cubicBezTo>
                  <a:cubicBezTo>
                    <a:pt x="3960" y="19443"/>
                    <a:pt x="3600" y="21031"/>
                    <a:pt x="3420" y="20713"/>
                  </a:cubicBezTo>
                  <a:cubicBezTo>
                    <a:pt x="3240" y="20396"/>
                    <a:pt x="3240" y="18172"/>
                    <a:pt x="3600" y="15313"/>
                  </a:cubicBezTo>
                  <a:cubicBezTo>
                    <a:pt x="3960" y="12455"/>
                    <a:pt x="4680" y="8960"/>
                    <a:pt x="5220" y="6419"/>
                  </a:cubicBezTo>
                  <a:cubicBezTo>
                    <a:pt x="5760" y="3878"/>
                    <a:pt x="6120" y="2290"/>
                    <a:pt x="7200" y="1178"/>
                  </a:cubicBezTo>
                  <a:cubicBezTo>
                    <a:pt x="8280" y="66"/>
                    <a:pt x="10080" y="-569"/>
                    <a:pt x="11880" y="702"/>
                  </a:cubicBezTo>
                  <a:cubicBezTo>
                    <a:pt x="13680" y="1972"/>
                    <a:pt x="15480" y="5149"/>
                    <a:pt x="17100" y="8325"/>
                  </a:cubicBezTo>
                  <a:cubicBezTo>
                    <a:pt x="18720" y="11502"/>
                    <a:pt x="20160" y="14678"/>
                    <a:pt x="21600" y="1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9942638" y="4679425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9992215" y="4641325"/>
              <a:ext cx="1392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114"/>
                    <a:pt x="1783" y="8229"/>
                    <a:pt x="240" y="11829"/>
                  </a:cubicBezTo>
                  <a:cubicBezTo>
                    <a:pt x="-1303" y="15429"/>
                    <a:pt x="4868" y="18514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0050588" y="4638494"/>
              <a:ext cx="169334" cy="11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545"/>
                  </a:moveTo>
                  <a:cubicBezTo>
                    <a:pt x="810" y="4621"/>
                    <a:pt x="1620" y="8696"/>
                    <a:pt x="2025" y="11753"/>
                  </a:cubicBezTo>
                  <a:cubicBezTo>
                    <a:pt x="2430" y="14809"/>
                    <a:pt x="2430" y="16847"/>
                    <a:pt x="2565" y="16643"/>
                  </a:cubicBezTo>
                  <a:cubicBezTo>
                    <a:pt x="2700" y="16439"/>
                    <a:pt x="2970" y="13994"/>
                    <a:pt x="3375" y="11753"/>
                  </a:cubicBezTo>
                  <a:cubicBezTo>
                    <a:pt x="3780" y="9511"/>
                    <a:pt x="4320" y="7473"/>
                    <a:pt x="4995" y="5639"/>
                  </a:cubicBezTo>
                  <a:cubicBezTo>
                    <a:pt x="5670" y="3805"/>
                    <a:pt x="6480" y="2175"/>
                    <a:pt x="7155" y="2379"/>
                  </a:cubicBezTo>
                  <a:cubicBezTo>
                    <a:pt x="7830" y="2583"/>
                    <a:pt x="8370" y="4621"/>
                    <a:pt x="9180" y="5028"/>
                  </a:cubicBezTo>
                  <a:cubicBezTo>
                    <a:pt x="9990" y="5436"/>
                    <a:pt x="11070" y="4213"/>
                    <a:pt x="12420" y="2990"/>
                  </a:cubicBezTo>
                  <a:cubicBezTo>
                    <a:pt x="13770" y="1768"/>
                    <a:pt x="15390" y="545"/>
                    <a:pt x="16875" y="138"/>
                  </a:cubicBezTo>
                  <a:cubicBezTo>
                    <a:pt x="18360" y="-270"/>
                    <a:pt x="19710" y="138"/>
                    <a:pt x="20520" y="2583"/>
                  </a:cubicBezTo>
                  <a:cubicBezTo>
                    <a:pt x="21330" y="5028"/>
                    <a:pt x="21600" y="9511"/>
                    <a:pt x="21600" y="12975"/>
                  </a:cubicBezTo>
                  <a:cubicBezTo>
                    <a:pt x="21600" y="16439"/>
                    <a:pt x="21330" y="18885"/>
                    <a:pt x="21060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5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758229" y="6432025"/>
              <a:ext cx="355610" cy="218336"/>
            </a:xfrm>
            <a:prstGeom prst="rect">
              <a:avLst/>
            </a:prstGeom>
            <a:effectLst/>
          </p:spPr>
        </p:pic>
        <p:pic>
          <p:nvPicPr>
            <p:cNvPr id="335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297988" y="6192549"/>
              <a:ext cx="209567" cy="555765"/>
            </a:xfrm>
            <a:prstGeom prst="rect">
              <a:avLst/>
            </a:prstGeom>
            <a:effectLst/>
          </p:spPr>
        </p:pic>
        <p:pic>
          <p:nvPicPr>
            <p:cNvPr id="335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527219" y="6475544"/>
              <a:ext cx="170820" cy="201802"/>
            </a:xfrm>
            <a:prstGeom prst="rect">
              <a:avLst/>
            </a:prstGeom>
            <a:effectLst/>
          </p:spPr>
        </p:pic>
        <p:pic>
          <p:nvPicPr>
            <p:cNvPr id="336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776354" y="6171675"/>
              <a:ext cx="105835" cy="510439"/>
            </a:xfrm>
            <a:prstGeom prst="rect">
              <a:avLst/>
            </a:prstGeom>
            <a:effectLst/>
          </p:spPr>
        </p:pic>
        <p:pic>
          <p:nvPicPr>
            <p:cNvPr id="336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695921" y="6463775"/>
              <a:ext cx="211668" cy="69851"/>
            </a:xfrm>
            <a:prstGeom prst="rect">
              <a:avLst/>
            </a:prstGeom>
            <a:effectLst/>
          </p:spPr>
        </p:pic>
        <p:pic>
          <p:nvPicPr>
            <p:cNvPr id="336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883897" y="6428071"/>
              <a:ext cx="220542" cy="200805"/>
            </a:xfrm>
            <a:prstGeom prst="rect">
              <a:avLst/>
            </a:prstGeom>
            <a:effectLst/>
          </p:spPr>
        </p:pic>
        <p:pic>
          <p:nvPicPr>
            <p:cNvPr id="336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179265" y="6227020"/>
              <a:ext cx="191874" cy="497107"/>
            </a:xfrm>
            <a:prstGeom prst="rect">
              <a:avLst/>
            </a:prstGeom>
            <a:effectLst/>
          </p:spPr>
        </p:pic>
        <p:pic>
          <p:nvPicPr>
            <p:cNvPr id="336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10960" y="6311375"/>
              <a:ext cx="284029" cy="387891"/>
            </a:xfrm>
            <a:prstGeom prst="rect">
              <a:avLst/>
            </a:prstGeom>
            <a:effectLst/>
          </p:spPr>
        </p:pic>
        <p:pic>
          <p:nvPicPr>
            <p:cNvPr id="337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752138" y="6374875"/>
              <a:ext cx="285751" cy="241301"/>
            </a:xfrm>
            <a:prstGeom prst="rect">
              <a:avLst/>
            </a:prstGeom>
            <a:effectLst/>
          </p:spPr>
        </p:pic>
        <p:pic>
          <p:nvPicPr>
            <p:cNvPr id="337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824104" y="6351220"/>
              <a:ext cx="232835" cy="334806"/>
            </a:xfrm>
            <a:prstGeom prst="rect">
              <a:avLst/>
            </a:prstGeom>
            <a:effectLst/>
          </p:spPr>
        </p:pic>
        <p:pic>
          <p:nvPicPr>
            <p:cNvPr id="3375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063288" y="6584425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3377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101388" y="6457425"/>
              <a:ext cx="44451" cy="50801"/>
            </a:xfrm>
            <a:prstGeom prst="rect">
              <a:avLst/>
            </a:prstGeom>
            <a:effectLst/>
          </p:spPr>
        </p:pic>
        <p:pic>
          <p:nvPicPr>
            <p:cNvPr id="337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942638" y="3206225"/>
              <a:ext cx="69851" cy="82551"/>
            </a:xfrm>
            <a:prstGeom prst="rect">
              <a:avLst/>
            </a:prstGeom>
            <a:effectLst/>
          </p:spPr>
        </p:pic>
        <p:pic>
          <p:nvPicPr>
            <p:cNvPr id="338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910888" y="3117325"/>
              <a:ext cx="76201" cy="63501"/>
            </a:xfrm>
            <a:prstGeom prst="rect">
              <a:avLst/>
            </a:prstGeom>
            <a:effectLst/>
          </p:spPr>
        </p:pic>
        <p:pic>
          <p:nvPicPr>
            <p:cNvPr id="3383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987088" y="3168125"/>
              <a:ext cx="133351" cy="44451"/>
            </a:xfrm>
            <a:prstGeom prst="rect">
              <a:avLst/>
            </a:prstGeom>
            <a:effectLst/>
          </p:spPr>
        </p:pic>
        <p:pic>
          <p:nvPicPr>
            <p:cNvPr id="3385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006138" y="3193525"/>
              <a:ext cx="139701" cy="107951"/>
            </a:xfrm>
            <a:prstGeom prst="rect">
              <a:avLst/>
            </a:prstGeom>
            <a:effectLst/>
          </p:spPr>
        </p:pic>
        <p:pic>
          <p:nvPicPr>
            <p:cNvPr id="3387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164325" y="3098275"/>
              <a:ext cx="45014" cy="146051"/>
            </a:xfrm>
            <a:prstGeom prst="rect">
              <a:avLst/>
            </a:prstGeom>
            <a:effectLst/>
          </p:spPr>
        </p:pic>
        <p:pic>
          <p:nvPicPr>
            <p:cNvPr id="3389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815638" y="2648605"/>
              <a:ext cx="190501" cy="83816"/>
            </a:xfrm>
            <a:prstGeom prst="rect">
              <a:avLst/>
            </a:prstGeom>
            <a:effectLst/>
          </p:spPr>
        </p:pic>
        <p:pic>
          <p:nvPicPr>
            <p:cNvPr id="3391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752388" y="3085575"/>
              <a:ext cx="44451" cy="114301"/>
            </a:xfrm>
            <a:prstGeom prst="rect">
              <a:avLst/>
            </a:prstGeom>
            <a:effectLst/>
          </p:spPr>
        </p:pic>
        <p:pic>
          <p:nvPicPr>
            <p:cNvPr id="3393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714288" y="3024991"/>
              <a:ext cx="95251" cy="60585"/>
            </a:xfrm>
            <a:prstGeom prst="rect">
              <a:avLst/>
            </a:prstGeom>
            <a:effectLst/>
          </p:spPr>
        </p:pic>
        <p:pic>
          <p:nvPicPr>
            <p:cNvPr id="3395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803188" y="3117325"/>
              <a:ext cx="107951" cy="25401"/>
            </a:xfrm>
            <a:prstGeom prst="rect">
              <a:avLst/>
            </a:prstGeom>
            <a:effectLst/>
          </p:spPr>
        </p:pic>
        <p:pic>
          <p:nvPicPr>
            <p:cNvPr id="3397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815888" y="3130025"/>
              <a:ext cx="127001" cy="76201"/>
            </a:xfrm>
            <a:prstGeom prst="rect">
              <a:avLst/>
            </a:prstGeom>
            <a:effectLst/>
          </p:spPr>
        </p:pic>
        <p:pic>
          <p:nvPicPr>
            <p:cNvPr id="3399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1942888" y="3085575"/>
              <a:ext cx="57151" cy="133351"/>
            </a:xfrm>
            <a:prstGeom prst="rect">
              <a:avLst/>
            </a:prstGeom>
            <a:effectLst/>
          </p:spPr>
        </p:pic>
        <p:pic>
          <p:nvPicPr>
            <p:cNvPr id="3401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1800453" y="2585208"/>
              <a:ext cx="91636" cy="144768"/>
            </a:xfrm>
            <a:prstGeom prst="rect">
              <a:avLst/>
            </a:prstGeom>
            <a:effectLst/>
          </p:spPr>
        </p:pic>
        <p:pic>
          <p:nvPicPr>
            <p:cNvPr id="3403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396538" y="6851125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3405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383838" y="6799762"/>
              <a:ext cx="76201" cy="45014"/>
            </a:xfrm>
            <a:prstGeom prst="rect">
              <a:avLst/>
            </a:prstGeom>
            <a:effectLst/>
          </p:spPr>
        </p:pic>
        <p:pic>
          <p:nvPicPr>
            <p:cNvPr id="3407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472738" y="6832075"/>
              <a:ext cx="107951" cy="25401"/>
            </a:xfrm>
            <a:prstGeom prst="rect">
              <a:avLst/>
            </a:prstGeom>
            <a:effectLst/>
          </p:spPr>
        </p:pic>
        <p:pic>
          <p:nvPicPr>
            <p:cNvPr id="3409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479088" y="6908275"/>
              <a:ext cx="107951" cy="57151"/>
            </a:xfrm>
            <a:prstGeom prst="rect">
              <a:avLst/>
            </a:prstGeom>
            <a:effectLst/>
          </p:spPr>
        </p:pic>
        <p:pic>
          <p:nvPicPr>
            <p:cNvPr id="3411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688638" y="6813025"/>
              <a:ext cx="25401" cy="120651"/>
            </a:xfrm>
            <a:prstGeom prst="rect">
              <a:avLst/>
            </a:prstGeom>
            <a:effectLst/>
          </p:spPr>
        </p:pic>
        <p:pic>
          <p:nvPicPr>
            <p:cNvPr id="3413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472738" y="6103942"/>
              <a:ext cx="139701" cy="138722"/>
            </a:xfrm>
            <a:prstGeom prst="rect">
              <a:avLst/>
            </a:prstGeom>
            <a:effectLst/>
          </p:spPr>
        </p:pic>
        <p:pic>
          <p:nvPicPr>
            <p:cNvPr id="3415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637838" y="6139925"/>
              <a:ext cx="133351" cy="31751"/>
            </a:xfrm>
            <a:prstGeom prst="rect">
              <a:avLst/>
            </a:prstGeom>
            <a:effectLst/>
          </p:spPr>
        </p:pic>
        <p:pic>
          <p:nvPicPr>
            <p:cNvPr id="3417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694988" y="6076425"/>
              <a:ext cx="38101" cy="165101"/>
            </a:xfrm>
            <a:prstGeom prst="rect">
              <a:avLst/>
            </a:prstGeom>
            <a:effectLst/>
          </p:spPr>
        </p:pic>
        <p:pic>
          <p:nvPicPr>
            <p:cNvPr id="3419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796588" y="6038290"/>
              <a:ext cx="196851" cy="121123"/>
            </a:xfrm>
            <a:prstGeom prst="rect">
              <a:avLst/>
            </a:prstGeom>
            <a:effectLst/>
          </p:spPr>
        </p:pic>
        <p:pic>
          <p:nvPicPr>
            <p:cNvPr id="3421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241088" y="6489175"/>
              <a:ext cx="260351" cy="69851"/>
            </a:xfrm>
            <a:prstGeom prst="rect">
              <a:avLst/>
            </a:prstGeom>
            <a:effectLst/>
          </p:spPr>
        </p:pic>
        <p:pic>
          <p:nvPicPr>
            <p:cNvPr id="3423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0342688" y="6406625"/>
              <a:ext cx="63501" cy="215901"/>
            </a:xfrm>
            <a:prstGeom prst="rect">
              <a:avLst/>
            </a:prstGeom>
            <a:effectLst/>
          </p:spPr>
        </p:pic>
        <p:pic>
          <p:nvPicPr>
            <p:cNvPr id="3425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0552238" y="6254225"/>
              <a:ext cx="63501" cy="298451"/>
            </a:xfrm>
            <a:prstGeom prst="rect">
              <a:avLst/>
            </a:prstGeom>
            <a:effectLst/>
          </p:spPr>
        </p:pic>
        <p:pic>
          <p:nvPicPr>
            <p:cNvPr id="3427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0641138" y="6616175"/>
              <a:ext cx="152401" cy="114301"/>
            </a:xfrm>
            <a:prstGeom prst="rect">
              <a:avLst/>
            </a:prstGeom>
            <a:effectLst/>
          </p:spPr>
        </p:pic>
        <p:pic>
          <p:nvPicPr>
            <p:cNvPr id="3429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1009438" y="6391152"/>
              <a:ext cx="152401" cy="217677"/>
            </a:xfrm>
            <a:prstGeom prst="rect">
              <a:avLst/>
            </a:prstGeom>
            <a:effectLst/>
          </p:spPr>
        </p:pic>
        <p:pic>
          <p:nvPicPr>
            <p:cNvPr id="3431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1231688" y="6425675"/>
              <a:ext cx="209551" cy="44451"/>
            </a:xfrm>
            <a:prstGeom prst="rect">
              <a:avLst/>
            </a:prstGeom>
            <a:effectLst/>
          </p:spPr>
        </p:pic>
        <p:pic>
          <p:nvPicPr>
            <p:cNvPr id="3433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1288838" y="6355825"/>
              <a:ext cx="57151" cy="196851"/>
            </a:xfrm>
            <a:prstGeom prst="rect">
              <a:avLst/>
            </a:prstGeom>
            <a:effectLst/>
          </p:spPr>
        </p:pic>
        <p:pic>
          <p:nvPicPr>
            <p:cNvPr id="3435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1447588" y="6343125"/>
              <a:ext cx="173895" cy="165101"/>
            </a:xfrm>
            <a:prstGeom prst="rect">
              <a:avLst/>
            </a:prstGeom>
            <a:effectLst/>
          </p:spPr>
        </p:pic>
        <p:pic>
          <p:nvPicPr>
            <p:cNvPr id="3437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1676188" y="6410298"/>
              <a:ext cx="152401" cy="47128"/>
            </a:xfrm>
            <a:prstGeom prst="rect">
              <a:avLst/>
            </a:prstGeom>
            <a:effectLst/>
          </p:spPr>
        </p:pic>
        <p:pic>
          <p:nvPicPr>
            <p:cNvPr id="3439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1876125" y="6279625"/>
              <a:ext cx="257263" cy="270935"/>
            </a:xfrm>
            <a:prstGeom prst="rect">
              <a:avLst/>
            </a:prstGeom>
            <a:effectLst/>
          </p:spPr>
        </p:pic>
        <p:pic>
          <p:nvPicPr>
            <p:cNvPr id="3441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2114338" y="6343125"/>
              <a:ext cx="215901" cy="234951"/>
            </a:xfrm>
            <a:prstGeom prst="rect">
              <a:avLst/>
            </a:prstGeom>
            <a:effectLst/>
          </p:spPr>
        </p:pic>
        <p:pic>
          <p:nvPicPr>
            <p:cNvPr id="3443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2181744" y="6368525"/>
              <a:ext cx="148495" cy="254001"/>
            </a:xfrm>
            <a:prstGeom prst="rect">
              <a:avLst/>
            </a:prstGeom>
            <a:effectLst/>
          </p:spPr>
        </p:pic>
        <p:pic>
          <p:nvPicPr>
            <p:cNvPr id="3445" name="Line Line" descr="Line 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2317538" y="6571725"/>
              <a:ext cx="44451" cy="95251"/>
            </a:xfrm>
            <a:prstGeom prst="rect">
              <a:avLst/>
            </a:prstGeom>
            <a:effectLst/>
          </p:spPr>
        </p:pic>
        <p:pic>
          <p:nvPicPr>
            <p:cNvPr id="3447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2368338" y="6460510"/>
              <a:ext cx="44451" cy="47716"/>
            </a:xfrm>
            <a:prstGeom prst="rect">
              <a:avLst/>
            </a:prstGeom>
            <a:effectLst/>
          </p:spPr>
        </p:pic>
        <p:pic>
          <p:nvPicPr>
            <p:cNvPr id="3449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1879388" y="6698725"/>
              <a:ext cx="31751" cy="114301"/>
            </a:xfrm>
            <a:prstGeom prst="rect">
              <a:avLst/>
            </a:prstGeom>
            <a:effectLst/>
          </p:spPr>
        </p:pic>
        <p:pic>
          <p:nvPicPr>
            <p:cNvPr id="3451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1892088" y="6635225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3453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1955588" y="6708875"/>
              <a:ext cx="101601" cy="53351"/>
            </a:xfrm>
            <a:prstGeom prst="rect">
              <a:avLst/>
            </a:prstGeom>
            <a:effectLst/>
          </p:spPr>
        </p:pic>
        <p:pic>
          <p:nvPicPr>
            <p:cNvPr id="3455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1942888" y="6787625"/>
              <a:ext cx="146051" cy="44451"/>
            </a:xfrm>
            <a:prstGeom prst="rect">
              <a:avLst/>
            </a:prstGeom>
            <a:effectLst/>
          </p:spPr>
        </p:pic>
        <p:pic>
          <p:nvPicPr>
            <p:cNvPr id="3457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2095288" y="6755875"/>
              <a:ext cx="38101" cy="139701"/>
            </a:xfrm>
            <a:prstGeom prst="rect">
              <a:avLst/>
            </a:prstGeom>
            <a:effectLst/>
          </p:spPr>
        </p:pic>
        <p:pic>
          <p:nvPicPr>
            <p:cNvPr id="3459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841288" y="6094968"/>
              <a:ext cx="133351" cy="114808"/>
            </a:xfrm>
            <a:prstGeom prst="rect">
              <a:avLst/>
            </a:prstGeom>
            <a:effectLst/>
          </p:spPr>
        </p:pic>
        <p:pic>
          <p:nvPicPr>
            <p:cNvPr id="3461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1949238" y="6130582"/>
              <a:ext cx="139701" cy="41095"/>
            </a:xfrm>
            <a:prstGeom prst="rect">
              <a:avLst/>
            </a:prstGeom>
            <a:effectLst/>
          </p:spPr>
        </p:pic>
        <p:pic>
          <p:nvPicPr>
            <p:cNvPr id="3463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1993688" y="6076425"/>
              <a:ext cx="57151" cy="133351"/>
            </a:xfrm>
            <a:prstGeom prst="rect">
              <a:avLst/>
            </a:prstGeom>
            <a:effectLst/>
          </p:spPr>
        </p:pic>
        <p:pic>
          <p:nvPicPr>
            <p:cNvPr id="3465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2069888" y="6081058"/>
              <a:ext cx="203201" cy="96969"/>
            </a:xfrm>
            <a:prstGeom prst="rect">
              <a:avLst/>
            </a:prstGeom>
            <a:effectLst/>
          </p:spPr>
        </p:pic>
        <p:pic>
          <p:nvPicPr>
            <p:cNvPr id="3467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1441238" y="7067025"/>
              <a:ext cx="266701" cy="88901"/>
            </a:xfrm>
            <a:prstGeom prst="rect">
              <a:avLst/>
            </a:prstGeom>
            <a:effectLst/>
          </p:spPr>
        </p:pic>
        <p:pic>
          <p:nvPicPr>
            <p:cNvPr id="3469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1589618" y="6997175"/>
              <a:ext cx="54821" cy="177801"/>
            </a:xfrm>
            <a:prstGeom prst="rect">
              <a:avLst/>
            </a:prstGeom>
            <a:effectLst/>
          </p:spPr>
        </p:pic>
        <p:pic>
          <p:nvPicPr>
            <p:cNvPr id="3471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790851" y="6984475"/>
              <a:ext cx="37738" cy="241301"/>
            </a:xfrm>
            <a:prstGeom prst="rect">
              <a:avLst/>
            </a:prstGeom>
            <a:effectLst/>
          </p:spPr>
        </p:pic>
        <p:pic>
          <p:nvPicPr>
            <p:cNvPr id="3473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752388" y="6997175"/>
              <a:ext cx="251719" cy="425451"/>
            </a:xfrm>
            <a:prstGeom prst="rect">
              <a:avLst/>
            </a:prstGeom>
            <a:effectLst/>
          </p:spPr>
        </p:pic>
        <p:pic>
          <p:nvPicPr>
            <p:cNvPr id="3475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7199438" y="5873754"/>
              <a:ext cx="2039481" cy="183622"/>
            </a:xfrm>
            <a:prstGeom prst="rect">
              <a:avLst/>
            </a:prstGeom>
            <a:effectLst/>
          </p:spPr>
        </p:pic>
        <p:pic>
          <p:nvPicPr>
            <p:cNvPr id="3477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7085138" y="5937196"/>
              <a:ext cx="2618317" cy="158316"/>
            </a:xfrm>
            <a:prstGeom prst="rect">
              <a:avLst/>
            </a:prstGeom>
            <a:effectLst/>
          </p:spPr>
        </p:pic>
        <p:sp>
          <p:nvSpPr>
            <p:cNvPr id="3479" name="Line"/>
            <p:cNvSpPr/>
            <p:nvPr/>
          </p:nvSpPr>
          <p:spPr>
            <a:xfrm>
              <a:off x="6196138" y="6051025"/>
              <a:ext cx="387351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8" y="1646"/>
                    <a:pt x="19475" y="3291"/>
                    <a:pt x="17941" y="5074"/>
                  </a:cubicBezTo>
                  <a:cubicBezTo>
                    <a:pt x="16407" y="6857"/>
                    <a:pt x="14400" y="8777"/>
                    <a:pt x="12275" y="10800"/>
                  </a:cubicBezTo>
                  <a:cubicBezTo>
                    <a:pt x="10151" y="12823"/>
                    <a:pt x="7908" y="14949"/>
                    <a:pt x="5843" y="16766"/>
                  </a:cubicBezTo>
                  <a:cubicBezTo>
                    <a:pt x="3777" y="18583"/>
                    <a:pt x="1889" y="200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6100888" y="6628875"/>
              <a:ext cx="18626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36" y="2492"/>
                    <a:pt x="6873" y="4985"/>
                    <a:pt x="10064" y="6923"/>
                  </a:cubicBezTo>
                  <a:cubicBezTo>
                    <a:pt x="13255" y="8862"/>
                    <a:pt x="16200" y="10246"/>
                    <a:pt x="18286" y="10938"/>
                  </a:cubicBezTo>
                  <a:cubicBezTo>
                    <a:pt x="20373" y="11631"/>
                    <a:pt x="21600" y="11631"/>
                    <a:pt x="21600" y="11631"/>
                  </a:cubicBezTo>
                  <a:cubicBezTo>
                    <a:pt x="21600" y="11631"/>
                    <a:pt x="20373" y="11631"/>
                    <a:pt x="18409" y="12046"/>
                  </a:cubicBezTo>
                  <a:cubicBezTo>
                    <a:pt x="16445" y="12462"/>
                    <a:pt x="13745" y="13292"/>
                    <a:pt x="11414" y="14954"/>
                  </a:cubicBezTo>
                  <a:cubicBezTo>
                    <a:pt x="9082" y="16615"/>
                    <a:pt x="7118" y="19108"/>
                    <a:pt x="5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6494588" y="6401224"/>
              <a:ext cx="128907" cy="26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371" fill="norm" stroke="1" extrusionOk="0">
                  <a:moveTo>
                    <a:pt x="7087" y="10555"/>
                  </a:moveTo>
                  <a:cubicBezTo>
                    <a:pt x="6412" y="13087"/>
                    <a:pt x="5737" y="15618"/>
                    <a:pt x="4725" y="17643"/>
                  </a:cubicBezTo>
                  <a:cubicBezTo>
                    <a:pt x="3712" y="19668"/>
                    <a:pt x="2362" y="21186"/>
                    <a:pt x="1687" y="21355"/>
                  </a:cubicBezTo>
                  <a:cubicBezTo>
                    <a:pt x="1012" y="21524"/>
                    <a:pt x="1012" y="20343"/>
                    <a:pt x="2194" y="17305"/>
                  </a:cubicBezTo>
                  <a:cubicBezTo>
                    <a:pt x="3375" y="14268"/>
                    <a:pt x="5737" y="9374"/>
                    <a:pt x="7256" y="6421"/>
                  </a:cubicBezTo>
                  <a:cubicBezTo>
                    <a:pt x="8775" y="3468"/>
                    <a:pt x="9450" y="2455"/>
                    <a:pt x="10294" y="1612"/>
                  </a:cubicBezTo>
                  <a:cubicBezTo>
                    <a:pt x="11137" y="768"/>
                    <a:pt x="12150" y="93"/>
                    <a:pt x="13500" y="8"/>
                  </a:cubicBezTo>
                  <a:cubicBezTo>
                    <a:pt x="14850" y="-76"/>
                    <a:pt x="16538" y="430"/>
                    <a:pt x="18225" y="2371"/>
                  </a:cubicBezTo>
                  <a:cubicBezTo>
                    <a:pt x="19912" y="4312"/>
                    <a:pt x="21600" y="7687"/>
                    <a:pt x="19744" y="10808"/>
                  </a:cubicBezTo>
                  <a:cubicBezTo>
                    <a:pt x="17887" y="13930"/>
                    <a:pt x="12487" y="16799"/>
                    <a:pt x="8606" y="18318"/>
                  </a:cubicBezTo>
                  <a:cubicBezTo>
                    <a:pt x="4725" y="19837"/>
                    <a:pt x="2362" y="20005"/>
                    <a:pt x="0" y="20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6591555" y="6653053"/>
              <a:ext cx="94084" cy="13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312" fill="norm" stroke="1" extrusionOk="0">
                  <a:moveTo>
                    <a:pt x="8071" y="1207"/>
                  </a:moveTo>
                  <a:cubicBezTo>
                    <a:pt x="10419" y="532"/>
                    <a:pt x="12767" y="-143"/>
                    <a:pt x="14880" y="26"/>
                  </a:cubicBezTo>
                  <a:cubicBezTo>
                    <a:pt x="16993" y="194"/>
                    <a:pt x="18871" y="1207"/>
                    <a:pt x="19810" y="2557"/>
                  </a:cubicBezTo>
                  <a:cubicBezTo>
                    <a:pt x="20749" y="3907"/>
                    <a:pt x="20749" y="5594"/>
                    <a:pt x="19576" y="6776"/>
                  </a:cubicBezTo>
                  <a:cubicBezTo>
                    <a:pt x="18402" y="7957"/>
                    <a:pt x="16054" y="8632"/>
                    <a:pt x="15819" y="9644"/>
                  </a:cubicBezTo>
                  <a:cubicBezTo>
                    <a:pt x="15584" y="10657"/>
                    <a:pt x="17462" y="12007"/>
                    <a:pt x="18871" y="13526"/>
                  </a:cubicBezTo>
                  <a:cubicBezTo>
                    <a:pt x="20280" y="15045"/>
                    <a:pt x="21219" y="16732"/>
                    <a:pt x="20749" y="18082"/>
                  </a:cubicBezTo>
                  <a:cubicBezTo>
                    <a:pt x="20280" y="19432"/>
                    <a:pt x="18402" y="20445"/>
                    <a:pt x="15115" y="20951"/>
                  </a:cubicBezTo>
                  <a:cubicBezTo>
                    <a:pt x="11828" y="21457"/>
                    <a:pt x="7132" y="21457"/>
                    <a:pt x="4080" y="20782"/>
                  </a:cubicBezTo>
                  <a:cubicBezTo>
                    <a:pt x="1028" y="20107"/>
                    <a:pt x="-381" y="18757"/>
                    <a:pt x="89" y="17745"/>
                  </a:cubicBezTo>
                  <a:cubicBezTo>
                    <a:pt x="558" y="16732"/>
                    <a:pt x="2906" y="16057"/>
                    <a:pt x="5254" y="15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6793038" y="6641575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6812088" y="6686025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6956924" y="6466661"/>
              <a:ext cx="147265" cy="32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11" fill="norm" stroke="1" extrusionOk="0">
                  <a:moveTo>
                    <a:pt x="21468" y="2719"/>
                  </a:moveTo>
                  <a:cubicBezTo>
                    <a:pt x="21468" y="2026"/>
                    <a:pt x="21468" y="1334"/>
                    <a:pt x="20851" y="780"/>
                  </a:cubicBezTo>
                  <a:cubicBezTo>
                    <a:pt x="20234" y="226"/>
                    <a:pt x="18999" y="-189"/>
                    <a:pt x="16839" y="88"/>
                  </a:cubicBezTo>
                  <a:cubicBezTo>
                    <a:pt x="14679" y="365"/>
                    <a:pt x="11594" y="1334"/>
                    <a:pt x="10051" y="2511"/>
                  </a:cubicBezTo>
                  <a:cubicBezTo>
                    <a:pt x="8508" y="3688"/>
                    <a:pt x="8508" y="5073"/>
                    <a:pt x="9125" y="6042"/>
                  </a:cubicBezTo>
                  <a:cubicBezTo>
                    <a:pt x="9742" y="7011"/>
                    <a:pt x="10977" y="7565"/>
                    <a:pt x="11748" y="8188"/>
                  </a:cubicBezTo>
                  <a:cubicBezTo>
                    <a:pt x="12519" y="8811"/>
                    <a:pt x="12828" y="9503"/>
                    <a:pt x="11748" y="10265"/>
                  </a:cubicBezTo>
                  <a:cubicBezTo>
                    <a:pt x="10668" y="11026"/>
                    <a:pt x="8199" y="11857"/>
                    <a:pt x="6348" y="12480"/>
                  </a:cubicBezTo>
                  <a:cubicBezTo>
                    <a:pt x="4497" y="13103"/>
                    <a:pt x="3262" y="13519"/>
                    <a:pt x="2182" y="14003"/>
                  </a:cubicBezTo>
                  <a:cubicBezTo>
                    <a:pt x="1102" y="14488"/>
                    <a:pt x="177" y="15042"/>
                    <a:pt x="22" y="15665"/>
                  </a:cubicBezTo>
                  <a:cubicBezTo>
                    <a:pt x="-132" y="16288"/>
                    <a:pt x="485" y="16980"/>
                    <a:pt x="2337" y="17949"/>
                  </a:cubicBezTo>
                  <a:cubicBezTo>
                    <a:pt x="4188" y="18919"/>
                    <a:pt x="7274" y="20165"/>
                    <a:pt x="10359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7129588" y="6622525"/>
              <a:ext cx="50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59"/>
                    <a:pt x="7200" y="11917"/>
                    <a:pt x="10800" y="15517"/>
                  </a:cubicBezTo>
                  <a:cubicBezTo>
                    <a:pt x="14400" y="19117"/>
                    <a:pt x="180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7097838" y="6652864"/>
              <a:ext cx="133351" cy="1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21600" y="202"/>
                  </a:moveTo>
                  <a:cubicBezTo>
                    <a:pt x="19543" y="-102"/>
                    <a:pt x="17486" y="-406"/>
                    <a:pt x="14229" y="2028"/>
                  </a:cubicBezTo>
                  <a:cubicBezTo>
                    <a:pt x="10971" y="4462"/>
                    <a:pt x="6514" y="9633"/>
                    <a:pt x="3943" y="13284"/>
                  </a:cubicBezTo>
                  <a:cubicBezTo>
                    <a:pt x="1371" y="16935"/>
                    <a:pt x="686" y="19064"/>
                    <a:pt x="0" y="2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7171921" y="6774917"/>
              <a:ext cx="69074" cy="8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062" fill="norm" stroke="1" extrusionOk="0">
                  <a:moveTo>
                    <a:pt x="8509" y="3242"/>
                  </a:moveTo>
                  <a:cubicBezTo>
                    <a:pt x="6545" y="5402"/>
                    <a:pt x="4582" y="7562"/>
                    <a:pt x="2945" y="9992"/>
                  </a:cubicBezTo>
                  <a:cubicBezTo>
                    <a:pt x="1309" y="12422"/>
                    <a:pt x="0" y="15122"/>
                    <a:pt x="0" y="15122"/>
                  </a:cubicBezTo>
                  <a:cubicBezTo>
                    <a:pt x="0" y="15122"/>
                    <a:pt x="1309" y="12422"/>
                    <a:pt x="2945" y="9722"/>
                  </a:cubicBezTo>
                  <a:cubicBezTo>
                    <a:pt x="4582" y="7022"/>
                    <a:pt x="6545" y="4322"/>
                    <a:pt x="9164" y="2432"/>
                  </a:cubicBezTo>
                  <a:cubicBezTo>
                    <a:pt x="11782" y="542"/>
                    <a:pt x="15055" y="-538"/>
                    <a:pt x="17345" y="272"/>
                  </a:cubicBezTo>
                  <a:cubicBezTo>
                    <a:pt x="19636" y="1082"/>
                    <a:pt x="20945" y="3782"/>
                    <a:pt x="21273" y="7562"/>
                  </a:cubicBezTo>
                  <a:cubicBezTo>
                    <a:pt x="21600" y="11342"/>
                    <a:pt x="20945" y="16202"/>
                    <a:pt x="20291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7269288" y="6821077"/>
              <a:ext cx="825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2215" y="3953"/>
                    <a:pt x="4431" y="-1447"/>
                    <a:pt x="8031" y="353"/>
                  </a:cubicBezTo>
                  <a:cubicBezTo>
                    <a:pt x="11631" y="2153"/>
                    <a:pt x="16615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7307388" y="6800325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7377238" y="6806675"/>
              <a:ext cx="9148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0" y="0"/>
                  </a:moveTo>
                  <a:cubicBezTo>
                    <a:pt x="0" y="2118"/>
                    <a:pt x="0" y="4235"/>
                    <a:pt x="0" y="6353"/>
                  </a:cubicBezTo>
                  <a:cubicBezTo>
                    <a:pt x="0" y="8471"/>
                    <a:pt x="0" y="10588"/>
                    <a:pt x="491" y="10588"/>
                  </a:cubicBezTo>
                  <a:cubicBezTo>
                    <a:pt x="982" y="10588"/>
                    <a:pt x="1964" y="8471"/>
                    <a:pt x="3436" y="6776"/>
                  </a:cubicBezTo>
                  <a:cubicBezTo>
                    <a:pt x="4909" y="5082"/>
                    <a:pt x="6873" y="3812"/>
                    <a:pt x="7855" y="4447"/>
                  </a:cubicBezTo>
                  <a:cubicBezTo>
                    <a:pt x="8836" y="5082"/>
                    <a:pt x="8836" y="7624"/>
                    <a:pt x="10064" y="8471"/>
                  </a:cubicBezTo>
                  <a:cubicBezTo>
                    <a:pt x="11291" y="9318"/>
                    <a:pt x="13745" y="8471"/>
                    <a:pt x="15955" y="7200"/>
                  </a:cubicBezTo>
                  <a:cubicBezTo>
                    <a:pt x="18164" y="5929"/>
                    <a:pt x="20127" y="4235"/>
                    <a:pt x="20864" y="4447"/>
                  </a:cubicBezTo>
                  <a:cubicBezTo>
                    <a:pt x="21600" y="4659"/>
                    <a:pt x="21109" y="6776"/>
                    <a:pt x="20127" y="9953"/>
                  </a:cubicBezTo>
                  <a:cubicBezTo>
                    <a:pt x="19145" y="13129"/>
                    <a:pt x="17673" y="17365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7497888" y="6876525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7529638" y="6844775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7605838" y="6819375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7720138" y="690827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7853488" y="6940025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7999538" y="6978125"/>
              <a:ext cx="76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8170988" y="6847274"/>
              <a:ext cx="104481" cy="2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76" fill="norm" stroke="1" extrusionOk="0">
                  <a:moveTo>
                    <a:pt x="0" y="3187"/>
                  </a:moveTo>
                  <a:cubicBezTo>
                    <a:pt x="1296" y="2050"/>
                    <a:pt x="2592" y="913"/>
                    <a:pt x="4536" y="344"/>
                  </a:cubicBezTo>
                  <a:cubicBezTo>
                    <a:pt x="6480" y="-224"/>
                    <a:pt x="9072" y="-224"/>
                    <a:pt x="11880" y="1387"/>
                  </a:cubicBezTo>
                  <a:cubicBezTo>
                    <a:pt x="14688" y="2997"/>
                    <a:pt x="17712" y="6218"/>
                    <a:pt x="19440" y="9344"/>
                  </a:cubicBezTo>
                  <a:cubicBezTo>
                    <a:pt x="21168" y="12471"/>
                    <a:pt x="21600" y="15502"/>
                    <a:pt x="21168" y="17492"/>
                  </a:cubicBezTo>
                  <a:cubicBezTo>
                    <a:pt x="20736" y="19481"/>
                    <a:pt x="19440" y="20429"/>
                    <a:pt x="18144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8170988" y="6879555"/>
              <a:ext cx="152401" cy="19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21600" y="360"/>
                  </a:moveTo>
                  <a:cubicBezTo>
                    <a:pt x="19800" y="-99"/>
                    <a:pt x="18000" y="-559"/>
                    <a:pt x="14850" y="1969"/>
                  </a:cubicBezTo>
                  <a:cubicBezTo>
                    <a:pt x="11700" y="4496"/>
                    <a:pt x="7200" y="10011"/>
                    <a:pt x="4500" y="13688"/>
                  </a:cubicBezTo>
                  <a:cubicBezTo>
                    <a:pt x="1800" y="17364"/>
                    <a:pt x="900" y="19203"/>
                    <a:pt x="0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8277715" y="7026673"/>
              <a:ext cx="68159" cy="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107" fill="norm" stroke="1" extrusionOk="0">
                  <a:moveTo>
                    <a:pt x="2342" y="5302"/>
                  </a:moveTo>
                  <a:cubicBezTo>
                    <a:pt x="1033" y="7936"/>
                    <a:pt x="-276" y="10570"/>
                    <a:pt x="51" y="10834"/>
                  </a:cubicBezTo>
                  <a:cubicBezTo>
                    <a:pt x="379" y="11097"/>
                    <a:pt x="2342" y="8990"/>
                    <a:pt x="4306" y="6883"/>
                  </a:cubicBezTo>
                  <a:cubicBezTo>
                    <a:pt x="6269" y="4775"/>
                    <a:pt x="8233" y="2668"/>
                    <a:pt x="10851" y="1351"/>
                  </a:cubicBezTo>
                  <a:cubicBezTo>
                    <a:pt x="13469" y="34"/>
                    <a:pt x="16742" y="-493"/>
                    <a:pt x="18706" y="561"/>
                  </a:cubicBezTo>
                  <a:cubicBezTo>
                    <a:pt x="20669" y="1614"/>
                    <a:pt x="21324" y="4248"/>
                    <a:pt x="20997" y="7936"/>
                  </a:cubicBezTo>
                  <a:cubicBezTo>
                    <a:pt x="20669" y="11624"/>
                    <a:pt x="19360" y="16366"/>
                    <a:pt x="18051" y="2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8380538" y="7092425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8405938" y="7060675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8475225" y="7054325"/>
              <a:ext cx="9703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4259" y="0"/>
                  </a:moveTo>
                  <a:cubicBezTo>
                    <a:pt x="3340" y="2250"/>
                    <a:pt x="2420" y="4500"/>
                    <a:pt x="1501" y="6750"/>
                  </a:cubicBezTo>
                  <a:cubicBezTo>
                    <a:pt x="582" y="9000"/>
                    <a:pt x="-337" y="11250"/>
                    <a:pt x="123" y="11700"/>
                  </a:cubicBezTo>
                  <a:cubicBezTo>
                    <a:pt x="582" y="12150"/>
                    <a:pt x="2420" y="10800"/>
                    <a:pt x="4489" y="10125"/>
                  </a:cubicBezTo>
                  <a:cubicBezTo>
                    <a:pt x="6557" y="9450"/>
                    <a:pt x="8854" y="9450"/>
                    <a:pt x="11152" y="9000"/>
                  </a:cubicBezTo>
                  <a:cubicBezTo>
                    <a:pt x="13450" y="8550"/>
                    <a:pt x="15748" y="7650"/>
                    <a:pt x="17586" y="8100"/>
                  </a:cubicBezTo>
                  <a:cubicBezTo>
                    <a:pt x="19425" y="8550"/>
                    <a:pt x="20803" y="10350"/>
                    <a:pt x="21033" y="12825"/>
                  </a:cubicBezTo>
                  <a:cubicBezTo>
                    <a:pt x="21263" y="15300"/>
                    <a:pt x="20344" y="18450"/>
                    <a:pt x="19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8628188" y="7130525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8659938" y="7105125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8755188" y="7028925"/>
              <a:ext cx="571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929"/>
                    <a:pt x="8800" y="11859"/>
                    <a:pt x="5200" y="15459"/>
                  </a:cubicBezTo>
                  <a:cubicBezTo>
                    <a:pt x="1600" y="19059"/>
                    <a:pt x="800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8774286" y="7141109"/>
              <a:ext cx="120603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0" fill="norm" stroke="1" extrusionOk="0">
                  <a:moveTo>
                    <a:pt x="17867" y="459"/>
                  </a:moveTo>
                  <a:cubicBezTo>
                    <a:pt x="16005" y="0"/>
                    <a:pt x="14143" y="-460"/>
                    <a:pt x="11350" y="919"/>
                  </a:cubicBezTo>
                  <a:cubicBezTo>
                    <a:pt x="8557" y="2297"/>
                    <a:pt x="4833" y="5514"/>
                    <a:pt x="2598" y="8272"/>
                  </a:cubicBezTo>
                  <a:cubicBezTo>
                    <a:pt x="364" y="11029"/>
                    <a:pt x="-381" y="13327"/>
                    <a:pt x="178" y="15166"/>
                  </a:cubicBezTo>
                  <a:cubicBezTo>
                    <a:pt x="736" y="17004"/>
                    <a:pt x="2598" y="18383"/>
                    <a:pt x="6322" y="19302"/>
                  </a:cubicBezTo>
                  <a:cubicBezTo>
                    <a:pt x="10047" y="20221"/>
                    <a:pt x="15633" y="20680"/>
                    <a:pt x="21219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8850438" y="6965425"/>
              <a:ext cx="14296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3341" y="0"/>
                  </a:moveTo>
                  <a:cubicBezTo>
                    <a:pt x="14929" y="0"/>
                    <a:pt x="16518" y="0"/>
                    <a:pt x="18106" y="558"/>
                  </a:cubicBezTo>
                  <a:cubicBezTo>
                    <a:pt x="19694" y="1115"/>
                    <a:pt x="21282" y="2231"/>
                    <a:pt x="21441" y="3397"/>
                  </a:cubicBezTo>
                  <a:cubicBezTo>
                    <a:pt x="21600" y="4563"/>
                    <a:pt x="20329" y="5780"/>
                    <a:pt x="18741" y="6896"/>
                  </a:cubicBezTo>
                  <a:cubicBezTo>
                    <a:pt x="17153" y="8011"/>
                    <a:pt x="15247" y="9025"/>
                    <a:pt x="14929" y="10192"/>
                  </a:cubicBezTo>
                  <a:cubicBezTo>
                    <a:pt x="14612" y="11358"/>
                    <a:pt x="15882" y="12676"/>
                    <a:pt x="16518" y="14096"/>
                  </a:cubicBezTo>
                  <a:cubicBezTo>
                    <a:pt x="17153" y="15515"/>
                    <a:pt x="17153" y="17037"/>
                    <a:pt x="15724" y="18203"/>
                  </a:cubicBezTo>
                  <a:cubicBezTo>
                    <a:pt x="14294" y="19369"/>
                    <a:pt x="11435" y="20180"/>
                    <a:pt x="8576" y="20687"/>
                  </a:cubicBezTo>
                  <a:cubicBezTo>
                    <a:pt x="5718" y="21194"/>
                    <a:pt x="2859" y="213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2440023" y="6811044"/>
              <a:ext cx="226247" cy="530163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661011" y="7089163"/>
              <a:ext cx="144228" cy="187958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2822085" y="6813025"/>
              <a:ext cx="116504" cy="442111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2760788" y="7086075"/>
              <a:ext cx="292101" cy="31751"/>
            </a:xfrm>
            <a:prstGeom prst="rect">
              <a:avLst/>
            </a:prstGeom>
            <a:effectLst/>
          </p:spPr>
        </p:pic>
        <p:pic>
          <p:nvPicPr>
            <p:cNvPr id="3517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921239" y="7044946"/>
              <a:ext cx="220550" cy="161780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3139526" y="6811674"/>
              <a:ext cx="256263" cy="426802"/>
            </a:xfrm>
            <a:prstGeom prst="rect">
              <a:avLst/>
            </a:prstGeom>
            <a:effectLst/>
          </p:spPr>
        </p:pic>
        <p:pic>
          <p:nvPicPr>
            <p:cNvPr id="3521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3386173" y="6844775"/>
              <a:ext cx="238216" cy="341347"/>
            </a:xfrm>
            <a:prstGeom prst="rect">
              <a:avLst/>
            </a:prstGeom>
            <a:effectLst/>
          </p:spPr>
        </p:pic>
        <p:pic>
          <p:nvPicPr>
            <p:cNvPr id="3523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637088" y="6863825"/>
              <a:ext cx="266701" cy="285751"/>
            </a:xfrm>
            <a:prstGeom prst="rect">
              <a:avLst/>
            </a:prstGeom>
            <a:effectLst/>
          </p:spPr>
        </p:pic>
        <p:pic>
          <p:nvPicPr>
            <p:cNvPr id="3525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3713288" y="6843646"/>
              <a:ext cx="171451" cy="337681"/>
            </a:xfrm>
            <a:prstGeom prst="rect">
              <a:avLst/>
            </a:prstGeom>
            <a:effectLst/>
          </p:spPr>
        </p:pic>
        <p:pic>
          <p:nvPicPr>
            <p:cNvPr id="3527" name="Line Line" descr="Line 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3865688" y="7098775"/>
              <a:ext cx="25401" cy="57151"/>
            </a:xfrm>
            <a:prstGeom prst="rect">
              <a:avLst/>
            </a:prstGeom>
            <a:effectLst/>
          </p:spPr>
        </p:pic>
        <p:pic>
          <p:nvPicPr>
            <p:cNvPr id="3529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884738" y="690827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531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3999038" y="7016225"/>
              <a:ext cx="196851" cy="63501"/>
            </a:xfrm>
            <a:prstGeom prst="rect">
              <a:avLst/>
            </a:prstGeom>
            <a:effectLst/>
          </p:spPr>
        </p:pic>
        <p:pic>
          <p:nvPicPr>
            <p:cNvPr id="3533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3903788" y="7086075"/>
              <a:ext cx="47128" cy="152401"/>
            </a:xfrm>
            <a:prstGeom prst="rect">
              <a:avLst/>
            </a:prstGeom>
            <a:effectLst/>
          </p:spPr>
        </p:pic>
        <p:pic>
          <p:nvPicPr>
            <p:cNvPr id="3535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4049838" y="6984475"/>
              <a:ext cx="82551" cy="222251"/>
            </a:xfrm>
            <a:prstGeom prst="rect">
              <a:avLst/>
            </a:prstGeom>
            <a:effectLst/>
          </p:spPr>
        </p:pic>
        <p:pic>
          <p:nvPicPr>
            <p:cNvPr id="3537" name="Line Line" descr="Line 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4341938" y="6920975"/>
              <a:ext cx="38101" cy="254001"/>
            </a:xfrm>
            <a:prstGeom prst="rect">
              <a:avLst/>
            </a:prstGeom>
            <a:effectLst/>
          </p:spPr>
        </p:pic>
        <p:pic>
          <p:nvPicPr>
            <p:cNvPr id="3539" name="Line Line" descr="Line 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4386388" y="7295625"/>
              <a:ext cx="139701" cy="127001"/>
            </a:xfrm>
            <a:prstGeom prst="rect">
              <a:avLst/>
            </a:prstGeom>
            <a:effectLst/>
          </p:spPr>
        </p:pic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4716588" y="7003530"/>
              <a:ext cx="146051" cy="243414"/>
            </a:xfrm>
            <a:prstGeom prst="rect">
              <a:avLst/>
            </a:prstGeom>
            <a:effectLst/>
          </p:spPr>
        </p:pic>
        <p:pic>
          <p:nvPicPr>
            <p:cNvPr id="3543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4957888" y="7094127"/>
              <a:ext cx="184151" cy="49099"/>
            </a:xfrm>
            <a:prstGeom prst="rect">
              <a:avLst/>
            </a:prstGeom>
            <a:effectLst/>
          </p:spPr>
        </p:pic>
        <p:pic>
          <p:nvPicPr>
            <p:cNvPr id="3545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5034088" y="7022575"/>
              <a:ext cx="50801" cy="228601"/>
            </a:xfrm>
            <a:prstGeom prst="rect">
              <a:avLst/>
            </a:prstGeom>
            <a:effectLst/>
          </p:spPr>
        </p:pic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5139921" y="7047975"/>
              <a:ext cx="210660" cy="209551"/>
            </a:xfrm>
            <a:prstGeom prst="rect">
              <a:avLst/>
            </a:prstGeom>
            <a:effectLst/>
          </p:spPr>
        </p:pic>
        <p:pic>
          <p:nvPicPr>
            <p:cNvPr id="3549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08738" y="7130525"/>
              <a:ext cx="184151" cy="38101"/>
            </a:xfrm>
            <a:prstGeom prst="rect">
              <a:avLst/>
            </a:prstGeom>
            <a:effectLst/>
          </p:spPr>
        </p:pic>
        <p:pic>
          <p:nvPicPr>
            <p:cNvPr id="3551" name="Line Line" descr="Line 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5503988" y="7047975"/>
              <a:ext cx="44451" cy="215901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5656388" y="6914625"/>
              <a:ext cx="47398" cy="355601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5663685" y="6984475"/>
              <a:ext cx="157804" cy="260351"/>
            </a:xfrm>
            <a:prstGeom prst="rect">
              <a:avLst/>
            </a:prstGeom>
            <a:effectLst/>
          </p:spPr>
        </p:pic>
        <p:pic>
          <p:nvPicPr>
            <p:cNvPr id="3557" name="Line Line" descr="Line 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5859588" y="7162275"/>
              <a:ext cx="203201" cy="38101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6103300" y="7049258"/>
              <a:ext cx="302389" cy="268346"/>
            </a:xfrm>
            <a:prstGeom prst="rect">
              <a:avLst/>
            </a:prstGeom>
            <a:effectLst/>
          </p:spPr>
        </p:pic>
        <p:pic>
          <p:nvPicPr>
            <p:cNvPr id="3561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6405688" y="7115709"/>
              <a:ext cx="241301" cy="268818"/>
            </a:xfrm>
            <a:prstGeom prst="rect">
              <a:avLst/>
            </a:prstGeom>
            <a:effectLst/>
          </p:spPr>
        </p:pic>
        <p:pic>
          <p:nvPicPr>
            <p:cNvPr id="3563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6467527" y="7106587"/>
              <a:ext cx="192162" cy="252540"/>
            </a:xfrm>
            <a:prstGeom prst="rect">
              <a:avLst/>
            </a:prstGeom>
            <a:effectLst/>
          </p:spPr>
        </p:pic>
        <p:pic>
          <p:nvPicPr>
            <p:cNvPr id="3565" name="Line Line" descr="Line 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6608888" y="7276575"/>
              <a:ext cx="82551" cy="152401"/>
            </a:xfrm>
            <a:prstGeom prst="rect">
              <a:avLst/>
            </a:prstGeom>
            <a:effectLst/>
          </p:spPr>
        </p:pic>
        <p:pic>
          <p:nvPicPr>
            <p:cNvPr id="3567" name="Line Line" descr="Line 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6704138" y="7213075"/>
              <a:ext cx="50801" cy="44451"/>
            </a:xfrm>
            <a:prstGeom prst="rect">
              <a:avLst/>
            </a:prstGeom>
            <a:effectLst/>
          </p:spPr>
        </p:pic>
        <p:pic>
          <p:nvPicPr>
            <p:cNvPr id="3569" name="Line Line" descr="Line 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6907338" y="7314675"/>
              <a:ext cx="260351" cy="31751"/>
            </a:xfrm>
            <a:prstGeom prst="rect">
              <a:avLst/>
            </a:prstGeom>
            <a:effectLst/>
          </p:spPr>
        </p:pic>
        <p:pic>
          <p:nvPicPr>
            <p:cNvPr id="3571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7030104" y="7225775"/>
              <a:ext cx="29635" cy="222251"/>
            </a:xfrm>
            <a:prstGeom prst="rect">
              <a:avLst/>
            </a:prstGeom>
            <a:effectLst/>
          </p:spPr>
        </p:pic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7183307" y="7194025"/>
              <a:ext cx="66932" cy="292101"/>
            </a:xfrm>
            <a:prstGeom prst="rect">
              <a:avLst/>
            </a:prstGeom>
            <a:effectLst/>
          </p:spPr>
        </p:pic>
        <p:pic>
          <p:nvPicPr>
            <p:cNvPr id="3575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7097838" y="7117825"/>
              <a:ext cx="378316" cy="577851"/>
            </a:xfrm>
            <a:prstGeom prst="rect">
              <a:avLst/>
            </a:prstGeom>
            <a:effectLst/>
          </p:spPr>
        </p:pic>
        <p:pic>
          <p:nvPicPr>
            <p:cNvPr id="3577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7054093" y="6906264"/>
              <a:ext cx="1855612" cy="592562"/>
            </a:xfrm>
            <a:prstGeom prst="rect">
              <a:avLst/>
            </a:prstGeom>
            <a:effectLst/>
          </p:spPr>
        </p:pic>
        <p:pic>
          <p:nvPicPr>
            <p:cNvPr id="3579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2119438" y="7397225"/>
              <a:ext cx="1325975" cy="63501"/>
            </a:xfrm>
            <a:prstGeom prst="rect">
              <a:avLst/>
            </a:prstGeom>
            <a:effectLst/>
          </p:spPr>
        </p:pic>
        <p:pic>
          <p:nvPicPr>
            <p:cNvPr id="3581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2036888" y="7374731"/>
              <a:ext cx="1231901" cy="124095"/>
            </a:xfrm>
            <a:prstGeom prst="rect">
              <a:avLst/>
            </a:prstGeom>
            <a:effectLst/>
          </p:spPr>
        </p:pic>
        <p:pic>
          <p:nvPicPr>
            <p:cNvPr id="3583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8283171" y="1478486"/>
              <a:ext cx="599018" cy="146590"/>
            </a:xfrm>
            <a:prstGeom prst="rect">
              <a:avLst/>
            </a:prstGeom>
            <a:effectLst/>
          </p:spPr>
        </p:pic>
        <p:pic>
          <p:nvPicPr>
            <p:cNvPr id="3585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8190038" y="1359017"/>
              <a:ext cx="742951" cy="252415"/>
            </a:xfrm>
            <a:prstGeom prst="rect">
              <a:avLst/>
            </a:prstGeom>
            <a:effectLst/>
          </p:spPr>
        </p:pic>
        <p:pic>
          <p:nvPicPr>
            <p:cNvPr id="3587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8704388" y="545575"/>
              <a:ext cx="241301" cy="1080631"/>
            </a:xfrm>
            <a:prstGeom prst="rect">
              <a:avLst/>
            </a:prstGeom>
            <a:effectLst/>
          </p:spPr>
        </p:pic>
        <p:pic>
          <p:nvPicPr>
            <p:cNvPr id="3589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8748838" y="343226"/>
              <a:ext cx="3553165" cy="1344261"/>
            </a:xfrm>
            <a:prstGeom prst="rect">
              <a:avLst/>
            </a:prstGeom>
            <a:effectLst/>
          </p:spPr>
        </p:pic>
        <p:pic>
          <p:nvPicPr>
            <p:cNvPr id="3591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10725428" y="60859"/>
              <a:ext cx="264961" cy="193152"/>
            </a:xfrm>
            <a:prstGeom prst="rect">
              <a:avLst/>
            </a:prstGeom>
            <a:effectLst/>
          </p:spPr>
        </p:pic>
        <p:pic>
          <p:nvPicPr>
            <p:cNvPr id="3593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11094401" y="-4758"/>
              <a:ext cx="169038" cy="194734"/>
            </a:xfrm>
            <a:prstGeom prst="rect">
              <a:avLst/>
            </a:prstGeom>
            <a:effectLst/>
          </p:spPr>
        </p:pic>
        <p:pic>
          <p:nvPicPr>
            <p:cNvPr id="3595" name="Line Line" descr="Line 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11066588" y="234425"/>
              <a:ext cx="228601" cy="69851"/>
            </a:xfrm>
            <a:prstGeom prst="rect">
              <a:avLst/>
            </a:prstGeom>
            <a:effectLst/>
          </p:spPr>
        </p:pic>
        <p:pic>
          <p:nvPicPr>
            <p:cNvPr id="3597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1460288" y="24875"/>
              <a:ext cx="38101" cy="273051"/>
            </a:xfrm>
            <a:prstGeom prst="rect">
              <a:avLst/>
            </a:prstGeom>
            <a:effectLst/>
          </p:spPr>
        </p:pic>
        <p:pic>
          <p:nvPicPr>
            <p:cNvPr id="3599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10368501" y="75675"/>
              <a:ext cx="221838" cy="203201"/>
            </a:xfrm>
            <a:prstGeom prst="rect">
              <a:avLst/>
            </a:prstGeom>
            <a:effectLst/>
          </p:spPr>
        </p:pic>
        <p:pic>
          <p:nvPicPr>
            <p:cNvPr id="3601" name="Line Line" descr="Line 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0412538" y="297925"/>
              <a:ext cx="184151" cy="50801"/>
            </a:xfrm>
            <a:prstGeom prst="rect">
              <a:avLst/>
            </a:prstGeom>
            <a:effectLst/>
          </p:spPr>
        </p:pic>
        <p:pic>
          <p:nvPicPr>
            <p:cNvPr id="3603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0071339" y="110476"/>
              <a:ext cx="181542" cy="246407"/>
            </a:xfrm>
            <a:prstGeom prst="rect">
              <a:avLst/>
            </a:prstGeom>
            <a:effectLst/>
          </p:spPr>
        </p:pic>
        <p:pic>
          <p:nvPicPr>
            <p:cNvPr id="3605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3548188" y="-12700"/>
              <a:ext cx="158751" cy="1999727"/>
            </a:xfrm>
            <a:prstGeom prst="rect">
              <a:avLst/>
            </a:prstGeom>
            <a:effectLst/>
          </p:spPr>
        </p:pic>
        <p:pic>
          <p:nvPicPr>
            <p:cNvPr id="3607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3501294" y="1782603"/>
              <a:ext cx="3628295" cy="146910"/>
            </a:xfrm>
            <a:prstGeom prst="rect">
              <a:avLst/>
            </a:prstGeom>
            <a:effectLst/>
          </p:spPr>
        </p:pic>
        <p:pic>
          <p:nvPicPr>
            <p:cNvPr id="3609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8526588" y="3574889"/>
              <a:ext cx="2435712" cy="158387"/>
            </a:xfrm>
            <a:prstGeom prst="rect">
              <a:avLst/>
            </a:prstGeom>
            <a:effectLst/>
          </p:spPr>
        </p:pic>
        <p:pic>
          <p:nvPicPr>
            <p:cNvPr id="3611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8826036" y="3659969"/>
              <a:ext cx="2202453" cy="149507"/>
            </a:xfrm>
            <a:prstGeom prst="rect">
              <a:avLst/>
            </a:prstGeom>
            <a:effectLst/>
          </p:spPr>
        </p:pic>
        <p:pic>
          <p:nvPicPr>
            <p:cNvPr id="3613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8469438" y="6793975"/>
              <a:ext cx="1943101" cy="393701"/>
            </a:xfrm>
            <a:prstGeom prst="rect">
              <a:avLst/>
            </a:prstGeom>
            <a:effectLst/>
          </p:spPr>
        </p:pic>
        <p:pic>
          <p:nvPicPr>
            <p:cNvPr id="3615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8920288" y="6940025"/>
              <a:ext cx="1682751" cy="374651"/>
            </a:xfrm>
            <a:prstGeom prst="rect">
              <a:avLst/>
            </a:prstGeom>
            <a:effectLst/>
          </p:spPr>
        </p:pic>
        <p:pic>
          <p:nvPicPr>
            <p:cNvPr id="3617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2339571" y="7492740"/>
              <a:ext cx="1996018" cy="120386"/>
            </a:xfrm>
            <a:prstGeom prst="rect">
              <a:avLst/>
            </a:prstGeom>
            <a:effectLst/>
          </p:spPr>
        </p:pic>
        <p:pic>
          <p:nvPicPr>
            <p:cNvPr id="3619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995923" y="1472675"/>
              <a:ext cx="1936316" cy="307318"/>
            </a:xfrm>
            <a:prstGeom prst="rect">
              <a:avLst/>
            </a:prstGeom>
            <a:effectLst/>
          </p:spPr>
        </p:pic>
        <p:pic>
          <p:nvPicPr>
            <p:cNvPr id="3621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811338" y="1625075"/>
              <a:ext cx="1631951" cy="361951"/>
            </a:xfrm>
            <a:prstGeom prst="rect">
              <a:avLst/>
            </a:prstGeom>
            <a:effectLst/>
          </p:spPr>
        </p:pic>
        <p:pic>
          <p:nvPicPr>
            <p:cNvPr id="3623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-12700" y="852747"/>
              <a:ext cx="290819" cy="421162"/>
            </a:xfrm>
            <a:prstGeom prst="rect">
              <a:avLst/>
            </a:prstGeom>
            <a:effectLst/>
          </p:spPr>
        </p:pic>
        <p:pic>
          <p:nvPicPr>
            <p:cNvPr id="3625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321165" y="993990"/>
              <a:ext cx="140924" cy="152720"/>
            </a:xfrm>
            <a:prstGeom prst="rect">
              <a:avLst/>
            </a:prstGeom>
            <a:effectLst/>
          </p:spPr>
        </p:pic>
        <p:pic>
          <p:nvPicPr>
            <p:cNvPr id="3627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443038" y="974935"/>
              <a:ext cx="82551" cy="91341"/>
            </a:xfrm>
            <a:prstGeom prst="rect">
              <a:avLst/>
            </a:prstGeom>
            <a:effectLst/>
          </p:spPr>
        </p:pic>
        <p:pic>
          <p:nvPicPr>
            <p:cNvPr id="3629" name="Line Line" descr="Line 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436688" y="88847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631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505998" y="692634"/>
              <a:ext cx="133891" cy="399042"/>
            </a:xfrm>
            <a:prstGeom prst="rect">
              <a:avLst/>
            </a:prstGeom>
            <a:effectLst/>
          </p:spPr>
        </p:pic>
        <p:pic>
          <p:nvPicPr>
            <p:cNvPr id="3633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550425" y="875775"/>
              <a:ext cx="95814" cy="146051"/>
            </a:xfrm>
            <a:prstGeom prst="rect">
              <a:avLst/>
            </a:prstGeom>
            <a:effectLst/>
          </p:spPr>
        </p:pic>
        <p:pic>
          <p:nvPicPr>
            <p:cNvPr id="3635" name="Line Shape" descr="Line Shap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678996" y="742000"/>
              <a:ext cx="164093" cy="268211"/>
            </a:xfrm>
            <a:prstGeom prst="rect">
              <a:avLst/>
            </a:prstGeom>
            <a:effectLst/>
          </p:spPr>
        </p:pic>
        <p:pic>
          <p:nvPicPr>
            <p:cNvPr id="3637" name="Line Shape" descr="Line Shap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820625" y="750892"/>
              <a:ext cx="144549" cy="200835"/>
            </a:xfrm>
            <a:prstGeom prst="rect">
              <a:avLst/>
            </a:prstGeom>
            <a:effectLst/>
          </p:spPr>
        </p:pic>
        <p:pic>
          <p:nvPicPr>
            <p:cNvPr id="3639" name="Line Shape" descr="Line Shap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008188" y="844025"/>
              <a:ext cx="25401" cy="158751"/>
            </a:xfrm>
            <a:prstGeom prst="rect">
              <a:avLst/>
            </a:prstGeom>
            <a:effectLst/>
          </p:spPr>
        </p:pic>
        <p:pic>
          <p:nvPicPr>
            <p:cNvPr id="3641" name="Line Line" descr="Line Lin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1058988" y="697975"/>
              <a:ext cx="101601" cy="171451"/>
            </a:xfrm>
            <a:prstGeom prst="rect">
              <a:avLst/>
            </a:prstGeom>
            <a:effectLst/>
          </p:spPr>
        </p:pic>
        <p:pic>
          <p:nvPicPr>
            <p:cNvPr id="3643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1084388" y="640825"/>
              <a:ext cx="164767" cy="355601"/>
            </a:xfrm>
            <a:prstGeom prst="rect">
              <a:avLst/>
            </a:prstGeom>
            <a:effectLst/>
          </p:spPr>
        </p:pic>
        <p:pic>
          <p:nvPicPr>
            <p:cNvPr id="3645" name="Line Shape" descr="Line 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3766596" y="178226"/>
              <a:ext cx="235371" cy="421615"/>
            </a:xfrm>
            <a:prstGeom prst="rect">
              <a:avLst/>
            </a:prstGeom>
            <a:effectLst/>
          </p:spPr>
        </p:pic>
        <p:pic>
          <p:nvPicPr>
            <p:cNvPr id="3647" name="Line Shape" descr="Line Shap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3967288" y="161819"/>
              <a:ext cx="160202" cy="480419"/>
            </a:xfrm>
            <a:prstGeom prst="rect">
              <a:avLst/>
            </a:prstGeom>
            <a:effectLst/>
          </p:spPr>
        </p:pic>
        <p:pic>
          <p:nvPicPr>
            <p:cNvPr id="3649" name="Line Shape" descr="Line Shap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4357543" y="209025"/>
              <a:ext cx="189324" cy="425039"/>
            </a:xfrm>
            <a:prstGeom prst="rect">
              <a:avLst/>
            </a:prstGeom>
            <a:effectLst/>
          </p:spPr>
        </p:pic>
        <p:pic>
          <p:nvPicPr>
            <p:cNvPr id="3651" name="Line Shape" descr="Line Shap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4576888" y="405312"/>
              <a:ext cx="114301" cy="184714"/>
            </a:xfrm>
            <a:prstGeom prst="rect">
              <a:avLst/>
            </a:prstGeom>
            <a:effectLst/>
          </p:spPr>
        </p:pic>
        <p:pic>
          <p:nvPicPr>
            <p:cNvPr id="3653" name="Line Line" descr="Line 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4729288" y="412225"/>
              <a:ext cx="44451" cy="88901"/>
            </a:xfrm>
            <a:prstGeom prst="rect">
              <a:avLst/>
            </a:prstGeom>
            <a:effectLst/>
          </p:spPr>
        </p:pic>
        <p:pic>
          <p:nvPicPr>
            <p:cNvPr id="3655" name="Line Line" descr="Line 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4754688" y="266175"/>
              <a:ext cx="38101" cy="69851"/>
            </a:xfrm>
            <a:prstGeom prst="rect">
              <a:avLst/>
            </a:prstGeom>
            <a:effectLst/>
          </p:spPr>
        </p:pic>
        <p:pic>
          <p:nvPicPr>
            <p:cNvPr id="3657" name="Line Shape" descr="Line Shap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4568092" y="456675"/>
              <a:ext cx="53247" cy="171451"/>
            </a:xfrm>
            <a:prstGeom prst="rect">
              <a:avLst/>
            </a:prstGeom>
            <a:effectLst/>
          </p:spPr>
        </p:pic>
        <p:pic>
          <p:nvPicPr>
            <p:cNvPr id="3659" name="Line Shape" descr="Line Shap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4897744" y="197880"/>
              <a:ext cx="91895" cy="398496"/>
            </a:xfrm>
            <a:prstGeom prst="rect">
              <a:avLst/>
            </a:prstGeom>
            <a:effectLst/>
          </p:spPr>
        </p:pic>
        <p:pic>
          <p:nvPicPr>
            <p:cNvPr id="3661" name="Line Shape" descr="Line Shap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4843588" y="386825"/>
              <a:ext cx="184151" cy="88901"/>
            </a:xfrm>
            <a:prstGeom prst="rect">
              <a:avLst/>
            </a:prstGeom>
            <a:effectLst/>
          </p:spPr>
        </p:pic>
        <p:pic>
          <p:nvPicPr>
            <p:cNvPr id="3663" name="Line Shape" descr="Line Shap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5058779" y="255210"/>
              <a:ext cx="115010" cy="353866"/>
            </a:xfrm>
            <a:prstGeom prst="rect">
              <a:avLst/>
            </a:prstGeom>
            <a:effectLst/>
          </p:spPr>
        </p:pic>
        <p:pic>
          <p:nvPicPr>
            <p:cNvPr id="3665" name="Line Shape" descr="Line Shap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5189362" y="380425"/>
              <a:ext cx="140262" cy="202749"/>
            </a:xfrm>
            <a:prstGeom prst="rect">
              <a:avLst/>
            </a:prstGeom>
            <a:effectLst/>
          </p:spPr>
        </p:pic>
        <p:pic>
          <p:nvPicPr>
            <p:cNvPr id="3667" name="Line Shape" descr="Line Shap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5338888" y="539225"/>
              <a:ext cx="53245" cy="139701"/>
            </a:xfrm>
            <a:prstGeom prst="rect">
              <a:avLst/>
            </a:prstGeom>
            <a:effectLst/>
          </p:spPr>
        </p:pic>
        <p:pic>
          <p:nvPicPr>
            <p:cNvPr id="3669" name="Line Line" descr="Line Lin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5497638" y="399525"/>
              <a:ext cx="31751" cy="184151"/>
            </a:xfrm>
            <a:prstGeom prst="rect">
              <a:avLst/>
            </a:prstGeom>
            <a:effectLst/>
          </p:spPr>
        </p:pic>
        <p:pic>
          <p:nvPicPr>
            <p:cNvPr id="3671" name="Line Shape" descr="Line Shap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5548438" y="304275"/>
              <a:ext cx="113499" cy="342901"/>
            </a:xfrm>
            <a:prstGeom prst="rect">
              <a:avLst/>
            </a:prstGeom>
            <a:effectLst/>
          </p:spPr>
        </p:pic>
        <p:pic>
          <p:nvPicPr>
            <p:cNvPr id="3673" name="Line Line" descr="Line Lin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5757988" y="463025"/>
              <a:ext cx="196851" cy="57151"/>
            </a:xfrm>
            <a:prstGeom prst="rect">
              <a:avLst/>
            </a:prstGeom>
            <a:effectLst/>
          </p:spPr>
        </p:pic>
        <p:pic>
          <p:nvPicPr>
            <p:cNvPr id="3675" name="Line Shape" descr="Line Shap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5808788" y="551925"/>
              <a:ext cx="165101" cy="25401"/>
            </a:xfrm>
            <a:prstGeom prst="rect">
              <a:avLst/>
            </a:prstGeom>
            <a:effectLst/>
          </p:spPr>
        </p:pic>
        <p:pic>
          <p:nvPicPr>
            <p:cNvPr id="3677" name="Line Line" descr="Line Lin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5796088" y="621775"/>
              <a:ext cx="177801" cy="76201"/>
            </a:xfrm>
            <a:prstGeom prst="rect">
              <a:avLst/>
            </a:prstGeom>
            <a:effectLst/>
          </p:spPr>
        </p:pic>
        <p:pic>
          <p:nvPicPr>
            <p:cNvPr id="3679" name="Line Shape" descr="Line Shap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6037388" y="346893"/>
              <a:ext cx="135794" cy="416312"/>
            </a:xfrm>
            <a:prstGeom prst="rect">
              <a:avLst/>
            </a:prstGeom>
            <a:effectLst/>
          </p:spPr>
        </p:pic>
        <p:pic>
          <p:nvPicPr>
            <p:cNvPr id="3681" name="Line Shape" descr="Line Shap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6189788" y="559863"/>
              <a:ext cx="165101" cy="142141"/>
            </a:xfrm>
            <a:prstGeom prst="rect">
              <a:avLst/>
            </a:prstGeom>
            <a:effectLst/>
          </p:spPr>
        </p:pic>
        <p:pic>
          <p:nvPicPr>
            <p:cNvPr id="3683" name="Line Shape" descr="Line Shape"/>
            <p:cNvPicPr>
              <a:picLocks noChangeAspect="0"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6316523" y="316975"/>
              <a:ext cx="292366" cy="402473"/>
            </a:xfrm>
            <a:prstGeom prst="rect">
              <a:avLst/>
            </a:prstGeom>
            <a:effectLst/>
          </p:spPr>
        </p:pic>
        <p:pic>
          <p:nvPicPr>
            <p:cNvPr id="3685" name="Line Shape" descr="Line Shape"/>
            <p:cNvPicPr>
              <a:picLocks noChangeAspect="0"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6578146" y="289058"/>
              <a:ext cx="148705" cy="351768"/>
            </a:xfrm>
            <a:prstGeom prst="rect">
              <a:avLst/>
            </a:prstGeom>
            <a:effectLst/>
          </p:spPr>
        </p:pic>
        <p:pic>
          <p:nvPicPr>
            <p:cNvPr id="3687" name="Line Shape" descr="Line Shape"/>
            <p:cNvPicPr>
              <a:picLocks noChangeAspect="0"/>
            </p:cNvPicPr>
            <p:nvPr/>
          </p:nvPicPr>
          <p:blipFill>
            <a:blip r:embed="rId220">
              <a:extLst/>
            </a:blip>
            <a:stretch>
              <a:fillRect/>
            </a:stretch>
          </p:blipFill>
          <p:spPr>
            <a:xfrm>
              <a:off x="6655039" y="748775"/>
              <a:ext cx="82790" cy="57151"/>
            </a:xfrm>
            <a:prstGeom prst="rect">
              <a:avLst/>
            </a:prstGeom>
            <a:effectLst/>
          </p:spPr>
        </p:pic>
        <p:pic>
          <p:nvPicPr>
            <p:cNvPr id="3689" name="Line Shape" descr="Line Shape"/>
            <p:cNvPicPr>
              <a:picLocks noChangeAspect="0"/>
            </p:cNvPicPr>
            <p:nvPr/>
          </p:nvPicPr>
          <p:blipFill>
            <a:blip r:embed="rId221">
              <a:extLst/>
            </a:blip>
            <a:stretch>
              <a:fillRect/>
            </a:stretch>
          </p:blipFill>
          <p:spPr>
            <a:xfrm>
              <a:off x="6043738" y="958801"/>
              <a:ext cx="577851" cy="75725"/>
            </a:xfrm>
            <a:prstGeom prst="rect">
              <a:avLst/>
            </a:prstGeom>
            <a:effectLst/>
          </p:spPr>
        </p:pic>
        <p:pic>
          <p:nvPicPr>
            <p:cNvPr id="3691" name="Line Shape" descr="Line Shape"/>
            <p:cNvPicPr>
              <a:picLocks noChangeAspect="0"/>
            </p:cNvPicPr>
            <p:nvPr/>
          </p:nvPicPr>
          <p:blipFill>
            <a:blip r:embed="rId222">
              <a:extLst/>
            </a:blip>
            <a:stretch>
              <a:fillRect/>
            </a:stretch>
          </p:blipFill>
          <p:spPr>
            <a:xfrm>
              <a:off x="6165386" y="1053575"/>
              <a:ext cx="494303" cy="75351"/>
            </a:xfrm>
            <a:prstGeom prst="rect">
              <a:avLst/>
            </a:prstGeom>
            <a:effectLst/>
          </p:spPr>
        </p:pic>
        <p:pic>
          <p:nvPicPr>
            <p:cNvPr id="3693" name="Line Shape" descr="Line Shape"/>
            <p:cNvPicPr>
              <a:picLocks noChangeAspect="0"/>
            </p:cNvPicPr>
            <p:nvPr/>
          </p:nvPicPr>
          <p:blipFill>
            <a:blip r:embed="rId223">
              <a:extLst/>
            </a:blip>
            <a:stretch>
              <a:fillRect/>
            </a:stretch>
          </p:blipFill>
          <p:spPr>
            <a:xfrm>
              <a:off x="8539288" y="3657075"/>
              <a:ext cx="2180998" cy="190501"/>
            </a:xfrm>
            <a:prstGeom prst="rect">
              <a:avLst/>
            </a:prstGeom>
            <a:effectLst/>
          </p:spPr>
        </p:pic>
        <p:pic>
          <p:nvPicPr>
            <p:cNvPr id="3695" name="Line Shape" descr="Line Shape"/>
            <p:cNvPicPr>
              <a:picLocks noChangeAspect="0"/>
            </p:cNvPicPr>
            <p:nvPr/>
          </p:nvPicPr>
          <p:blipFill>
            <a:blip r:embed="rId224">
              <a:extLst/>
            </a:blip>
            <a:stretch>
              <a:fillRect/>
            </a:stretch>
          </p:blipFill>
          <p:spPr>
            <a:xfrm>
              <a:off x="8579504" y="6830853"/>
              <a:ext cx="1523014" cy="351698"/>
            </a:xfrm>
            <a:prstGeom prst="rect">
              <a:avLst/>
            </a:prstGeom>
            <a:effectLst/>
          </p:spPr>
        </p:pic>
        <p:pic>
          <p:nvPicPr>
            <p:cNvPr id="3697" name="Line Shape" descr="Line Shape"/>
            <p:cNvPicPr>
              <a:picLocks noChangeAspect="0"/>
            </p:cNvPicPr>
            <p:nvPr/>
          </p:nvPicPr>
          <p:blipFill>
            <a:blip r:embed="rId225">
              <a:extLst/>
            </a:blip>
            <a:stretch>
              <a:fillRect/>
            </a:stretch>
          </p:blipFill>
          <p:spPr>
            <a:xfrm>
              <a:off x="2297238" y="7435689"/>
              <a:ext cx="1855688" cy="209188"/>
            </a:xfrm>
            <a:prstGeom prst="rect">
              <a:avLst/>
            </a:prstGeom>
            <a:effectLst/>
          </p:spPr>
        </p:pic>
        <p:pic>
          <p:nvPicPr>
            <p:cNvPr id="3699" name="Line Shape" descr="Line Shape"/>
            <p:cNvPicPr>
              <a:picLocks noChangeAspect="0"/>
            </p:cNvPicPr>
            <p:nvPr/>
          </p:nvPicPr>
          <p:blipFill>
            <a:blip r:embed="rId226">
              <a:extLst/>
            </a:blip>
            <a:stretch>
              <a:fillRect/>
            </a:stretch>
          </p:blipFill>
          <p:spPr>
            <a:xfrm>
              <a:off x="1020714" y="1545425"/>
              <a:ext cx="1550704" cy="403501"/>
            </a:xfrm>
            <a:prstGeom prst="rect">
              <a:avLst/>
            </a:prstGeom>
            <a:effectLst/>
          </p:spPr>
        </p:pic>
        <p:pic>
          <p:nvPicPr>
            <p:cNvPr id="3701" name="Line Shape" descr="Line Shape"/>
            <p:cNvPicPr>
              <a:picLocks noChangeAspect="0"/>
            </p:cNvPicPr>
            <p:nvPr/>
          </p:nvPicPr>
          <p:blipFill>
            <a:blip r:embed="rId227">
              <a:extLst/>
            </a:blip>
            <a:stretch>
              <a:fillRect/>
            </a:stretch>
          </p:blipFill>
          <p:spPr>
            <a:xfrm>
              <a:off x="62038" y="1082738"/>
              <a:ext cx="968088" cy="485188"/>
            </a:xfrm>
            <a:prstGeom prst="rect">
              <a:avLst/>
            </a:prstGeom>
            <a:effectLst/>
          </p:spPr>
        </p:pic>
        <p:pic>
          <p:nvPicPr>
            <p:cNvPr id="3703" name="Line Shape" descr="Line Shape"/>
            <p:cNvPicPr>
              <a:picLocks noChangeAspect="0"/>
            </p:cNvPicPr>
            <p:nvPr/>
          </p:nvPicPr>
          <p:blipFill>
            <a:blip r:embed="rId228">
              <a:extLst/>
            </a:blip>
            <a:stretch>
              <a:fillRect/>
            </a:stretch>
          </p:blipFill>
          <p:spPr>
            <a:xfrm>
              <a:off x="4233988" y="756734"/>
              <a:ext cx="1498601" cy="176192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229">
              <a:extLst/>
            </a:blip>
            <a:stretch>
              <a:fillRect/>
            </a:stretch>
          </p:blipFill>
          <p:spPr>
            <a:xfrm>
              <a:off x="9428288" y="1009125"/>
              <a:ext cx="717551" cy="126638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230">
              <a:extLst/>
            </a:blip>
            <a:stretch>
              <a:fillRect/>
            </a:stretch>
          </p:blipFill>
          <p:spPr>
            <a:xfrm>
              <a:off x="11403138" y="1003305"/>
              <a:ext cx="457201" cy="94188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231">
              <a:extLst/>
            </a:blip>
            <a:stretch>
              <a:fillRect/>
            </a:stretch>
          </p:blipFill>
          <p:spPr>
            <a:xfrm>
              <a:off x="4237074" y="1221621"/>
              <a:ext cx="245762" cy="378606"/>
            </a:xfrm>
            <a:prstGeom prst="rect">
              <a:avLst/>
            </a:prstGeom>
            <a:effectLst/>
          </p:spPr>
        </p:pic>
        <p:pic>
          <p:nvPicPr>
            <p:cNvPr id="3711" name="Line Shape" descr="Line Shape"/>
            <p:cNvPicPr>
              <a:picLocks noChangeAspect="0"/>
            </p:cNvPicPr>
            <p:nvPr/>
          </p:nvPicPr>
          <p:blipFill>
            <a:blip r:embed="rId232">
              <a:extLst/>
            </a:blip>
            <a:stretch>
              <a:fillRect/>
            </a:stretch>
          </p:blipFill>
          <p:spPr>
            <a:xfrm>
              <a:off x="4502848" y="1413544"/>
              <a:ext cx="213741" cy="178988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233">
              <a:extLst/>
            </a:blip>
            <a:stretch>
              <a:fillRect/>
            </a:stretch>
          </p:blipFill>
          <p:spPr>
            <a:xfrm>
              <a:off x="4750089" y="1225025"/>
              <a:ext cx="137950" cy="361951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234">
              <a:extLst/>
            </a:blip>
            <a:stretch>
              <a:fillRect/>
            </a:stretch>
          </p:blipFill>
          <p:spPr>
            <a:xfrm>
              <a:off x="4722938" y="1447639"/>
              <a:ext cx="266701" cy="56787"/>
            </a:xfrm>
            <a:prstGeom prst="rect">
              <a:avLst/>
            </a:prstGeom>
            <a:effectLst/>
          </p:spPr>
        </p:pic>
        <p:pic>
          <p:nvPicPr>
            <p:cNvPr id="3717" name="Line Shape" descr="Line Shape"/>
            <p:cNvPicPr>
              <a:picLocks noChangeAspect="0"/>
            </p:cNvPicPr>
            <p:nvPr/>
          </p:nvPicPr>
          <p:blipFill>
            <a:blip r:embed="rId235">
              <a:extLst/>
            </a:blip>
            <a:stretch>
              <a:fillRect/>
            </a:stretch>
          </p:blipFill>
          <p:spPr>
            <a:xfrm>
              <a:off x="4914232" y="1416978"/>
              <a:ext cx="259557" cy="140260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236">
              <a:extLst/>
            </a:blip>
            <a:stretch>
              <a:fillRect/>
            </a:stretch>
          </p:blipFill>
          <p:spPr>
            <a:xfrm>
              <a:off x="5157364" y="1229964"/>
              <a:ext cx="264075" cy="339185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237">
              <a:extLst/>
            </a:blip>
            <a:stretch>
              <a:fillRect/>
            </a:stretch>
          </p:blipFill>
          <p:spPr>
            <a:xfrm>
              <a:off x="5402388" y="1307575"/>
              <a:ext cx="44451" cy="273051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238">
              <a:extLst/>
            </a:blip>
            <a:stretch>
              <a:fillRect/>
            </a:stretch>
          </p:blipFill>
          <p:spPr>
            <a:xfrm>
              <a:off x="5440488" y="1498075"/>
              <a:ext cx="170502" cy="215901"/>
            </a:xfrm>
            <a:prstGeom prst="rect">
              <a:avLst/>
            </a:prstGeom>
            <a:effectLst/>
          </p:spPr>
        </p:pic>
        <p:pic>
          <p:nvPicPr>
            <p:cNvPr id="3725" name="Line Line" descr="Line Line"/>
            <p:cNvPicPr>
              <a:picLocks noChangeAspect="0"/>
            </p:cNvPicPr>
            <p:nvPr/>
          </p:nvPicPr>
          <p:blipFill>
            <a:blip r:embed="rId239">
              <a:extLst/>
            </a:blip>
            <a:stretch>
              <a:fillRect/>
            </a:stretch>
          </p:blipFill>
          <p:spPr>
            <a:xfrm>
              <a:off x="5777038" y="1313925"/>
              <a:ext cx="57151" cy="260351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240">
              <a:extLst/>
            </a:blip>
            <a:stretch>
              <a:fillRect/>
            </a:stretch>
          </p:blipFill>
          <p:spPr>
            <a:xfrm>
              <a:off x="5688138" y="1250425"/>
              <a:ext cx="376696" cy="476251"/>
            </a:xfrm>
            <a:prstGeom prst="rect">
              <a:avLst/>
            </a:prstGeom>
            <a:effectLst/>
          </p:spPr>
        </p:pic>
        <p:pic>
          <p:nvPicPr>
            <p:cNvPr id="3729" name="Line Shape" descr="Line Shape"/>
            <p:cNvPicPr>
              <a:picLocks noChangeAspect="0"/>
            </p:cNvPicPr>
            <p:nvPr/>
          </p:nvPicPr>
          <p:blipFill>
            <a:blip r:embed="rId241">
              <a:extLst/>
            </a:blip>
            <a:stretch>
              <a:fillRect/>
            </a:stretch>
          </p:blipFill>
          <p:spPr>
            <a:xfrm>
              <a:off x="9029236" y="1435755"/>
              <a:ext cx="456203" cy="75021"/>
            </a:xfrm>
            <a:prstGeom prst="rect">
              <a:avLst/>
            </a:prstGeom>
            <a:effectLst/>
          </p:spPr>
        </p:pic>
        <p:pic>
          <p:nvPicPr>
            <p:cNvPr id="3731" name="Line Shape" descr="Line Shape"/>
            <p:cNvPicPr>
              <a:picLocks noChangeAspect="0"/>
            </p:cNvPicPr>
            <p:nvPr/>
          </p:nvPicPr>
          <p:blipFill>
            <a:blip r:embed="rId242">
              <a:extLst/>
            </a:blip>
            <a:stretch>
              <a:fillRect/>
            </a:stretch>
          </p:blipFill>
          <p:spPr>
            <a:xfrm>
              <a:off x="10336338" y="1514538"/>
              <a:ext cx="990854" cy="1166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1" name="Drawing"/>
          <p:cNvGrpSpPr/>
          <p:nvPr/>
        </p:nvGrpSpPr>
        <p:grpSpPr>
          <a:xfrm>
            <a:off x="1045305" y="951285"/>
            <a:ext cx="11292745" cy="7608515"/>
            <a:chOff x="0" y="-38100"/>
            <a:chExt cx="11292743" cy="7608515"/>
          </a:xfrm>
        </p:grpSpPr>
        <p:sp>
          <p:nvSpPr>
            <p:cNvPr id="3735" name="Line"/>
            <p:cNvSpPr/>
            <p:nvPr/>
          </p:nvSpPr>
          <p:spPr>
            <a:xfrm>
              <a:off x="1245397" y="333238"/>
              <a:ext cx="128648" cy="48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75" fill="norm" stroke="1" extrusionOk="0">
                  <a:moveTo>
                    <a:pt x="21174" y="1589"/>
                  </a:moveTo>
                  <a:cubicBezTo>
                    <a:pt x="18387" y="1032"/>
                    <a:pt x="15600" y="476"/>
                    <a:pt x="12987" y="198"/>
                  </a:cubicBezTo>
                  <a:cubicBezTo>
                    <a:pt x="10374" y="-80"/>
                    <a:pt x="7935" y="-80"/>
                    <a:pt x="5671" y="291"/>
                  </a:cubicBezTo>
                  <a:cubicBezTo>
                    <a:pt x="3406" y="662"/>
                    <a:pt x="1316" y="1403"/>
                    <a:pt x="445" y="2006"/>
                  </a:cubicBezTo>
                  <a:cubicBezTo>
                    <a:pt x="-426" y="2608"/>
                    <a:pt x="-78" y="3072"/>
                    <a:pt x="2013" y="3767"/>
                  </a:cubicBezTo>
                  <a:cubicBezTo>
                    <a:pt x="4103" y="4462"/>
                    <a:pt x="7935" y="5390"/>
                    <a:pt x="10374" y="6409"/>
                  </a:cubicBezTo>
                  <a:cubicBezTo>
                    <a:pt x="12813" y="7429"/>
                    <a:pt x="13858" y="8541"/>
                    <a:pt x="13509" y="9515"/>
                  </a:cubicBezTo>
                  <a:cubicBezTo>
                    <a:pt x="13161" y="10488"/>
                    <a:pt x="11419" y="11323"/>
                    <a:pt x="9677" y="11879"/>
                  </a:cubicBezTo>
                  <a:cubicBezTo>
                    <a:pt x="7935" y="12435"/>
                    <a:pt x="6193" y="12713"/>
                    <a:pt x="4451" y="12991"/>
                  </a:cubicBezTo>
                  <a:cubicBezTo>
                    <a:pt x="2709" y="13269"/>
                    <a:pt x="968" y="13547"/>
                    <a:pt x="793" y="13547"/>
                  </a:cubicBezTo>
                  <a:cubicBezTo>
                    <a:pt x="619" y="13547"/>
                    <a:pt x="2013" y="13269"/>
                    <a:pt x="3580" y="13177"/>
                  </a:cubicBezTo>
                  <a:cubicBezTo>
                    <a:pt x="5148" y="13084"/>
                    <a:pt x="6890" y="13177"/>
                    <a:pt x="8109" y="13455"/>
                  </a:cubicBezTo>
                  <a:cubicBezTo>
                    <a:pt x="9329" y="13733"/>
                    <a:pt x="10026" y="14196"/>
                    <a:pt x="9677" y="15170"/>
                  </a:cubicBezTo>
                  <a:cubicBezTo>
                    <a:pt x="9329" y="16143"/>
                    <a:pt x="7935" y="17626"/>
                    <a:pt x="6716" y="18785"/>
                  </a:cubicBezTo>
                  <a:cubicBezTo>
                    <a:pt x="5497" y="19944"/>
                    <a:pt x="4451" y="20778"/>
                    <a:pt x="4800" y="21149"/>
                  </a:cubicBezTo>
                  <a:cubicBezTo>
                    <a:pt x="5148" y="21520"/>
                    <a:pt x="6890" y="21427"/>
                    <a:pt x="9851" y="20917"/>
                  </a:cubicBezTo>
                  <a:cubicBezTo>
                    <a:pt x="12813" y="20408"/>
                    <a:pt x="16993" y="19481"/>
                    <a:pt x="21174" y="18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1412144" y="509215"/>
              <a:ext cx="2159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3789"/>
                    <a:pt x="8894" y="7579"/>
                    <a:pt x="12494" y="11179"/>
                  </a:cubicBezTo>
                  <a:cubicBezTo>
                    <a:pt x="16094" y="14779"/>
                    <a:pt x="18847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1501749" y="463542"/>
              <a:ext cx="138996" cy="35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46" fill="norm" stroke="1" extrusionOk="0">
                  <a:moveTo>
                    <a:pt x="21170" y="457"/>
                  </a:moveTo>
                  <a:cubicBezTo>
                    <a:pt x="19558" y="202"/>
                    <a:pt x="17946" y="-54"/>
                    <a:pt x="16495" y="10"/>
                  </a:cubicBezTo>
                  <a:cubicBezTo>
                    <a:pt x="15045" y="74"/>
                    <a:pt x="13755" y="457"/>
                    <a:pt x="11982" y="2119"/>
                  </a:cubicBezTo>
                  <a:cubicBezTo>
                    <a:pt x="10209" y="3780"/>
                    <a:pt x="7952" y="6720"/>
                    <a:pt x="5695" y="9851"/>
                  </a:cubicBezTo>
                  <a:cubicBezTo>
                    <a:pt x="3439" y="12983"/>
                    <a:pt x="1182" y="16306"/>
                    <a:pt x="376" y="18287"/>
                  </a:cubicBezTo>
                  <a:cubicBezTo>
                    <a:pt x="-430" y="20268"/>
                    <a:pt x="215" y="20907"/>
                    <a:pt x="86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1723294" y="661615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875694" y="750515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2136044" y="737815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2326544" y="725115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2778244" y="305503"/>
              <a:ext cx="104246" cy="55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7" h="21538" fill="norm" stroke="1" extrusionOk="0">
                  <a:moveTo>
                    <a:pt x="1079" y="753"/>
                  </a:moveTo>
                  <a:cubicBezTo>
                    <a:pt x="2325" y="427"/>
                    <a:pt x="3571" y="101"/>
                    <a:pt x="5233" y="20"/>
                  </a:cubicBezTo>
                  <a:cubicBezTo>
                    <a:pt x="6895" y="-62"/>
                    <a:pt x="8971" y="101"/>
                    <a:pt x="10218" y="672"/>
                  </a:cubicBezTo>
                  <a:cubicBezTo>
                    <a:pt x="11464" y="1242"/>
                    <a:pt x="11879" y="2220"/>
                    <a:pt x="10425" y="3687"/>
                  </a:cubicBezTo>
                  <a:cubicBezTo>
                    <a:pt x="8971" y="5155"/>
                    <a:pt x="5648" y="7111"/>
                    <a:pt x="3571" y="8374"/>
                  </a:cubicBezTo>
                  <a:cubicBezTo>
                    <a:pt x="1495" y="9638"/>
                    <a:pt x="664" y="10208"/>
                    <a:pt x="248" y="10697"/>
                  </a:cubicBezTo>
                  <a:cubicBezTo>
                    <a:pt x="-167" y="11186"/>
                    <a:pt x="-167" y="11594"/>
                    <a:pt x="1079" y="11920"/>
                  </a:cubicBezTo>
                  <a:cubicBezTo>
                    <a:pt x="2325" y="12246"/>
                    <a:pt x="4818" y="12490"/>
                    <a:pt x="7725" y="12898"/>
                  </a:cubicBezTo>
                  <a:cubicBezTo>
                    <a:pt x="10633" y="13306"/>
                    <a:pt x="13956" y="13876"/>
                    <a:pt x="16656" y="14569"/>
                  </a:cubicBezTo>
                  <a:cubicBezTo>
                    <a:pt x="19356" y="15262"/>
                    <a:pt x="21433" y="16077"/>
                    <a:pt x="19979" y="17218"/>
                  </a:cubicBezTo>
                  <a:cubicBezTo>
                    <a:pt x="18525" y="18359"/>
                    <a:pt x="13541" y="19826"/>
                    <a:pt x="9802" y="20601"/>
                  </a:cubicBezTo>
                  <a:cubicBezTo>
                    <a:pt x="6064" y="21375"/>
                    <a:pt x="3571" y="21456"/>
                    <a:pt x="1079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3475374" y="566365"/>
              <a:ext cx="324371" cy="8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91" fill="norm" stroke="1" extrusionOk="0">
                  <a:moveTo>
                    <a:pt x="3400" y="20546"/>
                  </a:moveTo>
                  <a:cubicBezTo>
                    <a:pt x="2699" y="21073"/>
                    <a:pt x="1998" y="21600"/>
                    <a:pt x="1367" y="21073"/>
                  </a:cubicBezTo>
                  <a:cubicBezTo>
                    <a:pt x="736" y="20546"/>
                    <a:pt x="175" y="18966"/>
                    <a:pt x="34" y="16859"/>
                  </a:cubicBezTo>
                  <a:cubicBezTo>
                    <a:pt x="-106" y="14751"/>
                    <a:pt x="175" y="12117"/>
                    <a:pt x="1016" y="9483"/>
                  </a:cubicBezTo>
                  <a:cubicBezTo>
                    <a:pt x="1858" y="6849"/>
                    <a:pt x="3260" y="4215"/>
                    <a:pt x="4663" y="4741"/>
                  </a:cubicBezTo>
                  <a:cubicBezTo>
                    <a:pt x="6065" y="5268"/>
                    <a:pt x="7468" y="8956"/>
                    <a:pt x="9221" y="12644"/>
                  </a:cubicBezTo>
                  <a:cubicBezTo>
                    <a:pt x="10975" y="16332"/>
                    <a:pt x="13078" y="20020"/>
                    <a:pt x="14762" y="20810"/>
                  </a:cubicBezTo>
                  <a:cubicBezTo>
                    <a:pt x="16445" y="21600"/>
                    <a:pt x="17707" y="19493"/>
                    <a:pt x="18759" y="15541"/>
                  </a:cubicBezTo>
                  <a:cubicBezTo>
                    <a:pt x="19811" y="11590"/>
                    <a:pt x="20652" y="5795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4356662" y="220568"/>
              <a:ext cx="179203" cy="55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318" fill="norm" stroke="1" extrusionOk="0">
                  <a:moveTo>
                    <a:pt x="5372" y="10547"/>
                  </a:moveTo>
                  <a:cubicBezTo>
                    <a:pt x="5863" y="13297"/>
                    <a:pt x="6354" y="16048"/>
                    <a:pt x="6722" y="17666"/>
                  </a:cubicBezTo>
                  <a:cubicBezTo>
                    <a:pt x="7091" y="19284"/>
                    <a:pt x="7336" y="19769"/>
                    <a:pt x="7336" y="20254"/>
                  </a:cubicBezTo>
                  <a:cubicBezTo>
                    <a:pt x="7336" y="20740"/>
                    <a:pt x="7091" y="21225"/>
                    <a:pt x="6477" y="21306"/>
                  </a:cubicBezTo>
                  <a:cubicBezTo>
                    <a:pt x="5863" y="21387"/>
                    <a:pt x="4882" y="21063"/>
                    <a:pt x="3654" y="19809"/>
                  </a:cubicBezTo>
                  <a:cubicBezTo>
                    <a:pt x="2427" y="18556"/>
                    <a:pt x="954" y="16371"/>
                    <a:pt x="341" y="13702"/>
                  </a:cubicBezTo>
                  <a:cubicBezTo>
                    <a:pt x="-273" y="11032"/>
                    <a:pt x="-28" y="7877"/>
                    <a:pt x="832" y="5612"/>
                  </a:cubicBezTo>
                  <a:cubicBezTo>
                    <a:pt x="1691" y="3347"/>
                    <a:pt x="3163" y="1971"/>
                    <a:pt x="5495" y="1081"/>
                  </a:cubicBezTo>
                  <a:cubicBezTo>
                    <a:pt x="7827" y="191"/>
                    <a:pt x="11018" y="-213"/>
                    <a:pt x="13963" y="111"/>
                  </a:cubicBezTo>
                  <a:cubicBezTo>
                    <a:pt x="16909" y="434"/>
                    <a:pt x="19609" y="1486"/>
                    <a:pt x="20468" y="3023"/>
                  </a:cubicBezTo>
                  <a:cubicBezTo>
                    <a:pt x="21327" y="4560"/>
                    <a:pt x="20345" y="6583"/>
                    <a:pt x="18382" y="8079"/>
                  </a:cubicBezTo>
                  <a:cubicBezTo>
                    <a:pt x="16418" y="9576"/>
                    <a:pt x="13472" y="10547"/>
                    <a:pt x="11632" y="11194"/>
                  </a:cubicBezTo>
                  <a:cubicBezTo>
                    <a:pt x="9791" y="11841"/>
                    <a:pt x="9054" y="12165"/>
                    <a:pt x="9300" y="12448"/>
                  </a:cubicBezTo>
                  <a:cubicBezTo>
                    <a:pt x="9545" y="12731"/>
                    <a:pt x="10772" y="12974"/>
                    <a:pt x="12368" y="13499"/>
                  </a:cubicBezTo>
                  <a:cubicBezTo>
                    <a:pt x="13963" y="14025"/>
                    <a:pt x="15927" y="14834"/>
                    <a:pt x="16050" y="15886"/>
                  </a:cubicBezTo>
                  <a:cubicBezTo>
                    <a:pt x="16172" y="16938"/>
                    <a:pt x="14454" y="18232"/>
                    <a:pt x="12368" y="19122"/>
                  </a:cubicBezTo>
                  <a:cubicBezTo>
                    <a:pt x="10282" y="20012"/>
                    <a:pt x="7827" y="20497"/>
                    <a:pt x="5863" y="20740"/>
                  </a:cubicBezTo>
                  <a:cubicBezTo>
                    <a:pt x="3900" y="20983"/>
                    <a:pt x="2427" y="20983"/>
                    <a:pt x="1691" y="20659"/>
                  </a:cubicBezTo>
                  <a:cubicBezTo>
                    <a:pt x="954" y="20335"/>
                    <a:pt x="954" y="19688"/>
                    <a:pt x="2550" y="18879"/>
                  </a:cubicBezTo>
                  <a:cubicBezTo>
                    <a:pt x="4145" y="18070"/>
                    <a:pt x="7336" y="17099"/>
                    <a:pt x="10527" y="16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4628668" y="510529"/>
              <a:ext cx="237877" cy="21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444" fill="norm" stroke="1" extrusionOk="0">
                  <a:moveTo>
                    <a:pt x="3104" y="8200"/>
                  </a:moveTo>
                  <a:cubicBezTo>
                    <a:pt x="4240" y="9191"/>
                    <a:pt x="5377" y="10182"/>
                    <a:pt x="7272" y="9885"/>
                  </a:cubicBezTo>
                  <a:cubicBezTo>
                    <a:pt x="9167" y="9587"/>
                    <a:pt x="11819" y="8002"/>
                    <a:pt x="13051" y="6120"/>
                  </a:cubicBezTo>
                  <a:cubicBezTo>
                    <a:pt x="14282" y="4237"/>
                    <a:pt x="14093" y="2057"/>
                    <a:pt x="12956" y="868"/>
                  </a:cubicBezTo>
                  <a:cubicBezTo>
                    <a:pt x="11819" y="-321"/>
                    <a:pt x="9735" y="-519"/>
                    <a:pt x="7367" y="1760"/>
                  </a:cubicBezTo>
                  <a:cubicBezTo>
                    <a:pt x="4998" y="4039"/>
                    <a:pt x="2346" y="8795"/>
                    <a:pt x="1019" y="12164"/>
                  </a:cubicBezTo>
                  <a:cubicBezTo>
                    <a:pt x="-307" y="15532"/>
                    <a:pt x="-307" y="17514"/>
                    <a:pt x="830" y="18901"/>
                  </a:cubicBezTo>
                  <a:cubicBezTo>
                    <a:pt x="1967" y="20288"/>
                    <a:pt x="4240" y="21081"/>
                    <a:pt x="7840" y="19793"/>
                  </a:cubicBezTo>
                  <a:cubicBezTo>
                    <a:pt x="11440" y="18505"/>
                    <a:pt x="16367" y="15136"/>
                    <a:pt x="21293" y="11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4879243" y="483815"/>
              <a:ext cx="146051" cy="24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5071"/>
                  </a:moveTo>
                  <a:cubicBezTo>
                    <a:pt x="1565" y="4883"/>
                    <a:pt x="3130" y="4696"/>
                    <a:pt x="5165" y="5729"/>
                  </a:cubicBezTo>
                  <a:cubicBezTo>
                    <a:pt x="7200" y="6762"/>
                    <a:pt x="9704" y="9016"/>
                    <a:pt x="10957" y="11363"/>
                  </a:cubicBezTo>
                  <a:cubicBezTo>
                    <a:pt x="12209" y="13711"/>
                    <a:pt x="12209" y="16153"/>
                    <a:pt x="11739" y="17750"/>
                  </a:cubicBezTo>
                  <a:cubicBezTo>
                    <a:pt x="11270" y="19346"/>
                    <a:pt x="10330" y="20097"/>
                    <a:pt x="8922" y="20661"/>
                  </a:cubicBezTo>
                  <a:cubicBezTo>
                    <a:pt x="7513" y="21224"/>
                    <a:pt x="5635" y="21600"/>
                    <a:pt x="4539" y="21318"/>
                  </a:cubicBezTo>
                  <a:cubicBezTo>
                    <a:pt x="3443" y="21037"/>
                    <a:pt x="3130" y="20097"/>
                    <a:pt x="4696" y="16904"/>
                  </a:cubicBezTo>
                  <a:cubicBezTo>
                    <a:pt x="6261" y="13711"/>
                    <a:pt x="9704" y="8264"/>
                    <a:pt x="12835" y="5071"/>
                  </a:cubicBezTo>
                  <a:cubicBezTo>
                    <a:pt x="15965" y="1878"/>
                    <a:pt x="18783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5058054" y="477032"/>
              <a:ext cx="147485" cy="24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66" fill="norm" stroke="1" extrusionOk="0">
                  <a:moveTo>
                    <a:pt x="4418" y="4507"/>
                  </a:moveTo>
                  <a:cubicBezTo>
                    <a:pt x="3506" y="8604"/>
                    <a:pt x="2593" y="12700"/>
                    <a:pt x="1832" y="15214"/>
                  </a:cubicBezTo>
                  <a:cubicBezTo>
                    <a:pt x="1072" y="17728"/>
                    <a:pt x="463" y="18659"/>
                    <a:pt x="159" y="18287"/>
                  </a:cubicBezTo>
                  <a:cubicBezTo>
                    <a:pt x="-145" y="17914"/>
                    <a:pt x="-145" y="16238"/>
                    <a:pt x="1376" y="13259"/>
                  </a:cubicBezTo>
                  <a:cubicBezTo>
                    <a:pt x="2897" y="10280"/>
                    <a:pt x="5940" y="5997"/>
                    <a:pt x="8069" y="3576"/>
                  </a:cubicBezTo>
                  <a:cubicBezTo>
                    <a:pt x="10199" y="1156"/>
                    <a:pt x="11416" y="597"/>
                    <a:pt x="12785" y="225"/>
                  </a:cubicBezTo>
                  <a:cubicBezTo>
                    <a:pt x="14154" y="-148"/>
                    <a:pt x="15675" y="-334"/>
                    <a:pt x="17196" y="1994"/>
                  </a:cubicBezTo>
                  <a:cubicBezTo>
                    <a:pt x="18717" y="4321"/>
                    <a:pt x="20238" y="9163"/>
                    <a:pt x="20847" y="12794"/>
                  </a:cubicBezTo>
                  <a:cubicBezTo>
                    <a:pt x="21455" y="16425"/>
                    <a:pt x="21151" y="18845"/>
                    <a:pt x="20847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5362384" y="309192"/>
              <a:ext cx="228060" cy="45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50" fill="norm" stroke="1" extrusionOk="0">
                  <a:moveTo>
                    <a:pt x="21157" y="2250"/>
                  </a:moveTo>
                  <a:cubicBezTo>
                    <a:pt x="19782" y="1450"/>
                    <a:pt x="18408" y="650"/>
                    <a:pt x="16641" y="250"/>
                  </a:cubicBezTo>
                  <a:cubicBezTo>
                    <a:pt x="14873" y="-150"/>
                    <a:pt x="12713" y="-150"/>
                    <a:pt x="10062" y="850"/>
                  </a:cubicBezTo>
                  <a:cubicBezTo>
                    <a:pt x="7412" y="1850"/>
                    <a:pt x="4270" y="3850"/>
                    <a:pt x="2306" y="6550"/>
                  </a:cubicBezTo>
                  <a:cubicBezTo>
                    <a:pt x="342" y="9250"/>
                    <a:pt x="-443" y="12650"/>
                    <a:pt x="244" y="15200"/>
                  </a:cubicBezTo>
                  <a:cubicBezTo>
                    <a:pt x="932" y="17750"/>
                    <a:pt x="3092" y="19450"/>
                    <a:pt x="6626" y="20350"/>
                  </a:cubicBezTo>
                  <a:cubicBezTo>
                    <a:pt x="10161" y="21250"/>
                    <a:pt x="15070" y="21350"/>
                    <a:pt x="19979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5628543" y="387771"/>
              <a:ext cx="190518" cy="54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56" fill="norm" stroke="1" extrusionOk="0">
                  <a:moveTo>
                    <a:pt x="7748" y="7537"/>
                  </a:moveTo>
                  <a:cubicBezTo>
                    <a:pt x="6339" y="9121"/>
                    <a:pt x="4930" y="10706"/>
                    <a:pt x="3874" y="12832"/>
                  </a:cubicBezTo>
                  <a:cubicBezTo>
                    <a:pt x="2817" y="14959"/>
                    <a:pt x="2113" y="17628"/>
                    <a:pt x="1526" y="19254"/>
                  </a:cubicBezTo>
                  <a:cubicBezTo>
                    <a:pt x="939" y="20880"/>
                    <a:pt x="470" y="21464"/>
                    <a:pt x="235" y="21339"/>
                  </a:cubicBezTo>
                  <a:cubicBezTo>
                    <a:pt x="0" y="21214"/>
                    <a:pt x="0" y="20380"/>
                    <a:pt x="235" y="18295"/>
                  </a:cubicBezTo>
                  <a:cubicBezTo>
                    <a:pt x="470" y="16210"/>
                    <a:pt x="939" y="12874"/>
                    <a:pt x="1996" y="9872"/>
                  </a:cubicBezTo>
                  <a:cubicBezTo>
                    <a:pt x="3052" y="6869"/>
                    <a:pt x="4696" y="4201"/>
                    <a:pt x="5870" y="2616"/>
                  </a:cubicBezTo>
                  <a:cubicBezTo>
                    <a:pt x="7043" y="1032"/>
                    <a:pt x="7748" y="531"/>
                    <a:pt x="8804" y="239"/>
                  </a:cubicBezTo>
                  <a:cubicBezTo>
                    <a:pt x="9861" y="-53"/>
                    <a:pt x="11270" y="-136"/>
                    <a:pt x="13148" y="323"/>
                  </a:cubicBezTo>
                  <a:cubicBezTo>
                    <a:pt x="15026" y="781"/>
                    <a:pt x="17374" y="1782"/>
                    <a:pt x="19017" y="3117"/>
                  </a:cubicBezTo>
                  <a:cubicBezTo>
                    <a:pt x="20661" y="4451"/>
                    <a:pt x="21600" y="6119"/>
                    <a:pt x="20896" y="7453"/>
                  </a:cubicBezTo>
                  <a:cubicBezTo>
                    <a:pt x="20191" y="8788"/>
                    <a:pt x="17843" y="9788"/>
                    <a:pt x="14557" y="10205"/>
                  </a:cubicBezTo>
                  <a:cubicBezTo>
                    <a:pt x="11270" y="10622"/>
                    <a:pt x="7043" y="10456"/>
                    <a:pt x="4461" y="9747"/>
                  </a:cubicBezTo>
                  <a:cubicBezTo>
                    <a:pt x="1878" y="9038"/>
                    <a:pt x="939" y="7787"/>
                    <a:pt x="0" y="6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5774593" y="267915"/>
              <a:ext cx="161342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9843" y="0"/>
                  </a:moveTo>
                  <a:cubicBezTo>
                    <a:pt x="13397" y="2287"/>
                    <a:pt x="16952" y="4574"/>
                    <a:pt x="19003" y="6819"/>
                  </a:cubicBezTo>
                  <a:cubicBezTo>
                    <a:pt x="21053" y="9064"/>
                    <a:pt x="21600" y="11266"/>
                    <a:pt x="19549" y="13468"/>
                  </a:cubicBezTo>
                  <a:cubicBezTo>
                    <a:pt x="17499" y="15671"/>
                    <a:pt x="12851" y="17873"/>
                    <a:pt x="9159" y="19228"/>
                  </a:cubicBezTo>
                  <a:cubicBezTo>
                    <a:pt x="5468" y="20584"/>
                    <a:pt x="2734" y="210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5577743" y="1011506"/>
              <a:ext cx="224696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873" fill="norm" stroke="1" extrusionOk="0">
                  <a:moveTo>
                    <a:pt x="0" y="20873"/>
                  </a:moveTo>
                  <a:cubicBezTo>
                    <a:pt x="6258" y="13673"/>
                    <a:pt x="12516" y="6473"/>
                    <a:pt x="16150" y="2873"/>
                  </a:cubicBezTo>
                  <a:cubicBezTo>
                    <a:pt x="19783" y="-727"/>
                    <a:pt x="20793" y="-727"/>
                    <a:pt x="21196" y="1673"/>
                  </a:cubicBezTo>
                  <a:cubicBezTo>
                    <a:pt x="21600" y="4073"/>
                    <a:pt x="21398" y="8873"/>
                    <a:pt x="21196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5559231" y="1071920"/>
              <a:ext cx="342364" cy="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19717" fill="norm" stroke="1" extrusionOk="0">
                  <a:moveTo>
                    <a:pt x="2352" y="11039"/>
                  </a:moveTo>
                  <a:cubicBezTo>
                    <a:pt x="1292" y="14125"/>
                    <a:pt x="232" y="17210"/>
                    <a:pt x="33" y="18753"/>
                  </a:cubicBezTo>
                  <a:cubicBezTo>
                    <a:pt x="-166" y="20296"/>
                    <a:pt x="497" y="20296"/>
                    <a:pt x="3346" y="16439"/>
                  </a:cubicBezTo>
                  <a:cubicBezTo>
                    <a:pt x="6195" y="12582"/>
                    <a:pt x="11230" y="4867"/>
                    <a:pt x="14609" y="1782"/>
                  </a:cubicBezTo>
                  <a:cubicBezTo>
                    <a:pt x="17989" y="-1304"/>
                    <a:pt x="19711" y="239"/>
                    <a:pt x="21434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5721713" y="1131515"/>
              <a:ext cx="452932" cy="31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61" fill="norm" stroke="1" extrusionOk="0">
                  <a:moveTo>
                    <a:pt x="1003" y="0"/>
                  </a:moveTo>
                  <a:cubicBezTo>
                    <a:pt x="1003" y="4176"/>
                    <a:pt x="1003" y="8352"/>
                    <a:pt x="852" y="11376"/>
                  </a:cubicBezTo>
                  <a:cubicBezTo>
                    <a:pt x="702" y="14400"/>
                    <a:pt x="400" y="16272"/>
                    <a:pt x="199" y="17784"/>
                  </a:cubicBezTo>
                  <a:cubicBezTo>
                    <a:pt x="-2" y="19296"/>
                    <a:pt x="-102" y="20448"/>
                    <a:pt x="149" y="21024"/>
                  </a:cubicBezTo>
                  <a:cubicBezTo>
                    <a:pt x="400" y="21600"/>
                    <a:pt x="1003" y="21600"/>
                    <a:pt x="3063" y="21528"/>
                  </a:cubicBezTo>
                  <a:cubicBezTo>
                    <a:pt x="5122" y="21456"/>
                    <a:pt x="8638" y="21312"/>
                    <a:pt x="11954" y="21096"/>
                  </a:cubicBezTo>
                  <a:cubicBezTo>
                    <a:pt x="15269" y="20880"/>
                    <a:pt x="18384" y="20592"/>
                    <a:pt x="21498" y="20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6053993" y="1347415"/>
              <a:ext cx="158692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0" y="0"/>
                  </a:moveTo>
                  <a:cubicBezTo>
                    <a:pt x="6092" y="1932"/>
                    <a:pt x="12185" y="3863"/>
                    <a:pt x="16062" y="5971"/>
                  </a:cubicBezTo>
                  <a:cubicBezTo>
                    <a:pt x="19938" y="8078"/>
                    <a:pt x="21600" y="10361"/>
                    <a:pt x="20354" y="12820"/>
                  </a:cubicBezTo>
                  <a:cubicBezTo>
                    <a:pt x="19108" y="15278"/>
                    <a:pt x="14954" y="17912"/>
                    <a:pt x="12185" y="19405"/>
                  </a:cubicBezTo>
                  <a:cubicBezTo>
                    <a:pt x="9415" y="20898"/>
                    <a:pt x="8031" y="21249"/>
                    <a:pt x="66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6614910" y="1071237"/>
              <a:ext cx="210310" cy="53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86" fill="norm" stroke="1" extrusionOk="0">
                  <a:moveTo>
                    <a:pt x="2994" y="7494"/>
                  </a:moveTo>
                  <a:cubicBezTo>
                    <a:pt x="3422" y="11052"/>
                    <a:pt x="3850" y="14610"/>
                    <a:pt x="4063" y="16600"/>
                  </a:cubicBezTo>
                  <a:cubicBezTo>
                    <a:pt x="4277" y="18591"/>
                    <a:pt x="4277" y="19014"/>
                    <a:pt x="4170" y="19607"/>
                  </a:cubicBezTo>
                  <a:cubicBezTo>
                    <a:pt x="4063" y="20200"/>
                    <a:pt x="3850" y="20962"/>
                    <a:pt x="3422" y="21132"/>
                  </a:cubicBezTo>
                  <a:cubicBezTo>
                    <a:pt x="2994" y="21301"/>
                    <a:pt x="2352" y="20878"/>
                    <a:pt x="1604" y="19311"/>
                  </a:cubicBezTo>
                  <a:cubicBezTo>
                    <a:pt x="855" y="17744"/>
                    <a:pt x="0" y="15033"/>
                    <a:pt x="0" y="12111"/>
                  </a:cubicBezTo>
                  <a:cubicBezTo>
                    <a:pt x="0" y="9188"/>
                    <a:pt x="855" y="6054"/>
                    <a:pt x="2459" y="3937"/>
                  </a:cubicBezTo>
                  <a:cubicBezTo>
                    <a:pt x="4063" y="1819"/>
                    <a:pt x="6416" y="718"/>
                    <a:pt x="9196" y="252"/>
                  </a:cubicBezTo>
                  <a:cubicBezTo>
                    <a:pt x="11976" y="-214"/>
                    <a:pt x="15184" y="-45"/>
                    <a:pt x="17430" y="845"/>
                  </a:cubicBezTo>
                  <a:cubicBezTo>
                    <a:pt x="19675" y="1734"/>
                    <a:pt x="20958" y="3344"/>
                    <a:pt x="20424" y="5038"/>
                  </a:cubicBezTo>
                  <a:cubicBezTo>
                    <a:pt x="19889" y="6732"/>
                    <a:pt x="17537" y="8511"/>
                    <a:pt x="15933" y="9570"/>
                  </a:cubicBezTo>
                  <a:cubicBezTo>
                    <a:pt x="14329" y="10628"/>
                    <a:pt x="13473" y="10967"/>
                    <a:pt x="12511" y="11264"/>
                  </a:cubicBezTo>
                  <a:cubicBezTo>
                    <a:pt x="11549" y="11560"/>
                    <a:pt x="10479" y="11814"/>
                    <a:pt x="10372" y="12111"/>
                  </a:cubicBezTo>
                  <a:cubicBezTo>
                    <a:pt x="10265" y="12407"/>
                    <a:pt x="11121" y="12746"/>
                    <a:pt x="12939" y="13339"/>
                  </a:cubicBezTo>
                  <a:cubicBezTo>
                    <a:pt x="14756" y="13932"/>
                    <a:pt x="17537" y="14779"/>
                    <a:pt x="19248" y="15668"/>
                  </a:cubicBezTo>
                  <a:cubicBezTo>
                    <a:pt x="20958" y="16558"/>
                    <a:pt x="21600" y="17490"/>
                    <a:pt x="21065" y="18337"/>
                  </a:cubicBezTo>
                  <a:cubicBezTo>
                    <a:pt x="20531" y="19184"/>
                    <a:pt x="18820" y="19946"/>
                    <a:pt x="16040" y="20497"/>
                  </a:cubicBezTo>
                  <a:cubicBezTo>
                    <a:pt x="13259" y="21047"/>
                    <a:pt x="9410" y="21386"/>
                    <a:pt x="7164" y="21386"/>
                  </a:cubicBezTo>
                  <a:cubicBezTo>
                    <a:pt x="4919" y="21386"/>
                    <a:pt x="4277" y="21047"/>
                    <a:pt x="4812" y="20115"/>
                  </a:cubicBezTo>
                  <a:cubicBezTo>
                    <a:pt x="5347" y="19184"/>
                    <a:pt x="7057" y="17659"/>
                    <a:pt x="8768" y="16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6863925" y="1383992"/>
              <a:ext cx="193369" cy="19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202" fill="norm" stroke="1" extrusionOk="0">
                  <a:moveTo>
                    <a:pt x="2379" y="6985"/>
                  </a:moveTo>
                  <a:cubicBezTo>
                    <a:pt x="4677" y="6757"/>
                    <a:pt x="6975" y="6530"/>
                    <a:pt x="8469" y="5962"/>
                  </a:cubicBezTo>
                  <a:cubicBezTo>
                    <a:pt x="9962" y="5393"/>
                    <a:pt x="10652" y="4484"/>
                    <a:pt x="10996" y="3461"/>
                  </a:cubicBezTo>
                  <a:cubicBezTo>
                    <a:pt x="11341" y="2437"/>
                    <a:pt x="11341" y="1301"/>
                    <a:pt x="10652" y="618"/>
                  </a:cubicBezTo>
                  <a:cubicBezTo>
                    <a:pt x="9962" y="-64"/>
                    <a:pt x="8583" y="-291"/>
                    <a:pt x="6745" y="505"/>
                  </a:cubicBezTo>
                  <a:cubicBezTo>
                    <a:pt x="4907" y="1301"/>
                    <a:pt x="2609" y="3120"/>
                    <a:pt x="1230" y="6303"/>
                  </a:cubicBezTo>
                  <a:cubicBezTo>
                    <a:pt x="-148" y="9486"/>
                    <a:pt x="-608" y="14033"/>
                    <a:pt x="1115" y="16989"/>
                  </a:cubicBezTo>
                  <a:cubicBezTo>
                    <a:pt x="2839" y="19945"/>
                    <a:pt x="6745" y="21309"/>
                    <a:pt x="10422" y="21195"/>
                  </a:cubicBezTo>
                  <a:cubicBezTo>
                    <a:pt x="14098" y="21082"/>
                    <a:pt x="17545" y="19490"/>
                    <a:pt x="20992" y="17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7134669" y="1105842"/>
              <a:ext cx="125825" cy="45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64" fill="norm" stroke="1" extrusionOk="0">
                  <a:moveTo>
                    <a:pt x="14675" y="917"/>
                  </a:moveTo>
                  <a:cubicBezTo>
                    <a:pt x="13259" y="414"/>
                    <a:pt x="11842" y="-88"/>
                    <a:pt x="10603" y="12"/>
                  </a:cubicBezTo>
                  <a:cubicBezTo>
                    <a:pt x="9364" y="113"/>
                    <a:pt x="8301" y="816"/>
                    <a:pt x="6354" y="3026"/>
                  </a:cubicBezTo>
                  <a:cubicBezTo>
                    <a:pt x="4406" y="5237"/>
                    <a:pt x="1574" y="8954"/>
                    <a:pt x="511" y="11968"/>
                  </a:cubicBezTo>
                  <a:cubicBezTo>
                    <a:pt x="-551" y="14982"/>
                    <a:pt x="157" y="17292"/>
                    <a:pt x="1574" y="18900"/>
                  </a:cubicBezTo>
                  <a:cubicBezTo>
                    <a:pt x="2990" y="20507"/>
                    <a:pt x="5115" y="21412"/>
                    <a:pt x="8479" y="21462"/>
                  </a:cubicBezTo>
                  <a:cubicBezTo>
                    <a:pt x="11842" y="21512"/>
                    <a:pt x="16446" y="20708"/>
                    <a:pt x="21049" y="19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7114443" y="1382058"/>
              <a:ext cx="209551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2618" y="20879"/>
                  </a:moveTo>
                  <a:cubicBezTo>
                    <a:pt x="1309" y="16952"/>
                    <a:pt x="0" y="13024"/>
                    <a:pt x="0" y="9097"/>
                  </a:cubicBezTo>
                  <a:cubicBezTo>
                    <a:pt x="0" y="5170"/>
                    <a:pt x="1309" y="1243"/>
                    <a:pt x="5127" y="261"/>
                  </a:cubicBezTo>
                  <a:cubicBezTo>
                    <a:pt x="8945" y="-721"/>
                    <a:pt x="15273" y="1243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7314380" y="1388600"/>
              <a:ext cx="231864" cy="1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32" fill="norm" stroke="1" extrusionOk="0">
                  <a:moveTo>
                    <a:pt x="17975" y="2761"/>
                  </a:moveTo>
                  <a:cubicBezTo>
                    <a:pt x="15815" y="1296"/>
                    <a:pt x="13655" y="-168"/>
                    <a:pt x="11005" y="15"/>
                  </a:cubicBezTo>
                  <a:cubicBezTo>
                    <a:pt x="8354" y="198"/>
                    <a:pt x="5212" y="2029"/>
                    <a:pt x="3150" y="4591"/>
                  </a:cubicBezTo>
                  <a:cubicBezTo>
                    <a:pt x="1088" y="7154"/>
                    <a:pt x="106" y="10449"/>
                    <a:pt x="8" y="13561"/>
                  </a:cubicBezTo>
                  <a:cubicBezTo>
                    <a:pt x="-90" y="16673"/>
                    <a:pt x="695" y="19601"/>
                    <a:pt x="2070" y="20334"/>
                  </a:cubicBezTo>
                  <a:cubicBezTo>
                    <a:pt x="3445" y="21066"/>
                    <a:pt x="5408" y="19601"/>
                    <a:pt x="6783" y="18137"/>
                  </a:cubicBezTo>
                  <a:cubicBezTo>
                    <a:pt x="8157" y="16673"/>
                    <a:pt x="8943" y="15208"/>
                    <a:pt x="11299" y="15757"/>
                  </a:cubicBezTo>
                  <a:cubicBezTo>
                    <a:pt x="13655" y="16307"/>
                    <a:pt x="17583" y="18869"/>
                    <a:pt x="2151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7871118" y="1073278"/>
              <a:ext cx="176777" cy="40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434" fill="norm" stroke="1" extrusionOk="0">
                  <a:moveTo>
                    <a:pt x="20976" y="3731"/>
                  </a:moveTo>
                  <a:cubicBezTo>
                    <a:pt x="19469" y="2506"/>
                    <a:pt x="17962" y="1281"/>
                    <a:pt x="16581" y="613"/>
                  </a:cubicBezTo>
                  <a:cubicBezTo>
                    <a:pt x="15199" y="-55"/>
                    <a:pt x="13943" y="-166"/>
                    <a:pt x="12436" y="224"/>
                  </a:cubicBezTo>
                  <a:cubicBezTo>
                    <a:pt x="10929" y="613"/>
                    <a:pt x="9171" y="1504"/>
                    <a:pt x="6785" y="3842"/>
                  </a:cubicBezTo>
                  <a:cubicBezTo>
                    <a:pt x="4399" y="6180"/>
                    <a:pt x="1385" y="9966"/>
                    <a:pt x="381" y="13083"/>
                  </a:cubicBezTo>
                  <a:cubicBezTo>
                    <a:pt x="-624" y="16201"/>
                    <a:pt x="381" y="18650"/>
                    <a:pt x="3143" y="19931"/>
                  </a:cubicBezTo>
                  <a:cubicBezTo>
                    <a:pt x="5906" y="21211"/>
                    <a:pt x="10427" y="21323"/>
                    <a:pt x="14948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8166427" y="1169615"/>
              <a:ext cx="846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46"/>
                    <a:pt x="0" y="8492"/>
                    <a:pt x="0" y="12092"/>
                  </a:cubicBezTo>
                  <a:cubicBezTo>
                    <a:pt x="0" y="15692"/>
                    <a:pt x="10800" y="186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8225693" y="1417265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720"/>
                    <a:pt x="14400" y="13440"/>
                    <a:pt x="10800" y="17040"/>
                  </a:cubicBezTo>
                  <a:cubicBezTo>
                    <a:pt x="7200" y="20640"/>
                    <a:pt x="3600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8482587" y="1195015"/>
              <a:ext cx="980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44"/>
                    <a:pt x="-1585" y="10888"/>
                    <a:pt x="575" y="14488"/>
                  </a:cubicBezTo>
                  <a:cubicBezTo>
                    <a:pt x="2735" y="18088"/>
                    <a:pt x="11375" y="19844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8574943" y="1093415"/>
              <a:ext cx="8313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21600" fill="norm" stroke="1" extrusionOk="0">
                  <a:moveTo>
                    <a:pt x="3086" y="0"/>
                  </a:moveTo>
                  <a:cubicBezTo>
                    <a:pt x="10286" y="3657"/>
                    <a:pt x="17486" y="7314"/>
                    <a:pt x="19543" y="10629"/>
                  </a:cubicBezTo>
                  <a:cubicBezTo>
                    <a:pt x="21600" y="13943"/>
                    <a:pt x="18514" y="16914"/>
                    <a:pt x="14400" y="18686"/>
                  </a:cubicBezTo>
                  <a:cubicBezTo>
                    <a:pt x="10286" y="20457"/>
                    <a:pt x="5143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9044843" y="1182315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4" y="17280"/>
                    <a:pt x="5647" y="12960"/>
                    <a:pt x="9247" y="9360"/>
                  </a:cubicBezTo>
                  <a:cubicBezTo>
                    <a:pt x="12847" y="5760"/>
                    <a:pt x="1722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9134740" y="1258515"/>
              <a:ext cx="157755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3320" y="0"/>
                  </a:moveTo>
                  <a:cubicBezTo>
                    <a:pt x="1592" y="4800"/>
                    <a:pt x="-136" y="9600"/>
                    <a:pt x="8" y="12000"/>
                  </a:cubicBezTo>
                  <a:cubicBezTo>
                    <a:pt x="152" y="14400"/>
                    <a:pt x="2168" y="14400"/>
                    <a:pt x="6056" y="15600"/>
                  </a:cubicBezTo>
                  <a:cubicBezTo>
                    <a:pt x="9944" y="16800"/>
                    <a:pt x="15704" y="19200"/>
                    <a:pt x="21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9165493" y="1379165"/>
              <a:ext cx="285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0" y="16000"/>
                    <a:pt x="7360" y="10400"/>
                    <a:pt x="10960" y="6800"/>
                  </a:cubicBezTo>
                  <a:cubicBezTo>
                    <a:pt x="14560" y="3200"/>
                    <a:pt x="1808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9732345" y="1099765"/>
              <a:ext cx="226899" cy="429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6" fill="norm" stroke="1" extrusionOk="0">
                  <a:moveTo>
                    <a:pt x="8239" y="0"/>
                  </a:moveTo>
                  <a:cubicBezTo>
                    <a:pt x="6239" y="1906"/>
                    <a:pt x="4239" y="3812"/>
                    <a:pt x="2739" y="6512"/>
                  </a:cubicBezTo>
                  <a:cubicBezTo>
                    <a:pt x="1239" y="9212"/>
                    <a:pt x="239" y="12706"/>
                    <a:pt x="39" y="15141"/>
                  </a:cubicBezTo>
                  <a:cubicBezTo>
                    <a:pt x="-161" y="17576"/>
                    <a:pt x="439" y="18953"/>
                    <a:pt x="1039" y="19853"/>
                  </a:cubicBezTo>
                  <a:cubicBezTo>
                    <a:pt x="1639" y="20753"/>
                    <a:pt x="2239" y="21176"/>
                    <a:pt x="3739" y="21388"/>
                  </a:cubicBezTo>
                  <a:cubicBezTo>
                    <a:pt x="5239" y="21600"/>
                    <a:pt x="7639" y="21600"/>
                    <a:pt x="10139" y="20753"/>
                  </a:cubicBezTo>
                  <a:cubicBezTo>
                    <a:pt x="12639" y="19906"/>
                    <a:pt x="15239" y="18212"/>
                    <a:pt x="17139" y="15565"/>
                  </a:cubicBezTo>
                  <a:cubicBezTo>
                    <a:pt x="19039" y="12918"/>
                    <a:pt x="20239" y="9318"/>
                    <a:pt x="20839" y="6776"/>
                  </a:cubicBezTo>
                  <a:cubicBezTo>
                    <a:pt x="21439" y="4235"/>
                    <a:pt x="21439" y="2753"/>
                    <a:pt x="21439" y="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9959193" y="1255253"/>
              <a:ext cx="133401" cy="2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93" fill="norm" stroke="1" extrusionOk="0">
                  <a:moveTo>
                    <a:pt x="3046" y="13564"/>
                  </a:moveTo>
                  <a:cubicBezTo>
                    <a:pt x="2371" y="14887"/>
                    <a:pt x="1696" y="16209"/>
                    <a:pt x="1021" y="17862"/>
                  </a:cubicBezTo>
                  <a:cubicBezTo>
                    <a:pt x="346" y="19515"/>
                    <a:pt x="-329" y="21499"/>
                    <a:pt x="177" y="21389"/>
                  </a:cubicBezTo>
                  <a:cubicBezTo>
                    <a:pt x="683" y="21279"/>
                    <a:pt x="2371" y="19075"/>
                    <a:pt x="4902" y="15438"/>
                  </a:cubicBezTo>
                  <a:cubicBezTo>
                    <a:pt x="7433" y="11801"/>
                    <a:pt x="10808" y="6732"/>
                    <a:pt x="13171" y="3756"/>
                  </a:cubicBezTo>
                  <a:cubicBezTo>
                    <a:pt x="15534" y="781"/>
                    <a:pt x="16883" y="-101"/>
                    <a:pt x="17896" y="9"/>
                  </a:cubicBezTo>
                  <a:cubicBezTo>
                    <a:pt x="18908" y="119"/>
                    <a:pt x="19583" y="1221"/>
                    <a:pt x="20090" y="4307"/>
                  </a:cubicBezTo>
                  <a:cubicBezTo>
                    <a:pt x="20596" y="7393"/>
                    <a:pt x="20933" y="12462"/>
                    <a:pt x="21271" y="17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10149743" y="1315665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10181493" y="1028717"/>
              <a:ext cx="244196" cy="44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06" fill="norm" stroke="1" extrusionOk="0">
                  <a:moveTo>
                    <a:pt x="0" y="10192"/>
                  </a:moveTo>
                  <a:cubicBezTo>
                    <a:pt x="931" y="9066"/>
                    <a:pt x="1862" y="7940"/>
                    <a:pt x="3631" y="7224"/>
                  </a:cubicBezTo>
                  <a:cubicBezTo>
                    <a:pt x="5400" y="6507"/>
                    <a:pt x="8007" y="6200"/>
                    <a:pt x="10893" y="5535"/>
                  </a:cubicBezTo>
                  <a:cubicBezTo>
                    <a:pt x="13779" y="4869"/>
                    <a:pt x="16945" y="3845"/>
                    <a:pt x="18807" y="3129"/>
                  </a:cubicBezTo>
                  <a:cubicBezTo>
                    <a:pt x="20669" y="2412"/>
                    <a:pt x="21228" y="2003"/>
                    <a:pt x="21414" y="1542"/>
                  </a:cubicBezTo>
                  <a:cubicBezTo>
                    <a:pt x="21600" y="1081"/>
                    <a:pt x="21414" y="570"/>
                    <a:pt x="20762" y="262"/>
                  </a:cubicBezTo>
                  <a:cubicBezTo>
                    <a:pt x="20110" y="-45"/>
                    <a:pt x="18993" y="-147"/>
                    <a:pt x="17038" y="314"/>
                  </a:cubicBezTo>
                  <a:cubicBezTo>
                    <a:pt x="15083" y="774"/>
                    <a:pt x="12290" y="1798"/>
                    <a:pt x="10334" y="3692"/>
                  </a:cubicBezTo>
                  <a:cubicBezTo>
                    <a:pt x="8379" y="5586"/>
                    <a:pt x="7262" y="8350"/>
                    <a:pt x="6890" y="11011"/>
                  </a:cubicBezTo>
                  <a:cubicBezTo>
                    <a:pt x="6517" y="13673"/>
                    <a:pt x="6890" y="16232"/>
                    <a:pt x="7076" y="17768"/>
                  </a:cubicBezTo>
                  <a:cubicBezTo>
                    <a:pt x="7262" y="19303"/>
                    <a:pt x="7262" y="19815"/>
                    <a:pt x="7076" y="20327"/>
                  </a:cubicBezTo>
                  <a:cubicBezTo>
                    <a:pt x="6890" y="20839"/>
                    <a:pt x="6517" y="21351"/>
                    <a:pt x="5866" y="21402"/>
                  </a:cubicBezTo>
                  <a:cubicBezTo>
                    <a:pt x="5214" y="21453"/>
                    <a:pt x="4283" y="21044"/>
                    <a:pt x="3352" y="20173"/>
                  </a:cubicBezTo>
                  <a:cubicBezTo>
                    <a:pt x="2421" y="19303"/>
                    <a:pt x="1490" y="17972"/>
                    <a:pt x="1024" y="17051"/>
                  </a:cubicBezTo>
                  <a:cubicBezTo>
                    <a:pt x="559" y="16130"/>
                    <a:pt x="559" y="15618"/>
                    <a:pt x="931" y="15208"/>
                  </a:cubicBezTo>
                  <a:cubicBezTo>
                    <a:pt x="1303" y="14799"/>
                    <a:pt x="2048" y="14492"/>
                    <a:pt x="5028" y="14287"/>
                  </a:cubicBezTo>
                  <a:cubicBezTo>
                    <a:pt x="8007" y="14082"/>
                    <a:pt x="13221" y="13980"/>
                    <a:pt x="18434" y="13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10467275" y="1097514"/>
              <a:ext cx="127020" cy="37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368" fill="norm" stroke="1" extrusionOk="0">
                  <a:moveTo>
                    <a:pt x="19538" y="2648"/>
                  </a:moveTo>
                  <a:cubicBezTo>
                    <a:pt x="20223" y="1568"/>
                    <a:pt x="20909" y="488"/>
                    <a:pt x="20395" y="128"/>
                  </a:cubicBezTo>
                  <a:cubicBezTo>
                    <a:pt x="19880" y="-232"/>
                    <a:pt x="18166" y="128"/>
                    <a:pt x="14909" y="1748"/>
                  </a:cubicBezTo>
                  <a:cubicBezTo>
                    <a:pt x="11652" y="3368"/>
                    <a:pt x="6852" y="6248"/>
                    <a:pt x="3766" y="9248"/>
                  </a:cubicBezTo>
                  <a:cubicBezTo>
                    <a:pt x="680" y="12248"/>
                    <a:pt x="-691" y="15368"/>
                    <a:pt x="338" y="17408"/>
                  </a:cubicBezTo>
                  <a:cubicBezTo>
                    <a:pt x="1366" y="19448"/>
                    <a:pt x="4795" y="20408"/>
                    <a:pt x="8223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10621760" y="1214065"/>
              <a:ext cx="137585" cy="21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21600" y="0"/>
                  </a:moveTo>
                  <a:cubicBezTo>
                    <a:pt x="15286" y="635"/>
                    <a:pt x="8972" y="1271"/>
                    <a:pt x="5151" y="3388"/>
                  </a:cubicBezTo>
                  <a:cubicBezTo>
                    <a:pt x="1329" y="5506"/>
                    <a:pt x="0" y="9106"/>
                    <a:pt x="0" y="12176"/>
                  </a:cubicBezTo>
                  <a:cubicBezTo>
                    <a:pt x="0" y="15247"/>
                    <a:pt x="1329" y="17788"/>
                    <a:pt x="3822" y="19376"/>
                  </a:cubicBezTo>
                  <a:cubicBezTo>
                    <a:pt x="6314" y="20965"/>
                    <a:pt x="9969" y="21600"/>
                    <a:pt x="13126" y="20965"/>
                  </a:cubicBezTo>
                  <a:cubicBezTo>
                    <a:pt x="16283" y="20329"/>
                    <a:pt x="18942" y="18424"/>
                    <a:pt x="20105" y="16306"/>
                  </a:cubicBezTo>
                  <a:cubicBezTo>
                    <a:pt x="21268" y="14188"/>
                    <a:pt x="20935" y="11859"/>
                    <a:pt x="19772" y="10059"/>
                  </a:cubicBezTo>
                  <a:cubicBezTo>
                    <a:pt x="18609" y="8259"/>
                    <a:pt x="16615" y="6988"/>
                    <a:pt x="14954" y="6671"/>
                  </a:cubicBezTo>
                  <a:cubicBezTo>
                    <a:pt x="13292" y="6353"/>
                    <a:pt x="11963" y="6988"/>
                    <a:pt x="10634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10772043" y="1518865"/>
              <a:ext cx="95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200"/>
                    <a:pt x="16800" y="2400"/>
                    <a:pt x="13200" y="6000"/>
                  </a:cubicBezTo>
                  <a:cubicBezTo>
                    <a:pt x="9600" y="9600"/>
                    <a:pt x="4800" y="15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1006993" y="1233115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26"/>
                    <a:pt x="7200" y="9051"/>
                    <a:pt x="3600" y="12651"/>
                  </a:cubicBezTo>
                  <a:cubicBezTo>
                    <a:pt x="0" y="16251"/>
                    <a:pt x="0" y="18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11019693" y="1207715"/>
              <a:ext cx="15663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4" y="0"/>
                  </a:moveTo>
                  <a:cubicBezTo>
                    <a:pt x="19557" y="3537"/>
                    <a:pt x="21600" y="7074"/>
                    <a:pt x="21600" y="10105"/>
                  </a:cubicBezTo>
                  <a:cubicBezTo>
                    <a:pt x="21600" y="13137"/>
                    <a:pt x="19557" y="15663"/>
                    <a:pt x="15616" y="17495"/>
                  </a:cubicBezTo>
                  <a:cubicBezTo>
                    <a:pt x="11676" y="19326"/>
                    <a:pt x="5838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4889499" y="1398033"/>
              <a:ext cx="142146" cy="156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87" fill="norm" stroke="1" extrusionOk="0">
                  <a:moveTo>
                    <a:pt x="366" y="177"/>
                  </a:moveTo>
                  <a:cubicBezTo>
                    <a:pt x="49" y="32"/>
                    <a:pt x="-269" y="-113"/>
                    <a:pt x="366" y="133"/>
                  </a:cubicBezTo>
                  <a:cubicBezTo>
                    <a:pt x="1002" y="380"/>
                    <a:pt x="2590" y="1018"/>
                    <a:pt x="3543" y="1888"/>
                  </a:cubicBezTo>
                  <a:cubicBezTo>
                    <a:pt x="4496" y="2757"/>
                    <a:pt x="4813" y="3859"/>
                    <a:pt x="5290" y="4946"/>
                  </a:cubicBezTo>
                  <a:cubicBezTo>
                    <a:pt x="5766" y="6034"/>
                    <a:pt x="6402" y="7106"/>
                    <a:pt x="7672" y="8223"/>
                  </a:cubicBezTo>
                  <a:cubicBezTo>
                    <a:pt x="8943" y="9339"/>
                    <a:pt x="10849" y="10499"/>
                    <a:pt x="12437" y="11600"/>
                  </a:cubicBezTo>
                  <a:cubicBezTo>
                    <a:pt x="14025" y="12702"/>
                    <a:pt x="15296" y="13746"/>
                    <a:pt x="16249" y="14819"/>
                  </a:cubicBezTo>
                  <a:cubicBezTo>
                    <a:pt x="17202" y="15891"/>
                    <a:pt x="17837" y="16993"/>
                    <a:pt x="18631" y="18008"/>
                  </a:cubicBezTo>
                  <a:cubicBezTo>
                    <a:pt x="19425" y="19023"/>
                    <a:pt x="20378" y="19950"/>
                    <a:pt x="20855" y="20516"/>
                  </a:cubicBezTo>
                  <a:cubicBezTo>
                    <a:pt x="21331" y="21081"/>
                    <a:pt x="21331" y="21284"/>
                    <a:pt x="21331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4777643" y="2782515"/>
              <a:ext cx="311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7" y="6776"/>
                    <a:pt x="7935" y="13553"/>
                    <a:pt x="11535" y="17153"/>
                  </a:cubicBezTo>
                  <a:cubicBezTo>
                    <a:pt x="15135" y="20753"/>
                    <a:pt x="18367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5031643" y="2807915"/>
              <a:ext cx="2095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09" y="2400"/>
                    <a:pt x="14618" y="4800"/>
                    <a:pt x="11018" y="8400"/>
                  </a:cubicBezTo>
                  <a:cubicBezTo>
                    <a:pt x="7418" y="12000"/>
                    <a:pt x="3709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4993969" y="3367401"/>
              <a:ext cx="203236" cy="52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85" fill="norm" stroke="1" extrusionOk="0">
                  <a:moveTo>
                    <a:pt x="9120" y="3630"/>
                  </a:moveTo>
                  <a:cubicBezTo>
                    <a:pt x="8029" y="3630"/>
                    <a:pt x="6938" y="3630"/>
                    <a:pt x="6174" y="3848"/>
                  </a:cubicBezTo>
                  <a:cubicBezTo>
                    <a:pt x="5411" y="4066"/>
                    <a:pt x="4974" y="4501"/>
                    <a:pt x="4756" y="5938"/>
                  </a:cubicBezTo>
                  <a:cubicBezTo>
                    <a:pt x="4538" y="7375"/>
                    <a:pt x="4538" y="9814"/>
                    <a:pt x="4865" y="12427"/>
                  </a:cubicBezTo>
                  <a:cubicBezTo>
                    <a:pt x="5193" y="15040"/>
                    <a:pt x="5847" y="17827"/>
                    <a:pt x="6065" y="19438"/>
                  </a:cubicBezTo>
                  <a:cubicBezTo>
                    <a:pt x="6283" y="21050"/>
                    <a:pt x="6065" y="21485"/>
                    <a:pt x="5520" y="21485"/>
                  </a:cubicBezTo>
                  <a:cubicBezTo>
                    <a:pt x="4974" y="21485"/>
                    <a:pt x="4102" y="21050"/>
                    <a:pt x="3229" y="19525"/>
                  </a:cubicBezTo>
                  <a:cubicBezTo>
                    <a:pt x="2356" y="18001"/>
                    <a:pt x="1483" y="15388"/>
                    <a:pt x="938" y="12470"/>
                  </a:cubicBezTo>
                  <a:cubicBezTo>
                    <a:pt x="393" y="9553"/>
                    <a:pt x="174" y="6330"/>
                    <a:pt x="65" y="4414"/>
                  </a:cubicBezTo>
                  <a:cubicBezTo>
                    <a:pt x="-44" y="2498"/>
                    <a:pt x="-44" y="1888"/>
                    <a:pt x="283" y="1322"/>
                  </a:cubicBezTo>
                  <a:cubicBezTo>
                    <a:pt x="611" y="756"/>
                    <a:pt x="1265" y="233"/>
                    <a:pt x="3011" y="59"/>
                  </a:cubicBezTo>
                  <a:cubicBezTo>
                    <a:pt x="4756" y="-115"/>
                    <a:pt x="7593" y="59"/>
                    <a:pt x="10102" y="1104"/>
                  </a:cubicBezTo>
                  <a:cubicBezTo>
                    <a:pt x="12611" y="2150"/>
                    <a:pt x="14793" y="4066"/>
                    <a:pt x="15556" y="5895"/>
                  </a:cubicBezTo>
                  <a:cubicBezTo>
                    <a:pt x="16320" y="7724"/>
                    <a:pt x="15665" y="9466"/>
                    <a:pt x="14902" y="10511"/>
                  </a:cubicBezTo>
                  <a:cubicBezTo>
                    <a:pt x="14138" y="11556"/>
                    <a:pt x="13265" y="11904"/>
                    <a:pt x="13483" y="12079"/>
                  </a:cubicBezTo>
                  <a:cubicBezTo>
                    <a:pt x="13702" y="12253"/>
                    <a:pt x="15011" y="12253"/>
                    <a:pt x="16647" y="12775"/>
                  </a:cubicBezTo>
                  <a:cubicBezTo>
                    <a:pt x="18283" y="13298"/>
                    <a:pt x="20247" y="14343"/>
                    <a:pt x="20793" y="15388"/>
                  </a:cubicBezTo>
                  <a:cubicBezTo>
                    <a:pt x="21338" y="16433"/>
                    <a:pt x="20465" y="17479"/>
                    <a:pt x="18065" y="18262"/>
                  </a:cubicBezTo>
                  <a:cubicBezTo>
                    <a:pt x="15665" y="19046"/>
                    <a:pt x="11738" y="19569"/>
                    <a:pt x="8574" y="19743"/>
                  </a:cubicBezTo>
                  <a:cubicBezTo>
                    <a:pt x="5411" y="19917"/>
                    <a:pt x="3011" y="19743"/>
                    <a:pt x="1593" y="19438"/>
                  </a:cubicBezTo>
                  <a:cubicBezTo>
                    <a:pt x="174" y="19133"/>
                    <a:pt x="-262" y="18698"/>
                    <a:pt x="393" y="18306"/>
                  </a:cubicBezTo>
                  <a:cubicBezTo>
                    <a:pt x="1047" y="17914"/>
                    <a:pt x="2793" y="17566"/>
                    <a:pt x="4538" y="17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5222143" y="3633911"/>
              <a:ext cx="222251" cy="2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9298"/>
                  </a:moveTo>
                  <a:cubicBezTo>
                    <a:pt x="1851" y="10129"/>
                    <a:pt x="3703" y="10959"/>
                    <a:pt x="5554" y="10856"/>
                  </a:cubicBezTo>
                  <a:cubicBezTo>
                    <a:pt x="7406" y="10752"/>
                    <a:pt x="9257" y="9713"/>
                    <a:pt x="10491" y="8052"/>
                  </a:cubicBezTo>
                  <a:cubicBezTo>
                    <a:pt x="11726" y="6390"/>
                    <a:pt x="12343" y="4106"/>
                    <a:pt x="12446" y="2444"/>
                  </a:cubicBezTo>
                  <a:cubicBezTo>
                    <a:pt x="12549" y="782"/>
                    <a:pt x="12137" y="-256"/>
                    <a:pt x="10286" y="56"/>
                  </a:cubicBezTo>
                  <a:cubicBezTo>
                    <a:pt x="8434" y="367"/>
                    <a:pt x="5143" y="2029"/>
                    <a:pt x="3394" y="5248"/>
                  </a:cubicBezTo>
                  <a:cubicBezTo>
                    <a:pt x="1646" y="8467"/>
                    <a:pt x="1440" y="13244"/>
                    <a:pt x="2366" y="16463"/>
                  </a:cubicBezTo>
                  <a:cubicBezTo>
                    <a:pt x="3291" y="19682"/>
                    <a:pt x="5349" y="21344"/>
                    <a:pt x="8743" y="20929"/>
                  </a:cubicBezTo>
                  <a:cubicBezTo>
                    <a:pt x="12137" y="20513"/>
                    <a:pt x="16869" y="18021"/>
                    <a:pt x="21600" y="15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5519373" y="3341800"/>
              <a:ext cx="191722" cy="50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47" fill="norm" stroke="1" extrusionOk="0">
                  <a:moveTo>
                    <a:pt x="2273" y="2113"/>
                  </a:moveTo>
                  <a:cubicBezTo>
                    <a:pt x="2510" y="1669"/>
                    <a:pt x="2747" y="1224"/>
                    <a:pt x="2866" y="780"/>
                  </a:cubicBezTo>
                  <a:cubicBezTo>
                    <a:pt x="2985" y="335"/>
                    <a:pt x="2985" y="-109"/>
                    <a:pt x="2747" y="24"/>
                  </a:cubicBezTo>
                  <a:cubicBezTo>
                    <a:pt x="2510" y="158"/>
                    <a:pt x="2035" y="869"/>
                    <a:pt x="1442" y="2780"/>
                  </a:cubicBezTo>
                  <a:cubicBezTo>
                    <a:pt x="848" y="4691"/>
                    <a:pt x="136" y="7802"/>
                    <a:pt x="18" y="10780"/>
                  </a:cubicBezTo>
                  <a:cubicBezTo>
                    <a:pt x="-101" y="13758"/>
                    <a:pt x="374" y="16602"/>
                    <a:pt x="1086" y="18335"/>
                  </a:cubicBezTo>
                  <a:cubicBezTo>
                    <a:pt x="1798" y="20069"/>
                    <a:pt x="2747" y="20691"/>
                    <a:pt x="3934" y="21047"/>
                  </a:cubicBezTo>
                  <a:cubicBezTo>
                    <a:pt x="5121" y="21402"/>
                    <a:pt x="6545" y="21491"/>
                    <a:pt x="7969" y="21047"/>
                  </a:cubicBezTo>
                  <a:cubicBezTo>
                    <a:pt x="9394" y="20602"/>
                    <a:pt x="10818" y="19624"/>
                    <a:pt x="10936" y="18513"/>
                  </a:cubicBezTo>
                  <a:cubicBezTo>
                    <a:pt x="11055" y="17402"/>
                    <a:pt x="9868" y="16158"/>
                    <a:pt x="8207" y="15313"/>
                  </a:cubicBezTo>
                  <a:cubicBezTo>
                    <a:pt x="6545" y="14469"/>
                    <a:pt x="4409" y="14024"/>
                    <a:pt x="2747" y="13669"/>
                  </a:cubicBezTo>
                  <a:cubicBezTo>
                    <a:pt x="1086" y="13313"/>
                    <a:pt x="-101" y="13047"/>
                    <a:pt x="136" y="12824"/>
                  </a:cubicBezTo>
                  <a:cubicBezTo>
                    <a:pt x="374" y="12602"/>
                    <a:pt x="2035" y="12424"/>
                    <a:pt x="5833" y="12424"/>
                  </a:cubicBezTo>
                  <a:cubicBezTo>
                    <a:pt x="9631" y="12424"/>
                    <a:pt x="15565" y="12602"/>
                    <a:pt x="21499" y="12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5649913" y="3629042"/>
              <a:ext cx="200882" cy="18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25" fill="norm" stroke="1" extrusionOk="0">
                  <a:moveTo>
                    <a:pt x="12578" y="507"/>
                  </a:moveTo>
                  <a:cubicBezTo>
                    <a:pt x="11453" y="16"/>
                    <a:pt x="10328" y="-475"/>
                    <a:pt x="8191" y="875"/>
                  </a:cubicBezTo>
                  <a:cubicBezTo>
                    <a:pt x="6053" y="2225"/>
                    <a:pt x="2903" y="5416"/>
                    <a:pt x="1328" y="7625"/>
                  </a:cubicBezTo>
                  <a:cubicBezTo>
                    <a:pt x="-247" y="9834"/>
                    <a:pt x="-247" y="11061"/>
                    <a:pt x="428" y="12166"/>
                  </a:cubicBezTo>
                  <a:cubicBezTo>
                    <a:pt x="1103" y="13270"/>
                    <a:pt x="2453" y="14252"/>
                    <a:pt x="4253" y="14007"/>
                  </a:cubicBezTo>
                  <a:cubicBezTo>
                    <a:pt x="6053" y="13761"/>
                    <a:pt x="8303" y="12289"/>
                    <a:pt x="9878" y="10570"/>
                  </a:cubicBezTo>
                  <a:cubicBezTo>
                    <a:pt x="11453" y="8852"/>
                    <a:pt x="12353" y="6889"/>
                    <a:pt x="12803" y="6766"/>
                  </a:cubicBezTo>
                  <a:cubicBezTo>
                    <a:pt x="13253" y="6643"/>
                    <a:pt x="13253" y="8361"/>
                    <a:pt x="13815" y="10570"/>
                  </a:cubicBezTo>
                  <a:cubicBezTo>
                    <a:pt x="14378" y="12780"/>
                    <a:pt x="15503" y="15480"/>
                    <a:pt x="16853" y="17320"/>
                  </a:cubicBezTo>
                  <a:cubicBezTo>
                    <a:pt x="18203" y="19161"/>
                    <a:pt x="19778" y="20143"/>
                    <a:pt x="21353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5418464" y="4225719"/>
              <a:ext cx="95781" cy="74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49" fill="norm" stroke="1" extrusionOk="0">
                  <a:moveTo>
                    <a:pt x="8570" y="687"/>
                  </a:moveTo>
                  <a:cubicBezTo>
                    <a:pt x="7161" y="380"/>
                    <a:pt x="5752" y="72"/>
                    <a:pt x="4109" y="11"/>
                  </a:cubicBezTo>
                  <a:cubicBezTo>
                    <a:pt x="2465" y="-51"/>
                    <a:pt x="587" y="134"/>
                    <a:pt x="118" y="1211"/>
                  </a:cubicBezTo>
                  <a:cubicBezTo>
                    <a:pt x="-352" y="2287"/>
                    <a:pt x="587" y="4257"/>
                    <a:pt x="2935" y="6380"/>
                  </a:cubicBezTo>
                  <a:cubicBezTo>
                    <a:pt x="5283" y="8503"/>
                    <a:pt x="9039" y="10780"/>
                    <a:pt x="12326" y="12780"/>
                  </a:cubicBezTo>
                  <a:cubicBezTo>
                    <a:pt x="15613" y="14780"/>
                    <a:pt x="18431" y="16503"/>
                    <a:pt x="19839" y="17918"/>
                  </a:cubicBezTo>
                  <a:cubicBezTo>
                    <a:pt x="21248" y="19334"/>
                    <a:pt x="21248" y="20441"/>
                    <a:pt x="21248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5380893" y="4827215"/>
              <a:ext cx="247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6686"/>
                    <a:pt x="8862" y="13371"/>
                    <a:pt x="12462" y="16971"/>
                  </a:cubicBezTo>
                  <a:cubicBezTo>
                    <a:pt x="16062" y="20571"/>
                    <a:pt x="18831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5517600" y="4884365"/>
              <a:ext cx="21889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1478" y="0"/>
                  </a:moveTo>
                  <a:cubicBezTo>
                    <a:pt x="15870" y="4717"/>
                    <a:pt x="10263" y="9434"/>
                    <a:pt x="6940" y="12166"/>
                  </a:cubicBezTo>
                  <a:cubicBezTo>
                    <a:pt x="3616" y="14897"/>
                    <a:pt x="2578" y="15641"/>
                    <a:pt x="1747" y="16759"/>
                  </a:cubicBezTo>
                  <a:cubicBezTo>
                    <a:pt x="916" y="17876"/>
                    <a:pt x="293" y="19366"/>
                    <a:pt x="86" y="20234"/>
                  </a:cubicBezTo>
                  <a:cubicBezTo>
                    <a:pt x="-122" y="21103"/>
                    <a:pt x="86" y="21352"/>
                    <a:pt x="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5300057" y="5371109"/>
              <a:ext cx="231121" cy="58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526" fill="norm" stroke="1" extrusionOk="0">
                  <a:moveTo>
                    <a:pt x="8523" y="19126"/>
                  </a:moveTo>
                  <a:cubicBezTo>
                    <a:pt x="7558" y="19668"/>
                    <a:pt x="6594" y="20210"/>
                    <a:pt x="5630" y="20674"/>
                  </a:cubicBezTo>
                  <a:cubicBezTo>
                    <a:pt x="4665" y="21139"/>
                    <a:pt x="3701" y="21526"/>
                    <a:pt x="2930" y="21526"/>
                  </a:cubicBezTo>
                  <a:cubicBezTo>
                    <a:pt x="2158" y="21526"/>
                    <a:pt x="1580" y="21139"/>
                    <a:pt x="1001" y="19707"/>
                  </a:cubicBezTo>
                  <a:cubicBezTo>
                    <a:pt x="423" y="18274"/>
                    <a:pt x="-156" y="15797"/>
                    <a:pt x="230" y="13203"/>
                  </a:cubicBezTo>
                  <a:cubicBezTo>
                    <a:pt x="615" y="10610"/>
                    <a:pt x="1965" y="7900"/>
                    <a:pt x="3894" y="5694"/>
                  </a:cubicBezTo>
                  <a:cubicBezTo>
                    <a:pt x="5823" y="3487"/>
                    <a:pt x="8330" y="1784"/>
                    <a:pt x="10162" y="894"/>
                  </a:cubicBezTo>
                  <a:cubicBezTo>
                    <a:pt x="11994" y="3"/>
                    <a:pt x="13151" y="-74"/>
                    <a:pt x="14019" y="42"/>
                  </a:cubicBezTo>
                  <a:cubicBezTo>
                    <a:pt x="14887" y="158"/>
                    <a:pt x="15465" y="468"/>
                    <a:pt x="15755" y="1436"/>
                  </a:cubicBezTo>
                  <a:cubicBezTo>
                    <a:pt x="16044" y="2403"/>
                    <a:pt x="16044" y="4029"/>
                    <a:pt x="15273" y="5229"/>
                  </a:cubicBezTo>
                  <a:cubicBezTo>
                    <a:pt x="14501" y="6429"/>
                    <a:pt x="12958" y="7203"/>
                    <a:pt x="11898" y="7823"/>
                  </a:cubicBezTo>
                  <a:cubicBezTo>
                    <a:pt x="10837" y="8442"/>
                    <a:pt x="10258" y="8907"/>
                    <a:pt x="10451" y="9178"/>
                  </a:cubicBezTo>
                  <a:cubicBezTo>
                    <a:pt x="10644" y="9449"/>
                    <a:pt x="11608" y="9526"/>
                    <a:pt x="13440" y="9797"/>
                  </a:cubicBezTo>
                  <a:cubicBezTo>
                    <a:pt x="15273" y="10068"/>
                    <a:pt x="17973" y="10532"/>
                    <a:pt x="19515" y="11307"/>
                  </a:cubicBezTo>
                  <a:cubicBezTo>
                    <a:pt x="21058" y="12081"/>
                    <a:pt x="21444" y="13165"/>
                    <a:pt x="20673" y="14055"/>
                  </a:cubicBezTo>
                  <a:cubicBezTo>
                    <a:pt x="19901" y="14945"/>
                    <a:pt x="17973" y="15642"/>
                    <a:pt x="15273" y="16261"/>
                  </a:cubicBezTo>
                  <a:cubicBezTo>
                    <a:pt x="12573" y="16881"/>
                    <a:pt x="9101" y="17423"/>
                    <a:pt x="6594" y="17694"/>
                  </a:cubicBezTo>
                  <a:cubicBezTo>
                    <a:pt x="4087" y="17965"/>
                    <a:pt x="2544" y="17965"/>
                    <a:pt x="1483" y="17810"/>
                  </a:cubicBezTo>
                  <a:cubicBezTo>
                    <a:pt x="423" y="17655"/>
                    <a:pt x="-156" y="17345"/>
                    <a:pt x="37" y="16958"/>
                  </a:cubicBezTo>
                  <a:cubicBezTo>
                    <a:pt x="230" y="16571"/>
                    <a:pt x="1194" y="16107"/>
                    <a:pt x="2158" y="15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5553360" y="5341592"/>
              <a:ext cx="360935" cy="45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06" fill="norm" stroke="1" extrusionOk="0">
                  <a:moveTo>
                    <a:pt x="1455" y="19589"/>
                  </a:moveTo>
                  <a:cubicBezTo>
                    <a:pt x="2213" y="19589"/>
                    <a:pt x="2971" y="19589"/>
                    <a:pt x="3728" y="18785"/>
                  </a:cubicBezTo>
                  <a:cubicBezTo>
                    <a:pt x="4486" y="17982"/>
                    <a:pt x="5244" y="16374"/>
                    <a:pt x="5307" y="15169"/>
                  </a:cubicBezTo>
                  <a:cubicBezTo>
                    <a:pt x="5371" y="13963"/>
                    <a:pt x="4739" y="13159"/>
                    <a:pt x="4107" y="12808"/>
                  </a:cubicBezTo>
                  <a:cubicBezTo>
                    <a:pt x="3476" y="12456"/>
                    <a:pt x="2844" y="12557"/>
                    <a:pt x="1960" y="13712"/>
                  </a:cubicBezTo>
                  <a:cubicBezTo>
                    <a:pt x="1076" y="14867"/>
                    <a:pt x="-61" y="17078"/>
                    <a:pt x="2" y="18685"/>
                  </a:cubicBezTo>
                  <a:cubicBezTo>
                    <a:pt x="65" y="20292"/>
                    <a:pt x="1328" y="21297"/>
                    <a:pt x="3223" y="21398"/>
                  </a:cubicBezTo>
                  <a:cubicBezTo>
                    <a:pt x="5118" y="21498"/>
                    <a:pt x="7644" y="20694"/>
                    <a:pt x="10044" y="18785"/>
                  </a:cubicBezTo>
                  <a:cubicBezTo>
                    <a:pt x="12444" y="16877"/>
                    <a:pt x="14718" y="13863"/>
                    <a:pt x="16234" y="10999"/>
                  </a:cubicBezTo>
                  <a:cubicBezTo>
                    <a:pt x="17750" y="8136"/>
                    <a:pt x="18507" y="5424"/>
                    <a:pt x="18886" y="3665"/>
                  </a:cubicBezTo>
                  <a:cubicBezTo>
                    <a:pt x="19265" y="1907"/>
                    <a:pt x="19265" y="1104"/>
                    <a:pt x="18950" y="601"/>
                  </a:cubicBezTo>
                  <a:cubicBezTo>
                    <a:pt x="18634" y="99"/>
                    <a:pt x="18002" y="-102"/>
                    <a:pt x="17560" y="49"/>
                  </a:cubicBezTo>
                  <a:cubicBezTo>
                    <a:pt x="17118" y="199"/>
                    <a:pt x="16865" y="702"/>
                    <a:pt x="16423" y="2460"/>
                  </a:cubicBezTo>
                  <a:cubicBezTo>
                    <a:pt x="15981" y="4218"/>
                    <a:pt x="15350" y="7232"/>
                    <a:pt x="15160" y="9995"/>
                  </a:cubicBezTo>
                  <a:cubicBezTo>
                    <a:pt x="14971" y="12758"/>
                    <a:pt x="15223" y="15269"/>
                    <a:pt x="15792" y="16927"/>
                  </a:cubicBezTo>
                  <a:cubicBezTo>
                    <a:pt x="16360" y="18585"/>
                    <a:pt x="17244" y="19388"/>
                    <a:pt x="18255" y="19489"/>
                  </a:cubicBezTo>
                  <a:cubicBezTo>
                    <a:pt x="19265" y="19589"/>
                    <a:pt x="20402" y="18986"/>
                    <a:pt x="21539" y="18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5768729" y="5581065"/>
              <a:ext cx="336065" cy="18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21" fill="norm" stroke="1" extrusionOk="0">
                  <a:moveTo>
                    <a:pt x="1184" y="3119"/>
                  </a:moveTo>
                  <a:cubicBezTo>
                    <a:pt x="509" y="3604"/>
                    <a:pt x="-166" y="4090"/>
                    <a:pt x="36" y="4454"/>
                  </a:cubicBezTo>
                  <a:cubicBezTo>
                    <a:pt x="239" y="4818"/>
                    <a:pt x="1319" y="5060"/>
                    <a:pt x="3614" y="5060"/>
                  </a:cubicBezTo>
                  <a:cubicBezTo>
                    <a:pt x="5909" y="5060"/>
                    <a:pt x="9419" y="4818"/>
                    <a:pt x="11512" y="4454"/>
                  </a:cubicBezTo>
                  <a:cubicBezTo>
                    <a:pt x="13604" y="4090"/>
                    <a:pt x="14279" y="3604"/>
                    <a:pt x="14886" y="2876"/>
                  </a:cubicBezTo>
                  <a:cubicBezTo>
                    <a:pt x="15494" y="2148"/>
                    <a:pt x="16034" y="1177"/>
                    <a:pt x="15967" y="570"/>
                  </a:cubicBezTo>
                  <a:cubicBezTo>
                    <a:pt x="15899" y="-36"/>
                    <a:pt x="15224" y="-279"/>
                    <a:pt x="14279" y="449"/>
                  </a:cubicBezTo>
                  <a:cubicBezTo>
                    <a:pt x="13334" y="1177"/>
                    <a:pt x="12119" y="2876"/>
                    <a:pt x="11309" y="4454"/>
                  </a:cubicBezTo>
                  <a:cubicBezTo>
                    <a:pt x="10499" y="6031"/>
                    <a:pt x="10094" y="7487"/>
                    <a:pt x="9824" y="8822"/>
                  </a:cubicBezTo>
                  <a:cubicBezTo>
                    <a:pt x="9554" y="10157"/>
                    <a:pt x="9419" y="11370"/>
                    <a:pt x="9689" y="12220"/>
                  </a:cubicBezTo>
                  <a:cubicBezTo>
                    <a:pt x="9959" y="13069"/>
                    <a:pt x="10634" y="13555"/>
                    <a:pt x="11309" y="13797"/>
                  </a:cubicBezTo>
                  <a:cubicBezTo>
                    <a:pt x="11984" y="14040"/>
                    <a:pt x="12659" y="14040"/>
                    <a:pt x="13199" y="13555"/>
                  </a:cubicBezTo>
                  <a:cubicBezTo>
                    <a:pt x="13739" y="13069"/>
                    <a:pt x="14144" y="12099"/>
                    <a:pt x="14617" y="11249"/>
                  </a:cubicBezTo>
                  <a:cubicBezTo>
                    <a:pt x="15089" y="10400"/>
                    <a:pt x="15629" y="9672"/>
                    <a:pt x="15967" y="9914"/>
                  </a:cubicBezTo>
                  <a:cubicBezTo>
                    <a:pt x="16304" y="10157"/>
                    <a:pt x="16439" y="11370"/>
                    <a:pt x="17316" y="13433"/>
                  </a:cubicBezTo>
                  <a:cubicBezTo>
                    <a:pt x="18194" y="15496"/>
                    <a:pt x="19814" y="18409"/>
                    <a:pt x="21434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5526943" y="6067910"/>
              <a:ext cx="150664" cy="55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04" fill="norm" stroke="1" extrusionOk="0">
                  <a:moveTo>
                    <a:pt x="0" y="3132"/>
                  </a:moveTo>
                  <a:cubicBezTo>
                    <a:pt x="0" y="2470"/>
                    <a:pt x="0" y="1807"/>
                    <a:pt x="300" y="1228"/>
                  </a:cubicBezTo>
                  <a:cubicBezTo>
                    <a:pt x="600" y="649"/>
                    <a:pt x="1200" y="152"/>
                    <a:pt x="2100" y="28"/>
                  </a:cubicBezTo>
                  <a:cubicBezTo>
                    <a:pt x="3000" y="-96"/>
                    <a:pt x="4200" y="152"/>
                    <a:pt x="6150" y="1435"/>
                  </a:cubicBezTo>
                  <a:cubicBezTo>
                    <a:pt x="8100" y="2718"/>
                    <a:pt x="10800" y="5035"/>
                    <a:pt x="13500" y="7807"/>
                  </a:cubicBezTo>
                  <a:cubicBezTo>
                    <a:pt x="16200" y="10580"/>
                    <a:pt x="18900" y="13807"/>
                    <a:pt x="20250" y="16001"/>
                  </a:cubicBezTo>
                  <a:cubicBezTo>
                    <a:pt x="21600" y="18194"/>
                    <a:pt x="21600" y="19352"/>
                    <a:pt x="20850" y="20097"/>
                  </a:cubicBezTo>
                  <a:cubicBezTo>
                    <a:pt x="20100" y="20842"/>
                    <a:pt x="18600" y="21173"/>
                    <a:pt x="1710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5501543" y="6471865"/>
              <a:ext cx="2857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4480" y="7855"/>
                    <a:pt x="8960" y="15709"/>
                    <a:pt x="12560" y="18655"/>
                  </a:cubicBezTo>
                  <a:cubicBezTo>
                    <a:pt x="16160" y="21600"/>
                    <a:pt x="18880" y="19636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5679343" y="6478215"/>
              <a:ext cx="1397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36" y="5506"/>
                    <a:pt x="10473" y="11012"/>
                    <a:pt x="6873" y="14612"/>
                  </a:cubicBezTo>
                  <a:cubicBezTo>
                    <a:pt x="3273" y="18212"/>
                    <a:pt x="1636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5545993" y="6865565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5592145" y="7119565"/>
              <a:ext cx="2369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4629"/>
                    <a:pt x="2153" y="9257"/>
                    <a:pt x="353" y="12857"/>
                  </a:cubicBezTo>
                  <a:cubicBezTo>
                    <a:pt x="-1447" y="16457"/>
                    <a:pt x="3953" y="19029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5603143" y="7487865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4085494" y="840056"/>
              <a:ext cx="1162101" cy="8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44" fill="norm" stroke="1" extrusionOk="0">
                  <a:moveTo>
                    <a:pt x="0" y="21444"/>
                  </a:moveTo>
                  <a:cubicBezTo>
                    <a:pt x="943" y="21444"/>
                    <a:pt x="1885" y="21444"/>
                    <a:pt x="3083" y="20158"/>
                  </a:cubicBezTo>
                  <a:cubicBezTo>
                    <a:pt x="4281" y="18873"/>
                    <a:pt x="5734" y="16301"/>
                    <a:pt x="7226" y="13730"/>
                  </a:cubicBezTo>
                  <a:cubicBezTo>
                    <a:pt x="8719" y="11158"/>
                    <a:pt x="10250" y="8587"/>
                    <a:pt x="11801" y="6787"/>
                  </a:cubicBezTo>
                  <a:cubicBezTo>
                    <a:pt x="13353" y="4987"/>
                    <a:pt x="14924" y="3958"/>
                    <a:pt x="16377" y="2930"/>
                  </a:cubicBezTo>
                  <a:cubicBezTo>
                    <a:pt x="17830" y="1901"/>
                    <a:pt x="19165" y="873"/>
                    <a:pt x="19931" y="358"/>
                  </a:cubicBezTo>
                  <a:cubicBezTo>
                    <a:pt x="20697" y="-156"/>
                    <a:pt x="20893" y="-156"/>
                    <a:pt x="21089" y="615"/>
                  </a:cubicBezTo>
                  <a:cubicBezTo>
                    <a:pt x="21286" y="1387"/>
                    <a:pt x="21482" y="2930"/>
                    <a:pt x="21541" y="4215"/>
                  </a:cubicBezTo>
                  <a:cubicBezTo>
                    <a:pt x="21600" y="5501"/>
                    <a:pt x="21521" y="6530"/>
                    <a:pt x="21443" y="7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3996594" y="903826"/>
              <a:ext cx="1003301" cy="14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21465"/>
                  </a:moveTo>
                  <a:cubicBezTo>
                    <a:pt x="547" y="19587"/>
                    <a:pt x="1094" y="17708"/>
                    <a:pt x="2165" y="15830"/>
                  </a:cubicBezTo>
                  <a:cubicBezTo>
                    <a:pt x="3235" y="13952"/>
                    <a:pt x="4830" y="12074"/>
                    <a:pt x="6471" y="9882"/>
                  </a:cubicBezTo>
                  <a:cubicBezTo>
                    <a:pt x="8111" y="7691"/>
                    <a:pt x="9797" y="5187"/>
                    <a:pt x="11529" y="3465"/>
                  </a:cubicBezTo>
                  <a:cubicBezTo>
                    <a:pt x="13261" y="1743"/>
                    <a:pt x="15038" y="804"/>
                    <a:pt x="16610" y="335"/>
                  </a:cubicBezTo>
                  <a:cubicBezTo>
                    <a:pt x="18182" y="-135"/>
                    <a:pt x="19549" y="-135"/>
                    <a:pt x="20347" y="491"/>
                  </a:cubicBezTo>
                  <a:cubicBezTo>
                    <a:pt x="21144" y="1117"/>
                    <a:pt x="21372" y="2369"/>
                    <a:pt x="21600" y="3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6396893" y="1623375"/>
              <a:ext cx="1377951" cy="10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21438"/>
                  </a:moveTo>
                  <a:cubicBezTo>
                    <a:pt x="1194" y="20142"/>
                    <a:pt x="2389" y="18846"/>
                    <a:pt x="3550" y="16902"/>
                  </a:cubicBezTo>
                  <a:cubicBezTo>
                    <a:pt x="4712" y="14958"/>
                    <a:pt x="5840" y="12366"/>
                    <a:pt x="7117" y="9774"/>
                  </a:cubicBezTo>
                  <a:cubicBezTo>
                    <a:pt x="8394" y="7182"/>
                    <a:pt x="9821" y="4590"/>
                    <a:pt x="11182" y="2862"/>
                  </a:cubicBezTo>
                  <a:cubicBezTo>
                    <a:pt x="12542" y="1134"/>
                    <a:pt x="13836" y="270"/>
                    <a:pt x="15097" y="54"/>
                  </a:cubicBezTo>
                  <a:cubicBezTo>
                    <a:pt x="16358" y="-162"/>
                    <a:pt x="17585" y="270"/>
                    <a:pt x="18597" y="1350"/>
                  </a:cubicBezTo>
                  <a:cubicBezTo>
                    <a:pt x="19609" y="2430"/>
                    <a:pt x="20406" y="4158"/>
                    <a:pt x="20870" y="6102"/>
                  </a:cubicBezTo>
                  <a:cubicBezTo>
                    <a:pt x="21335" y="8046"/>
                    <a:pt x="21467" y="10206"/>
                    <a:pt x="21600" y="12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6682643" y="1706437"/>
              <a:ext cx="908051" cy="3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fill="norm" stroke="1" extrusionOk="0">
                  <a:moveTo>
                    <a:pt x="0" y="20816"/>
                  </a:moveTo>
                  <a:cubicBezTo>
                    <a:pt x="1762" y="17004"/>
                    <a:pt x="3524" y="13192"/>
                    <a:pt x="5262" y="9381"/>
                  </a:cubicBezTo>
                  <a:cubicBezTo>
                    <a:pt x="6999" y="5569"/>
                    <a:pt x="8710" y="1757"/>
                    <a:pt x="10775" y="487"/>
                  </a:cubicBezTo>
                  <a:cubicBezTo>
                    <a:pt x="12839" y="-784"/>
                    <a:pt x="15256" y="487"/>
                    <a:pt x="17119" y="3663"/>
                  </a:cubicBezTo>
                  <a:cubicBezTo>
                    <a:pt x="18982" y="6840"/>
                    <a:pt x="20291" y="11922"/>
                    <a:pt x="21600" y="17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6940444" y="2508255"/>
              <a:ext cx="160331" cy="45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12" fill="norm" stroke="1" extrusionOk="0">
                  <a:moveTo>
                    <a:pt x="6980" y="7022"/>
                  </a:moveTo>
                  <a:cubicBezTo>
                    <a:pt x="6980" y="9950"/>
                    <a:pt x="6980" y="12877"/>
                    <a:pt x="6980" y="15047"/>
                  </a:cubicBezTo>
                  <a:cubicBezTo>
                    <a:pt x="6980" y="17217"/>
                    <a:pt x="6980" y="18630"/>
                    <a:pt x="6842" y="19589"/>
                  </a:cubicBezTo>
                  <a:cubicBezTo>
                    <a:pt x="6703" y="20548"/>
                    <a:pt x="6426" y="21052"/>
                    <a:pt x="5872" y="20951"/>
                  </a:cubicBezTo>
                  <a:cubicBezTo>
                    <a:pt x="5318" y="20850"/>
                    <a:pt x="4488" y="20144"/>
                    <a:pt x="3518" y="18024"/>
                  </a:cubicBezTo>
                  <a:cubicBezTo>
                    <a:pt x="2549" y="15905"/>
                    <a:pt x="1442" y="12372"/>
                    <a:pt x="749" y="9546"/>
                  </a:cubicBezTo>
                  <a:cubicBezTo>
                    <a:pt x="57" y="6720"/>
                    <a:pt x="-220" y="4600"/>
                    <a:pt x="195" y="3237"/>
                  </a:cubicBezTo>
                  <a:cubicBezTo>
                    <a:pt x="611" y="1875"/>
                    <a:pt x="1718" y="1269"/>
                    <a:pt x="2826" y="815"/>
                  </a:cubicBezTo>
                  <a:cubicBezTo>
                    <a:pt x="3934" y="361"/>
                    <a:pt x="5042" y="58"/>
                    <a:pt x="6980" y="7"/>
                  </a:cubicBezTo>
                  <a:cubicBezTo>
                    <a:pt x="8918" y="-43"/>
                    <a:pt x="11688" y="159"/>
                    <a:pt x="13903" y="1017"/>
                  </a:cubicBezTo>
                  <a:cubicBezTo>
                    <a:pt x="16118" y="1875"/>
                    <a:pt x="17780" y="3389"/>
                    <a:pt x="17642" y="4852"/>
                  </a:cubicBezTo>
                  <a:cubicBezTo>
                    <a:pt x="17503" y="6316"/>
                    <a:pt x="15565" y="7729"/>
                    <a:pt x="13626" y="8789"/>
                  </a:cubicBezTo>
                  <a:cubicBezTo>
                    <a:pt x="11688" y="9849"/>
                    <a:pt x="9749" y="10555"/>
                    <a:pt x="10165" y="11262"/>
                  </a:cubicBezTo>
                  <a:cubicBezTo>
                    <a:pt x="10580" y="11968"/>
                    <a:pt x="13349" y="12675"/>
                    <a:pt x="15703" y="13684"/>
                  </a:cubicBezTo>
                  <a:cubicBezTo>
                    <a:pt x="18057" y="14693"/>
                    <a:pt x="19995" y="16006"/>
                    <a:pt x="20688" y="17217"/>
                  </a:cubicBezTo>
                  <a:cubicBezTo>
                    <a:pt x="21380" y="18428"/>
                    <a:pt x="20826" y="19538"/>
                    <a:pt x="19026" y="20295"/>
                  </a:cubicBezTo>
                  <a:cubicBezTo>
                    <a:pt x="17226" y="21052"/>
                    <a:pt x="14180" y="21456"/>
                    <a:pt x="11826" y="21507"/>
                  </a:cubicBezTo>
                  <a:cubicBezTo>
                    <a:pt x="9472" y="21557"/>
                    <a:pt x="7811" y="21254"/>
                    <a:pt x="6703" y="20850"/>
                  </a:cubicBezTo>
                  <a:cubicBezTo>
                    <a:pt x="5595" y="20447"/>
                    <a:pt x="5042" y="19942"/>
                    <a:pt x="5734" y="19286"/>
                  </a:cubicBezTo>
                  <a:cubicBezTo>
                    <a:pt x="6426" y="18630"/>
                    <a:pt x="8365" y="17822"/>
                    <a:pt x="10303" y="17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7137602" y="2733911"/>
              <a:ext cx="154643" cy="17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093" fill="norm" stroke="1" extrusionOk="0">
                  <a:moveTo>
                    <a:pt x="4687" y="8781"/>
                  </a:moveTo>
                  <a:cubicBezTo>
                    <a:pt x="6147" y="8781"/>
                    <a:pt x="7606" y="8781"/>
                    <a:pt x="8920" y="8153"/>
                  </a:cubicBezTo>
                  <a:cubicBezTo>
                    <a:pt x="10233" y="7525"/>
                    <a:pt x="11401" y="6269"/>
                    <a:pt x="12130" y="4762"/>
                  </a:cubicBezTo>
                  <a:cubicBezTo>
                    <a:pt x="12860" y="3255"/>
                    <a:pt x="13152" y="1497"/>
                    <a:pt x="12568" y="618"/>
                  </a:cubicBezTo>
                  <a:cubicBezTo>
                    <a:pt x="11984" y="-261"/>
                    <a:pt x="10525" y="-261"/>
                    <a:pt x="8774" y="995"/>
                  </a:cubicBezTo>
                  <a:cubicBezTo>
                    <a:pt x="7022" y="2251"/>
                    <a:pt x="4979" y="4762"/>
                    <a:pt x="3374" y="7776"/>
                  </a:cubicBezTo>
                  <a:cubicBezTo>
                    <a:pt x="1768" y="10790"/>
                    <a:pt x="601" y="14306"/>
                    <a:pt x="163" y="16692"/>
                  </a:cubicBezTo>
                  <a:cubicBezTo>
                    <a:pt x="-275" y="19079"/>
                    <a:pt x="17" y="20334"/>
                    <a:pt x="2936" y="20837"/>
                  </a:cubicBezTo>
                  <a:cubicBezTo>
                    <a:pt x="5855" y="21339"/>
                    <a:pt x="11401" y="21088"/>
                    <a:pt x="14903" y="20209"/>
                  </a:cubicBezTo>
                  <a:cubicBezTo>
                    <a:pt x="18406" y="19330"/>
                    <a:pt x="19866" y="17823"/>
                    <a:pt x="21325" y="16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7341825" y="2484065"/>
              <a:ext cx="96469" cy="42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00" fill="norm" stroke="1" extrusionOk="0">
                  <a:moveTo>
                    <a:pt x="10131" y="0"/>
                  </a:moveTo>
                  <a:cubicBezTo>
                    <a:pt x="7314" y="2318"/>
                    <a:pt x="4497" y="4636"/>
                    <a:pt x="2618" y="7692"/>
                  </a:cubicBezTo>
                  <a:cubicBezTo>
                    <a:pt x="740" y="10747"/>
                    <a:pt x="-199" y="14540"/>
                    <a:pt x="36" y="16911"/>
                  </a:cubicBezTo>
                  <a:cubicBezTo>
                    <a:pt x="271" y="19282"/>
                    <a:pt x="1679" y="20230"/>
                    <a:pt x="4497" y="20810"/>
                  </a:cubicBezTo>
                  <a:cubicBezTo>
                    <a:pt x="7314" y="21389"/>
                    <a:pt x="11540" y="21600"/>
                    <a:pt x="14592" y="21179"/>
                  </a:cubicBezTo>
                  <a:cubicBezTo>
                    <a:pt x="17644" y="20757"/>
                    <a:pt x="19523" y="19703"/>
                    <a:pt x="21401" y="18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7274190" y="2719015"/>
              <a:ext cx="17680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965" y="21600"/>
                  </a:moveTo>
                  <a:cubicBezTo>
                    <a:pt x="1422" y="19200"/>
                    <a:pt x="-121" y="16800"/>
                    <a:pt x="8" y="13800"/>
                  </a:cubicBezTo>
                  <a:cubicBezTo>
                    <a:pt x="136" y="10800"/>
                    <a:pt x="1936" y="7200"/>
                    <a:pt x="5793" y="4800"/>
                  </a:cubicBezTo>
                  <a:cubicBezTo>
                    <a:pt x="9650" y="2400"/>
                    <a:pt x="15565" y="120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7467212" y="2703510"/>
              <a:ext cx="244133" cy="18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04" fill="norm" stroke="1" extrusionOk="0">
                  <a:moveTo>
                    <a:pt x="9187" y="4744"/>
                  </a:moveTo>
                  <a:cubicBezTo>
                    <a:pt x="9374" y="2780"/>
                    <a:pt x="9560" y="816"/>
                    <a:pt x="9094" y="203"/>
                  </a:cubicBezTo>
                  <a:cubicBezTo>
                    <a:pt x="8629" y="-411"/>
                    <a:pt x="7511" y="325"/>
                    <a:pt x="5929" y="3025"/>
                  </a:cubicBezTo>
                  <a:cubicBezTo>
                    <a:pt x="4346" y="5725"/>
                    <a:pt x="2298" y="10389"/>
                    <a:pt x="1180" y="13334"/>
                  </a:cubicBezTo>
                  <a:cubicBezTo>
                    <a:pt x="63" y="16280"/>
                    <a:pt x="-123" y="17507"/>
                    <a:pt x="63" y="18612"/>
                  </a:cubicBezTo>
                  <a:cubicBezTo>
                    <a:pt x="249" y="19716"/>
                    <a:pt x="808" y="20698"/>
                    <a:pt x="1553" y="20944"/>
                  </a:cubicBezTo>
                  <a:cubicBezTo>
                    <a:pt x="2298" y="21189"/>
                    <a:pt x="3229" y="20698"/>
                    <a:pt x="4346" y="19225"/>
                  </a:cubicBezTo>
                  <a:cubicBezTo>
                    <a:pt x="5463" y="17753"/>
                    <a:pt x="6767" y="15298"/>
                    <a:pt x="7884" y="12844"/>
                  </a:cubicBezTo>
                  <a:cubicBezTo>
                    <a:pt x="9001" y="10389"/>
                    <a:pt x="9932" y="7934"/>
                    <a:pt x="10398" y="7321"/>
                  </a:cubicBezTo>
                  <a:cubicBezTo>
                    <a:pt x="10863" y="6707"/>
                    <a:pt x="10863" y="7934"/>
                    <a:pt x="11701" y="10021"/>
                  </a:cubicBezTo>
                  <a:cubicBezTo>
                    <a:pt x="12539" y="12107"/>
                    <a:pt x="14215" y="15053"/>
                    <a:pt x="15984" y="16894"/>
                  </a:cubicBezTo>
                  <a:cubicBezTo>
                    <a:pt x="17753" y="18734"/>
                    <a:pt x="19615" y="19471"/>
                    <a:pt x="21477" y="20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8181243" y="2782250"/>
              <a:ext cx="19051" cy="12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14400" y="5356"/>
                  </a:moveTo>
                  <a:cubicBezTo>
                    <a:pt x="7200" y="2877"/>
                    <a:pt x="0" y="398"/>
                    <a:pt x="0" y="44"/>
                  </a:cubicBezTo>
                  <a:cubicBezTo>
                    <a:pt x="0" y="-310"/>
                    <a:pt x="7200" y="1460"/>
                    <a:pt x="12000" y="5356"/>
                  </a:cubicBezTo>
                  <a:cubicBezTo>
                    <a:pt x="16800" y="9251"/>
                    <a:pt x="19200" y="15270"/>
                    <a:pt x="2160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8166548" y="2649528"/>
              <a:ext cx="46447" cy="6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0784" fill="norm" stroke="1" extrusionOk="0">
                  <a:moveTo>
                    <a:pt x="3703" y="20784"/>
                  </a:moveTo>
                  <a:cubicBezTo>
                    <a:pt x="2764" y="17300"/>
                    <a:pt x="1824" y="13816"/>
                    <a:pt x="885" y="9984"/>
                  </a:cubicBezTo>
                  <a:cubicBezTo>
                    <a:pt x="-54" y="6152"/>
                    <a:pt x="-993" y="1971"/>
                    <a:pt x="2294" y="578"/>
                  </a:cubicBezTo>
                  <a:cubicBezTo>
                    <a:pt x="5581" y="-816"/>
                    <a:pt x="13094" y="578"/>
                    <a:pt x="20607" y="1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8213386" y="2712665"/>
              <a:ext cx="150156" cy="22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310" fill="norm" stroke="1" extrusionOk="0">
                  <a:moveTo>
                    <a:pt x="18091" y="1211"/>
                  </a:moveTo>
                  <a:cubicBezTo>
                    <a:pt x="14923" y="606"/>
                    <a:pt x="11755" y="0"/>
                    <a:pt x="8731" y="0"/>
                  </a:cubicBezTo>
                  <a:cubicBezTo>
                    <a:pt x="5707" y="0"/>
                    <a:pt x="2827" y="606"/>
                    <a:pt x="1243" y="1413"/>
                  </a:cubicBezTo>
                  <a:cubicBezTo>
                    <a:pt x="-341" y="2221"/>
                    <a:pt x="-629" y="3230"/>
                    <a:pt x="1675" y="4845"/>
                  </a:cubicBezTo>
                  <a:cubicBezTo>
                    <a:pt x="3979" y="6460"/>
                    <a:pt x="8875" y="8680"/>
                    <a:pt x="12619" y="10598"/>
                  </a:cubicBezTo>
                  <a:cubicBezTo>
                    <a:pt x="16363" y="12516"/>
                    <a:pt x="18955" y="14131"/>
                    <a:pt x="19963" y="15948"/>
                  </a:cubicBezTo>
                  <a:cubicBezTo>
                    <a:pt x="20971" y="17764"/>
                    <a:pt x="20395" y="19783"/>
                    <a:pt x="17803" y="20692"/>
                  </a:cubicBezTo>
                  <a:cubicBezTo>
                    <a:pt x="15211" y="21600"/>
                    <a:pt x="10603" y="21398"/>
                    <a:pt x="7867" y="20793"/>
                  </a:cubicBezTo>
                  <a:cubicBezTo>
                    <a:pt x="5131" y="20187"/>
                    <a:pt x="4267" y="19178"/>
                    <a:pt x="3403" y="18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8647704" y="2725883"/>
              <a:ext cx="270141" cy="2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855" fill="norm" stroke="1" extrusionOk="0">
                  <a:moveTo>
                    <a:pt x="12328" y="7005"/>
                  </a:moveTo>
                  <a:cubicBezTo>
                    <a:pt x="12496" y="5936"/>
                    <a:pt x="12663" y="4867"/>
                    <a:pt x="12412" y="3477"/>
                  </a:cubicBezTo>
                  <a:cubicBezTo>
                    <a:pt x="12161" y="2086"/>
                    <a:pt x="11491" y="376"/>
                    <a:pt x="10235" y="55"/>
                  </a:cubicBezTo>
                  <a:cubicBezTo>
                    <a:pt x="8979" y="-266"/>
                    <a:pt x="7137" y="803"/>
                    <a:pt x="5296" y="3904"/>
                  </a:cubicBezTo>
                  <a:cubicBezTo>
                    <a:pt x="3454" y="7005"/>
                    <a:pt x="1612" y="12138"/>
                    <a:pt x="691" y="15239"/>
                  </a:cubicBezTo>
                  <a:cubicBezTo>
                    <a:pt x="-230" y="18340"/>
                    <a:pt x="-230" y="19409"/>
                    <a:pt x="691" y="20158"/>
                  </a:cubicBezTo>
                  <a:cubicBezTo>
                    <a:pt x="1612" y="20906"/>
                    <a:pt x="3454" y="21334"/>
                    <a:pt x="5463" y="19944"/>
                  </a:cubicBezTo>
                  <a:cubicBezTo>
                    <a:pt x="7472" y="18554"/>
                    <a:pt x="9649" y="15346"/>
                    <a:pt x="10905" y="13207"/>
                  </a:cubicBezTo>
                  <a:cubicBezTo>
                    <a:pt x="12161" y="11069"/>
                    <a:pt x="12496" y="9999"/>
                    <a:pt x="12747" y="9999"/>
                  </a:cubicBezTo>
                  <a:cubicBezTo>
                    <a:pt x="12998" y="9999"/>
                    <a:pt x="13165" y="11069"/>
                    <a:pt x="13835" y="12886"/>
                  </a:cubicBezTo>
                  <a:cubicBezTo>
                    <a:pt x="14505" y="14704"/>
                    <a:pt x="15677" y="17271"/>
                    <a:pt x="17017" y="18554"/>
                  </a:cubicBezTo>
                  <a:cubicBezTo>
                    <a:pt x="18356" y="19837"/>
                    <a:pt x="19863" y="19837"/>
                    <a:pt x="21370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9219773" y="2730856"/>
              <a:ext cx="167972" cy="20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0990" fill="norm" stroke="1" extrusionOk="0">
                  <a:moveTo>
                    <a:pt x="17162" y="3936"/>
                  </a:moveTo>
                  <a:cubicBezTo>
                    <a:pt x="15562" y="2439"/>
                    <a:pt x="13962" y="942"/>
                    <a:pt x="12495" y="301"/>
                  </a:cubicBezTo>
                  <a:cubicBezTo>
                    <a:pt x="11029" y="-341"/>
                    <a:pt x="9695" y="-127"/>
                    <a:pt x="7562" y="2653"/>
                  </a:cubicBezTo>
                  <a:cubicBezTo>
                    <a:pt x="5429" y="5433"/>
                    <a:pt x="2495" y="10780"/>
                    <a:pt x="1029" y="14309"/>
                  </a:cubicBezTo>
                  <a:cubicBezTo>
                    <a:pt x="-438" y="17837"/>
                    <a:pt x="-438" y="19548"/>
                    <a:pt x="1695" y="20404"/>
                  </a:cubicBezTo>
                  <a:cubicBezTo>
                    <a:pt x="3829" y="21259"/>
                    <a:pt x="8095" y="21259"/>
                    <a:pt x="11695" y="19869"/>
                  </a:cubicBezTo>
                  <a:cubicBezTo>
                    <a:pt x="15295" y="18479"/>
                    <a:pt x="18229" y="15699"/>
                    <a:pt x="21162" y="12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9362343" y="2807915"/>
              <a:ext cx="106250" cy="15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114" fill="norm" stroke="1" extrusionOk="0">
                  <a:moveTo>
                    <a:pt x="12706" y="0"/>
                  </a:moveTo>
                  <a:cubicBezTo>
                    <a:pt x="10588" y="0"/>
                    <a:pt x="8471" y="0"/>
                    <a:pt x="6353" y="2043"/>
                  </a:cubicBezTo>
                  <a:cubicBezTo>
                    <a:pt x="4235" y="4086"/>
                    <a:pt x="2118" y="8173"/>
                    <a:pt x="1059" y="10946"/>
                  </a:cubicBezTo>
                  <a:cubicBezTo>
                    <a:pt x="0" y="13719"/>
                    <a:pt x="0" y="15178"/>
                    <a:pt x="0" y="16638"/>
                  </a:cubicBezTo>
                  <a:cubicBezTo>
                    <a:pt x="0" y="18097"/>
                    <a:pt x="0" y="19557"/>
                    <a:pt x="1059" y="20432"/>
                  </a:cubicBezTo>
                  <a:cubicBezTo>
                    <a:pt x="2118" y="21308"/>
                    <a:pt x="4235" y="21600"/>
                    <a:pt x="7835" y="19703"/>
                  </a:cubicBezTo>
                  <a:cubicBezTo>
                    <a:pt x="11435" y="17805"/>
                    <a:pt x="16518" y="13719"/>
                    <a:pt x="19059" y="10946"/>
                  </a:cubicBezTo>
                  <a:cubicBezTo>
                    <a:pt x="21600" y="8173"/>
                    <a:pt x="21600" y="6714"/>
                    <a:pt x="20753" y="5400"/>
                  </a:cubicBezTo>
                  <a:cubicBezTo>
                    <a:pt x="19906" y="4086"/>
                    <a:pt x="18212" y="2919"/>
                    <a:pt x="15671" y="2335"/>
                  </a:cubicBezTo>
                  <a:cubicBezTo>
                    <a:pt x="13129" y="1751"/>
                    <a:pt x="9741" y="1751"/>
                    <a:pt x="8894" y="2335"/>
                  </a:cubicBezTo>
                  <a:cubicBezTo>
                    <a:pt x="8047" y="2919"/>
                    <a:pt x="9741" y="4086"/>
                    <a:pt x="11012" y="4816"/>
                  </a:cubicBezTo>
                  <a:cubicBezTo>
                    <a:pt x="12282" y="5546"/>
                    <a:pt x="13129" y="5838"/>
                    <a:pt x="13976" y="6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9492700" y="2795150"/>
              <a:ext cx="98244" cy="12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549" fill="norm" stroke="1" extrusionOk="0">
                  <a:moveTo>
                    <a:pt x="3408" y="7447"/>
                  </a:moveTo>
                  <a:cubicBezTo>
                    <a:pt x="3408" y="5677"/>
                    <a:pt x="3408" y="3906"/>
                    <a:pt x="3178" y="3906"/>
                  </a:cubicBezTo>
                  <a:cubicBezTo>
                    <a:pt x="2948" y="3906"/>
                    <a:pt x="2488" y="5677"/>
                    <a:pt x="2259" y="8156"/>
                  </a:cubicBezTo>
                  <a:cubicBezTo>
                    <a:pt x="2029" y="10634"/>
                    <a:pt x="2029" y="13821"/>
                    <a:pt x="1799" y="16300"/>
                  </a:cubicBezTo>
                  <a:cubicBezTo>
                    <a:pt x="1569" y="18779"/>
                    <a:pt x="1110" y="20549"/>
                    <a:pt x="650" y="20549"/>
                  </a:cubicBezTo>
                  <a:cubicBezTo>
                    <a:pt x="191" y="20549"/>
                    <a:pt x="-269" y="18779"/>
                    <a:pt x="191" y="16123"/>
                  </a:cubicBezTo>
                  <a:cubicBezTo>
                    <a:pt x="650" y="13467"/>
                    <a:pt x="2029" y="9926"/>
                    <a:pt x="3408" y="7270"/>
                  </a:cubicBezTo>
                  <a:cubicBezTo>
                    <a:pt x="4786" y="4615"/>
                    <a:pt x="6165" y="2844"/>
                    <a:pt x="8463" y="1428"/>
                  </a:cubicBezTo>
                  <a:cubicBezTo>
                    <a:pt x="10761" y="11"/>
                    <a:pt x="13978" y="-1051"/>
                    <a:pt x="16276" y="1782"/>
                  </a:cubicBezTo>
                  <a:cubicBezTo>
                    <a:pt x="18574" y="4615"/>
                    <a:pt x="19952" y="11342"/>
                    <a:pt x="21331" y="18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9609993" y="2776165"/>
              <a:ext cx="72762" cy="38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95" fill="norm" stroke="1" extrusionOk="0">
                  <a:moveTo>
                    <a:pt x="14811" y="0"/>
                  </a:moveTo>
                  <a:cubicBezTo>
                    <a:pt x="15429" y="3187"/>
                    <a:pt x="16046" y="6374"/>
                    <a:pt x="17280" y="9679"/>
                  </a:cubicBezTo>
                  <a:cubicBezTo>
                    <a:pt x="18514" y="12984"/>
                    <a:pt x="20366" y="16407"/>
                    <a:pt x="20983" y="18413"/>
                  </a:cubicBezTo>
                  <a:cubicBezTo>
                    <a:pt x="21600" y="20420"/>
                    <a:pt x="20983" y="21010"/>
                    <a:pt x="19131" y="21305"/>
                  </a:cubicBezTo>
                  <a:cubicBezTo>
                    <a:pt x="17280" y="21600"/>
                    <a:pt x="14194" y="21600"/>
                    <a:pt x="10800" y="20951"/>
                  </a:cubicBezTo>
                  <a:cubicBezTo>
                    <a:pt x="7406" y="20302"/>
                    <a:pt x="3703" y="19003"/>
                    <a:pt x="0" y="17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9679843" y="2680915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9731114" y="2738065"/>
              <a:ext cx="183681" cy="20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00" fill="norm" stroke="1" extrusionOk="0">
                  <a:moveTo>
                    <a:pt x="2924" y="0"/>
                  </a:moveTo>
                  <a:cubicBezTo>
                    <a:pt x="1931" y="675"/>
                    <a:pt x="938" y="1350"/>
                    <a:pt x="442" y="4162"/>
                  </a:cubicBezTo>
                  <a:cubicBezTo>
                    <a:pt x="-55" y="6975"/>
                    <a:pt x="-55" y="11925"/>
                    <a:pt x="69" y="14962"/>
                  </a:cubicBezTo>
                  <a:cubicBezTo>
                    <a:pt x="193" y="18000"/>
                    <a:pt x="442" y="19125"/>
                    <a:pt x="1062" y="20025"/>
                  </a:cubicBezTo>
                  <a:cubicBezTo>
                    <a:pt x="1683" y="20925"/>
                    <a:pt x="2676" y="21600"/>
                    <a:pt x="3669" y="21488"/>
                  </a:cubicBezTo>
                  <a:cubicBezTo>
                    <a:pt x="4662" y="21375"/>
                    <a:pt x="5655" y="20475"/>
                    <a:pt x="6773" y="18450"/>
                  </a:cubicBezTo>
                  <a:cubicBezTo>
                    <a:pt x="7890" y="16425"/>
                    <a:pt x="9131" y="13275"/>
                    <a:pt x="9876" y="11138"/>
                  </a:cubicBezTo>
                  <a:cubicBezTo>
                    <a:pt x="10621" y="9000"/>
                    <a:pt x="10869" y="7875"/>
                    <a:pt x="11117" y="7987"/>
                  </a:cubicBezTo>
                  <a:cubicBezTo>
                    <a:pt x="11366" y="8100"/>
                    <a:pt x="11614" y="9450"/>
                    <a:pt x="12731" y="11025"/>
                  </a:cubicBezTo>
                  <a:cubicBezTo>
                    <a:pt x="13848" y="12600"/>
                    <a:pt x="15835" y="14400"/>
                    <a:pt x="17448" y="15413"/>
                  </a:cubicBezTo>
                  <a:cubicBezTo>
                    <a:pt x="19062" y="16425"/>
                    <a:pt x="20304" y="16650"/>
                    <a:pt x="21545" y="16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9902093" y="2766551"/>
              <a:ext cx="139701" cy="47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1017"/>
                  </a:moveTo>
                  <a:cubicBezTo>
                    <a:pt x="18327" y="535"/>
                    <a:pt x="15055" y="52"/>
                    <a:pt x="11945" y="4"/>
                  </a:cubicBezTo>
                  <a:cubicBezTo>
                    <a:pt x="8836" y="-44"/>
                    <a:pt x="5891" y="342"/>
                    <a:pt x="3927" y="1161"/>
                  </a:cubicBezTo>
                  <a:cubicBezTo>
                    <a:pt x="1964" y="1981"/>
                    <a:pt x="982" y="3235"/>
                    <a:pt x="982" y="4102"/>
                  </a:cubicBezTo>
                  <a:cubicBezTo>
                    <a:pt x="982" y="4970"/>
                    <a:pt x="1964" y="5452"/>
                    <a:pt x="3273" y="5694"/>
                  </a:cubicBezTo>
                  <a:cubicBezTo>
                    <a:pt x="4582" y="5935"/>
                    <a:pt x="6218" y="5935"/>
                    <a:pt x="8509" y="5694"/>
                  </a:cubicBezTo>
                  <a:cubicBezTo>
                    <a:pt x="10800" y="5452"/>
                    <a:pt x="13745" y="4970"/>
                    <a:pt x="15218" y="5067"/>
                  </a:cubicBezTo>
                  <a:cubicBezTo>
                    <a:pt x="16691" y="5163"/>
                    <a:pt x="16691" y="5838"/>
                    <a:pt x="16527" y="7815"/>
                  </a:cubicBezTo>
                  <a:cubicBezTo>
                    <a:pt x="16364" y="9792"/>
                    <a:pt x="16036" y="13070"/>
                    <a:pt x="15545" y="15336"/>
                  </a:cubicBezTo>
                  <a:cubicBezTo>
                    <a:pt x="15055" y="17602"/>
                    <a:pt x="14400" y="18856"/>
                    <a:pt x="13255" y="19724"/>
                  </a:cubicBezTo>
                  <a:cubicBezTo>
                    <a:pt x="12109" y="20592"/>
                    <a:pt x="10473" y="21074"/>
                    <a:pt x="8836" y="21315"/>
                  </a:cubicBezTo>
                  <a:cubicBezTo>
                    <a:pt x="7200" y="21556"/>
                    <a:pt x="5564" y="21556"/>
                    <a:pt x="3764" y="21026"/>
                  </a:cubicBezTo>
                  <a:cubicBezTo>
                    <a:pt x="1964" y="20495"/>
                    <a:pt x="0" y="19435"/>
                    <a:pt x="0" y="17602"/>
                  </a:cubicBezTo>
                  <a:cubicBezTo>
                    <a:pt x="0" y="15770"/>
                    <a:pt x="1964" y="13167"/>
                    <a:pt x="3927" y="10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10034297" y="2478711"/>
              <a:ext cx="375798" cy="43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01" fill="norm" stroke="1" extrusionOk="0">
                  <a:moveTo>
                    <a:pt x="8392" y="17019"/>
                  </a:moveTo>
                  <a:cubicBezTo>
                    <a:pt x="8392" y="16492"/>
                    <a:pt x="8392" y="15966"/>
                    <a:pt x="7607" y="15491"/>
                  </a:cubicBezTo>
                  <a:cubicBezTo>
                    <a:pt x="6823" y="15017"/>
                    <a:pt x="5254" y="14596"/>
                    <a:pt x="3866" y="15123"/>
                  </a:cubicBezTo>
                  <a:cubicBezTo>
                    <a:pt x="2479" y="15650"/>
                    <a:pt x="1272" y="17125"/>
                    <a:pt x="608" y="18126"/>
                  </a:cubicBezTo>
                  <a:cubicBezTo>
                    <a:pt x="-55" y="19127"/>
                    <a:pt x="-176" y="19653"/>
                    <a:pt x="246" y="20233"/>
                  </a:cubicBezTo>
                  <a:cubicBezTo>
                    <a:pt x="669" y="20812"/>
                    <a:pt x="1634" y="21445"/>
                    <a:pt x="2660" y="21497"/>
                  </a:cubicBezTo>
                  <a:cubicBezTo>
                    <a:pt x="3685" y="21550"/>
                    <a:pt x="4771" y="21023"/>
                    <a:pt x="5556" y="20391"/>
                  </a:cubicBezTo>
                  <a:cubicBezTo>
                    <a:pt x="6340" y="19759"/>
                    <a:pt x="6823" y="19021"/>
                    <a:pt x="7064" y="18916"/>
                  </a:cubicBezTo>
                  <a:cubicBezTo>
                    <a:pt x="7306" y="18810"/>
                    <a:pt x="7306" y="19337"/>
                    <a:pt x="7607" y="19653"/>
                  </a:cubicBezTo>
                  <a:cubicBezTo>
                    <a:pt x="7909" y="19970"/>
                    <a:pt x="8512" y="20075"/>
                    <a:pt x="9478" y="19285"/>
                  </a:cubicBezTo>
                  <a:cubicBezTo>
                    <a:pt x="10443" y="18494"/>
                    <a:pt x="11770" y="16809"/>
                    <a:pt x="13098" y="14227"/>
                  </a:cubicBezTo>
                  <a:cubicBezTo>
                    <a:pt x="14425" y="11646"/>
                    <a:pt x="15752" y="8169"/>
                    <a:pt x="16597" y="5850"/>
                  </a:cubicBezTo>
                  <a:cubicBezTo>
                    <a:pt x="17442" y="3532"/>
                    <a:pt x="17804" y="2373"/>
                    <a:pt x="18045" y="1478"/>
                  </a:cubicBezTo>
                  <a:cubicBezTo>
                    <a:pt x="18287" y="582"/>
                    <a:pt x="18407" y="-50"/>
                    <a:pt x="18347" y="3"/>
                  </a:cubicBezTo>
                  <a:cubicBezTo>
                    <a:pt x="18287" y="55"/>
                    <a:pt x="18045" y="793"/>
                    <a:pt x="17261" y="2900"/>
                  </a:cubicBezTo>
                  <a:cubicBezTo>
                    <a:pt x="16477" y="5008"/>
                    <a:pt x="15149" y="8485"/>
                    <a:pt x="14304" y="11540"/>
                  </a:cubicBezTo>
                  <a:cubicBezTo>
                    <a:pt x="13460" y="14596"/>
                    <a:pt x="13098" y="17230"/>
                    <a:pt x="13098" y="18758"/>
                  </a:cubicBezTo>
                  <a:cubicBezTo>
                    <a:pt x="13098" y="20286"/>
                    <a:pt x="13460" y="20707"/>
                    <a:pt x="14003" y="20918"/>
                  </a:cubicBezTo>
                  <a:cubicBezTo>
                    <a:pt x="14546" y="21129"/>
                    <a:pt x="15270" y="21129"/>
                    <a:pt x="16296" y="20338"/>
                  </a:cubicBezTo>
                  <a:cubicBezTo>
                    <a:pt x="17321" y="19548"/>
                    <a:pt x="18649" y="17968"/>
                    <a:pt x="19433" y="16914"/>
                  </a:cubicBezTo>
                  <a:cubicBezTo>
                    <a:pt x="20217" y="15860"/>
                    <a:pt x="20459" y="15333"/>
                    <a:pt x="20579" y="14649"/>
                  </a:cubicBezTo>
                  <a:cubicBezTo>
                    <a:pt x="20700" y="13964"/>
                    <a:pt x="20700" y="13121"/>
                    <a:pt x="20398" y="12699"/>
                  </a:cubicBezTo>
                  <a:cubicBezTo>
                    <a:pt x="20097" y="12278"/>
                    <a:pt x="19493" y="12278"/>
                    <a:pt x="18769" y="12752"/>
                  </a:cubicBezTo>
                  <a:cubicBezTo>
                    <a:pt x="18045" y="13226"/>
                    <a:pt x="17201" y="14174"/>
                    <a:pt x="16658" y="15228"/>
                  </a:cubicBezTo>
                  <a:cubicBezTo>
                    <a:pt x="16115" y="16282"/>
                    <a:pt x="15873" y="17441"/>
                    <a:pt x="16235" y="18389"/>
                  </a:cubicBezTo>
                  <a:cubicBezTo>
                    <a:pt x="16597" y="19337"/>
                    <a:pt x="17563" y="20075"/>
                    <a:pt x="18347" y="20444"/>
                  </a:cubicBezTo>
                  <a:cubicBezTo>
                    <a:pt x="19131" y="20812"/>
                    <a:pt x="19735" y="20812"/>
                    <a:pt x="20217" y="20496"/>
                  </a:cubicBezTo>
                  <a:cubicBezTo>
                    <a:pt x="20700" y="20180"/>
                    <a:pt x="21062" y="19548"/>
                    <a:pt x="21424" y="18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10212114" y="2630115"/>
              <a:ext cx="25513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38" y="21600"/>
                  </a:moveTo>
                  <a:cubicBezTo>
                    <a:pt x="1167" y="20880"/>
                    <a:pt x="96" y="20160"/>
                    <a:pt x="6" y="18720"/>
                  </a:cubicBezTo>
                  <a:cubicBezTo>
                    <a:pt x="-83" y="17280"/>
                    <a:pt x="810" y="15120"/>
                    <a:pt x="3219" y="12600"/>
                  </a:cubicBezTo>
                  <a:cubicBezTo>
                    <a:pt x="5629" y="10080"/>
                    <a:pt x="9557" y="7200"/>
                    <a:pt x="12859" y="5040"/>
                  </a:cubicBezTo>
                  <a:cubicBezTo>
                    <a:pt x="16162" y="2880"/>
                    <a:pt x="18839" y="1440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10630036" y="2691603"/>
              <a:ext cx="194580" cy="51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401" fill="norm" stroke="1" extrusionOk="0">
                  <a:moveTo>
                    <a:pt x="5022" y="9114"/>
                  </a:moveTo>
                  <a:cubicBezTo>
                    <a:pt x="5022" y="11504"/>
                    <a:pt x="5022" y="13894"/>
                    <a:pt x="4568" y="15841"/>
                  </a:cubicBezTo>
                  <a:cubicBezTo>
                    <a:pt x="4113" y="17789"/>
                    <a:pt x="3204" y="19294"/>
                    <a:pt x="2408" y="20223"/>
                  </a:cubicBezTo>
                  <a:cubicBezTo>
                    <a:pt x="1612" y="21153"/>
                    <a:pt x="930" y="21507"/>
                    <a:pt x="475" y="21374"/>
                  </a:cubicBezTo>
                  <a:cubicBezTo>
                    <a:pt x="20" y="21241"/>
                    <a:pt x="-207" y="20622"/>
                    <a:pt x="248" y="18674"/>
                  </a:cubicBezTo>
                  <a:cubicBezTo>
                    <a:pt x="702" y="16727"/>
                    <a:pt x="1839" y="13451"/>
                    <a:pt x="3204" y="10309"/>
                  </a:cubicBezTo>
                  <a:cubicBezTo>
                    <a:pt x="4568" y="7166"/>
                    <a:pt x="6159" y="4156"/>
                    <a:pt x="7410" y="2430"/>
                  </a:cubicBezTo>
                  <a:cubicBezTo>
                    <a:pt x="8660" y="704"/>
                    <a:pt x="9570" y="261"/>
                    <a:pt x="10707" y="84"/>
                  </a:cubicBezTo>
                  <a:cubicBezTo>
                    <a:pt x="11844" y="-93"/>
                    <a:pt x="13208" y="-4"/>
                    <a:pt x="14799" y="482"/>
                  </a:cubicBezTo>
                  <a:cubicBezTo>
                    <a:pt x="16391" y="969"/>
                    <a:pt x="18210" y="1855"/>
                    <a:pt x="19460" y="2828"/>
                  </a:cubicBezTo>
                  <a:cubicBezTo>
                    <a:pt x="20711" y="3802"/>
                    <a:pt x="21393" y="4864"/>
                    <a:pt x="20484" y="5750"/>
                  </a:cubicBezTo>
                  <a:cubicBezTo>
                    <a:pt x="19574" y="6635"/>
                    <a:pt x="17073" y="7343"/>
                    <a:pt x="14572" y="7564"/>
                  </a:cubicBezTo>
                  <a:cubicBezTo>
                    <a:pt x="12071" y="7786"/>
                    <a:pt x="9570" y="7520"/>
                    <a:pt x="8206" y="7077"/>
                  </a:cubicBezTo>
                  <a:cubicBezTo>
                    <a:pt x="6841" y="6635"/>
                    <a:pt x="6614" y="6015"/>
                    <a:pt x="6387" y="5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10816493" y="2680915"/>
              <a:ext cx="139701" cy="20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1309"/>
                  </a:moveTo>
                  <a:cubicBezTo>
                    <a:pt x="1964" y="1091"/>
                    <a:pt x="3927" y="873"/>
                    <a:pt x="6055" y="2291"/>
                  </a:cubicBezTo>
                  <a:cubicBezTo>
                    <a:pt x="8182" y="3709"/>
                    <a:pt x="10473" y="6764"/>
                    <a:pt x="11618" y="10036"/>
                  </a:cubicBezTo>
                  <a:cubicBezTo>
                    <a:pt x="12764" y="13309"/>
                    <a:pt x="12764" y="16800"/>
                    <a:pt x="11782" y="18873"/>
                  </a:cubicBezTo>
                  <a:cubicBezTo>
                    <a:pt x="10800" y="20945"/>
                    <a:pt x="8836" y="21600"/>
                    <a:pt x="7527" y="21273"/>
                  </a:cubicBezTo>
                  <a:cubicBezTo>
                    <a:pt x="6218" y="20945"/>
                    <a:pt x="5564" y="19636"/>
                    <a:pt x="5891" y="16582"/>
                  </a:cubicBezTo>
                  <a:cubicBezTo>
                    <a:pt x="6218" y="13527"/>
                    <a:pt x="7527" y="8727"/>
                    <a:pt x="10309" y="5673"/>
                  </a:cubicBezTo>
                  <a:cubicBezTo>
                    <a:pt x="13091" y="2618"/>
                    <a:pt x="1734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0962543" y="2699965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11000643" y="2587373"/>
              <a:ext cx="292101" cy="2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01" fill="norm" stroke="1" extrusionOk="0">
                  <a:moveTo>
                    <a:pt x="0" y="1860"/>
                  </a:moveTo>
                  <a:cubicBezTo>
                    <a:pt x="156" y="1029"/>
                    <a:pt x="311" y="198"/>
                    <a:pt x="700" y="32"/>
                  </a:cubicBezTo>
                  <a:cubicBezTo>
                    <a:pt x="1088" y="-134"/>
                    <a:pt x="1710" y="364"/>
                    <a:pt x="2176" y="1112"/>
                  </a:cubicBezTo>
                  <a:cubicBezTo>
                    <a:pt x="2642" y="1860"/>
                    <a:pt x="2953" y="2857"/>
                    <a:pt x="3574" y="3854"/>
                  </a:cubicBezTo>
                  <a:cubicBezTo>
                    <a:pt x="4196" y="4851"/>
                    <a:pt x="5128" y="5848"/>
                    <a:pt x="5206" y="6346"/>
                  </a:cubicBezTo>
                  <a:cubicBezTo>
                    <a:pt x="5284" y="6844"/>
                    <a:pt x="4507" y="6844"/>
                    <a:pt x="3574" y="7426"/>
                  </a:cubicBezTo>
                  <a:cubicBezTo>
                    <a:pt x="2642" y="8008"/>
                    <a:pt x="1554" y="9171"/>
                    <a:pt x="855" y="10666"/>
                  </a:cubicBezTo>
                  <a:cubicBezTo>
                    <a:pt x="156" y="12161"/>
                    <a:pt x="-155" y="13989"/>
                    <a:pt x="78" y="15235"/>
                  </a:cubicBezTo>
                  <a:cubicBezTo>
                    <a:pt x="311" y="16481"/>
                    <a:pt x="1088" y="17146"/>
                    <a:pt x="2021" y="17478"/>
                  </a:cubicBezTo>
                  <a:cubicBezTo>
                    <a:pt x="2953" y="17811"/>
                    <a:pt x="4041" y="17811"/>
                    <a:pt x="4973" y="16648"/>
                  </a:cubicBezTo>
                  <a:cubicBezTo>
                    <a:pt x="5905" y="15484"/>
                    <a:pt x="6682" y="13158"/>
                    <a:pt x="6838" y="11081"/>
                  </a:cubicBezTo>
                  <a:cubicBezTo>
                    <a:pt x="6993" y="9004"/>
                    <a:pt x="6527" y="7177"/>
                    <a:pt x="6372" y="5848"/>
                  </a:cubicBezTo>
                  <a:cubicBezTo>
                    <a:pt x="6216" y="4518"/>
                    <a:pt x="6372" y="3688"/>
                    <a:pt x="6838" y="3272"/>
                  </a:cubicBezTo>
                  <a:cubicBezTo>
                    <a:pt x="7304" y="2857"/>
                    <a:pt x="8081" y="2857"/>
                    <a:pt x="9013" y="3688"/>
                  </a:cubicBezTo>
                  <a:cubicBezTo>
                    <a:pt x="9946" y="4518"/>
                    <a:pt x="11033" y="6180"/>
                    <a:pt x="11733" y="8838"/>
                  </a:cubicBezTo>
                  <a:cubicBezTo>
                    <a:pt x="12432" y="11497"/>
                    <a:pt x="12743" y="15152"/>
                    <a:pt x="12665" y="17312"/>
                  </a:cubicBezTo>
                  <a:cubicBezTo>
                    <a:pt x="12587" y="19472"/>
                    <a:pt x="12121" y="20137"/>
                    <a:pt x="11500" y="20635"/>
                  </a:cubicBezTo>
                  <a:cubicBezTo>
                    <a:pt x="10878" y="21134"/>
                    <a:pt x="10101" y="21466"/>
                    <a:pt x="9635" y="21217"/>
                  </a:cubicBezTo>
                  <a:cubicBezTo>
                    <a:pt x="9169" y="20968"/>
                    <a:pt x="9013" y="20137"/>
                    <a:pt x="9713" y="17977"/>
                  </a:cubicBezTo>
                  <a:cubicBezTo>
                    <a:pt x="10412" y="15817"/>
                    <a:pt x="11966" y="12328"/>
                    <a:pt x="14064" y="10168"/>
                  </a:cubicBezTo>
                  <a:cubicBezTo>
                    <a:pt x="16162" y="8008"/>
                    <a:pt x="18803" y="7177"/>
                    <a:pt x="21445" y="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9603643" y="3083870"/>
              <a:ext cx="1009651" cy="3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21127"/>
                  </a:moveTo>
                  <a:cubicBezTo>
                    <a:pt x="1630" y="18586"/>
                    <a:pt x="3260" y="16045"/>
                    <a:pt x="4913" y="12868"/>
                  </a:cubicBezTo>
                  <a:cubicBezTo>
                    <a:pt x="6566" y="9692"/>
                    <a:pt x="8242" y="5880"/>
                    <a:pt x="9940" y="3339"/>
                  </a:cubicBezTo>
                  <a:cubicBezTo>
                    <a:pt x="11638" y="798"/>
                    <a:pt x="13358" y="-473"/>
                    <a:pt x="15011" y="162"/>
                  </a:cubicBezTo>
                  <a:cubicBezTo>
                    <a:pt x="16664" y="798"/>
                    <a:pt x="18249" y="3339"/>
                    <a:pt x="19223" y="5245"/>
                  </a:cubicBezTo>
                  <a:cubicBezTo>
                    <a:pt x="20196" y="7151"/>
                    <a:pt x="20558" y="8421"/>
                    <a:pt x="20853" y="9692"/>
                  </a:cubicBezTo>
                  <a:cubicBezTo>
                    <a:pt x="21147" y="10962"/>
                    <a:pt x="21374" y="12233"/>
                    <a:pt x="21487" y="13503"/>
                  </a:cubicBezTo>
                  <a:cubicBezTo>
                    <a:pt x="21600" y="14774"/>
                    <a:pt x="21600" y="16045"/>
                    <a:pt x="21600" y="17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9457148" y="3160075"/>
              <a:ext cx="1238697" cy="6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39" fill="norm" stroke="1" extrusionOk="0">
                  <a:moveTo>
                    <a:pt x="2436" y="5313"/>
                  </a:moveTo>
                  <a:cubicBezTo>
                    <a:pt x="1700" y="8100"/>
                    <a:pt x="964" y="10887"/>
                    <a:pt x="523" y="13326"/>
                  </a:cubicBezTo>
                  <a:cubicBezTo>
                    <a:pt x="81" y="15765"/>
                    <a:pt x="-66" y="17855"/>
                    <a:pt x="26" y="19249"/>
                  </a:cubicBezTo>
                  <a:cubicBezTo>
                    <a:pt x="118" y="20642"/>
                    <a:pt x="449" y="21339"/>
                    <a:pt x="1240" y="21339"/>
                  </a:cubicBezTo>
                  <a:cubicBezTo>
                    <a:pt x="2031" y="21339"/>
                    <a:pt x="3283" y="20642"/>
                    <a:pt x="4699" y="18552"/>
                  </a:cubicBezTo>
                  <a:cubicBezTo>
                    <a:pt x="6116" y="16462"/>
                    <a:pt x="7698" y="12978"/>
                    <a:pt x="9133" y="9842"/>
                  </a:cubicBezTo>
                  <a:cubicBezTo>
                    <a:pt x="10568" y="6707"/>
                    <a:pt x="11856" y="3920"/>
                    <a:pt x="13291" y="2178"/>
                  </a:cubicBezTo>
                  <a:cubicBezTo>
                    <a:pt x="14727" y="436"/>
                    <a:pt x="16309" y="-261"/>
                    <a:pt x="17707" y="87"/>
                  </a:cubicBezTo>
                  <a:cubicBezTo>
                    <a:pt x="19105" y="436"/>
                    <a:pt x="20320" y="1829"/>
                    <a:pt x="21534" y="3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7210487" y="3555098"/>
              <a:ext cx="189002" cy="19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84" fill="norm" stroke="1" extrusionOk="0">
                  <a:moveTo>
                    <a:pt x="2759" y="3716"/>
                  </a:moveTo>
                  <a:cubicBezTo>
                    <a:pt x="2759" y="1858"/>
                    <a:pt x="2759" y="0"/>
                    <a:pt x="2641" y="0"/>
                  </a:cubicBezTo>
                  <a:cubicBezTo>
                    <a:pt x="2522" y="0"/>
                    <a:pt x="2285" y="1858"/>
                    <a:pt x="1810" y="4645"/>
                  </a:cubicBezTo>
                  <a:cubicBezTo>
                    <a:pt x="1335" y="7432"/>
                    <a:pt x="623" y="11148"/>
                    <a:pt x="267" y="13703"/>
                  </a:cubicBezTo>
                  <a:cubicBezTo>
                    <a:pt x="-89" y="16258"/>
                    <a:pt x="-89" y="17652"/>
                    <a:pt x="267" y="18813"/>
                  </a:cubicBezTo>
                  <a:cubicBezTo>
                    <a:pt x="623" y="19974"/>
                    <a:pt x="1335" y="20903"/>
                    <a:pt x="2759" y="20555"/>
                  </a:cubicBezTo>
                  <a:cubicBezTo>
                    <a:pt x="4184" y="20206"/>
                    <a:pt x="6320" y="18581"/>
                    <a:pt x="7744" y="17303"/>
                  </a:cubicBezTo>
                  <a:cubicBezTo>
                    <a:pt x="9168" y="16026"/>
                    <a:pt x="9880" y="15097"/>
                    <a:pt x="10355" y="15329"/>
                  </a:cubicBezTo>
                  <a:cubicBezTo>
                    <a:pt x="10830" y="15561"/>
                    <a:pt x="11067" y="16955"/>
                    <a:pt x="11542" y="18116"/>
                  </a:cubicBezTo>
                  <a:cubicBezTo>
                    <a:pt x="12016" y="19277"/>
                    <a:pt x="12729" y="20206"/>
                    <a:pt x="13678" y="20787"/>
                  </a:cubicBezTo>
                  <a:cubicBezTo>
                    <a:pt x="14627" y="21368"/>
                    <a:pt x="15814" y="21600"/>
                    <a:pt x="17238" y="19394"/>
                  </a:cubicBezTo>
                  <a:cubicBezTo>
                    <a:pt x="18663" y="17187"/>
                    <a:pt x="20324" y="12542"/>
                    <a:pt x="20918" y="9523"/>
                  </a:cubicBezTo>
                  <a:cubicBezTo>
                    <a:pt x="21511" y="6503"/>
                    <a:pt x="21036" y="5110"/>
                    <a:pt x="20562" y="3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7508143" y="3690565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7635143" y="3574536"/>
              <a:ext cx="95251" cy="20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4147"/>
                  </a:moveTo>
                  <a:cubicBezTo>
                    <a:pt x="3840" y="5910"/>
                    <a:pt x="7680" y="7674"/>
                    <a:pt x="10320" y="10319"/>
                  </a:cubicBezTo>
                  <a:cubicBezTo>
                    <a:pt x="12960" y="12963"/>
                    <a:pt x="14400" y="16490"/>
                    <a:pt x="14160" y="18584"/>
                  </a:cubicBezTo>
                  <a:cubicBezTo>
                    <a:pt x="13920" y="20678"/>
                    <a:pt x="12000" y="21339"/>
                    <a:pt x="10080" y="21229"/>
                  </a:cubicBezTo>
                  <a:cubicBezTo>
                    <a:pt x="8160" y="21119"/>
                    <a:pt x="6240" y="20237"/>
                    <a:pt x="4800" y="17702"/>
                  </a:cubicBezTo>
                  <a:cubicBezTo>
                    <a:pt x="3360" y="15168"/>
                    <a:pt x="2400" y="10980"/>
                    <a:pt x="3840" y="7674"/>
                  </a:cubicBezTo>
                  <a:cubicBezTo>
                    <a:pt x="5280" y="4368"/>
                    <a:pt x="9120" y="1943"/>
                    <a:pt x="12480" y="841"/>
                  </a:cubicBezTo>
                  <a:cubicBezTo>
                    <a:pt x="15840" y="-261"/>
                    <a:pt x="18720" y="-41"/>
                    <a:pt x="21600" y="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7839286" y="3671515"/>
              <a:ext cx="1810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21600"/>
                  </a:moveTo>
                  <a:cubicBezTo>
                    <a:pt x="10932" y="18514"/>
                    <a:pt x="1332" y="15429"/>
                    <a:pt x="132" y="11829"/>
                  </a:cubicBezTo>
                  <a:cubicBezTo>
                    <a:pt x="-1068" y="8229"/>
                    <a:pt x="6132" y="4114"/>
                    <a:pt x="133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7926030" y="3383648"/>
              <a:ext cx="102815" cy="38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98" fill="norm" stroke="1" extrusionOk="0">
                  <a:moveTo>
                    <a:pt x="13477" y="1193"/>
                  </a:moveTo>
                  <a:cubicBezTo>
                    <a:pt x="14359" y="597"/>
                    <a:pt x="15241" y="0"/>
                    <a:pt x="15461" y="0"/>
                  </a:cubicBezTo>
                  <a:cubicBezTo>
                    <a:pt x="15681" y="0"/>
                    <a:pt x="15241" y="597"/>
                    <a:pt x="12816" y="2924"/>
                  </a:cubicBezTo>
                  <a:cubicBezTo>
                    <a:pt x="10392" y="5251"/>
                    <a:pt x="5983" y="9308"/>
                    <a:pt x="3339" y="12411"/>
                  </a:cubicBezTo>
                  <a:cubicBezTo>
                    <a:pt x="694" y="15514"/>
                    <a:pt x="-188" y="17662"/>
                    <a:pt x="32" y="19034"/>
                  </a:cubicBezTo>
                  <a:cubicBezTo>
                    <a:pt x="253" y="20407"/>
                    <a:pt x="1575" y="21003"/>
                    <a:pt x="3339" y="21302"/>
                  </a:cubicBezTo>
                  <a:cubicBezTo>
                    <a:pt x="5102" y="21600"/>
                    <a:pt x="7306" y="21600"/>
                    <a:pt x="10392" y="21003"/>
                  </a:cubicBezTo>
                  <a:cubicBezTo>
                    <a:pt x="13477" y="20407"/>
                    <a:pt x="17445" y="19213"/>
                    <a:pt x="21412" y="18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7876443" y="3576265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14400"/>
                    <a:pt x="6092" y="7200"/>
                    <a:pt x="9692" y="3600"/>
                  </a:cubicBezTo>
                  <a:cubicBezTo>
                    <a:pt x="13292" y="0"/>
                    <a:pt x="174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8149493" y="359531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8600343" y="3368365"/>
              <a:ext cx="143670" cy="41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82" fill="norm" stroke="1" extrusionOk="0">
                  <a:moveTo>
                    <a:pt x="7513" y="7809"/>
                  </a:moveTo>
                  <a:cubicBezTo>
                    <a:pt x="7513" y="10989"/>
                    <a:pt x="7513" y="14169"/>
                    <a:pt x="7513" y="16142"/>
                  </a:cubicBezTo>
                  <a:cubicBezTo>
                    <a:pt x="7513" y="18116"/>
                    <a:pt x="7513" y="18884"/>
                    <a:pt x="7200" y="19651"/>
                  </a:cubicBezTo>
                  <a:cubicBezTo>
                    <a:pt x="6887" y="20419"/>
                    <a:pt x="6261" y="21186"/>
                    <a:pt x="5322" y="21351"/>
                  </a:cubicBezTo>
                  <a:cubicBezTo>
                    <a:pt x="4383" y="21515"/>
                    <a:pt x="3130" y="21076"/>
                    <a:pt x="2035" y="19103"/>
                  </a:cubicBezTo>
                  <a:cubicBezTo>
                    <a:pt x="939" y="17129"/>
                    <a:pt x="0" y="13621"/>
                    <a:pt x="0" y="10441"/>
                  </a:cubicBezTo>
                  <a:cubicBezTo>
                    <a:pt x="0" y="7261"/>
                    <a:pt x="939" y="4410"/>
                    <a:pt x="2191" y="2711"/>
                  </a:cubicBezTo>
                  <a:cubicBezTo>
                    <a:pt x="3443" y="1011"/>
                    <a:pt x="5009" y="463"/>
                    <a:pt x="6574" y="189"/>
                  </a:cubicBezTo>
                  <a:cubicBezTo>
                    <a:pt x="8139" y="-85"/>
                    <a:pt x="9704" y="-85"/>
                    <a:pt x="11739" y="354"/>
                  </a:cubicBezTo>
                  <a:cubicBezTo>
                    <a:pt x="13774" y="792"/>
                    <a:pt x="16278" y="1669"/>
                    <a:pt x="17530" y="3040"/>
                  </a:cubicBezTo>
                  <a:cubicBezTo>
                    <a:pt x="18783" y="4410"/>
                    <a:pt x="18783" y="6274"/>
                    <a:pt x="17530" y="7809"/>
                  </a:cubicBezTo>
                  <a:cubicBezTo>
                    <a:pt x="16278" y="9344"/>
                    <a:pt x="13774" y="10551"/>
                    <a:pt x="12052" y="11373"/>
                  </a:cubicBezTo>
                  <a:cubicBezTo>
                    <a:pt x="10330" y="12195"/>
                    <a:pt x="9391" y="12634"/>
                    <a:pt x="9704" y="12908"/>
                  </a:cubicBezTo>
                  <a:cubicBezTo>
                    <a:pt x="10017" y="13182"/>
                    <a:pt x="11583" y="13292"/>
                    <a:pt x="13774" y="14059"/>
                  </a:cubicBezTo>
                  <a:cubicBezTo>
                    <a:pt x="15965" y="14827"/>
                    <a:pt x="18783" y="16252"/>
                    <a:pt x="20191" y="17239"/>
                  </a:cubicBezTo>
                  <a:cubicBezTo>
                    <a:pt x="21600" y="18226"/>
                    <a:pt x="21600" y="18774"/>
                    <a:pt x="20191" y="19377"/>
                  </a:cubicBezTo>
                  <a:cubicBezTo>
                    <a:pt x="18783" y="19980"/>
                    <a:pt x="15965" y="20638"/>
                    <a:pt x="13774" y="20967"/>
                  </a:cubicBezTo>
                  <a:cubicBezTo>
                    <a:pt x="11583" y="21296"/>
                    <a:pt x="10017" y="21296"/>
                    <a:pt x="8139" y="20912"/>
                  </a:cubicBezTo>
                  <a:cubicBezTo>
                    <a:pt x="6261" y="20528"/>
                    <a:pt x="4070" y="19761"/>
                    <a:pt x="1878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8793756" y="3594498"/>
              <a:ext cx="98688" cy="16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164" fill="norm" stroke="1" extrusionOk="0">
                  <a:moveTo>
                    <a:pt x="716" y="13874"/>
                  </a:moveTo>
                  <a:cubicBezTo>
                    <a:pt x="5565" y="11714"/>
                    <a:pt x="10414" y="9554"/>
                    <a:pt x="13500" y="7934"/>
                  </a:cubicBezTo>
                  <a:cubicBezTo>
                    <a:pt x="16586" y="6314"/>
                    <a:pt x="17908" y="5234"/>
                    <a:pt x="18569" y="4019"/>
                  </a:cubicBezTo>
                  <a:cubicBezTo>
                    <a:pt x="19231" y="2804"/>
                    <a:pt x="19231" y="1454"/>
                    <a:pt x="18129" y="644"/>
                  </a:cubicBezTo>
                  <a:cubicBezTo>
                    <a:pt x="17026" y="-166"/>
                    <a:pt x="14822" y="-436"/>
                    <a:pt x="11075" y="1184"/>
                  </a:cubicBezTo>
                  <a:cubicBezTo>
                    <a:pt x="7329" y="2804"/>
                    <a:pt x="2039" y="6314"/>
                    <a:pt x="496" y="9959"/>
                  </a:cubicBezTo>
                  <a:cubicBezTo>
                    <a:pt x="-1047" y="13604"/>
                    <a:pt x="1157" y="17384"/>
                    <a:pt x="5124" y="19274"/>
                  </a:cubicBezTo>
                  <a:cubicBezTo>
                    <a:pt x="9092" y="21164"/>
                    <a:pt x="14822" y="21164"/>
                    <a:pt x="20553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8949593" y="3595315"/>
              <a:ext cx="139701" cy="19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3411"/>
                  </a:moveTo>
                  <a:cubicBezTo>
                    <a:pt x="3600" y="7276"/>
                    <a:pt x="7200" y="11141"/>
                    <a:pt x="9000" y="13756"/>
                  </a:cubicBezTo>
                  <a:cubicBezTo>
                    <a:pt x="10800" y="16371"/>
                    <a:pt x="10800" y="17735"/>
                    <a:pt x="10309" y="18872"/>
                  </a:cubicBezTo>
                  <a:cubicBezTo>
                    <a:pt x="9818" y="20008"/>
                    <a:pt x="8836" y="20918"/>
                    <a:pt x="7527" y="21259"/>
                  </a:cubicBezTo>
                  <a:cubicBezTo>
                    <a:pt x="6218" y="21600"/>
                    <a:pt x="4582" y="21373"/>
                    <a:pt x="4091" y="19099"/>
                  </a:cubicBezTo>
                  <a:cubicBezTo>
                    <a:pt x="3600" y="16825"/>
                    <a:pt x="4255" y="12505"/>
                    <a:pt x="7364" y="8981"/>
                  </a:cubicBezTo>
                  <a:cubicBezTo>
                    <a:pt x="10473" y="5457"/>
                    <a:pt x="16036" y="27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9083737" y="3620715"/>
              <a:ext cx="9234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4234" y="0"/>
                  </a:moveTo>
                  <a:cubicBezTo>
                    <a:pt x="4234" y="5236"/>
                    <a:pt x="4234" y="10473"/>
                    <a:pt x="3498" y="14073"/>
                  </a:cubicBezTo>
                  <a:cubicBezTo>
                    <a:pt x="2761" y="17673"/>
                    <a:pt x="1289" y="19636"/>
                    <a:pt x="552" y="19800"/>
                  </a:cubicBezTo>
                  <a:cubicBezTo>
                    <a:pt x="-184" y="19964"/>
                    <a:pt x="-184" y="18327"/>
                    <a:pt x="552" y="15709"/>
                  </a:cubicBezTo>
                  <a:cubicBezTo>
                    <a:pt x="1289" y="13091"/>
                    <a:pt x="2761" y="9491"/>
                    <a:pt x="4234" y="7036"/>
                  </a:cubicBezTo>
                  <a:cubicBezTo>
                    <a:pt x="5707" y="4582"/>
                    <a:pt x="7180" y="3273"/>
                    <a:pt x="9880" y="2291"/>
                  </a:cubicBezTo>
                  <a:cubicBezTo>
                    <a:pt x="12580" y="1309"/>
                    <a:pt x="16507" y="655"/>
                    <a:pt x="18716" y="2127"/>
                  </a:cubicBezTo>
                  <a:cubicBezTo>
                    <a:pt x="20925" y="3600"/>
                    <a:pt x="21416" y="7200"/>
                    <a:pt x="21416" y="10800"/>
                  </a:cubicBezTo>
                  <a:cubicBezTo>
                    <a:pt x="21416" y="14400"/>
                    <a:pt x="20925" y="18000"/>
                    <a:pt x="204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98079" y="988846"/>
              <a:ext cx="1471246" cy="274798"/>
            </a:xfrm>
            <a:prstGeom prst="rect">
              <a:avLst/>
            </a:prstGeom>
            <a:effectLst/>
          </p:spPr>
        </p:pic>
        <p:pic>
          <p:nvPicPr>
            <p:cNvPr id="38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46913" y="1109200"/>
              <a:ext cx="4758232" cy="3766699"/>
            </a:xfrm>
            <a:prstGeom prst="rect">
              <a:avLst/>
            </a:prstGeom>
            <a:effectLst/>
          </p:spPr>
        </p:pic>
        <p:pic>
          <p:nvPicPr>
            <p:cNvPr id="383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72010" y="1703015"/>
              <a:ext cx="1350435" cy="209125"/>
            </a:xfrm>
            <a:prstGeom prst="rect">
              <a:avLst/>
            </a:prstGeom>
            <a:effectLst/>
          </p:spPr>
        </p:pic>
        <p:pic>
          <p:nvPicPr>
            <p:cNvPr id="384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681539" y="1707248"/>
              <a:ext cx="639368" cy="719668"/>
            </a:xfrm>
            <a:prstGeom prst="rect">
              <a:avLst/>
            </a:prstGeom>
            <a:effectLst/>
          </p:spPr>
        </p:pic>
        <p:pic>
          <p:nvPicPr>
            <p:cNvPr id="384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42993" y="2299915"/>
              <a:ext cx="298451" cy="171451"/>
            </a:xfrm>
            <a:prstGeom prst="rect">
              <a:avLst/>
            </a:prstGeom>
            <a:effectLst/>
          </p:spPr>
        </p:pic>
        <p:pic>
          <p:nvPicPr>
            <p:cNvPr id="384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08093" y="2266965"/>
              <a:ext cx="311151" cy="267901"/>
            </a:xfrm>
            <a:prstGeom prst="rect">
              <a:avLst/>
            </a:prstGeom>
            <a:effectLst/>
          </p:spPr>
        </p:pic>
        <p:sp>
          <p:nvSpPr>
            <p:cNvPr id="3847" name="Line"/>
            <p:cNvSpPr/>
            <p:nvPr/>
          </p:nvSpPr>
          <p:spPr>
            <a:xfrm>
              <a:off x="3374023" y="3671515"/>
              <a:ext cx="1361608" cy="41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59" fill="norm" stroke="1" extrusionOk="0">
                  <a:moveTo>
                    <a:pt x="20098" y="3618"/>
                  </a:moveTo>
                  <a:cubicBezTo>
                    <a:pt x="20499" y="2631"/>
                    <a:pt x="20901" y="1645"/>
                    <a:pt x="21169" y="987"/>
                  </a:cubicBezTo>
                  <a:cubicBezTo>
                    <a:pt x="21437" y="329"/>
                    <a:pt x="21571" y="0"/>
                    <a:pt x="21538" y="0"/>
                  </a:cubicBezTo>
                  <a:cubicBezTo>
                    <a:pt x="21504" y="0"/>
                    <a:pt x="21303" y="329"/>
                    <a:pt x="20700" y="987"/>
                  </a:cubicBezTo>
                  <a:cubicBezTo>
                    <a:pt x="20098" y="1645"/>
                    <a:pt x="19093" y="2631"/>
                    <a:pt x="17971" y="3618"/>
                  </a:cubicBezTo>
                  <a:cubicBezTo>
                    <a:pt x="16849" y="4605"/>
                    <a:pt x="15610" y="5592"/>
                    <a:pt x="14304" y="6634"/>
                  </a:cubicBezTo>
                  <a:cubicBezTo>
                    <a:pt x="12998" y="7675"/>
                    <a:pt x="11625" y="8772"/>
                    <a:pt x="10319" y="9923"/>
                  </a:cubicBezTo>
                  <a:cubicBezTo>
                    <a:pt x="9013" y="11074"/>
                    <a:pt x="7774" y="12280"/>
                    <a:pt x="6602" y="13596"/>
                  </a:cubicBezTo>
                  <a:cubicBezTo>
                    <a:pt x="5430" y="14912"/>
                    <a:pt x="4324" y="16337"/>
                    <a:pt x="3320" y="17598"/>
                  </a:cubicBezTo>
                  <a:cubicBezTo>
                    <a:pt x="2315" y="18859"/>
                    <a:pt x="1411" y="19955"/>
                    <a:pt x="842" y="20613"/>
                  </a:cubicBezTo>
                  <a:cubicBezTo>
                    <a:pt x="272" y="21271"/>
                    <a:pt x="38" y="21490"/>
                    <a:pt x="4" y="21545"/>
                  </a:cubicBezTo>
                  <a:cubicBezTo>
                    <a:pt x="-29" y="21600"/>
                    <a:pt x="138" y="21490"/>
                    <a:pt x="339" y="21326"/>
                  </a:cubicBezTo>
                  <a:cubicBezTo>
                    <a:pt x="540" y="21161"/>
                    <a:pt x="775" y="20942"/>
                    <a:pt x="1009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3274402" y="3989015"/>
              <a:ext cx="32214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15133" y="0"/>
                  </a:moveTo>
                  <a:cubicBezTo>
                    <a:pt x="11180" y="3771"/>
                    <a:pt x="7227" y="7543"/>
                    <a:pt x="4827" y="9943"/>
                  </a:cubicBezTo>
                  <a:cubicBezTo>
                    <a:pt x="2427" y="12343"/>
                    <a:pt x="1580" y="13371"/>
                    <a:pt x="945" y="14571"/>
                  </a:cubicBezTo>
                  <a:cubicBezTo>
                    <a:pt x="310" y="15771"/>
                    <a:pt x="-114" y="17143"/>
                    <a:pt x="27" y="18171"/>
                  </a:cubicBezTo>
                  <a:cubicBezTo>
                    <a:pt x="168" y="19200"/>
                    <a:pt x="874" y="19886"/>
                    <a:pt x="3486" y="20229"/>
                  </a:cubicBezTo>
                  <a:cubicBezTo>
                    <a:pt x="6098" y="20571"/>
                    <a:pt x="10615" y="20571"/>
                    <a:pt x="13933" y="20743"/>
                  </a:cubicBezTo>
                  <a:cubicBezTo>
                    <a:pt x="17251" y="20914"/>
                    <a:pt x="19368" y="21257"/>
                    <a:pt x="21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231986" y="4184735"/>
              <a:ext cx="199613" cy="49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96" fill="norm" stroke="1" extrusionOk="0">
                  <a:moveTo>
                    <a:pt x="10025" y="7430"/>
                  </a:moveTo>
                  <a:cubicBezTo>
                    <a:pt x="9800" y="9891"/>
                    <a:pt x="9575" y="12352"/>
                    <a:pt x="9575" y="14038"/>
                  </a:cubicBezTo>
                  <a:cubicBezTo>
                    <a:pt x="9575" y="15724"/>
                    <a:pt x="9800" y="16635"/>
                    <a:pt x="10025" y="17501"/>
                  </a:cubicBezTo>
                  <a:cubicBezTo>
                    <a:pt x="10250" y="18367"/>
                    <a:pt x="10475" y="19187"/>
                    <a:pt x="10137" y="19233"/>
                  </a:cubicBezTo>
                  <a:cubicBezTo>
                    <a:pt x="9800" y="19279"/>
                    <a:pt x="8900" y="18549"/>
                    <a:pt x="7775" y="16681"/>
                  </a:cubicBezTo>
                  <a:cubicBezTo>
                    <a:pt x="6650" y="14813"/>
                    <a:pt x="5300" y="11805"/>
                    <a:pt x="5187" y="8980"/>
                  </a:cubicBezTo>
                  <a:cubicBezTo>
                    <a:pt x="5075" y="6154"/>
                    <a:pt x="6200" y="3511"/>
                    <a:pt x="8000" y="1962"/>
                  </a:cubicBezTo>
                  <a:cubicBezTo>
                    <a:pt x="9800" y="413"/>
                    <a:pt x="12275" y="-43"/>
                    <a:pt x="14637" y="3"/>
                  </a:cubicBezTo>
                  <a:cubicBezTo>
                    <a:pt x="17000" y="48"/>
                    <a:pt x="19250" y="595"/>
                    <a:pt x="20375" y="2008"/>
                  </a:cubicBezTo>
                  <a:cubicBezTo>
                    <a:pt x="21500" y="3420"/>
                    <a:pt x="21500" y="5699"/>
                    <a:pt x="20375" y="7567"/>
                  </a:cubicBezTo>
                  <a:cubicBezTo>
                    <a:pt x="19250" y="9435"/>
                    <a:pt x="17000" y="10894"/>
                    <a:pt x="15425" y="11851"/>
                  </a:cubicBezTo>
                  <a:cubicBezTo>
                    <a:pt x="13850" y="12808"/>
                    <a:pt x="12950" y="13263"/>
                    <a:pt x="13175" y="13537"/>
                  </a:cubicBezTo>
                  <a:cubicBezTo>
                    <a:pt x="13400" y="13810"/>
                    <a:pt x="14750" y="13901"/>
                    <a:pt x="15875" y="14084"/>
                  </a:cubicBezTo>
                  <a:cubicBezTo>
                    <a:pt x="17000" y="14266"/>
                    <a:pt x="17900" y="14539"/>
                    <a:pt x="18463" y="15177"/>
                  </a:cubicBezTo>
                  <a:cubicBezTo>
                    <a:pt x="19025" y="15815"/>
                    <a:pt x="19250" y="16818"/>
                    <a:pt x="17450" y="17911"/>
                  </a:cubicBezTo>
                  <a:cubicBezTo>
                    <a:pt x="15650" y="19005"/>
                    <a:pt x="11825" y="20190"/>
                    <a:pt x="8900" y="20828"/>
                  </a:cubicBezTo>
                  <a:cubicBezTo>
                    <a:pt x="5975" y="21466"/>
                    <a:pt x="3950" y="21557"/>
                    <a:pt x="2487" y="21466"/>
                  </a:cubicBezTo>
                  <a:cubicBezTo>
                    <a:pt x="1025" y="21375"/>
                    <a:pt x="125" y="21101"/>
                    <a:pt x="12" y="20782"/>
                  </a:cubicBezTo>
                  <a:cubicBezTo>
                    <a:pt x="-100" y="20463"/>
                    <a:pt x="575" y="20099"/>
                    <a:pt x="1250" y="19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470235" y="4428199"/>
              <a:ext cx="237060" cy="16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98" fill="norm" stroke="1" extrusionOk="0">
                  <a:moveTo>
                    <a:pt x="2484" y="15258"/>
                  </a:moveTo>
                  <a:cubicBezTo>
                    <a:pt x="5351" y="11748"/>
                    <a:pt x="8219" y="8238"/>
                    <a:pt x="10130" y="5538"/>
                  </a:cubicBezTo>
                  <a:cubicBezTo>
                    <a:pt x="12042" y="2838"/>
                    <a:pt x="12997" y="948"/>
                    <a:pt x="12902" y="273"/>
                  </a:cubicBezTo>
                  <a:cubicBezTo>
                    <a:pt x="12806" y="-402"/>
                    <a:pt x="11659" y="138"/>
                    <a:pt x="9652" y="2298"/>
                  </a:cubicBezTo>
                  <a:cubicBezTo>
                    <a:pt x="7645" y="4458"/>
                    <a:pt x="4778" y="8238"/>
                    <a:pt x="2962" y="11208"/>
                  </a:cubicBezTo>
                  <a:cubicBezTo>
                    <a:pt x="1146" y="14178"/>
                    <a:pt x="381" y="16338"/>
                    <a:pt x="95" y="18093"/>
                  </a:cubicBezTo>
                  <a:cubicBezTo>
                    <a:pt x="-192" y="19848"/>
                    <a:pt x="-1" y="21198"/>
                    <a:pt x="3153" y="21198"/>
                  </a:cubicBezTo>
                  <a:cubicBezTo>
                    <a:pt x="6307" y="21198"/>
                    <a:pt x="12424" y="19848"/>
                    <a:pt x="15960" y="18633"/>
                  </a:cubicBezTo>
                  <a:cubicBezTo>
                    <a:pt x="19496" y="17418"/>
                    <a:pt x="20452" y="16338"/>
                    <a:pt x="21408" y="15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698504" y="4173165"/>
              <a:ext cx="123091" cy="40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04" fill="norm" stroke="1" extrusionOk="0">
                  <a:moveTo>
                    <a:pt x="12504" y="0"/>
                  </a:moveTo>
                  <a:cubicBezTo>
                    <a:pt x="9209" y="679"/>
                    <a:pt x="5914" y="1357"/>
                    <a:pt x="3534" y="3449"/>
                  </a:cubicBezTo>
                  <a:cubicBezTo>
                    <a:pt x="1154" y="5541"/>
                    <a:pt x="-310" y="9047"/>
                    <a:pt x="56" y="12044"/>
                  </a:cubicBezTo>
                  <a:cubicBezTo>
                    <a:pt x="422" y="15041"/>
                    <a:pt x="2619" y="17529"/>
                    <a:pt x="5548" y="19055"/>
                  </a:cubicBezTo>
                  <a:cubicBezTo>
                    <a:pt x="8476" y="20582"/>
                    <a:pt x="12137" y="21148"/>
                    <a:pt x="14883" y="21374"/>
                  </a:cubicBezTo>
                  <a:cubicBezTo>
                    <a:pt x="17629" y="21600"/>
                    <a:pt x="19459" y="21487"/>
                    <a:pt x="2129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637444" y="4405121"/>
              <a:ext cx="254001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360" y="16354"/>
                    <a:pt x="720" y="11659"/>
                    <a:pt x="3690" y="7902"/>
                  </a:cubicBezTo>
                  <a:cubicBezTo>
                    <a:pt x="6660" y="4146"/>
                    <a:pt x="12240" y="1328"/>
                    <a:pt x="15660" y="389"/>
                  </a:cubicBezTo>
                  <a:cubicBezTo>
                    <a:pt x="19080" y="-550"/>
                    <a:pt x="20340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838064" y="4395415"/>
              <a:ext cx="25658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14438" y="0"/>
                  </a:moveTo>
                  <a:cubicBezTo>
                    <a:pt x="10750" y="1516"/>
                    <a:pt x="7063" y="3032"/>
                    <a:pt x="4780" y="4547"/>
                  </a:cubicBezTo>
                  <a:cubicBezTo>
                    <a:pt x="2497" y="6063"/>
                    <a:pt x="1619" y="7579"/>
                    <a:pt x="916" y="9095"/>
                  </a:cubicBezTo>
                  <a:cubicBezTo>
                    <a:pt x="214" y="10611"/>
                    <a:pt x="-313" y="12126"/>
                    <a:pt x="214" y="13642"/>
                  </a:cubicBezTo>
                  <a:cubicBezTo>
                    <a:pt x="741" y="15158"/>
                    <a:pt x="2321" y="16674"/>
                    <a:pt x="4428" y="15916"/>
                  </a:cubicBezTo>
                  <a:cubicBezTo>
                    <a:pt x="6536" y="15158"/>
                    <a:pt x="9170" y="12126"/>
                    <a:pt x="10926" y="10421"/>
                  </a:cubicBezTo>
                  <a:cubicBezTo>
                    <a:pt x="12682" y="8716"/>
                    <a:pt x="13560" y="8337"/>
                    <a:pt x="13999" y="9095"/>
                  </a:cubicBezTo>
                  <a:cubicBezTo>
                    <a:pt x="14438" y="9853"/>
                    <a:pt x="14438" y="11747"/>
                    <a:pt x="14702" y="13453"/>
                  </a:cubicBezTo>
                  <a:cubicBezTo>
                    <a:pt x="14965" y="15158"/>
                    <a:pt x="15492" y="16674"/>
                    <a:pt x="16633" y="18000"/>
                  </a:cubicBezTo>
                  <a:cubicBezTo>
                    <a:pt x="17775" y="19326"/>
                    <a:pt x="19531" y="20463"/>
                    <a:pt x="212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1160973" y="4217615"/>
              <a:ext cx="143222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6799" y="460"/>
                    <a:pt x="12417" y="919"/>
                    <a:pt x="8347" y="2604"/>
                  </a:cubicBezTo>
                  <a:cubicBezTo>
                    <a:pt x="4278" y="4289"/>
                    <a:pt x="521" y="7200"/>
                    <a:pt x="52" y="10034"/>
                  </a:cubicBezTo>
                  <a:cubicBezTo>
                    <a:pt x="-418" y="12868"/>
                    <a:pt x="2399" y="15626"/>
                    <a:pt x="6312" y="17540"/>
                  </a:cubicBezTo>
                  <a:cubicBezTo>
                    <a:pt x="10225" y="19455"/>
                    <a:pt x="15234" y="20528"/>
                    <a:pt x="202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1411070" y="4243015"/>
              <a:ext cx="293175" cy="27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27" fill="norm" stroke="1" extrusionOk="0">
                  <a:moveTo>
                    <a:pt x="18593" y="0"/>
                  </a:moveTo>
                  <a:cubicBezTo>
                    <a:pt x="14736" y="1800"/>
                    <a:pt x="10879" y="3600"/>
                    <a:pt x="7947" y="5236"/>
                  </a:cubicBezTo>
                  <a:cubicBezTo>
                    <a:pt x="5016" y="6873"/>
                    <a:pt x="3010" y="8345"/>
                    <a:pt x="1699" y="9327"/>
                  </a:cubicBezTo>
                  <a:cubicBezTo>
                    <a:pt x="387" y="10309"/>
                    <a:pt x="-230" y="10800"/>
                    <a:pt x="79" y="11209"/>
                  </a:cubicBezTo>
                  <a:cubicBezTo>
                    <a:pt x="387" y="11618"/>
                    <a:pt x="1621" y="11945"/>
                    <a:pt x="3087" y="12191"/>
                  </a:cubicBezTo>
                  <a:cubicBezTo>
                    <a:pt x="4553" y="12436"/>
                    <a:pt x="6250" y="12600"/>
                    <a:pt x="7484" y="12764"/>
                  </a:cubicBezTo>
                  <a:cubicBezTo>
                    <a:pt x="8719" y="12927"/>
                    <a:pt x="9490" y="13091"/>
                    <a:pt x="9953" y="13582"/>
                  </a:cubicBezTo>
                  <a:cubicBezTo>
                    <a:pt x="10416" y="14073"/>
                    <a:pt x="10570" y="14891"/>
                    <a:pt x="10030" y="15791"/>
                  </a:cubicBezTo>
                  <a:cubicBezTo>
                    <a:pt x="9490" y="16691"/>
                    <a:pt x="8256" y="17673"/>
                    <a:pt x="7330" y="18409"/>
                  </a:cubicBezTo>
                  <a:cubicBezTo>
                    <a:pt x="6404" y="19145"/>
                    <a:pt x="5787" y="19636"/>
                    <a:pt x="5170" y="20209"/>
                  </a:cubicBezTo>
                  <a:cubicBezTo>
                    <a:pt x="4553" y="20782"/>
                    <a:pt x="3936" y="21436"/>
                    <a:pt x="4476" y="21518"/>
                  </a:cubicBezTo>
                  <a:cubicBezTo>
                    <a:pt x="5016" y="21600"/>
                    <a:pt x="6713" y="21109"/>
                    <a:pt x="9721" y="20373"/>
                  </a:cubicBezTo>
                  <a:cubicBezTo>
                    <a:pt x="12730" y="19636"/>
                    <a:pt x="17050" y="18655"/>
                    <a:pt x="2137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1647094" y="4319215"/>
              <a:ext cx="241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0"/>
                    <a:pt x="1895" y="0"/>
                    <a:pt x="3979" y="2016"/>
                  </a:cubicBezTo>
                  <a:cubicBezTo>
                    <a:pt x="6063" y="4032"/>
                    <a:pt x="9284" y="8064"/>
                    <a:pt x="12411" y="11664"/>
                  </a:cubicBezTo>
                  <a:cubicBezTo>
                    <a:pt x="15537" y="15264"/>
                    <a:pt x="18568" y="18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1774043" y="4287465"/>
              <a:ext cx="108002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1194" y="0"/>
                  </a:moveTo>
                  <a:cubicBezTo>
                    <a:pt x="19117" y="0"/>
                    <a:pt x="17040" y="0"/>
                    <a:pt x="14340" y="1145"/>
                  </a:cubicBezTo>
                  <a:cubicBezTo>
                    <a:pt x="11640" y="2291"/>
                    <a:pt x="8317" y="4582"/>
                    <a:pt x="5617" y="7282"/>
                  </a:cubicBezTo>
                  <a:cubicBezTo>
                    <a:pt x="2917" y="9982"/>
                    <a:pt x="840" y="13091"/>
                    <a:pt x="217" y="15545"/>
                  </a:cubicBezTo>
                  <a:cubicBezTo>
                    <a:pt x="-406" y="18000"/>
                    <a:pt x="425" y="19800"/>
                    <a:pt x="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1913794" y="4503365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1939194" y="441446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2066194" y="4420815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2142394" y="4382715"/>
              <a:ext cx="69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4154"/>
                    <a:pt x="5236" y="8308"/>
                    <a:pt x="8836" y="11908"/>
                  </a:cubicBezTo>
                  <a:cubicBezTo>
                    <a:pt x="12436" y="15508"/>
                    <a:pt x="17018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2364644" y="4249365"/>
              <a:ext cx="12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43"/>
                    <a:pt x="7200" y="10286"/>
                    <a:pt x="10800" y="13886"/>
                  </a:cubicBezTo>
                  <a:cubicBezTo>
                    <a:pt x="14400" y="17486"/>
                    <a:pt x="180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2421794" y="4566865"/>
              <a:ext cx="127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400"/>
                    <a:pt x="12960" y="10800"/>
                    <a:pt x="9360" y="14400"/>
                  </a:cubicBezTo>
                  <a:cubicBezTo>
                    <a:pt x="5760" y="18000"/>
                    <a:pt x="288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2790094" y="4350700"/>
              <a:ext cx="114301" cy="19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5014"/>
                  </a:moveTo>
                  <a:cubicBezTo>
                    <a:pt x="0" y="8100"/>
                    <a:pt x="0" y="11185"/>
                    <a:pt x="1000" y="10711"/>
                  </a:cubicBezTo>
                  <a:cubicBezTo>
                    <a:pt x="2000" y="10236"/>
                    <a:pt x="4000" y="6201"/>
                    <a:pt x="6000" y="3590"/>
                  </a:cubicBezTo>
                  <a:cubicBezTo>
                    <a:pt x="8000" y="979"/>
                    <a:pt x="10000" y="-208"/>
                    <a:pt x="11600" y="29"/>
                  </a:cubicBezTo>
                  <a:cubicBezTo>
                    <a:pt x="13200" y="267"/>
                    <a:pt x="14400" y="1928"/>
                    <a:pt x="15200" y="5014"/>
                  </a:cubicBezTo>
                  <a:cubicBezTo>
                    <a:pt x="16000" y="8100"/>
                    <a:pt x="16400" y="12610"/>
                    <a:pt x="17400" y="15577"/>
                  </a:cubicBezTo>
                  <a:cubicBezTo>
                    <a:pt x="18400" y="18544"/>
                    <a:pt x="20000" y="19968"/>
                    <a:pt x="216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2993294" y="4431398"/>
              <a:ext cx="1460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2817" y="12960"/>
                    <a:pt x="5635" y="5400"/>
                    <a:pt x="9235" y="2160"/>
                  </a:cubicBezTo>
                  <a:cubicBezTo>
                    <a:pt x="12835" y="-1080"/>
                    <a:pt x="17217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3202974" y="4344615"/>
              <a:ext cx="22847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8418" y="0"/>
                  </a:moveTo>
                  <a:cubicBezTo>
                    <a:pt x="16436" y="225"/>
                    <a:pt x="14454" y="450"/>
                    <a:pt x="11482" y="1575"/>
                  </a:cubicBezTo>
                  <a:cubicBezTo>
                    <a:pt x="8509" y="2700"/>
                    <a:pt x="4546" y="4725"/>
                    <a:pt x="2366" y="6412"/>
                  </a:cubicBezTo>
                  <a:cubicBezTo>
                    <a:pt x="186" y="8100"/>
                    <a:pt x="-210" y="9450"/>
                    <a:pt x="87" y="10238"/>
                  </a:cubicBezTo>
                  <a:cubicBezTo>
                    <a:pt x="384" y="11025"/>
                    <a:pt x="1375" y="11250"/>
                    <a:pt x="3060" y="11475"/>
                  </a:cubicBezTo>
                  <a:cubicBezTo>
                    <a:pt x="4744" y="11700"/>
                    <a:pt x="7122" y="11925"/>
                    <a:pt x="8807" y="12150"/>
                  </a:cubicBezTo>
                  <a:cubicBezTo>
                    <a:pt x="10491" y="12375"/>
                    <a:pt x="11482" y="12600"/>
                    <a:pt x="11482" y="13275"/>
                  </a:cubicBezTo>
                  <a:cubicBezTo>
                    <a:pt x="11482" y="13950"/>
                    <a:pt x="10491" y="15075"/>
                    <a:pt x="9401" y="15975"/>
                  </a:cubicBezTo>
                  <a:cubicBezTo>
                    <a:pt x="8311" y="16875"/>
                    <a:pt x="7122" y="17550"/>
                    <a:pt x="6032" y="18225"/>
                  </a:cubicBezTo>
                  <a:cubicBezTo>
                    <a:pt x="4942" y="18900"/>
                    <a:pt x="3951" y="19575"/>
                    <a:pt x="3852" y="20250"/>
                  </a:cubicBezTo>
                  <a:cubicBezTo>
                    <a:pt x="3753" y="20925"/>
                    <a:pt x="4546" y="21600"/>
                    <a:pt x="7122" y="21600"/>
                  </a:cubicBezTo>
                  <a:cubicBezTo>
                    <a:pt x="9698" y="21600"/>
                    <a:pt x="14058" y="20925"/>
                    <a:pt x="16733" y="20250"/>
                  </a:cubicBezTo>
                  <a:cubicBezTo>
                    <a:pt x="19408" y="19575"/>
                    <a:pt x="20399" y="18900"/>
                    <a:pt x="21390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3450494" y="4401765"/>
              <a:ext cx="1968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06" y="5635"/>
                    <a:pt x="11613" y="11270"/>
                    <a:pt x="15213" y="14870"/>
                  </a:cubicBezTo>
                  <a:cubicBezTo>
                    <a:pt x="18813" y="18470"/>
                    <a:pt x="20206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3513994" y="4357315"/>
              <a:ext cx="165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34"/>
                  </a:moveTo>
                  <a:cubicBezTo>
                    <a:pt x="19385" y="617"/>
                    <a:pt x="17169" y="0"/>
                    <a:pt x="15508" y="0"/>
                  </a:cubicBezTo>
                  <a:cubicBezTo>
                    <a:pt x="13846" y="0"/>
                    <a:pt x="12738" y="617"/>
                    <a:pt x="10523" y="2674"/>
                  </a:cubicBezTo>
                  <a:cubicBezTo>
                    <a:pt x="8308" y="4731"/>
                    <a:pt x="4985" y="8229"/>
                    <a:pt x="2908" y="10594"/>
                  </a:cubicBezTo>
                  <a:cubicBezTo>
                    <a:pt x="831" y="12960"/>
                    <a:pt x="0" y="14194"/>
                    <a:pt x="0" y="15840"/>
                  </a:cubicBezTo>
                  <a:cubicBezTo>
                    <a:pt x="0" y="17486"/>
                    <a:pt x="831" y="19543"/>
                    <a:pt x="1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3666394" y="4509715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00"/>
                    <a:pt x="21600" y="10800"/>
                    <a:pt x="18000" y="144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3717194" y="440176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3844194" y="4490614"/>
              <a:ext cx="2159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600" y="11670"/>
                    <a:pt x="7200" y="3363"/>
                    <a:pt x="10800" y="870"/>
                  </a:cubicBezTo>
                  <a:cubicBezTo>
                    <a:pt x="14400" y="-1622"/>
                    <a:pt x="180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3971194" y="4414465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31"/>
                    <a:pt x="0" y="8862"/>
                    <a:pt x="3600" y="12462"/>
                  </a:cubicBezTo>
                  <a:cubicBezTo>
                    <a:pt x="7200" y="16062"/>
                    <a:pt x="1440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4145537" y="4408115"/>
              <a:ext cx="980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50"/>
                    <a:pt x="2735" y="11700"/>
                    <a:pt x="575" y="15300"/>
                  </a:cubicBezTo>
                  <a:cubicBezTo>
                    <a:pt x="-1585" y="18900"/>
                    <a:pt x="2735" y="2025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4218844" y="4319215"/>
              <a:ext cx="17111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0" y="0"/>
                  </a:moveTo>
                  <a:cubicBezTo>
                    <a:pt x="2571" y="240"/>
                    <a:pt x="5143" y="480"/>
                    <a:pt x="8486" y="2040"/>
                  </a:cubicBezTo>
                  <a:cubicBezTo>
                    <a:pt x="11829" y="3600"/>
                    <a:pt x="15943" y="6480"/>
                    <a:pt x="18386" y="9240"/>
                  </a:cubicBezTo>
                  <a:cubicBezTo>
                    <a:pt x="20829" y="12000"/>
                    <a:pt x="21600" y="14640"/>
                    <a:pt x="19800" y="16680"/>
                  </a:cubicBezTo>
                  <a:cubicBezTo>
                    <a:pt x="18000" y="18720"/>
                    <a:pt x="13629" y="2016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4407227" y="5697165"/>
              <a:ext cx="700618" cy="3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21600" y="10800"/>
                  </a:moveTo>
                  <a:cubicBezTo>
                    <a:pt x="19577" y="8400"/>
                    <a:pt x="17554" y="6000"/>
                    <a:pt x="15335" y="6000"/>
                  </a:cubicBezTo>
                  <a:cubicBezTo>
                    <a:pt x="13117" y="6000"/>
                    <a:pt x="10702" y="8400"/>
                    <a:pt x="8385" y="11400"/>
                  </a:cubicBezTo>
                  <a:cubicBezTo>
                    <a:pt x="6069" y="14400"/>
                    <a:pt x="3850" y="18000"/>
                    <a:pt x="2578" y="19800"/>
                  </a:cubicBezTo>
                  <a:cubicBezTo>
                    <a:pt x="1305" y="21600"/>
                    <a:pt x="979" y="21600"/>
                    <a:pt x="653" y="21000"/>
                  </a:cubicBezTo>
                  <a:cubicBezTo>
                    <a:pt x="326" y="20400"/>
                    <a:pt x="0" y="19200"/>
                    <a:pt x="0" y="15600"/>
                  </a:cubicBezTo>
                  <a:cubicBezTo>
                    <a:pt x="0" y="12000"/>
                    <a:pt x="326" y="6000"/>
                    <a:pt x="6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4389164" y="5602857"/>
              <a:ext cx="255173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72" fill="norm" stroke="1" extrusionOk="0">
                  <a:moveTo>
                    <a:pt x="15898" y="5056"/>
                  </a:moveTo>
                  <a:cubicBezTo>
                    <a:pt x="17303" y="3904"/>
                    <a:pt x="18708" y="2752"/>
                    <a:pt x="19762" y="1744"/>
                  </a:cubicBezTo>
                  <a:cubicBezTo>
                    <a:pt x="20816" y="736"/>
                    <a:pt x="21518" y="-128"/>
                    <a:pt x="20991" y="16"/>
                  </a:cubicBezTo>
                  <a:cubicBezTo>
                    <a:pt x="20464" y="160"/>
                    <a:pt x="18708" y="1312"/>
                    <a:pt x="15284" y="4192"/>
                  </a:cubicBezTo>
                  <a:cubicBezTo>
                    <a:pt x="11859" y="7072"/>
                    <a:pt x="6767" y="11680"/>
                    <a:pt x="3781" y="14704"/>
                  </a:cubicBezTo>
                  <a:cubicBezTo>
                    <a:pt x="796" y="17728"/>
                    <a:pt x="-82" y="19168"/>
                    <a:pt x="6" y="19888"/>
                  </a:cubicBezTo>
                  <a:cubicBezTo>
                    <a:pt x="94" y="20608"/>
                    <a:pt x="1147" y="20608"/>
                    <a:pt x="3430" y="20752"/>
                  </a:cubicBezTo>
                  <a:cubicBezTo>
                    <a:pt x="5713" y="20896"/>
                    <a:pt x="9225" y="21184"/>
                    <a:pt x="12738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0" y="5451355"/>
              <a:ext cx="180245" cy="49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7" fill="norm" stroke="1" extrusionOk="0">
                  <a:moveTo>
                    <a:pt x="6318" y="12329"/>
                  </a:moveTo>
                  <a:cubicBezTo>
                    <a:pt x="7323" y="14994"/>
                    <a:pt x="8328" y="17660"/>
                    <a:pt x="8830" y="19268"/>
                  </a:cubicBezTo>
                  <a:cubicBezTo>
                    <a:pt x="9332" y="20877"/>
                    <a:pt x="9332" y="21428"/>
                    <a:pt x="9081" y="21474"/>
                  </a:cubicBezTo>
                  <a:cubicBezTo>
                    <a:pt x="8830" y="21520"/>
                    <a:pt x="8328" y="21060"/>
                    <a:pt x="7700" y="19360"/>
                  </a:cubicBezTo>
                  <a:cubicBezTo>
                    <a:pt x="7072" y="17660"/>
                    <a:pt x="6318" y="14718"/>
                    <a:pt x="6067" y="11961"/>
                  </a:cubicBezTo>
                  <a:cubicBezTo>
                    <a:pt x="5816" y="9203"/>
                    <a:pt x="6067" y="6630"/>
                    <a:pt x="7323" y="4654"/>
                  </a:cubicBezTo>
                  <a:cubicBezTo>
                    <a:pt x="8579" y="2677"/>
                    <a:pt x="10839" y="1299"/>
                    <a:pt x="12597" y="609"/>
                  </a:cubicBezTo>
                  <a:cubicBezTo>
                    <a:pt x="14355" y="-80"/>
                    <a:pt x="15611" y="-80"/>
                    <a:pt x="16741" y="104"/>
                  </a:cubicBezTo>
                  <a:cubicBezTo>
                    <a:pt x="17872" y="288"/>
                    <a:pt x="18876" y="655"/>
                    <a:pt x="19504" y="1804"/>
                  </a:cubicBezTo>
                  <a:cubicBezTo>
                    <a:pt x="20132" y="2953"/>
                    <a:pt x="20383" y="4883"/>
                    <a:pt x="20132" y="6216"/>
                  </a:cubicBezTo>
                  <a:cubicBezTo>
                    <a:pt x="19881" y="7549"/>
                    <a:pt x="19128" y="8284"/>
                    <a:pt x="18248" y="8836"/>
                  </a:cubicBezTo>
                  <a:cubicBezTo>
                    <a:pt x="17369" y="9387"/>
                    <a:pt x="16365" y="9755"/>
                    <a:pt x="16365" y="10077"/>
                  </a:cubicBezTo>
                  <a:cubicBezTo>
                    <a:pt x="16365" y="10398"/>
                    <a:pt x="17369" y="10674"/>
                    <a:pt x="18625" y="11271"/>
                  </a:cubicBezTo>
                  <a:cubicBezTo>
                    <a:pt x="19881" y="11869"/>
                    <a:pt x="21388" y="12788"/>
                    <a:pt x="21388" y="13661"/>
                  </a:cubicBezTo>
                  <a:cubicBezTo>
                    <a:pt x="21388" y="14534"/>
                    <a:pt x="19881" y="15362"/>
                    <a:pt x="16616" y="16189"/>
                  </a:cubicBezTo>
                  <a:cubicBezTo>
                    <a:pt x="13351" y="17016"/>
                    <a:pt x="8328" y="17843"/>
                    <a:pt x="5188" y="18257"/>
                  </a:cubicBezTo>
                  <a:cubicBezTo>
                    <a:pt x="2048" y="18671"/>
                    <a:pt x="793" y="18671"/>
                    <a:pt x="290" y="18533"/>
                  </a:cubicBezTo>
                  <a:cubicBezTo>
                    <a:pt x="-212" y="18395"/>
                    <a:pt x="39" y="18119"/>
                    <a:pt x="290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135794" y="5708413"/>
              <a:ext cx="234951" cy="12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4" fill="norm" stroke="1" extrusionOk="0">
                  <a:moveTo>
                    <a:pt x="0" y="14635"/>
                  </a:moveTo>
                  <a:cubicBezTo>
                    <a:pt x="1946" y="13949"/>
                    <a:pt x="3892" y="13263"/>
                    <a:pt x="5643" y="13263"/>
                  </a:cubicBezTo>
                  <a:cubicBezTo>
                    <a:pt x="7395" y="13263"/>
                    <a:pt x="8951" y="13949"/>
                    <a:pt x="9827" y="13435"/>
                  </a:cubicBezTo>
                  <a:cubicBezTo>
                    <a:pt x="10703" y="12920"/>
                    <a:pt x="10897" y="11206"/>
                    <a:pt x="10995" y="8977"/>
                  </a:cubicBezTo>
                  <a:cubicBezTo>
                    <a:pt x="11092" y="6749"/>
                    <a:pt x="11092" y="4006"/>
                    <a:pt x="10508" y="2120"/>
                  </a:cubicBezTo>
                  <a:cubicBezTo>
                    <a:pt x="9924" y="235"/>
                    <a:pt x="8757" y="-794"/>
                    <a:pt x="7297" y="749"/>
                  </a:cubicBezTo>
                  <a:cubicBezTo>
                    <a:pt x="5838" y="2292"/>
                    <a:pt x="4086" y="6406"/>
                    <a:pt x="3114" y="9835"/>
                  </a:cubicBezTo>
                  <a:cubicBezTo>
                    <a:pt x="2141" y="13263"/>
                    <a:pt x="1946" y="16006"/>
                    <a:pt x="2238" y="17892"/>
                  </a:cubicBezTo>
                  <a:cubicBezTo>
                    <a:pt x="2530" y="19777"/>
                    <a:pt x="3308" y="20806"/>
                    <a:pt x="6130" y="20635"/>
                  </a:cubicBezTo>
                  <a:cubicBezTo>
                    <a:pt x="8951" y="20463"/>
                    <a:pt x="13816" y="19092"/>
                    <a:pt x="16735" y="17549"/>
                  </a:cubicBezTo>
                  <a:cubicBezTo>
                    <a:pt x="19654" y="16006"/>
                    <a:pt x="20627" y="14292"/>
                    <a:pt x="21600" y="12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366119" y="5417765"/>
              <a:ext cx="106226" cy="4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67" fill="norm" stroke="1" extrusionOk="0">
                  <a:moveTo>
                    <a:pt x="19984" y="0"/>
                  </a:moveTo>
                  <a:cubicBezTo>
                    <a:pt x="14055" y="2687"/>
                    <a:pt x="8126" y="5373"/>
                    <a:pt x="4526" y="8382"/>
                  </a:cubicBezTo>
                  <a:cubicBezTo>
                    <a:pt x="926" y="11391"/>
                    <a:pt x="-345" y="14722"/>
                    <a:pt x="79" y="16979"/>
                  </a:cubicBezTo>
                  <a:cubicBezTo>
                    <a:pt x="502" y="19236"/>
                    <a:pt x="2620" y="20418"/>
                    <a:pt x="5161" y="21009"/>
                  </a:cubicBezTo>
                  <a:cubicBezTo>
                    <a:pt x="7702" y="21600"/>
                    <a:pt x="10667" y="21600"/>
                    <a:pt x="13420" y="21116"/>
                  </a:cubicBezTo>
                  <a:cubicBezTo>
                    <a:pt x="16173" y="20633"/>
                    <a:pt x="18714" y="19666"/>
                    <a:pt x="21255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340878" y="5669394"/>
              <a:ext cx="341017" cy="11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61" fill="norm" stroke="1" extrusionOk="0">
                  <a:moveTo>
                    <a:pt x="1481" y="7375"/>
                  </a:moveTo>
                  <a:cubicBezTo>
                    <a:pt x="681" y="6990"/>
                    <a:pt x="-119" y="6604"/>
                    <a:pt x="14" y="6218"/>
                  </a:cubicBezTo>
                  <a:cubicBezTo>
                    <a:pt x="148" y="5832"/>
                    <a:pt x="1214" y="5447"/>
                    <a:pt x="3348" y="5061"/>
                  </a:cubicBezTo>
                  <a:cubicBezTo>
                    <a:pt x="5481" y="4675"/>
                    <a:pt x="8681" y="4290"/>
                    <a:pt x="10681" y="3904"/>
                  </a:cubicBezTo>
                  <a:cubicBezTo>
                    <a:pt x="12681" y="3518"/>
                    <a:pt x="13481" y="3132"/>
                    <a:pt x="14214" y="2554"/>
                  </a:cubicBezTo>
                  <a:cubicBezTo>
                    <a:pt x="14948" y="1975"/>
                    <a:pt x="15614" y="1204"/>
                    <a:pt x="15548" y="625"/>
                  </a:cubicBezTo>
                  <a:cubicBezTo>
                    <a:pt x="15481" y="47"/>
                    <a:pt x="14681" y="-339"/>
                    <a:pt x="13614" y="432"/>
                  </a:cubicBezTo>
                  <a:cubicBezTo>
                    <a:pt x="12548" y="1204"/>
                    <a:pt x="11214" y="3132"/>
                    <a:pt x="10348" y="4868"/>
                  </a:cubicBezTo>
                  <a:cubicBezTo>
                    <a:pt x="9481" y="6604"/>
                    <a:pt x="9081" y="8147"/>
                    <a:pt x="8814" y="9882"/>
                  </a:cubicBezTo>
                  <a:cubicBezTo>
                    <a:pt x="8548" y="11618"/>
                    <a:pt x="8414" y="13547"/>
                    <a:pt x="8681" y="14511"/>
                  </a:cubicBezTo>
                  <a:cubicBezTo>
                    <a:pt x="8948" y="15475"/>
                    <a:pt x="9614" y="15475"/>
                    <a:pt x="10214" y="14897"/>
                  </a:cubicBezTo>
                  <a:cubicBezTo>
                    <a:pt x="10814" y="14318"/>
                    <a:pt x="11348" y="13161"/>
                    <a:pt x="12014" y="11232"/>
                  </a:cubicBezTo>
                  <a:cubicBezTo>
                    <a:pt x="12681" y="9304"/>
                    <a:pt x="13481" y="6604"/>
                    <a:pt x="13881" y="6604"/>
                  </a:cubicBezTo>
                  <a:cubicBezTo>
                    <a:pt x="14281" y="6604"/>
                    <a:pt x="14281" y="9304"/>
                    <a:pt x="15014" y="12197"/>
                  </a:cubicBezTo>
                  <a:cubicBezTo>
                    <a:pt x="15748" y="15090"/>
                    <a:pt x="17214" y="18175"/>
                    <a:pt x="18414" y="19718"/>
                  </a:cubicBezTo>
                  <a:cubicBezTo>
                    <a:pt x="19614" y="21261"/>
                    <a:pt x="20548" y="21261"/>
                    <a:pt x="21481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1412144" y="4738315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1405794" y="4651531"/>
              <a:ext cx="571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0800"/>
                    <a:pt x="4800" y="0"/>
                    <a:pt x="8400" y="0"/>
                  </a:cubicBezTo>
                  <a:cubicBezTo>
                    <a:pt x="12000" y="0"/>
                    <a:pt x="16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1481994" y="4776415"/>
              <a:ext cx="69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1507394" y="4833565"/>
              <a:ext cx="95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1710594" y="4744665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1437544" y="4067830"/>
              <a:ext cx="139701" cy="9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8538"/>
                  </a:moveTo>
                  <a:cubicBezTo>
                    <a:pt x="327" y="10698"/>
                    <a:pt x="655" y="12858"/>
                    <a:pt x="1309" y="13074"/>
                  </a:cubicBezTo>
                  <a:cubicBezTo>
                    <a:pt x="1964" y="13290"/>
                    <a:pt x="2945" y="11562"/>
                    <a:pt x="3764" y="9402"/>
                  </a:cubicBezTo>
                  <a:cubicBezTo>
                    <a:pt x="4582" y="7242"/>
                    <a:pt x="5236" y="4650"/>
                    <a:pt x="7200" y="2490"/>
                  </a:cubicBezTo>
                  <a:cubicBezTo>
                    <a:pt x="9164" y="330"/>
                    <a:pt x="12436" y="-1398"/>
                    <a:pt x="15055" y="1626"/>
                  </a:cubicBezTo>
                  <a:cubicBezTo>
                    <a:pt x="17673" y="4650"/>
                    <a:pt x="19636" y="12426"/>
                    <a:pt x="21600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3209194" y="4725615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3234594" y="467481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3285394" y="4738315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3317144" y="4808165"/>
              <a:ext cx="698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3463194" y="4738315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3253644" y="4256161"/>
              <a:ext cx="88901" cy="7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43" fill="norm" stroke="1" extrusionOk="0">
                  <a:moveTo>
                    <a:pt x="0" y="6701"/>
                  </a:moveTo>
                  <a:cubicBezTo>
                    <a:pt x="1029" y="9543"/>
                    <a:pt x="2057" y="12385"/>
                    <a:pt x="4114" y="10680"/>
                  </a:cubicBezTo>
                  <a:cubicBezTo>
                    <a:pt x="6171" y="8975"/>
                    <a:pt x="9257" y="2722"/>
                    <a:pt x="11571" y="732"/>
                  </a:cubicBezTo>
                  <a:cubicBezTo>
                    <a:pt x="13886" y="-1257"/>
                    <a:pt x="15429" y="1017"/>
                    <a:pt x="16971" y="4996"/>
                  </a:cubicBezTo>
                  <a:cubicBezTo>
                    <a:pt x="18514" y="8975"/>
                    <a:pt x="20057" y="14659"/>
                    <a:pt x="21600" y="20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710788" y="5432118"/>
              <a:ext cx="237807" cy="45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23" fill="norm" stroke="1" extrusionOk="0">
                  <a:moveTo>
                    <a:pt x="21102" y="221"/>
                  </a:moveTo>
                  <a:cubicBezTo>
                    <a:pt x="20163" y="22"/>
                    <a:pt x="19224" y="-177"/>
                    <a:pt x="17533" y="271"/>
                  </a:cubicBezTo>
                  <a:cubicBezTo>
                    <a:pt x="15843" y="719"/>
                    <a:pt x="13401" y="1814"/>
                    <a:pt x="10396" y="3805"/>
                  </a:cubicBezTo>
                  <a:cubicBezTo>
                    <a:pt x="7391" y="5795"/>
                    <a:pt x="3822" y="8682"/>
                    <a:pt x="1850" y="11220"/>
                  </a:cubicBezTo>
                  <a:cubicBezTo>
                    <a:pt x="-122" y="13758"/>
                    <a:pt x="-498" y="15948"/>
                    <a:pt x="629" y="17491"/>
                  </a:cubicBezTo>
                  <a:cubicBezTo>
                    <a:pt x="1756" y="19034"/>
                    <a:pt x="4385" y="19930"/>
                    <a:pt x="7015" y="20477"/>
                  </a:cubicBezTo>
                  <a:cubicBezTo>
                    <a:pt x="9645" y="21025"/>
                    <a:pt x="12274" y="21224"/>
                    <a:pt x="14904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974992" y="5540666"/>
              <a:ext cx="240303" cy="28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68" fill="norm" stroke="1" extrusionOk="0">
                  <a:moveTo>
                    <a:pt x="20374" y="2730"/>
                  </a:moveTo>
                  <a:cubicBezTo>
                    <a:pt x="20564" y="1763"/>
                    <a:pt x="20753" y="796"/>
                    <a:pt x="20374" y="313"/>
                  </a:cubicBezTo>
                  <a:cubicBezTo>
                    <a:pt x="19995" y="-171"/>
                    <a:pt x="19048" y="-171"/>
                    <a:pt x="17153" y="877"/>
                  </a:cubicBezTo>
                  <a:cubicBezTo>
                    <a:pt x="15258" y="1925"/>
                    <a:pt x="12416" y="4020"/>
                    <a:pt x="10143" y="5632"/>
                  </a:cubicBezTo>
                  <a:cubicBezTo>
                    <a:pt x="7869" y="7244"/>
                    <a:pt x="6164" y="8372"/>
                    <a:pt x="4837" y="9581"/>
                  </a:cubicBezTo>
                  <a:cubicBezTo>
                    <a:pt x="3511" y="10790"/>
                    <a:pt x="2564" y="12080"/>
                    <a:pt x="2753" y="12725"/>
                  </a:cubicBezTo>
                  <a:cubicBezTo>
                    <a:pt x="2943" y="13369"/>
                    <a:pt x="4269" y="13369"/>
                    <a:pt x="5406" y="13369"/>
                  </a:cubicBezTo>
                  <a:cubicBezTo>
                    <a:pt x="6543" y="13369"/>
                    <a:pt x="7490" y="13369"/>
                    <a:pt x="8437" y="13369"/>
                  </a:cubicBezTo>
                  <a:cubicBezTo>
                    <a:pt x="9385" y="13369"/>
                    <a:pt x="10332" y="13369"/>
                    <a:pt x="10522" y="13692"/>
                  </a:cubicBezTo>
                  <a:cubicBezTo>
                    <a:pt x="10711" y="14014"/>
                    <a:pt x="10143" y="14659"/>
                    <a:pt x="8722" y="15545"/>
                  </a:cubicBezTo>
                  <a:cubicBezTo>
                    <a:pt x="7300" y="16432"/>
                    <a:pt x="5027" y="17560"/>
                    <a:pt x="3227" y="18528"/>
                  </a:cubicBezTo>
                  <a:cubicBezTo>
                    <a:pt x="1427" y="19495"/>
                    <a:pt x="100" y="20301"/>
                    <a:pt x="6" y="20784"/>
                  </a:cubicBezTo>
                  <a:cubicBezTo>
                    <a:pt x="-89" y="21268"/>
                    <a:pt x="1048" y="21429"/>
                    <a:pt x="4837" y="21348"/>
                  </a:cubicBezTo>
                  <a:cubicBezTo>
                    <a:pt x="8627" y="21268"/>
                    <a:pt x="15069" y="20945"/>
                    <a:pt x="21511" y="20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973994" y="6046415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980344" y="5938465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1043844" y="5970215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1005744" y="6046415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1227994" y="5995615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847"/>
                    <a:pt x="9600" y="1694"/>
                    <a:pt x="6000" y="5294"/>
                  </a:cubicBezTo>
                  <a:cubicBezTo>
                    <a:pt x="2400" y="8894"/>
                    <a:pt x="1200" y="152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1043844" y="5342509"/>
              <a:ext cx="114301" cy="1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3623"/>
                  </a:moveTo>
                  <a:cubicBezTo>
                    <a:pt x="400" y="7858"/>
                    <a:pt x="800" y="12093"/>
                    <a:pt x="1200" y="15482"/>
                  </a:cubicBezTo>
                  <a:cubicBezTo>
                    <a:pt x="1600" y="18870"/>
                    <a:pt x="2000" y="21411"/>
                    <a:pt x="2200" y="21199"/>
                  </a:cubicBezTo>
                  <a:cubicBezTo>
                    <a:pt x="2400" y="20987"/>
                    <a:pt x="2400" y="18023"/>
                    <a:pt x="3400" y="14423"/>
                  </a:cubicBezTo>
                  <a:cubicBezTo>
                    <a:pt x="4400" y="10823"/>
                    <a:pt x="6400" y="6587"/>
                    <a:pt x="8400" y="3835"/>
                  </a:cubicBezTo>
                  <a:cubicBezTo>
                    <a:pt x="10400" y="1082"/>
                    <a:pt x="12400" y="-189"/>
                    <a:pt x="14200" y="23"/>
                  </a:cubicBezTo>
                  <a:cubicBezTo>
                    <a:pt x="16000" y="235"/>
                    <a:pt x="17600" y="1929"/>
                    <a:pt x="18800" y="5740"/>
                  </a:cubicBezTo>
                  <a:cubicBezTo>
                    <a:pt x="20000" y="9552"/>
                    <a:pt x="20800" y="15482"/>
                    <a:pt x="216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1158144" y="5347915"/>
              <a:ext cx="120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5200"/>
                    <a:pt x="10611" y="8800"/>
                    <a:pt x="14211" y="5200"/>
                  </a:cubicBezTo>
                  <a:cubicBezTo>
                    <a:pt x="17811" y="1600"/>
                    <a:pt x="1970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1221644" y="5328865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1291494" y="5309815"/>
              <a:ext cx="120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74"/>
                    <a:pt x="0" y="4547"/>
                    <a:pt x="0" y="6632"/>
                  </a:cubicBezTo>
                  <a:cubicBezTo>
                    <a:pt x="0" y="8716"/>
                    <a:pt x="0" y="10611"/>
                    <a:pt x="947" y="11179"/>
                  </a:cubicBezTo>
                  <a:cubicBezTo>
                    <a:pt x="1895" y="11747"/>
                    <a:pt x="3789" y="10989"/>
                    <a:pt x="5305" y="9853"/>
                  </a:cubicBezTo>
                  <a:cubicBezTo>
                    <a:pt x="6821" y="8716"/>
                    <a:pt x="7958" y="7200"/>
                    <a:pt x="9284" y="5874"/>
                  </a:cubicBezTo>
                  <a:cubicBezTo>
                    <a:pt x="10611" y="4547"/>
                    <a:pt x="12126" y="3411"/>
                    <a:pt x="14211" y="4168"/>
                  </a:cubicBezTo>
                  <a:cubicBezTo>
                    <a:pt x="16295" y="4926"/>
                    <a:pt x="18947" y="7579"/>
                    <a:pt x="20274" y="10800"/>
                  </a:cubicBezTo>
                  <a:cubicBezTo>
                    <a:pt x="21600" y="14021"/>
                    <a:pt x="21600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1367694" y="5697165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8514"/>
                    <a:pt x="4629" y="15429"/>
                    <a:pt x="8229" y="11829"/>
                  </a:cubicBezTo>
                  <a:cubicBezTo>
                    <a:pt x="11829" y="8229"/>
                    <a:pt x="16714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1469294" y="5640015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21"/>
                    <a:pt x="0" y="8441"/>
                    <a:pt x="3600" y="12041"/>
                  </a:cubicBezTo>
                  <a:cubicBezTo>
                    <a:pt x="7200" y="15641"/>
                    <a:pt x="14400" y="18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1653444" y="5601915"/>
              <a:ext cx="63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214"/>
                    <a:pt x="14400" y="10428"/>
                    <a:pt x="18000" y="14028"/>
                  </a:cubicBezTo>
                  <a:cubicBezTo>
                    <a:pt x="21600" y="17628"/>
                    <a:pt x="21600" y="19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1208944" y="5652715"/>
              <a:ext cx="95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00"/>
                    <a:pt x="4800" y="9000"/>
                    <a:pt x="8400" y="12600"/>
                  </a:cubicBezTo>
                  <a:cubicBezTo>
                    <a:pt x="12000" y="16200"/>
                    <a:pt x="168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1189894" y="5626751"/>
              <a:ext cx="152401" cy="21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21600" y="705"/>
                  </a:moveTo>
                  <a:cubicBezTo>
                    <a:pt x="19800" y="273"/>
                    <a:pt x="18000" y="-159"/>
                    <a:pt x="16650" y="57"/>
                  </a:cubicBezTo>
                  <a:cubicBezTo>
                    <a:pt x="15300" y="273"/>
                    <a:pt x="14400" y="1137"/>
                    <a:pt x="11850" y="4269"/>
                  </a:cubicBezTo>
                  <a:cubicBezTo>
                    <a:pt x="9300" y="7401"/>
                    <a:pt x="5100" y="12801"/>
                    <a:pt x="2850" y="16041"/>
                  </a:cubicBezTo>
                  <a:cubicBezTo>
                    <a:pt x="600" y="19281"/>
                    <a:pt x="300" y="20361"/>
                    <a:pt x="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1310544" y="5843215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1329594" y="57860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1704244" y="5868615"/>
              <a:ext cx="1270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200"/>
                    <a:pt x="10080" y="8400"/>
                    <a:pt x="6480" y="12000"/>
                  </a:cubicBezTo>
                  <a:cubicBezTo>
                    <a:pt x="2880" y="15600"/>
                    <a:pt x="144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1955275" y="5619906"/>
              <a:ext cx="117270" cy="20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69" fill="norm" stroke="1" extrusionOk="0">
                  <a:moveTo>
                    <a:pt x="7484" y="3416"/>
                  </a:moveTo>
                  <a:cubicBezTo>
                    <a:pt x="5941" y="8045"/>
                    <a:pt x="4399" y="12673"/>
                    <a:pt x="3241" y="15538"/>
                  </a:cubicBezTo>
                  <a:cubicBezTo>
                    <a:pt x="2084" y="18404"/>
                    <a:pt x="1313" y="19506"/>
                    <a:pt x="734" y="19506"/>
                  </a:cubicBezTo>
                  <a:cubicBezTo>
                    <a:pt x="156" y="19506"/>
                    <a:pt x="-230" y="18404"/>
                    <a:pt x="156" y="15538"/>
                  </a:cubicBezTo>
                  <a:cubicBezTo>
                    <a:pt x="541" y="12673"/>
                    <a:pt x="1699" y="8045"/>
                    <a:pt x="3049" y="5179"/>
                  </a:cubicBezTo>
                  <a:cubicBezTo>
                    <a:pt x="4399" y="2314"/>
                    <a:pt x="5941" y="1212"/>
                    <a:pt x="7677" y="551"/>
                  </a:cubicBezTo>
                  <a:cubicBezTo>
                    <a:pt x="9413" y="-111"/>
                    <a:pt x="11341" y="-331"/>
                    <a:pt x="13463" y="771"/>
                  </a:cubicBezTo>
                  <a:cubicBezTo>
                    <a:pt x="15584" y="1873"/>
                    <a:pt x="17899" y="4298"/>
                    <a:pt x="19249" y="7934"/>
                  </a:cubicBezTo>
                  <a:cubicBezTo>
                    <a:pt x="20599" y="11571"/>
                    <a:pt x="20984" y="16420"/>
                    <a:pt x="21370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2167794" y="5684465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2212244" y="5633665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2326544" y="5609210"/>
              <a:ext cx="228601" cy="14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4556"/>
                  </a:moveTo>
                  <a:cubicBezTo>
                    <a:pt x="800" y="7373"/>
                    <a:pt x="1600" y="10190"/>
                    <a:pt x="1900" y="12851"/>
                  </a:cubicBezTo>
                  <a:cubicBezTo>
                    <a:pt x="2200" y="15512"/>
                    <a:pt x="2000" y="18017"/>
                    <a:pt x="1800" y="18330"/>
                  </a:cubicBezTo>
                  <a:cubicBezTo>
                    <a:pt x="1600" y="18643"/>
                    <a:pt x="1400" y="16764"/>
                    <a:pt x="1400" y="15043"/>
                  </a:cubicBezTo>
                  <a:cubicBezTo>
                    <a:pt x="1400" y="13321"/>
                    <a:pt x="1600" y="11756"/>
                    <a:pt x="2000" y="10190"/>
                  </a:cubicBezTo>
                  <a:cubicBezTo>
                    <a:pt x="2400" y="8625"/>
                    <a:pt x="3000" y="7060"/>
                    <a:pt x="3700" y="6747"/>
                  </a:cubicBezTo>
                  <a:cubicBezTo>
                    <a:pt x="4400" y="6434"/>
                    <a:pt x="5200" y="7373"/>
                    <a:pt x="5700" y="8625"/>
                  </a:cubicBezTo>
                  <a:cubicBezTo>
                    <a:pt x="6200" y="9877"/>
                    <a:pt x="6400" y="11443"/>
                    <a:pt x="7000" y="12225"/>
                  </a:cubicBezTo>
                  <a:cubicBezTo>
                    <a:pt x="7600" y="13008"/>
                    <a:pt x="8600" y="13008"/>
                    <a:pt x="9900" y="11130"/>
                  </a:cubicBezTo>
                  <a:cubicBezTo>
                    <a:pt x="11200" y="9251"/>
                    <a:pt x="12800" y="5495"/>
                    <a:pt x="14000" y="3147"/>
                  </a:cubicBezTo>
                  <a:cubicBezTo>
                    <a:pt x="15200" y="799"/>
                    <a:pt x="16000" y="-140"/>
                    <a:pt x="16700" y="17"/>
                  </a:cubicBezTo>
                  <a:cubicBezTo>
                    <a:pt x="17400" y="173"/>
                    <a:pt x="18000" y="1425"/>
                    <a:pt x="18800" y="5182"/>
                  </a:cubicBezTo>
                  <a:cubicBezTo>
                    <a:pt x="19600" y="8938"/>
                    <a:pt x="20600" y="15199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2701194" y="5620965"/>
              <a:ext cx="215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2" y="15200"/>
                    <a:pt x="2965" y="8800"/>
                    <a:pt x="6565" y="5200"/>
                  </a:cubicBezTo>
                  <a:cubicBezTo>
                    <a:pt x="10165" y="1600"/>
                    <a:pt x="1588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2956409" y="5479768"/>
              <a:ext cx="284536" cy="31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32" fill="norm" stroke="1" extrusionOk="0">
                  <a:moveTo>
                    <a:pt x="18968" y="103"/>
                  </a:moveTo>
                  <a:cubicBezTo>
                    <a:pt x="17379" y="-42"/>
                    <a:pt x="15791" y="-187"/>
                    <a:pt x="12932" y="828"/>
                  </a:cubicBezTo>
                  <a:cubicBezTo>
                    <a:pt x="10074" y="1843"/>
                    <a:pt x="5944" y="4017"/>
                    <a:pt x="3562" y="5467"/>
                  </a:cubicBezTo>
                  <a:cubicBezTo>
                    <a:pt x="1179" y="6916"/>
                    <a:pt x="544" y="7641"/>
                    <a:pt x="544" y="8294"/>
                  </a:cubicBezTo>
                  <a:cubicBezTo>
                    <a:pt x="544" y="8946"/>
                    <a:pt x="1179" y="9526"/>
                    <a:pt x="2371" y="9816"/>
                  </a:cubicBezTo>
                  <a:cubicBezTo>
                    <a:pt x="3562" y="10106"/>
                    <a:pt x="5309" y="10106"/>
                    <a:pt x="6976" y="10323"/>
                  </a:cubicBezTo>
                  <a:cubicBezTo>
                    <a:pt x="8644" y="10541"/>
                    <a:pt x="10232" y="10975"/>
                    <a:pt x="10947" y="11555"/>
                  </a:cubicBezTo>
                  <a:cubicBezTo>
                    <a:pt x="11662" y="12135"/>
                    <a:pt x="11503" y="12860"/>
                    <a:pt x="9756" y="14237"/>
                  </a:cubicBezTo>
                  <a:cubicBezTo>
                    <a:pt x="8009" y="15614"/>
                    <a:pt x="4674" y="17644"/>
                    <a:pt x="2609" y="18949"/>
                  </a:cubicBezTo>
                  <a:cubicBezTo>
                    <a:pt x="544" y="20253"/>
                    <a:pt x="-250" y="20833"/>
                    <a:pt x="68" y="21123"/>
                  </a:cubicBezTo>
                  <a:cubicBezTo>
                    <a:pt x="385" y="21413"/>
                    <a:pt x="1815" y="21413"/>
                    <a:pt x="5547" y="21051"/>
                  </a:cubicBezTo>
                  <a:cubicBezTo>
                    <a:pt x="9279" y="20688"/>
                    <a:pt x="15315" y="19963"/>
                    <a:pt x="21350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2999644" y="5919415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2993294" y="58305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3037744" y="5925765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3019179" y="6021015"/>
              <a:ext cx="164616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48" fill="norm" stroke="1" extrusionOk="0">
                  <a:moveTo>
                    <a:pt x="2398" y="9257"/>
                  </a:moveTo>
                  <a:cubicBezTo>
                    <a:pt x="1031" y="13886"/>
                    <a:pt x="-336" y="18514"/>
                    <a:pt x="74" y="20057"/>
                  </a:cubicBezTo>
                  <a:cubicBezTo>
                    <a:pt x="484" y="21600"/>
                    <a:pt x="2672" y="20057"/>
                    <a:pt x="6499" y="16200"/>
                  </a:cubicBezTo>
                  <a:cubicBezTo>
                    <a:pt x="10327" y="12343"/>
                    <a:pt x="15796" y="6171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3263715" y="5957515"/>
              <a:ext cx="2168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20112" y="0"/>
                  </a:moveTo>
                  <a:cubicBezTo>
                    <a:pt x="12257" y="1029"/>
                    <a:pt x="4403" y="2057"/>
                    <a:pt x="1457" y="4457"/>
                  </a:cubicBezTo>
                  <a:cubicBezTo>
                    <a:pt x="-1488" y="6857"/>
                    <a:pt x="476" y="10629"/>
                    <a:pt x="3421" y="13714"/>
                  </a:cubicBezTo>
                  <a:cubicBezTo>
                    <a:pt x="6367" y="16800"/>
                    <a:pt x="10294" y="19200"/>
                    <a:pt x="142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2821844" y="5269382"/>
              <a:ext cx="139701" cy="1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7578"/>
                  </a:moveTo>
                  <a:cubicBezTo>
                    <a:pt x="982" y="11006"/>
                    <a:pt x="1964" y="14435"/>
                    <a:pt x="2618" y="17006"/>
                  </a:cubicBezTo>
                  <a:cubicBezTo>
                    <a:pt x="3273" y="19578"/>
                    <a:pt x="3600" y="21292"/>
                    <a:pt x="3764" y="21121"/>
                  </a:cubicBezTo>
                  <a:cubicBezTo>
                    <a:pt x="3927" y="20949"/>
                    <a:pt x="3927" y="18892"/>
                    <a:pt x="4091" y="15635"/>
                  </a:cubicBezTo>
                  <a:cubicBezTo>
                    <a:pt x="4255" y="12378"/>
                    <a:pt x="4582" y="7921"/>
                    <a:pt x="5236" y="5006"/>
                  </a:cubicBezTo>
                  <a:cubicBezTo>
                    <a:pt x="5891" y="2092"/>
                    <a:pt x="6873" y="721"/>
                    <a:pt x="8182" y="206"/>
                  </a:cubicBezTo>
                  <a:cubicBezTo>
                    <a:pt x="9491" y="-308"/>
                    <a:pt x="11127" y="35"/>
                    <a:pt x="13418" y="2435"/>
                  </a:cubicBezTo>
                  <a:cubicBezTo>
                    <a:pt x="15709" y="4835"/>
                    <a:pt x="18655" y="9292"/>
                    <a:pt x="21600" y="13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2993294" y="5278065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3037744" y="5252665"/>
              <a:ext cx="44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3152044" y="5227265"/>
              <a:ext cx="152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" y="2880"/>
                    <a:pt x="600" y="5760"/>
                    <a:pt x="600" y="8640"/>
                  </a:cubicBezTo>
                  <a:cubicBezTo>
                    <a:pt x="600" y="11520"/>
                    <a:pt x="300" y="14400"/>
                    <a:pt x="150" y="15120"/>
                  </a:cubicBezTo>
                  <a:cubicBezTo>
                    <a:pt x="0" y="15840"/>
                    <a:pt x="0" y="14400"/>
                    <a:pt x="150" y="12960"/>
                  </a:cubicBezTo>
                  <a:cubicBezTo>
                    <a:pt x="300" y="11520"/>
                    <a:pt x="600" y="10080"/>
                    <a:pt x="1200" y="8784"/>
                  </a:cubicBezTo>
                  <a:cubicBezTo>
                    <a:pt x="1800" y="7488"/>
                    <a:pt x="2700" y="6336"/>
                    <a:pt x="3600" y="6336"/>
                  </a:cubicBezTo>
                  <a:cubicBezTo>
                    <a:pt x="4500" y="6336"/>
                    <a:pt x="5400" y="7488"/>
                    <a:pt x="6000" y="8784"/>
                  </a:cubicBezTo>
                  <a:cubicBezTo>
                    <a:pt x="6600" y="10080"/>
                    <a:pt x="6900" y="11520"/>
                    <a:pt x="7500" y="11664"/>
                  </a:cubicBezTo>
                  <a:cubicBezTo>
                    <a:pt x="8100" y="11808"/>
                    <a:pt x="9000" y="10656"/>
                    <a:pt x="10200" y="8784"/>
                  </a:cubicBezTo>
                  <a:cubicBezTo>
                    <a:pt x="11400" y="6912"/>
                    <a:pt x="12900" y="4320"/>
                    <a:pt x="14400" y="2736"/>
                  </a:cubicBezTo>
                  <a:cubicBezTo>
                    <a:pt x="15900" y="1152"/>
                    <a:pt x="17400" y="576"/>
                    <a:pt x="18450" y="1008"/>
                  </a:cubicBezTo>
                  <a:cubicBezTo>
                    <a:pt x="19500" y="1440"/>
                    <a:pt x="20100" y="2880"/>
                    <a:pt x="20550" y="6480"/>
                  </a:cubicBezTo>
                  <a:cubicBezTo>
                    <a:pt x="21000" y="10080"/>
                    <a:pt x="213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3317144" y="5525715"/>
              <a:ext cx="1905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27"/>
                    <a:pt x="8640" y="7855"/>
                    <a:pt x="12240" y="11455"/>
                  </a:cubicBezTo>
                  <a:cubicBezTo>
                    <a:pt x="15840" y="15055"/>
                    <a:pt x="1872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3359149" y="5481265"/>
              <a:ext cx="16119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21363" y="0"/>
                  </a:moveTo>
                  <a:cubicBezTo>
                    <a:pt x="18277" y="415"/>
                    <a:pt x="15192" y="831"/>
                    <a:pt x="12246" y="2423"/>
                  </a:cubicBezTo>
                  <a:cubicBezTo>
                    <a:pt x="9301" y="4015"/>
                    <a:pt x="6495" y="6785"/>
                    <a:pt x="4392" y="9831"/>
                  </a:cubicBezTo>
                  <a:cubicBezTo>
                    <a:pt x="2288" y="12877"/>
                    <a:pt x="885" y="16200"/>
                    <a:pt x="324" y="18208"/>
                  </a:cubicBezTo>
                  <a:cubicBezTo>
                    <a:pt x="-237" y="20215"/>
                    <a:pt x="44" y="20908"/>
                    <a:pt x="3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3501294" y="5735265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3545744" y="5601915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3640994" y="5627315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69" y="21600"/>
                  </a:moveTo>
                  <a:cubicBezTo>
                    <a:pt x="1234" y="18000"/>
                    <a:pt x="0" y="14400"/>
                    <a:pt x="0" y="10800"/>
                  </a:cubicBezTo>
                  <a:cubicBezTo>
                    <a:pt x="0" y="7200"/>
                    <a:pt x="1234" y="3600"/>
                    <a:pt x="5040" y="1800"/>
                  </a:cubicBezTo>
                  <a:cubicBezTo>
                    <a:pt x="8846" y="0"/>
                    <a:pt x="152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3724486" y="5538415"/>
              <a:ext cx="3715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6666" y="0"/>
                  </a:moveTo>
                  <a:cubicBezTo>
                    <a:pt x="3066" y="847"/>
                    <a:pt x="-534" y="1694"/>
                    <a:pt x="66" y="4341"/>
                  </a:cubicBezTo>
                  <a:cubicBezTo>
                    <a:pt x="666" y="6988"/>
                    <a:pt x="5466" y="11435"/>
                    <a:pt x="9666" y="14612"/>
                  </a:cubicBezTo>
                  <a:cubicBezTo>
                    <a:pt x="13866" y="17788"/>
                    <a:pt x="17466" y="19694"/>
                    <a:pt x="210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3882294" y="5563815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3837844" y="5443165"/>
              <a:ext cx="18203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84" y="0"/>
                  </a:moveTo>
                  <a:cubicBezTo>
                    <a:pt x="19842" y="3032"/>
                    <a:pt x="21600" y="6063"/>
                    <a:pt x="21600" y="8811"/>
                  </a:cubicBezTo>
                  <a:cubicBezTo>
                    <a:pt x="21600" y="11558"/>
                    <a:pt x="19842" y="14021"/>
                    <a:pt x="15949" y="16105"/>
                  </a:cubicBezTo>
                  <a:cubicBezTo>
                    <a:pt x="12056" y="18189"/>
                    <a:pt x="6028" y="198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3977544" y="7157665"/>
              <a:ext cx="1250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125" y="15600"/>
                    <a:pt x="20650" y="9600"/>
                    <a:pt x="19663" y="6000"/>
                  </a:cubicBezTo>
                  <a:cubicBezTo>
                    <a:pt x="18676" y="2400"/>
                    <a:pt x="17178" y="1200"/>
                    <a:pt x="15752" y="600"/>
                  </a:cubicBezTo>
                  <a:cubicBezTo>
                    <a:pt x="14327" y="0"/>
                    <a:pt x="12975" y="0"/>
                    <a:pt x="11513" y="0"/>
                  </a:cubicBezTo>
                  <a:cubicBezTo>
                    <a:pt x="10051" y="0"/>
                    <a:pt x="8479" y="0"/>
                    <a:pt x="6962" y="0"/>
                  </a:cubicBezTo>
                  <a:cubicBezTo>
                    <a:pt x="5446" y="0"/>
                    <a:pt x="3984" y="0"/>
                    <a:pt x="2832" y="1800"/>
                  </a:cubicBezTo>
                  <a:cubicBezTo>
                    <a:pt x="1681" y="3600"/>
                    <a:pt x="841" y="720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3883746" y="6994657"/>
              <a:ext cx="605462" cy="30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52" fill="norm" stroke="1" extrusionOk="0">
                  <a:moveTo>
                    <a:pt x="18272" y="5702"/>
                  </a:moveTo>
                  <a:cubicBezTo>
                    <a:pt x="19017" y="4802"/>
                    <a:pt x="19761" y="3902"/>
                    <a:pt x="20357" y="2927"/>
                  </a:cubicBezTo>
                  <a:cubicBezTo>
                    <a:pt x="20953" y="1952"/>
                    <a:pt x="21400" y="902"/>
                    <a:pt x="21288" y="377"/>
                  </a:cubicBezTo>
                  <a:cubicBezTo>
                    <a:pt x="21177" y="-148"/>
                    <a:pt x="20506" y="-148"/>
                    <a:pt x="18681" y="527"/>
                  </a:cubicBezTo>
                  <a:cubicBezTo>
                    <a:pt x="16857" y="1202"/>
                    <a:pt x="13877" y="2552"/>
                    <a:pt x="11121" y="4127"/>
                  </a:cubicBezTo>
                  <a:cubicBezTo>
                    <a:pt x="8366" y="5702"/>
                    <a:pt x="5833" y="7502"/>
                    <a:pt x="4008" y="9152"/>
                  </a:cubicBezTo>
                  <a:cubicBezTo>
                    <a:pt x="2183" y="10802"/>
                    <a:pt x="1066" y="12302"/>
                    <a:pt x="470" y="13427"/>
                  </a:cubicBezTo>
                  <a:cubicBezTo>
                    <a:pt x="-126" y="14552"/>
                    <a:pt x="-200" y="15302"/>
                    <a:pt x="508" y="16202"/>
                  </a:cubicBezTo>
                  <a:cubicBezTo>
                    <a:pt x="1215" y="17102"/>
                    <a:pt x="2705" y="18152"/>
                    <a:pt x="4828" y="18902"/>
                  </a:cubicBezTo>
                  <a:cubicBezTo>
                    <a:pt x="6950" y="19652"/>
                    <a:pt x="9706" y="20102"/>
                    <a:pt x="12201" y="20477"/>
                  </a:cubicBezTo>
                  <a:cubicBezTo>
                    <a:pt x="14697" y="20852"/>
                    <a:pt x="16931" y="21152"/>
                    <a:pt x="19166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1010962" y="6250408"/>
              <a:ext cx="631485" cy="14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1" fill="norm" stroke="1" extrusionOk="0">
                  <a:moveTo>
                    <a:pt x="686" y="14175"/>
                  </a:moveTo>
                  <a:cubicBezTo>
                    <a:pt x="326" y="13540"/>
                    <a:pt x="-34" y="12905"/>
                    <a:pt x="2" y="12269"/>
                  </a:cubicBezTo>
                  <a:cubicBezTo>
                    <a:pt x="38" y="11634"/>
                    <a:pt x="470" y="10999"/>
                    <a:pt x="2018" y="9410"/>
                  </a:cubicBezTo>
                  <a:cubicBezTo>
                    <a:pt x="3566" y="7822"/>
                    <a:pt x="6230" y="5281"/>
                    <a:pt x="8966" y="3534"/>
                  </a:cubicBezTo>
                  <a:cubicBezTo>
                    <a:pt x="11702" y="1787"/>
                    <a:pt x="14510" y="834"/>
                    <a:pt x="16526" y="357"/>
                  </a:cubicBezTo>
                  <a:cubicBezTo>
                    <a:pt x="18542" y="-119"/>
                    <a:pt x="19766" y="-119"/>
                    <a:pt x="20522" y="357"/>
                  </a:cubicBezTo>
                  <a:cubicBezTo>
                    <a:pt x="21278" y="834"/>
                    <a:pt x="21566" y="1787"/>
                    <a:pt x="21458" y="2740"/>
                  </a:cubicBezTo>
                  <a:cubicBezTo>
                    <a:pt x="21350" y="3693"/>
                    <a:pt x="20846" y="4646"/>
                    <a:pt x="19298" y="5916"/>
                  </a:cubicBezTo>
                  <a:cubicBezTo>
                    <a:pt x="17750" y="7187"/>
                    <a:pt x="15158" y="8775"/>
                    <a:pt x="12674" y="10363"/>
                  </a:cubicBezTo>
                  <a:cubicBezTo>
                    <a:pt x="10190" y="11952"/>
                    <a:pt x="7814" y="13540"/>
                    <a:pt x="5834" y="14652"/>
                  </a:cubicBezTo>
                  <a:cubicBezTo>
                    <a:pt x="3854" y="15763"/>
                    <a:pt x="2270" y="16399"/>
                    <a:pt x="1298" y="16875"/>
                  </a:cubicBezTo>
                  <a:cubicBezTo>
                    <a:pt x="326" y="17352"/>
                    <a:pt x="-34" y="17669"/>
                    <a:pt x="38" y="17352"/>
                  </a:cubicBezTo>
                  <a:cubicBezTo>
                    <a:pt x="110" y="17034"/>
                    <a:pt x="614" y="16081"/>
                    <a:pt x="2198" y="14493"/>
                  </a:cubicBezTo>
                  <a:cubicBezTo>
                    <a:pt x="3782" y="12905"/>
                    <a:pt x="6446" y="10681"/>
                    <a:pt x="8894" y="8775"/>
                  </a:cubicBezTo>
                  <a:cubicBezTo>
                    <a:pt x="11342" y="6869"/>
                    <a:pt x="13574" y="5281"/>
                    <a:pt x="15050" y="4487"/>
                  </a:cubicBezTo>
                  <a:cubicBezTo>
                    <a:pt x="16526" y="3693"/>
                    <a:pt x="17246" y="3693"/>
                    <a:pt x="17210" y="4328"/>
                  </a:cubicBezTo>
                  <a:cubicBezTo>
                    <a:pt x="17174" y="4963"/>
                    <a:pt x="16382" y="6234"/>
                    <a:pt x="14726" y="8140"/>
                  </a:cubicBezTo>
                  <a:cubicBezTo>
                    <a:pt x="13070" y="10046"/>
                    <a:pt x="10550" y="12587"/>
                    <a:pt x="8246" y="14810"/>
                  </a:cubicBezTo>
                  <a:cubicBezTo>
                    <a:pt x="5942" y="17034"/>
                    <a:pt x="3854" y="18940"/>
                    <a:pt x="2486" y="20052"/>
                  </a:cubicBezTo>
                  <a:cubicBezTo>
                    <a:pt x="1118" y="21163"/>
                    <a:pt x="470" y="21481"/>
                    <a:pt x="434" y="21481"/>
                  </a:cubicBezTo>
                  <a:cubicBezTo>
                    <a:pt x="398" y="21481"/>
                    <a:pt x="974" y="21163"/>
                    <a:pt x="2810" y="20052"/>
                  </a:cubicBezTo>
                  <a:cubicBezTo>
                    <a:pt x="4646" y="18940"/>
                    <a:pt x="7742" y="17034"/>
                    <a:pt x="10118" y="16081"/>
                  </a:cubicBezTo>
                  <a:cubicBezTo>
                    <a:pt x="12494" y="15128"/>
                    <a:pt x="14150" y="15128"/>
                    <a:pt x="15806" y="15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1945544" y="5913535"/>
              <a:ext cx="717551" cy="11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14311"/>
                  </a:moveTo>
                  <a:cubicBezTo>
                    <a:pt x="1912" y="11111"/>
                    <a:pt x="3823" y="7911"/>
                    <a:pt x="5862" y="5511"/>
                  </a:cubicBezTo>
                  <a:cubicBezTo>
                    <a:pt x="7901" y="3111"/>
                    <a:pt x="10067" y="1511"/>
                    <a:pt x="11756" y="711"/>
                  </a:cubicBezTo>
                  <a:cubicBezTo>
                    <a:pt x="13444" y="-89"/>
                    <a:pt x="14655" y="-89"/>
                    <a:pt x="15483" y="111"/>
                  </a:cubicBezTo>
                  <a:cubicBezTo>
                    <a:pt x="16312" y="311"/>
                    <a:pt x="16758" y="711"/>
                    <a:pt x="16853" y="1511"/>
                  </a:cubicBezTo>
                  <a:cubicBezTo>
                    <a:pt x="16949" y="2311"/>
                    <a:pt x="16694" y="3511"/>
                    <a:pt x="15451" y="5311"/>
                  </a:cubicBezTo>
                  <a:cubicBezTo>
                    <a:pt x="14209" y="7111"/>
                    <a:pt x="11979" y="9511"/>
                    <a:pt x="10067" y="11311"/>
                  </a:cubicBezTo>
                  <a:cubicBezTo>
                    <a:pt x="8156" y="13111"/>
                    <a:pt x="6563" y="14311"/>
                    <a:pt x="5543" y="15111"/>
                  </a:cubicBezTo>
                  <a:cubicBezTo>
                    <a:pt x="4524" y="15911"/>
                    <a:pt x="4078" y="16311"/>
                    <a:pt x="4046" y="16311"/>
                  </a:cubicBezTo>
                  <a:cubicBezTo>
                    <a:pt x="4014" y="16311"/>
                    <a:pt x="4396" y="15911"/>
                    <a:pt x="5671" y="14511"/>
                  </a:cubicBezTo>
                  <a:cubicBezTo>
                    <a:pt x="6945" y="13111"/>
                    <a:pt x="9112" y="10711"/>
                    <a:pt x="11023" y="8911"/>
                  </a:cubicBezTo>
                  <a:cubicBezTo>
                    <a:pt x="12935" y="7111"/>
                    <a:pt x="14591" y="5911"/>
                    <a:pt x="15642" y="5311"/>
                  </a:cubicBezTo>
                  <a:cubicBezTo>
                    <a:pt x="16694" y="4711"/>
                    <a:pt x="17140" y="4711"/>
                    <a:pt x="17140" y="5311"/>
                  </a:cubicBezTo>
                  <a:cubicBezTo>
                    <a:pt x="17140" y="5911"/>
                    <a:pt x="16694" y="7111"/>
                    <a:pt x="15324" y="9111"/>
                  </a:cubicBezTo>
                  <a:cubicBezTo>
                    <a:pt x="13954" y="11111"/>
                    <a:pt x="11660" y="13911"/>
                    <a:pt x="9940" y="15911"/>
                  </a:cubicBezTo>
                  <a:cubicBezTo>
                    <a:pt x="8219" y="17911"/>
                    <a:pt x="7073" y="19111"/>
                    <a:pt x="6244" y="19911"/>
                  </a:cubicBezTo>
                  <a:cubicBezTo>
                    <a:pt x="5416" y="20711"/>
                    <a:pt x="4906" y="21111"/>
                    <a:pt x="4874" y="21311"/>
                  </a:cubicBezTo>
                  <a:cubicBezTo>
                    <a:pt x="4842" y="21511"/>
                    <a:pt x="5288" y="21511"/>
                    <a:pt x="6850" y="20511"/>
                  </a:cubicBezTo>
                  <a:cubicBezTo>
                    <a:pt x="8411" y="19511"/>
                    <a:pt x="11087" y="17511"/>
                    <a:pt x="13508" y="16111"/>
                  </a:cubicBezTo>
                  <a:cubicBezTo>
                    <a:pt x="15929" y="14711"/>
                    <a:pt x="18096" y="13911"/>
                    <a:pt x="19402" y="13711"/>
                  </a:cubicBezTo>
                  <a:cubicBezTo>
                    <a:pt x="20708" y="13511"/>
                    <a:pt x="21154" y="13911"/>
                    <a:pt x="21600" y="14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3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80725" y="-38101"/>
              <a:ext cx="2310353" cy="12838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1" name="Drawing"/>
          <p:cNvGrpSpPr/>
          <p:nvPr/>
        </p:nvGrpSpPr>
        <p:grpSpPr>
          <a:xfrm>
            <a:off x="361949" y="1286794"/>
            <a:ext cx="12211051" cy="7584156"/>
            <a:chOff x="0" y="0"/>
            <a:chExt cx="12211049" cy="7584155"/>
          </a:xfrm>
        </p:grpSpPr>
        <p:sp>
          <p:nvSpPr>
            <p:cNvPr id="3943" name="Line"/>
            <p:cNvSpPr/>
            <p:nvPr/>
          </p:nvSpPr>
          <p:spPr>
            <a:xfrm>
              <a:off x="1930348" y="91640"/>
              <a:ext cx="203252" cy="46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09" fill="norm" stroke="1" extrusionOk="0">
                  <a:moveTo>
                    <a:pt x="19843" y="2312"/>
                  </a:moveTo>
                  <a:cubicBezTo>
                    <a:pt x="19843" y="1826"/>
                    <a:pt x="19843" y="1339"/>
                    <a:pt x="18300" y="853"/>
                  </a:cubicBezTo>
                  <a:cubicBezTo>
                    <a:pt x="16757" y="366"/>
                    <a:pt x="13671" y="-120"/>
                    <a:pt x="10365" y="26"/>
                  </a:cubicBezTo>
                  <a:cubicBezTo>
                    <a:pt x="7059" y="172"/>
                    <a:pt x="3532" y="950"/>
                    <a:pt x="1659" y="1680"/>
                  </a:cubicBezTo>
                  <a:cubicBezTo>
                    <a:pt x="-215" y="2410"/>
                    <a:pt x="-435" y="3091"/>
                    <a:pt x="667" y="3772"/>
                  </a:cubicBezTo>
                  <a:cubicBezTo>
                    <a:pt x="1769" y="4453"/>
                    <a:pt x="4194" y="5134"/>
                    <a:pt x="6949" y="5864"/>
                  </a:cubicBezTo>
                  <a:cubicBezTo>
                    <a:pt x="9704" y="6594"/>
                    <a:pt x="12789" y="7372"/>
                    <a:pt x="14112" y="8637"/>
                  </a:cubicBezTo>
                  <a:cubicBezTo>
                    <a:pt x="15434" y="9902"/>
                    <a:pt x="14994" y="11653"/>
                    <a:pt x="13120" y="13307"/>
                  </a:cubicBezTo>
                  <a:cubicBezTo>
                    <a:pt x="11247" y="14961"/>
                    <a:pt x="7941" y="16518"/>
                    <a:pt x="5847" y="17685"/>
                  </a:cubicBezTo>
                  <a:cubicBezTo>
                    <a:pt x="3753" y="18853"/>
                    <a:pt x="2871" y="19631"/>
                    <a:pt x="2981" y="20215"/>
                  </a:cubicBezTo>
                  <a:cubicBezTo>
                    <a:pt x="3092" y="20799"/>
                    <a:pt x="4194" y="21188"/>
                    <a:pt x="7389" y="21334"/>
                  </a:cubicBezTo>
                  <a:cubicBezTo>
                    <a:pt x="10585" y="21480"/>
                    <a:pt x="15875" y="21383"/>
                    <a:pt x="21165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2157868" y="279538"/>
              <a:ext cx="312282" cy="16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99" fill="norm" stroke="1" extrusionOk="0">
                  <a:moveTo>
                    <a:pt x="1391" y="1094"/>
                  </a:moveTo>
                  <a:cubicBezTo>
                    <a:pt x="662" y="547"/>
                    <a:pt x="-68" y="0"/>
                    <a:pt x="5" y="0"/>
                  </a:cubicBezTo>
                  <a:cubicBezTo>
                    <a:pt x="78" y="0"/>
                    <a:pt x="954" y="547"/>
                    <a:pt x="3435" y="3281"/>
                  </a:cubicBezTo>
                  <a:cubicBezTo>
                    <a:pt x="5916" y="6015"/>
                    <a:pt x="10002" y="10937"/>
                    <a:pt x="12775" y="14354"/>
                  </a:cubicBezTo>
                  <a:cubicBezTo>
                    <a:pt x="15548" y="17772"/>
                    <a:pt x="17008" y="19686"/>
                    <a:pt x="18102" y="20643"/>
                  </a:cubicBezTo>
                  <a:cubicBezTo>
                    <a:pt x="19197" y="21600"/>
                    <a:pt x="19927" y="21600"/>
                    <a:pt x="20437" y="20916"/>
                  </a:cubicBezTo>
                  <a:cubicBezTo>
                    <a:pt x="20948" y="20233"/>
                    <a:pt x="21240" y="18866"/>
                    <a:pt x="21532" y="17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2310184" y="224505"/>
              <a:ext cx="13456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5055"/>
                  </a:moveTo>
                  <a:cubicBezTo>
                    <a:pt x="20444" y="3677"/>
                    <a:pt x="19431" y="2298"/>
                    <a:pt x="18250" y="1379"/>
                  </a:cubicBezTo>
                  <a:cubicBezTo>
                    <a:pt x="17068" y="460"/>
                    <a:pt x="15718" y="0"/>
                    <a:pt x="14369" y="0"/>
                  </a:cubicBezTo>
                  <a:cubicBezTo>
                    <a:pt x="13018" y="0"/>
                    <a:pt x="11668" y="460"/>
                    <a:pt x="9475" y="2757"/>
                  </a:cubicBezTo>
                  <a:cubicBezTo>
                    <a:pt x="7281" y="5055"/>
                    <a:pt x="4243" y="9191"/>
                    <a:pt x="2387" y="12332"/>
                  </a:cubicBezTo>
                  <a:cubicBezTo>
                    <a:pt x="531" y="15472"/>
                    <a:pt x="-144" y="17617"/>
                    <a:pt x="25" y="18996"/>
                  </a:cubicBezTo>
                  <a:cubicBezTo>
                    <a:pt x="193" y="20374"/>
                    <a:pt x="1206" y="20987"/>
                    <a:pt x="22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2489199" y="395955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2673349" y="415005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9800"/>
                    <a:pt x="12077" y="18000"/>
                    <a:pt x="15677" y="14400"/>
                  </a:cubicBezTo>
                  <a:cubicBezTo>
                    <a:pt x="19277" y="10800"/>
                    <a:pt x="20439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2971800" y="434055"/>
              <a:ext cx="444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3200400" y="161005"/>
              <a:ext cx="2984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91" y="1763"/>
                    <a:pt x="3983" y="3527"/>
                    <a:pt x="6587" y="6392"/>
                  </a:cubicBezTo>
                  <a:cubicBezTo>
                    <a:pt x="9191" y="9257"/>
                    <a:pt x="12409" y="13224"/>
                    <a:pt x="15013" y="15943"/>
                  </a:cubicBezTo>
                  <a:cubicBezTo>
                    <a:pt x="17617" y="18661"/>
                    <a:pt x="19609" y="20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3345886" y="118671"/>
              <a:ext cx="133914" cy="43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1352" y="839"/>
                  </a:moveTo>
                  <a:cubicBezTo>
                    <a:pt x="19327" y="419"/>
                    <a:pt x="17302" y="0"/>
                    <a:pt x="15615" y="0"/>
                  </a:cubicBezTo>
                  <a:cubicBezTo>
                    <a:pt x="13927" y="0"/>
                    <a:pt x="12577" y="419"/>
                    <a:pt x="10552" y="2097"/>
                  </a:cubicBezTo>
                  <a:cubicBezTo>
                    <a:pt x="8527" y="3775"/>
                    <a:pt x="5827" y="6711"/>
                    <a:pt x="3802" y="9909"/>
                  </a:cubicBezTo>
                  <a:cubicBezTo>
                    <a:pt x="1777" y="13107"/>
                    <a:pt x="427" y="16567"/>
                    <a:pt x="89" y="18559"/>
                  </a:cubicBezTo>
                  <a:cubicBezTo>
                    <a:pt x="-248" y="20551"/>
                    <a:pt x="427" y="21076"/>
                    <a:pt x="11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3527864" y="416730"/>
              <a:ext cx="129736" cy="10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572" fill="norm" stroke="1" extrusionOk="0">
                  <a:moveTo>
                    <a:pt x="450" y="3467"/>
                  </a:moveTo>
                  <a:cubicBezTo>
                    <a:pt x="450" y="7702"/>
                    <a:pt x="450" y="11937"/>
                    <a:pt x="276" y="15326"/>
                  </a:cubicBezTo>
                  <a:cubicBezTo>
                    <a:pt x="101" y="18714"/>
                    <a:pt x="-247" y="21255"/>
                    <a:pt x="276" y="20408"/>
                  </a:cubicBezTo>
                  <a:cubicBezTo>
                    <a:pt x="798" y="19561"/>
                    <a:pt x="2192" y="15326"/>
                    <a:pt x="3411" y="12149"/>
                  </a:cubicBezTo>
                  <a:cubicBezTo>
                    <a:pt x="4630" y="8973"/>
                    <a:pt x="5676" y="6855"/>
                    <a:pt x="6895" y="4737"/>
                  </a:cubicBezTo>
                  <a:cubicBezTo>
                    <a:pt x="8114" y="2620"/>
                    <a:pt x="9508" y="502"/>
                    <a:pt x="10901" y="79"/>
                  </a:cubicBezTo>
                  <a:cubicBezTo>
                    <a:pt x="12295" y="-345"/>
                    <a:pt x="13688" y="926"/>
                    <a:pt x="15430" y="4526"/>
                  </a:cubicBezTo>
                  <a:cubicBezTo>
                    <a:pt x="17172" y="8126"/>
                    <a:pt x="19263" y="14055"/>
                    <a:pt x="21353" y="19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3691051" y="28602"/>
              <a:ext cx="105764" cy="5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560" fill="norm" stroke="1" extrusionOk="0">
                  <a:moveTo>
                    <a:pt x="2158" y="770"/>
                  </a:moveTo>
                  <a:cubicBezTo>
                    <a:pt x="912" y="410"/>
                    <a:pt x="-334" y="50"/>
                    <a:pt x="81" y="5"/>
                  </a:cubicBezTo>
                  <a:cubicBezTo>
                    <a:pt x="497" y="-40"/>
                    <a:pt x="2574" y="230"/>
                    <a:pt x="5066" y="1130"/>
                  </a:cubicBezTo>
                  <a:cubicBezTo>
                    <a:pt x="7558" y="2030"/>
                    <a:pt x="10466" y="3560"/>
                    <a:pt x="11504" y="5360"/>
                  </a:cubicBezTo>
                  <a:cubicBezTo>
                    <a:pt x="12543" y="7160"/>
                    <a:pt x="11712" y="9230"/>
                    <a:pt x="12335" y="10670"/>
                  </a:cubicBezTo>
                  <a:cubicBezTo>
                    <a:pt x="12958" y="12110"/>
                    <a:pt x="15035" y="12920"/>
                    <a:pt x="17112" y="13865"/>
                  </a:cubicBezTo>
                  <a:cubicBezTo>
                    <a:pt x="19189" y="14810"/>
                    <a:pt x="21266" y="15890"/>
                    <a:pt x="20643" y="17015"/>
                  </a:cubicBezTo>
                  <a:cubicBezTo>
                    <a:pt x="20020" y="18140"/>
                    <a:pt x="16697" y="19310"/>
                    <a:pt x="13374" y="20075"/>
                  </a:cubicBezTo>
                  <a:cubicBezTo>
                    <a:pt x="10051" y="20840"/>
                    <a:pt x="6728" y="21200"/>
                    <a:pt x="3404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4064942" y="249905"/>
              <a:ext cx="367358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2179" y="18813"/>
                  </a:moveTo>
                  <a:cubicBezTo>
                    <a:pt x="1683" y="20206"/>
                    <a:pt x="1186" y="21600"/>
                    <a:pt x="752" y="21600"/>
                  </a:cubicBezTo>
                  <a:cubicBezTo>
                    <a:pt x="317" y="21600"/>
                    <a:pt x="-55" y="20206"/>
                    <a:pt x="7" y="17942"/>
                  </a:cubicBezTo>
                  <a:cubicBezTo>
                    <a:pt x="69" y="15677"/>
                    <a:pt x="566" y="12542"/>
                    <a:pt x="1373" y="10277"/>
                  </a:cubicBezTo>
                  <a:cubicBezTo>
                    <a:pt x="2179" y="8013"/>
                    <a:pt x="3297" y="6619"/>
                    <a:pt x="4414" y="6794"/>
                  </a:cubicBezTo>
                  <a:cubicBezTo>
                    <a:pt x="5531" y="6968"/>
                    <a:pt x="6648" y="8710"/>
                    <a:pt x="7704" y="11148"/>
                  </a:cubicBezTo>
                  <a:cubicBezTo>
                    <a:pt x="8759" y="13587"/>
                    <a:pt x="9752" y="16723"/>
                    <a:pt x="10559" y="18465"/>
                  </a:cubicBezTo>
                  <a:cubicBezTo>
                    <a:pt x="11366" y="20206"/>
                    <a:pt x="11986" y="20555"/>
                    <a:pt x="12979" y="19335"/>
                  </a:cubicBezTo>
                  <a:cubicBezTo>
                    <a:pt x="13973" y="18116"/>
                    <a:pt x="15338" y="15329"/>
                    <a:pt x="16828" y="11845"/>
                  </a:cubicBezTo>
                  <a:cubicBezTo>
                    <a:pt x="18317" y="8361"/>
                    <a:pt x="19931" y="4181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4724400" y="79404"/>
              <a:ext cx="387350" cy="28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368"/>
                  </a:moveTo>
                  <a:cubicBezTo>
                    <a:pt x="354" y="728"/>
                    <a:pt x="708" y="88"/>
                    <a:pt x="1475" y="8"/>
                  </a:cubicBezTo>
                  <a:cubicBezTo>
                    <a:pt x="2243" y="-72"/>
                    <a:pt x="3423" y="408"/>
                    <a:pt x="5666" y="2488"/>
                  </a:cubicBezTo>
                  <a:cubicBezTo>
                    <a:pt x="7908" y="4568"/>
                    <a:pt x="11213" y="8248"/>
                    <a:pt x="14046" y="11688"/>
                  </a:cubicBezTo>
                  <a:cubicBezTo>
                    <a:pt x="16879" y="15128"/>
                    <a:pt x="19239" y="18328"/>
                    <a:pt x="2160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4868556" y="2255"/>
              <a:ext cx="224144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21377" y="0"/>
                  </a:moveTo>
                  <a:cubicBezTo>
                    <a:pt x="19358" y="913"/>
                    <a:pt x="17340" y="1825"/>
                    <a:pt x="14614" y="3854"/>
                  </a:cubicBezTo>
                  <a:cubicBezTo>
                    <a:pt x="11889" y="5882"/>
                    <a:pt x="8457" y="9025"/>
                    <a:pt x="5833" y="11915"/>
                  </a:cubicBezTo>
                  <a:cubicBezTo>
                    <a:pt x="3209" y="14806"/>
                    <a:pt x="1392" y="17442"/>
                    <a:pt x="584" y="19014"/>
                  </a:cubicBezTo>
                  <a:cubicBezTo>
                    <a:pt x="-223" y="20586"/>
                    <a:pt x="-21" y="21093"/>
                    <a:pt x="1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5322296" y="0"/>
              <a:ext cx="176804" cy="45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06" fill="norm" stroke="1" extrusionOk="0">
                  <a:moveTo>
                    <a:pt x="21479" y="1011"/>
                  </a:moveTo>
                  <a:cubicBezTo>
                    <a:pt x="20193" y="609"/>
                    <a:pt x="18908" y="207"/>
                    <a:pt x="17493" y="57"/>
                  </a:cubicBezTo>
                  <a:cubicBezTo>
                    <a:pt x="16079" y="-94"/>
                    <a:pt x="14536" y="6"/>
                    <a:pt x="12093" y="961"/>
                  </a:cubicBezTo>
                  <a:cubicBezTo>
                    <a:pt x="9650" y="1915"/>
                    <a:pt x="6308" y="3724"/>
                    <a:pt x="3865" y="6286"/>
                  </a:cubicBezTo>
                  <a:cubicBezTo>
                    <a:pt x="1422" y="8847"/>
                    <a:pt x="-121" y="12163"/>
                    <a:pt x="8" y="14624"/>
                  </a:cubicBezTo>
                  <a:cubicBezTo>
                    <a:pt x="136" y="17086"/>
                    <a:pt x="1936" y="18693"/>
                    <a:pt x="4765" y="19698"/>
                  </a:cubicBezTo>
                  <a:cubicBezTo>
                    <a:pt x="7593" y="20702"/>
                    <a:pt x="11450" y="21104"/>
                    <a:pt x="15308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5595802" y="42854"/>
              <a:ext cx="271598" cy="40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35" fill="norm" stroke="1" extrusionOk="0">
                  <a:moveTo>
                    <a:pt x="16462" y="1873"/>
                  </a:moveTo>
                  <a:cubicBezTo>
                    <a:pt x="15959" y="1205"/>
                    <a:pt x="15457" y="537"/>
                    <a:pt x="14620" y="203"/>
                  </a:cubicBezTo>
                  <a:cubicBezTo>
                    <a:pt x="13783" y="-131"/>
                    <a:pt x="12611" y="-131"/>
                    <a:pt x="10769" y="815"/>
                  </a:cubicBezTo>
                  <a:cubicBezTo>
                    <a:pt x="8927" y="1762"/>
                    <a:pt x="6415" y="3655"/>
                    <a:pt x="4490" y="6215"/>
                  </a:cubicBezTo>
                  <a:cubicBezTo>
                    <a:pt x="2564" y="8776"/>
                    <a:pt x="1225" y="12005"/>
                    <a:pt x="555" y="14232"/>
                  </a:cubicBezTo>
                  <a:cubicBezTo>
                    <a:pt x="-115" y="16459"/>
                    <a:pt x="-115" y="17683"/>
                    <a:pt x="220" y="18685"/>
                  </a:cubicBezTo>
                  <a:cubicBezTo>
                    <a:pt x="555" y="19688"/>
                    <a:pt x="1225" y="20467"/>
                    <a:pt x="2397" y="20912"/>
                  </a:cubicBezTo>
                  <a:cubicBezTo>
                    <a:pt x="3569" y="21358"/>
                    <a:pt x="5243" y="21469"/>
                    <a:pt x="7838" y="20411"/>
                  </a:cubicBezTo>
                  <a:cubicBezTo>
                    <a:pt x="10434" y="19354"/>
                    <a:pt x="13950" y="17127"/>
                    <a:pt x="16127" y="14789"/>
                  </a:cubicBezTo>
                  <a:cubicBezTo>
                    <a:pt x="18304" y="12450"/>
                    <a:pt x="19141" y="10001"/>
                    <a:pt x="18638" y="7774"/>
                  </a:cubicBezTo>
                  <a:cubicBezTo>
                    <a:pt x="18136" y="5547"/>
                    <a:pt x="16294" y="3543"/>
                    <a:pt x="14118" y="2430"/>
                  </a:cubicBezTo>
                  <a:cubicBezTo>
                    <a:pt x="11941" y="1316"/>
                    <a:pt x="9429" y="1094"/>
                    <a:pt x="7252" y="1706"/>
                  </a:cubicBezTo>
                  <a:cubicBezTo>
                    <a:pt x="5076" y="2318"/>
                    <a:pt x="3234" y="3766"/>
                    <a:pt x="2564" y="5102"/>
                  </a:cubicBezTo>
                  <a:cubicBezTo>
                    <a:pt x="1894" y="6438"/>
                    <a:pt x="2397" y="7663"/>
                    <a:pt x="4657" y="8665"/>
                  </a:cubicBezTo>
                  <a:cubicBezTo>
                    <a:pt x="6918" y="9667"/>
                    <a:pt x="10936" y="10446"/>
                    <a:pt x="14034" y="10780"/>
                  </a:cubicBezTo>
                  <a:cubicBezTo>
                    <a:pt x="17132" y="11114"/>
                    <a:pt x="19308" y="11003"/>
                    <a:pt x="21485" y="1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5918199" y="53055"/>
              <a:ext cx="146013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600" fill="norm" stroke="1" extrusionOk="0">
                  <a:moveTo>
                    <a:pt x="9000" y="0"/>
                  </a:moveTo>
                  <a:cubicBezTo>
                    <a:pt x="13500" y="2215"/>
                    <a:pt x="18000" y="4431"/>
                    <a:pt x="19800" y="6877"/>
                  </a:cubicBezTo>
                  <a:cubicBezTo>
                    <a:pt x="21600" y="9323"/>
                    <a:pt x="20700" y="12000"/>
                    <a:pt x="16950" y="14492"/>
                  </a:cubicBezTo>
                  <a:cubicBezTo>
                    <a:pt x="13200" y="16985"/>
                    <a:pt x="6600" y="192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5607049" y="596892"/>
              <a:ext cx="2857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360" y="12793"/>
                    <a:pt x="6720" y="5170"/>
                    <a:pt x="10320" y="1993"/>
                  </a:cubicBezTo>
                  <a:cubicBezTo>
                    <a:pt x="13920" y="-1183"/>
                    <a:pt x="1776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5645149" y="624555"/>
              <a:ext cx="241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5840"/>
                    <a:pt x="9474" y="10080"/>
                    <a:pt x="13074" y="6480"/>
                  </a:cubicBezTo>
                  <a:cubicBezTo>
                    <a:pt x="16674" y="2880"/>
                    <a:pt x="1913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5738235" y="681705"/>
              <a:ext cx="478416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35" fill="norm" stroke="1" extrusionOk="0">
                  <a:moveTo>
                    <a:pt x="1810" y="0"/>
                  </a:moveTo>
                  <a:cubicBezTo>
                    <a:pt x="1429" y="4947"/>
                    <a:pt x="1049" y="9893"/>
                    <a:pt x="763" y="12861"/>
                  </a:cubicBezTo>
                  <a:cubicBezTo>
                    <a:pt x="478" y="15829"/>
                    <a:pt x="288" y="16818"/>
                    <a:pt x="145" y="17890"/>
                  </a:cubicBezTo>
                  <a:cubicBezTo>
                    <a:pt x="2" y="18962"/>
                    <a:pt x="-93" y="20116"/>
                    <a:pt x="145" y="20776"/>
                  </a:cubicBezTo>
                  <a:cubicBezTo>
                    <a:pt x="383" y="21435"/>
                    <a:pt x="954" y="21600"/>
                    <a:pt x="2714" y="21270"/>
                  </a:cubicBezTo>
                  <a:cubicBezTo>
                    <a:pt x="4474" y="20940"/>
                    <a:pt x="7424" y="20116"/>
                    <a:pt x="10755" y="19044"/>
                  </a:cubicBezTo>
                  <a:cubicBezTo>
                    <a:pt x="14085" y="17973"/>
                    <a:pt x="17796" y="16653"/>
                    <a:pt x="21507" y="15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6165849" y="827755"/>
              <a:ext cx="10391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0" y="0"/>
                  </a:moveTo>
                  <a:cubicBezTo>
                    <a:pt x="5184" y="450"/>
                    <a:pt x="10368" y="900"/>
                    <a:pt x="14472" y="2925"/>
                  </a:cubicBezTo>
                  <a:cubicBezTo>
                    <a:pt x="18576" y="4950"/>
                    <a:pt x="21600" y="8550"/>
                    <a:pt x="21168" y="11925"/>
                  </a:cubicBezTo>
                  <a:cubicBezTo>
                    <a:pt x="20736" y="15300"/>
                    <a:pt x="16848" y="1845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6677834" y="772421"/>
              <a:ext cx="250016" cy="18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75" fill="norm" stroke="1" extrusionOk="0">
                  <a:moveTo>
                    <a:pt x="741" y="8625"/>
                  </a:moveTo>
                  <a:cubicBezTo>
                    <a:pt x="3441" y="7889"/>
                    <a:pt x="6141" y="7153"/>
                    <a:pt x="7851" y="6294"/>
                  </a:cubicBezTo>
                  <a:cubicBezTo>
                    <a:pt x="9561" y="5434"/>
                    <a:pt x="10281" y="4453"/>
                    <a:pt x="10821" y="3348"/>
                  </a:cubicBezTo>
                  <a:cubicBezTo>
                    <a:pt x="11361" y="2244"/>
                    <a:pt x="11721" y="1016"/>
                    <a:pt x="11451" y="403"/>
                  </a:cubicBezTo>
                  <a:cubicBezTo>
                    <a:pt x="11181" y="-211"/>
                    <a:pt x="10281" y="-211"/>
                    <a:pt x="8391" y="1016"/>
                  </a:cubicBezTo>
                  <a:cubicBezTo>
                    <a:pt x="6501" y="2244"/>
                    <a:pt x="3621" y="4698"/>
                    <a:pt x="1911" y="7766"/>
                  </a:cubicBezTo>
                  <a:cubicBezTo>
                    <a:pt x="201" y="10834"/>
                    <a:pt x="-339" y="14516"/>
                    <a:pt x="201" y="17094"/>
                  </a:cubicBezTo>
                  <a:cubicBezTo>
                    <a:pt x="741" y="19671"/>
                    <a:pt x="2361" y="21144"/>
                    <a:pt x="5331" y="21266"/>
                  </a:cubicBezTo>
                  <a:cubicBezTo>
                    <a:pt x="8301" y="21389"/>
                    <a:pt x="12621" y="20162"/>
                    <a:pt x="15501" y="18812"/>
                  </a:cubicBezTo>
                  <a:cubicBezTo>
                    <a:pt x="18381" y="17462"/>
                    <a:pt x="19821" y="15989"/>
                    <a:pt x="21261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6920568" y="572623"/>
              <a:ext cx="896282" cy="39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76" fill="norm" stroke="1" extrusionOk="0">
                  <a:moveTo>
                    <a:pt x="1395" y="15408"/>
                  </a:moveTo>
                  <a:cubicBezTo>
                    <a:pt x="1547" y="14158"/>
                    <a:pt x="1700" y="12907"/>
                    <a:pt x="1751" y="11941"/>
                  </a:cubicBezTo>
                  <a:cubicBezTo>
                    <a:pt x="1801" y="10974"/>
                    <a:pt x="1751" y="10292"/>
                    <a:pt x="1598" y="9894"/>
                  </a:cubicBezTo>
                  <a:cubicBezTo>
                    <a:pt x="1446" y="9496"/>
                    <a:pt x="1192" y="9383"/>
                    <a:pt x="912" y="9383"/>
                  </a:cubicBezTo>
                  <a:cubicBezTo>
                    <a:pt x="633" y="9383"/>
                    <a:pt x="328" y="9496"/>
                    <a:pt x="150" y="9838"/>
                  </a:cubicBezTo>
                  <a:cubicBezTo>
                    <a:pt x="-28" y="10179"/>
                    <a:pt x="-79" y="10747"/>
                    <a:pt x="175" y="11543"/>
                  </a:cubicBezTo>
                  <a:cubicBezTo>
                    <a:pt x="429" y="12339"/>
                    <a:pt x="988" y="13362"/>
                    <a:pt x="1395" y="14726"/>
                  </a:cubicBezTo>
                  <a:cubicBezTo>
                    <a:pt x="1801" y="16090"/>
                    <a:pt x="2056" y="17795"/>
                    <a:pt x="2081" y="18932"/>
                  </a:cubicBezTo>
                  <a:cubicBezTo>
                    <a:pt x="2106" y="20069"/>
                    <a:pt x="1903" y="20638"/>
                    <a:pt x="1674" y="20979"/>
                  </a:cubicBezTo>
                  <a:cubicBezTo>
                    <a:pt x="1446" y="21320"/>
                    <a:pt x="1192" y="21433"/>
                    <a:pt x="1065" y="21035"/>
                  </a:cubicBezTo>
                  <a:cubicBezTo>
                    <a:pt x="937" y="20638"/>
                    <a:pt x="937" y="19728"/>
                    <a:pt x="1242" y="17852"/>
                  </a:cubicBezTo>
                  <a:cubicBezTo>
                    <a:pt x="1547" y="15976"/>
                    <a:pt x="2157" y="13134"/>
                    <a:pt x="2843" y="10179"/>
                  </a:cubicBezTo>
                  <a:cubicBezTo>
                    <a:pt x="3529" y="7223"/>
                    <a:pt x="4292" y="4153"/>
                    <a:pt x="4749" y="2391"/>
                  </a:cubicBezTo>
                  <a:cubicBezTo>
                    <a:pt x="5207" y="629"/>
                    <a:pt x="5359" y="174"/>
                    <a:pt x="5385" y="288"/>
                  </a:cubicBezTo>
                  <a:cubicBezTo>
                    <a:pt x="5410" y="402"/>
                    <a:pt x="5308" y="1084"/>
                    <a:pt x="4927" y="3528"/>
                  </a:cubicBezTo>
                  <a:cubicBezTo>
                    <a:pt x="4546" y="5972"/>
                    <a:pt x="3885" y="10179"/>
                    <a:pt x="3504" y="13191"/>
                  </a:cubicBezTo>
                  <a:cubicBezTo>
                    <a:pt x="3123" y="16204"/>
                    <a:pt x="3021" y="18023"/>
                    <a:pt x="3072" y="19216"/>
                  </a:cubicBezTo>
                  <a:cubicBezTo>
                    <a:pt x="3123" y="20410"/>
                    <a:pt x="3326" y="20979"/>
                    <a:pt x="3580" y="21263"/>
                  </a:cubicBezTo>
                  <a:cubicBezTo>
                    <a:pt x="3834" y="21547"/>
                    <a:pt x="4139" y="21547"/>
                    <a:pt x="4393" y="21263"/>
                  </a:cubicBezTo>
                  <a:cubicBezTo>
                    <a:pt x="4648" y="20979"/>
                    <a:pt x="4851" y="20410"/>
                    <a:pt x="4927" y="19558"/>
                  </a:cubicBezTo>
                  <a:cubicBezTo>
                    <a:pt x="5003" y="18705"/>
                    <a:pt x="4953" y="17568"/>
                    <a:pt x="4571" y="16431"/>
                  </a:cubicBezTo>
                  <a:cubicBezTo>
                    <a:pt x="4190" y="15294"/>
                    <a:pt x="3479" y="14158"/>
                    <a:pt x="2996" y="13532"/>
                  </a:cubicBezTo>
                  <a:cubicBezTo>
                    <a:pt x="2513" y="12907"/>
                    <a:pt x="2259" y="12793"/>
                    <a:pt x="2284" y="12623"/>
                  </a:cubicBezTo>
                  <a:cubicBezTo>
                    <a:pt x="2310" y="12452"/>
                    <a:pt x="2615" y="12225"/>
                    <a:pt x="3174" y="12168"/>
                  </a:cubicBezTo>
                  <a:cubicBezTo>
                    <a:pt x="3733" y="12111"/>
                    <a:pt x="4546" y="12225"/>
                    <a:pt x="5130" y="12736"/>
                  </a:cubicBezTo>
                  <a:cubicBezTo>
                    <a:pt x="5715" y="13248"/>
                    <a:pt x="6071" y="14158"/>
                    <a:pt x="6249" y="15010"/>
                  </a:cubicBezTo>
                  <a:cubicBezTo>
                    <a:pt x="6426" y="15863"/>
                    <a:pt x="6426" y="16659"/>
                    <a:pt x="6299" y="17625"/>
                  </a:cubicBezTo>
                  <a:cubicBezTo>
                    <a:pt x="6172" y="18591"/>
                    <a:pt x="5918" y="19728"/>
                    <a:pt x="5817" y="19955"/>
                  </a:cubicBezTo>
                  <a:cubicBezTo>
                    <a:pt x="5715" y="20183"/>
                    <a:pt x="5766" y="19501"/>
                    <a:pt x="5944" y="17909"/>
                  </a:cubicBezTo>
                  <a:cubicBezTo>
                    <a:pt x="6121" y="16318"/>
                    <a:pt x="6426" y="13816"/>
                    <a:pt x="6681" y="12111"/>
                  </a:cubicBezTo>
                  <a:cubicBezTo>
                    <a:pt x="6935" y="10406"/>
                    <a:pt x="7138" y="9496"/>
                    <a:pt x="7240" y="9383"/>
                  </a:cubicBezTo>
                  <a:cubicBezTo>
                    <a:pt x="7341" y="9269"/>
                    <a:pt x="7341" y="9951"/>
                    <a:pt x="7341" y="10918"/>
                  </a:cubicBezTo>
                  <a:cubicBezTo>
                    <a:pt x="7341" y="11884"/>
                    <a:pt x="7341" y="13134"/>
                    <a:pt x="7341" y="14044"/>
                  </a:cubicBezTo>
                  <a:cubicBezTo>
                    <a:pt x="7341" y="14953"/>
                    <a:pt x="7341" y="15522"/>
                    <a:pt x="7417" y="15465"/>
                  </a:cubicBezTo>
                  <a:cubicBezTo>
                    <a:pt x="7494" y="15408"/>
                    <a:pt x="7646" y="14726"/>
                    <a:pt x="7824" y="14158"/>
                  </a:cubicBezTo>
                  <a:cubicBezTo>
                    <a:pt x="8002" y="13589"/>
                    <a:pt x="8205" y="13134"/>
                    <a:pt x="8409" y="13078"/>
                  </a:cubicBezTo>
                  <a:cubicBezTo>
                    <a:pt x="8612" y="13021"/>
                    <a:pt x="8815" y="13362"/>
                    <a:pt x="8917" y="13873"/>
                  </a:cubicBezTo>
                  <a:cubicBezTo>
                    <a:pt x="9018" y="14385"/>
                    <a:pt x="9018" y="15067"/>
                    <a:pt x="9018" y="15692"/>
                  </a:cubicBezTo>
                  <a:cubicBezTo>
                    <a:pt x="9018" y="16318"/>
                    <a:pt x="9018" y="16886"/>
                    <a:pt x="9095" y="16886"/>
                  </a:cubicBezTo>
                  <a:cubicBezTo>
                    <a:pt x="9171" y="16886"/>
                    <a:pt x="9323" y="16318"/>
                    <a:pt x="9527" y="15522"/>
                  </a:cubicBezTo>
                  <a:cubicBezTo>
                    <a:pt x="9730" y="14726"/>
                    <a:pt x="9984" y="13703"/>
                    <a:pt x="10238" y="12964"/>
                  </a:cubicBezTo>
                  <a:cubicBezTo>
                    <a:pt x="10492" y="12225"/>
                    <a:pt x="10746" y="11770"/>
                    <a:pt x="10899" y="11941"/>
                  </a:cubicBezTo>
                  <a:cubicBezTo>
                    <a:pt x="11051" y="12111"/>
                    <a:pt x="11102" y="12907"/>
                    <a:pt x="11128" y="13646"/>
                  </a:cubicBezTo>
                  <a:cubicBezTo>
                    <a:pt x="11153" y="14385"/>
                    <a:pt x="11153" y="15067"/>
                    <a:pt x="11229" y="15635"/>
                  </a:cubicBezTo>
                  <a:cubicBezTo>
                    <a:pt x="11305" y="16204"/>
                    <a:pt x="11458" y="16659"/>
                    <a:pt x="11661" y="16943"/>
                  </a:cubicBezTo>
                  <a:cubicBezTo>
                    <a:pt x="11865" y="17227"/>
                    <a:pt x="12119" y="17341"/>
                    <a:pt x="12474" y="17000"/>
                  </a:cubicBezTo>
                  <a:cubicBezTo>
                    <a:pt x="12830" y="16659"/>
                    <a:pt x="13288" y="15863"/>
                    <a:pt x="13567" y="15010"/>
                  </a:cubicBezTo>
                  <a:cubicBezTo>
                    <a:pt x="13847" y="14158"/>
                    <a:pt x="13948" y="13248"/>
                    <a:pt x="13821" y="12793"/>
                  </a:cubicBezTo>
                  <a:cubicBezTo>
                    <a:pt x="13694" y="12339"/>
                    <a:pt x="13338" y="12339"/>
                    <a:pt x="13059" y="12566"/>
                  </a:cubicBezTo>
                  <a:cubicBezTo>
                    <a:pt x="12779" y="12793"/>
                    <a:pt x="12576" y="13248"/>
                    <a:pt x="12449" y="13760"/>
                  </a:cubicBezTo>
                  <a:cubicBezTo>
                    <a:pt x="12322" y="14271"/>
                    <a:pt x="12271" y="14840"/>
                    <a:pt x="12297" y="15408"/>
                  </a:cubicBezTo>
                  <a:cubicBezTo>
                    <a:pt x="12322" y="15976"/>
                    <a:pt x="12424" y="16545"/>
                    <a:pt x="12601" y="16886"/>
                  </a:cubicBezTo>
                  <a:cubicBezTo>
                    <a:pt x="12779" y="17227"/>
                    <a:pt x="13033" y="17341"/>
                    <a:pt x="13262" y="17227"/>
                  </a:cubicBezTo>
                  <a:cubicBezTo>
                    <a:pt x="13491" y="17113"/>
                    <a:pt x="13694" y="16772"/>
                    <a:pt x="13872" y="16829"/>
                  </a:cubicBezTo>
                  <a:cubicBezTo>
                    <a:pt x="14050" y="16886"/>
                    <a:pt x="14202" y="17341"/>
                    <a:pt x="14406" y="17454"/>
                  </a:cubicBezTo>
                  <a:cubicBezTo>
                    <a:pt x="14609" y="17568"/>
                    <a:pt x="14863" y="17341"/>
                    <a:pt x="15321" y="16147"/>
                  </a:cubicBezTo>
                  <a:cubicBezTo>
                    <a:pt x="15778" y="14953"/>
                    <a:pt x="16439" y="12793"/>
                    <a:pt x="17023" y="10576"/>
                  </a:cubicBezTo>
                  <a:cubicBezTo>
                    <a:pt x="17608" y="8360"/>
                    <a:pt x="18116" y="6086"/>
                    <a:pt x="18370" y="4494"/>
                  </a:cubicBezTo>
                  <a:cubicBezTo>
                    <a:pt x="18624" y="2903"/>
                    <a:pt x="18624" y="1993"/>
                    <a:pt x="18599" y="1254"/>
                  </a:cubicBezTo>
                  <a:cubicBezTo>
                    <a:pt x="18573" y="515"/>
                    <a:pt x="18522" y="-53"/>
                    <a:pt x="18446" y="4"/>
                  </a:cubicBezTo>
                  <a:cubicBezTo>
                    <a:pt x="18370" y="61"/>
                    <a:pt x="18268" y="743"/>
                    <a:pt x="18014" y="2675"/>
                  </a:cubicBezTo>
                  <a:cubicBezTo>
                    <a:pt x="17760" y="4608"/>
                    <a:pt x="17353" y="7791"/>
                    <a:pt x="17099" y="10520"/>
                  </a:cubicBezTo>
                  <a:cubicBezTo>
                    <a:pt x="16845" y="13248"/>
                    <a:pt x="16744" y="15522"/>
                    <a:pt x="16718" y="17000"/>
                  </a:cubicBezTo>
                  <a:cubicBezTo>
                    <a:pt x="16693" y="18478"/>
                    <a:pt x="16744" y="19160"/>
                    <a:pt x="16871" y="19671"/>
                  </a:cubicBezTo>
                  <a:cubicBezTo>
                    <a:pt x="16998" y="20183"/>
                    <a:pt x="17201" y="20524"/>
                    <a:pt x="17404" y="20524"/>
                  </a:cubicBezTo>
                  <a:cubicBezTo>
                    <a:pt x="17608" y="20524"/>
                    <a:pt x="17811" y="20183"/>
                    <a:pt x="18217" y="19273"/>
                  </a:cubicBezTo>
                  <a:cubicBezTo>
                    <a:pt x="18624" y="18364"/>
                    <a:pt x="19234" y="16886"/>
                    <a:pt x="19539" y="15863"/>
                  </a:cubicBezTo>
                  <a:cubicBezTo>
                    <a:pt x="19844" y="14840"/>
                    <a:pt x="19844" y="14271"/>
                    <a:pt x="19691" y="13987"/>
                  </a:cubicBezTo>
                  <a:cubicBezTo>
                    <a:pt x="19539" y="13703"/>
                    <a:pt x="19234" y="13703"/>
                    <a:pt x="18980" y="13873"/>
                  </a:cubicBezTo>
                  <a:cubicBezTo>
                    <a:pt x="18726" y="14044"/>
                    <a:pt x="18522" y="14385"/>
                    <a:pt x="18319" y="14896"/>
                  </a:cubicBezTo>
                  <a:cubicBezTo>
                    <a:pt x="18116" y="15408"/>
                    <a:pt x="17913" y="16090"/>
                    <a:pt x="17785" y="16715"/>
                  </a:cubicBezTo>
                  <a:cubicBezTo>
                    <a:pt x="17658" y="17341"/>
                    <a:pt x="17608" y="17909"/>
                    <a:pt x="17709" y="18364"/>
                  </a:cubicBezTo>
                  <a:cubicBezTo>
                    <a:pt x="17811" y="18819"/>
                    <a:pt x="18065" y="19160"/>
                    <a:pt x="18472" y="19330"/>
                  </a:cubicBezTo>
                  <a:cubicBezTo>
                    <a:pt x="18878" y="19501"/>
                    <a:pt x="19437" y="19501"/>
                    <a:pt x="19971" y="19103"/>
                  </a:cubicBezTo>
                  <a:cubicBezTo>
                    <a:pt x="20505" y="18705"/>
                    <a:pt x="21013" y="17909"/>
                    <a:pt x="21521" y="17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7625218" y="694405"/>
              <a:ext cx="17893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423" y="21600"/>
                  </a:moveTo>
                  <a:cubicBezTo>
                    <a:pt x="1153" y="20000"/>
                    <a:pt x="-118" y="18400"/>
                    <a:pt x="9" y="16800"/>
                  </a:cubicBezTo>
                  <a:cubicBezTo>
                    <a:pt x="136" y="15200"/>
                    <a:pt x="1661" y="13600"/>
                    <a:pt x="5473" y="10800"/>
                  </a:cubicBezTo>
                  <a:cubicBezTo>
                    <a:pt x="9284" y="8000"/>
                    <a:pt x="15383" y="4000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8155617" y="638313"/>
              <a:ext cx="359734" cy="32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92" fill="norm" stroke="1" extrusionOk="0">
                  <a:moveTo>
                    <a:pt x="13055" y="7724"/>
                  </a:moveTo>
                  <a:cubicBezTo>
                    <a:pt x="12929" y="7041"/>
                    <a:pt x="12803" y="6357"/>
                    <a:pt x="12364" y="5742"/>
                  </a:cubicBezTo>
                  <a:cubicBezTo>
                    <a:pt x="11924" y="5127"/>
                    <a:pt x="11171" y="4580"/>
                    <a:pt x="9664" y="4717"/>
                  </a:cubicBezTo>
                  <a:cubicBezTo>
                    <a:pt x="8157" y="4854"/>
                    <a:pt x="5896" y="5674"/>
                    <a:pt x="4076" y="7656"/>
                  </a:cubicBezTo>
                  <a:cubicBezTo>
                    <a:pt x="2255" y="9638"/>
                    <a:pt x="873" y="12783"/>
                    <a:pt x="308" y="15107"/>
                  </a:cubicBezTo>
                  <a:cubicBezTo>
                    <a:pt x="-257" y="17431"/>
                    <a:pt x="-6" y="18935"/>
                    <a:pt x="748" y="19960"/>
                  </a:cubicBezTo>
                  <a:cubicBezTo>
                    <a:pt x="1501" y="20985"/>
                    <a:pt x="2757" y="21532"/>
                    <a:pt x="4641" y="21190"/>
                  </a:cubicBezTo>
                  <a:cubicBezTo>
                    <a:pt x="6524" y="20848"/>
                    <a:pt x="9036" y="19618"/>
                    <a:pt x="10606" y="17431"/>
                  </a:cubicBezTo>
                  <a:cubicBezTo>
                    <a:pt x="12176" y="15243"/>
                    <a:pt x="12803" y="12099"/>
                    <a:pt x="12615" y="9297"/>
                  </a:cubicBezTo>
                  <a:cubicBezTo>
                    <a:pt x="12427" y="6494"/>
                    <a:pt x="11422" y="4033"/>
                    <a:pt x="10103" y="2529"/>
                  </a:cubicBezTo>
                  <a:cubicBezTo>
                    <a:pt x="8785" y="1026"/>
                    <a:pt x="7152" y="479"/>
                    <a:pt x="5959" y="205"/>
                  </a:cubicBezTo>
                  <a:cubicBezTo>
                    <a:pt x="4766" y="-68"/>
                    <a:pt x="4013" y="-68"/>
                    <a:pt x="3448" y="205"/>
                  </a:cubicBezTo>
                  <a:cubicBezTo>
                    <a:pt x="2883" y="479"/>
                    <a:pt x="2506" y="1026"/>
                    <a:pt x="2255" y="1641"/>
                  </a:cubicBezTo>
                  <a:cubicBezTo>
                    <a:pt x="2003" y="2256"/>
                    <a:pt x="1878" y="2940"/>
                    <a:pt x="2255" y="3760"/>
                  </a:cubicBezTo>
                  <a:cubicBezTo>
                    <a:pt x="2631" y="4580"/>
                    <a:pt x="3510" y="5537"/>
                    <a:pt x="5959" y="6357"/>
                  </a:cubicBezTo>
                  <a:cubicBezTo>
                    <a:pt x="8408" y="7178"/>
                    <a:pt x="12427" y="7861"/>
                    <a:pt x="15252" y="8340"/>
                  </a:cubicBezTo>
                  <a:cubicBezTo>
                    <a:pt x="18078" y="8818"/>
                    <a:pt x="19710" y="9091"/>
                    <a:pt x="21343" y="9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8604249" y="802355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1302646" y="1492885"/>
              <a:ext cx="240404" cy="5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30" fill="norm" stroke="1" extrusionOk="0">
                  <a:moveTo>
                    <a:pt x="21333" y="4150"/>
                  </a:moveTo>
                  <a:cubicBezTo>
                    <a:pt x="21333" y="3089"/>
                    <a:pt x="21333" y="2028"/>
                    <a:pt x="21051" y="1346"/>
                  </a:cubicBezTo>
                  <a:cubicBezTo>
                    <a:pt x="20770" y="664"/>
                    <a:pt x="20206" y="361"/>
                    <a:pt x="19173" y="171"/>
                  </a:cubicBezTo>
                  <a:cubicBezTo>
                    <a:pt x="18140" y="-18"/>
                    <a:pt x="16637" y="-94"/>
                    <a:pt x="15135" y="171"/>
                  </a:cubicBezTo>
                  <a:cubicBezTo>
                    <a:pt x="13632" y="437"/>
                    <a:pt x="12130" y="1043"/>
                    <a:pt x="11003" y="2597"/>
                  </a:cubicBezTo>
                  <a:cubicBezTo>
                    <a:pt x="9876" y="4150"/>
                    <a:pt x="9124" y="6651"/>
                    <a:pt x="9124" y="9266"/>
                  </a:cubicBezTo>
                  <a:cubicBezTo>
                    <a:pt x="9124" y="11881"/>
                    <a:pt x="9876" y="14609"/>
                    <a:pt x="10251" y="16390"/>
                  </a:cubicBezTo>
                  <a:cubicBezTo>
                    <a:pt x="10627" y="18171"/>
                    <a:pt x="10627" y="19005"/>
                    <a:pt x="10627" y="19649"/>
                  </a:cubicBezTo>
                  <a:cubicBezTo>
                    <a:pt x="10627" y="20293"/>
                    <a:pt x="10627" y="20748"/>
                    <a:pt x="10157" y="21051"/>
                  </a:cubicBezTo>
                  <a:cubicBezTo>
                    <a:pt x="9688" y="21354"/>
                    <a:pt x="8749" y="21506"/>
                    <a:pt x="7810" y="21392"/>
                  </a:cubicBezTo>
                  <a:cubicBezTo>
                    <a:pt x="6870" y="21279"/>
                    <a:pt x="5931" y="20900"/>
                    <a:pt x="4710" y="20255"/>
                  </a:cubicBezTo>
                  <a:cubicBezTo>
                    <a:pt x="3490" y="19611"/>
                    <a:pt x="1987" y="18702"/>
                    <a:pt x="1048" y="18020"/>
                  </a:cubicBezTo>
                  <a:cubicBezTo>
                    <a:pt x="109" y="17338"/>
                    <a:pt x="-267" y="16883"/>
                    <a:pt x="203" y="16504"/>
                  </a:cubicBezTo>
                  <a:cubicBezTo>
                    <a:pt x="672" y="16125"/>
                    <a:pt x="1987" y="15822"/>
                    <a:pt x="4804" y="15557"/>
                  </a:cubicBezTo>
                  <a:cubicBezTo>
                    <a:pt x="7622" y="15291"/>
                    <a:pt x="11942" y="15064"/>
                    <a:pt x="14665" y="14912"/>
                  </a:cubicBezTo>
                  <a:cubicBezTo>
                    <a:pt x="17389" y="14761"/>
                    <a:pt x="18516" y="14685"/>
                    <a:pt x="19643" y="14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1695578" y="1579234"/>
              <a:ext cx="171322" cy="47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01" fill="norm" stroke="1" extrusionOk="0">
                  <a:moveTo>
                    <a:pt x="21064" y="1615"/>
                  </a:moveTo>
                  <a:cubicBezTo>
                    <a:pt x="20804" y="1044"/>
                    <a:pt x="20544" y="473"/>
                    <a:pt x="19763" y="187"/>
                  </a:cubicBezTo>
                  <a:cubicBezTo>
                    <a:pt x="18982" y="-98"/>
                    <a:pt x="17681" y="-98"/>
                    <a:pt x="15599" y="473"/>
                  </a:cubicBezTo>
                  <a:cubicBezTo>
                    <a:pt x="13517" y="1044"/>
                    <a:pt x="10654" y="2186"/>
                    <a:pt x="7922" y="4089"/>
                  </a:cubicBezTo>
                  <a:cubicBezTo>
                    <a:pt x="5189" y="5992"/>
                    <a:pt x="2587" y="8656"/>
                    <a:pt x="1156" y="11321"/>
                  </a:cubicBezTo>
                  <a:cubicBezTo>
                    <a:pt x="-276" y="13985"/>
                    <a:pt x="-536" y="16649"/>
                    <a:pt x="1286" y="18362"/>
                  </a:cubicBezTo>
                  <a:cubicBezTo>
                    <a:pt x="3107" y="20075"/>
                    <a:pt x="7011" y="20836"/>
                    <a:pt x="10004" y="21169"/>
                  </a:cubicBezTo>
                  <a:cubicBezTo>
                    <a:pt x="12997" y="21502"/>
                    <a:pt x="15078" y="21407"/>
                    <a:pt x="17160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1949925" y="1771788"/>
              <a:ext cx="182226" cy="51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483" fill="norm" stroke="1" extrusionOk="0">
                  <a:moveTo>
                    <a:pt x="2826" y="5113"/>
                  </a:moveTo>
                  <a:cubicBezTo>
                    <a:pt x="3066" y="7141"/>
                    <a:pt x="3306" y="9169"/>
                    <a:pt x="3786" y="11549"/>
                  </a:cubicBezTo>
                  <a:cubicBezTo>
                    <a:pt x="4266" y="13930"/>
                    <a:pt x="4986" y="16663"/>
                    <a:pt x="5466" y="18514"/>
                  </a:cubicBezTo>
                  <a:cubicBezTo>
                    <a:pt x="5946" y="20366"/>
                    <a:pt x="6186" y="21336"/>
                    <a:pt x="6066" y="21468"/>
                  </a:cubicBezTo>
                  <a:cubicBezTo>
                    <a:pt x="5946" y="21600"/>
                    <a:pt x="5466" y="20895"/>
                    <a:pt x="4866" y="19043"/>
                  </a:cubicBezTo>
                  <a:cubicBezTo>
                    <a:pt x="4266" y="17192"/>
                    <a:pt x="3546" y="14194"/>
                    <a:pt x="3546" y="11241"/>
                  </a:cubicBezTo>
                  <a:cubicBezTo>
                    <a:pt x="3546" y="8287"/>
                    <a:pt x="4266" y="5378"/>
                    <a:pt x="5586" y="3571"/>
                  </a:cubicBezTo>
                  <a:cubicBezTo>
                    <a:pt x="6906" y="1763"/>
                    <a:pt x="8826" y="1058"/>
                    <a:pt x="10626" y="617"/>
                  </a:cubicBezTo>
                  <a:cubicBezTo>
                    <a:pt x="12426" y="176"/>
                    <a:pt x="14106" y="0"/>
                    <a:pt x="15546" y="0"/>
                  </a:cubicBezTo>
                  <a:cubicBezTo>
                    <a:pt x="16986" y="0"/>
                    <a:pt x="18186" y="176"/>
                    <a:pt x="19266" y="838"/>
                  </a:cubicBezTo>
                  <a:cubicBezTo>
                    <a:pt x="20346" y="1499"/>
                    <a:pt x="21306" y="2645"/>
                    <a:pt x="20106" y="3747"/>
                  </a:cubicBezTo>
                  <a:cubicBezTo>
                    <a:pt x="18906" y="4849"/>
                    <a:pt x="15546" y="5907"/>
                    <a:pt x="12426" y="6656"/>
                  </a:cubicBezTo>
                  <a:cubicBezTo>
                    <a:pt x="9306" y="7406"/>
                    <a:pt x="6426" y="7847"/>
                    <a:pt x="4266" y="8067"/>
                  </a:cubicBezTo>
                  <a:cubicBezTo>
                    <a:pt x="2106" y="8287"/>
                    <a:pt x="666" y="8287"/>
                    <a:pt x="186" y="8067"/>
                  </a:cubicBezTo>
                  <a:cubicBezTo>
                    <a:pt x="-294" y="7847"/>
                    <a:pt x="186" y="7406"/>
                    <a:pt x="1266" y="6965"/>
                  </a:cubicBezTo>
                  <a:cubicBezTo>
                    <a:pt x="2346" y="6524"/>
                    <a:pt x="4026" y="6083"/>
                    <a:pt x="5706" y="5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2260599" y="1570705"/>
              <a:ext cx="31751" cy="54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0"/>
                  </a:moveTo>
                  <a:cubicBezTo>
                    <a:pt x="1440" y="2492"/>
                    <a:pt x="2880" y="4985"/>
                    <a:pt x="3600" y="7768"/>
                  </a:cubicBezTo>
                  <a:cubicBezTo>
                    <a:pt x="4320" y="10551"/>
                    <a:pt x="4320" y="13625"/>
                    <a:pt x="4320" y="15702"/>
                  </a:cubicBezTo>
                  <a:cubicBezTo>
                    <a:pt x="4320" y="17778"/>
                    <a:pt x="4320" y="18858"/>
                    <a:pt x="4320" y="19731"/>
                  </a:cubicBezTo>
                  <a:cubicBezTo>
                    <a:pt x="4320" y="20603"/>
                    <a:pt x="4320" y="21268"/>
                    <a:pt x="7200" y="21434"/>
                  </a:cubicBezTo>
                  <a:cubicBezTo>
                    <a:pt x="10080" y="21600"/>
                    <a:pt x="15840" y="21268"/>
                    <a:pt x="2160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2433751" y="1613632"/>
              <a:ext cx="127741" cy="38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196" fill="norm" stroke="1" extrusionOk="0">
                  <a:moveTo>
                    <a:pt x="765" y="3916"/>
                  </a:moveTo>
                  <a:cubicBezTo>
                    <a:pt x="1114" y="7399"/>
                    <a:pt x="1462" y="10883"/>
                    <a:pt x="1810" y="13264"/>
                  </a:cubicBezTo>
                  <a:cubicBezTo>
                    <a:pt x="2159" y="15645"/>
                    <a:pt x="2507" y="16922"/>
                    <a:pt x="2681" y="18199"/>
                  </a:cubicBezTo>
                  <a:cubicBezTo>
                    <a:pt x="2855" y="19477"/>
                    <a:pt x="2855" y="20754"/>
                    <a:pt x="2681" y="21103"/>
                  </a:cubicBezTo>
                  <a:cubicBezTo>
                    <a:pt x="2507" y="21451"/>
                    <a:pt x="2159" y="20870"/>
                    <a:pt x="1985" y="18490"/>
                  </a:cubicBezTo>
                  <a:cubicBezTo>
                    <a:pt x="1810" y="16109"/>
                    <a:pt x="1810" y="11928"/>
                    <a:pt x="2159" y="8851"/>
                  </a:cubicBezTo>
                  <a:cubicBezTo>
                    <a:pt x="2507" y="5774"/>
                    <a:pt x="3204" y="3799"/>
                    <a:pt x="3901" y="2522"/>
                  </a:cubicBezTo>
                  <a:cubicBezTo>
                    <a:pt x="4597" y="1245"/>
                    <a:pt x="5294" y="664"/>
                    <a:pt x="6514" y="316"/>
                  </a:cubicBezTo>
                  <a:cubicBezTo>
                    <a:pt x="7733" y="-33"/>
                    <a:pt x="9475" y="-149"/>
                    <a:pt x="11565" y="257"/>
                  </a:cubicBezTo>
                  <a:cubicBezTo>
                    <a:pt x="13655" y="664"/>
                    <a:pt x="16094" y="1593"/>
                    <a:pt x="18010" y="3509"/>
                  </a:cubicBezTo>
                  <a:cubicBezTo>
                    <a:pt x="19926" y="5425"/>
                    <a:pt x="21320" y="8328"/>
                    <a:pt x="20972" y="10709"/>
                  </a:cubicBezTo>
                  <a:cubicBezTo>
                    <a:pt x="20623" y="13090"/>
                    <a:pt x="18533" y="14948"/>
                    <a:pt x="15397" y="16167"/>
                  </a:cubicBezTo>
                  <a:cubicBezTo>
                    <a:pt x="12262" y="17386"/>
                    <a:pt x="8081" y="17967"/>
                    <a:pt x="5120" y="18083"/>
                  </a:cubicBezTo>
                  <a:cubicBezTo>
                    <a:pt x="2159" y="18199"/>
                    <a:pt x="417" y="17851"/>
                    <a:pt x="68" y="17445"/>
                  </a:cubicBezTo>
                  <a:cubicBezTo>
                    <a:pt x="-280" y="17038"/>
                    <a:pt x="765" y="16574"/>
                    <a:pt x="1810" y="16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2647949" y="1900905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829"/>
                    <a:pt x="5760" y="11657"/>
                    <a:pt x="9360" y="15257"/>
                  </a:cubicBezTo>
                  <a:cubicBezTo>
                    <a:pt x="12960" y="18857"/>
                    <a:pt x="1728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2772697" y="1488819"/>
              <a:ext cx="120660" cy="49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323" fill="norm" stroke="1" extrusionOk="0">
                  <a:moveTo>
                    <a:pt x="4782" y="2158"/>
                  </a:moveTo>
                  <a:cubicBezTo>
                    <a:pt x="3318" y="1885"/>
                    <a:pt x="1854" y="1612"/>
                    <a:pt x="938" y="1202"/>
                  </a:cubicBezTo>
                  <a:cubicBezTo>
                    <a:pt x="23" y="791"/>
                    <a:pt x="-343" y="245"/>
                    <a:pt x="389" y="62"/>
                  </a:cubicBezTo>
                  <a:cubicBezTo>
                    <a:pt x="1121" y="-120"/>
                    <a:pt x="2952" y="62"/>
                    <a:pt x="4965" y="1065"/>
                  </a:cubicBezTo>
                  <a:cubicBezTo>
                    <a:pt x="6979" y="2067"/>
                    <a:pt x="9176" y="3890"/>
                    <a:pt x="11921" y="6396"/>
                  </a:cubicBezTo>
                  <a:cubicBezTo>
                    <a:pt x="14667" y="8903"/>
                    <a:pt x="17962" y="12093"/>
                    <a:pt x="19610" y="14371"/>
                  </a:cubicBezTo>
                  <a:cubicBezTo>
                    <a:pt x="21257" y="16650"/>
                    <a:pt x="21257" y="18017"/>
                    <a:pt x="19793" y="19110"/>
                  </a:cubicBezTo>
                  <a:cubicBezTo>
                    <a:pt x="18328" y="20204"/>
                    <a:pt x="15399" y="21024"/>
                    <a:pt x="12288" y="21252"/>
                  </a:cubicBezTo>
                  <a:cubicBezTo>
                    <a:pt x="9176" y="21480"/>
                    <a:pt x="5881" y="21115"/>
                    <a:pt x="2586" y="20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3117850" y="1802198"/>
              <a:ext cx="2476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354" y="11375"/>
                    <a:pt x="10708" y="2735"/>
                    <a:pt x="14308" y="575"/>
                  </a:cubicBezTo>
                  <a:cubicBezTo>
                    <a:pt x="17908" y="-1585"/>
                    <a:pt x="1975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3194050" y="1919955"/>
              <a:ext cx="2095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6200"/>
                    <a:pt x="8727" y="10800"/>
                    <a:pt x="12327" y="7200"/>
                  </a:cubicBezTo>
                  <a:cubicBezTo>
                    <a:pt x="15927" y="3600"/>
                    <a:pt x="1876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3731859" y="1640555"/>
              <a:ext cx="28769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0956" y="2800"/>
                  </a:moveTo>
                  <a:cubicBezTo>
                    <a:pt x="21114" y="2133"/>
                    <a:pt x="21271" y="1467"/>
                    <a:pt x="20798" y="933"/>
                  </a:cubicBezTo>
                  <a:cubicBezTo>
                    <a:pt x="20325" y="400"/>
                    <a:pt x="19222" y="0"/>
                    <a:pt x="17330" y="0"/>
                  </a:cubicBezTo>
                  <a:cubicBezTo>
                    <a:pt x="15438" y="0"/>
                    <a:pt x="12757" y="400"/>
                    <a:pt x="10156" y="1733"/>
                  </a:cubicBezTo>
                  <a:cubicBezTo>
                    <a:pt x="7555" y="3067"/>
                    <a:pt x="5032" y="5333"/>
                    <a:pt x="3298" y="8133"/>
                  </a:cubicBezTo>
                  <a:cubicBezTo>
                    <a:pt x="1563" y="10933"/>
                    <a:pt x="617" y="14267"/>
                    <a:pt x="223" y="16267"/>
                  </a:cubicBezTo>
                  <a:cubicBezTo>
                    <a:pt x="-171" y="18267"/>
                    <a:pt x="-13" y="18933"/>
                    <a:pt x="460" y="19467"/>
                  </a:cubicBezTo>
                  <a:cubicBezTo>
                    <a:pt x="933" y="20000"/>
                    <a:pt x="1721" y="20400"/>
                    <a:pt x="4480" y="20800"/>
                  </a:cubicBezTo>
                  <a:cubicBezTo>
                    <a:pt x="7239" y="21200"/>
                    <a:pt x="11969" y="21600"/>
                    <a:pt x="15122" y="21600"/>
                  </a:cubicBezTo>
                  <a:cubicBezTo>
                    <a:pt x="18276" y="21600"/>
                    <a:pt x="19852" y="21200"/>
                    <a:pt x="21429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4184650" y="1939005"/>
              <a:ext cx="57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4508500" y="1576504"/>
              <a:ext cx="211667" cy="73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3888" y="6866"/>
                  </a:moveTo>
                  <a:cubicBezTo>
                    <a:pt x="4320" y="8841"/>
                    <a:pt x="4752" y="10816"/>
                    <a:pt x="5076" y="12976"/>
                  </a:cubicBezTo>
                  <a:cubicBezTo>
                    <a:pt x="5400" y="15136"/>
                    <a:pt x="5616" y="17481"/>
                    <a:pt x="5724" y="18808"/>
                  </a:cubicBezTo>
                  <a:cubicBezTo>
                    <a:pt x="5832" y="20135"/>
                    <a:pt x="5832" y="20443"/>
                    <a:pt x="5724" y="20783"/>
                  </a:cubicBezTo>
                  <a:cubicBezTo>
                    <a:pt x="5616" y="21122"/>
                    <a:pt x="5400" y="21492"/>
                    <a:pt x="5184" y="21523"/>
                  </a:cubicBezTo>
                  <a:cubicBezTo>
                    <a:pt x="4968" y="21554"/>
                    <a:pt x="4752" y="21245"/>
                    <a:pt x="4644" y="19949"/>
                  </a:cubicBezTo>
                  <a:cubicBezTo>
                    <a:pt x="4536" y="18653"/>
                    <a:pt x="4536" y="16370"/>
                    <a:pt x="4752" y="13994"/>
                  </a:cubicBezTo>
                  <a:cubicBezTo>
                    <a:pt x="4968" y="11618"/>
                    <a:pt x="5400" y="9149"/>
                    <a:pt x="6480" y="6959"/>
                  </a:cubicBezTo>
                  <a:cubicBezTo>
                    <a:pt x="7560" y="4768"/>
                    <a:pt x="9288" y="2855"/>
                    <a:pt x="10584" y="1775"/>
                  </a:cubicBezTo>
                  <a:cubicBezTo>
                    <a:pt x="11880" y="695"/>
                    <a:pt x="12744" y="448"/>
                    <a:pt x="13716" y="263"/>
                  </a:cubicBezTo>
                  <a:cubicBezTo>
                    <a:pt x="14688" y="77"/>
                    <a:pt x="15768" y="-46"/>
                    <a:pt x="16740" y="16"/>
                  </a:cubicBezTo>
                  <a:cubicBezTo>
                    <a:pt x="17712" y="77"/>
                    <a:pt x="18576" y="324"/>
                    <a:pt x="19548" y="1250"/>
                  </a:cubicBezTo>
                  <a:cubicBezTo>
                    <a:pt x="20520" y="2176"/>
                    <a:pt x="21600" y="3780"/>
                    <a:pt x="21600" y="5045"/>
                  </a:cubicBezTo>
                  <a:cubicBezTo>
                    <a:pt x="21600" y="6311"/>
                    <a:pt x="20520" y="7236"/>
                    <a:pt x="18036" y="7915"/>
                  </a:cubicBezTo>
                  <a:cubicBezTo>
                    <a:pt x="15552" y="8594"/>
                    <a:pt x="11664" y="9026"/>
                    <a:pt x="8424" y="8717"/>
                  </a:cubicBezTo>
                  <a:cubicBezTo>
                    <a:pt x="5184" y="8409"/>
                    <a:pt x="2592" y="7360"/>
                    <a:pt x="0" y="6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4675716" y="1234155"/>
              <a:ext cx="207434" cy="26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0278" y="0"/>
                  </a:moveTo>
                  <a:cubicBezTo>
                    <a:pt x="15429" y="2025"/>
                    <a:pt x="10580" y="4050"/>
                    <a:pt x="7494" y="5400"/>
                  </a:cubicBezTo>
                  <a:cubicBezTo>
                    <a:pt x="4408" y="6750"/>
                    <a:pt x="3086" y="7425"/>
                    <a:pt x="1984" y="8016"/>
                  </a:cubicBezTo>
                  <a:cubicBezTo>
                    <a:pt x="882" y="8606"/>
                    <a:pt x="0" y="9112"/>
                    <a:pt x="0" y="9619"/>
                  </a:cubicBezTo>
                  <a:cubicBezTo>
                    <a:pt x="0" y="10125"/>
                    <a:pt x="882" y="10631"/>
                    <a:pt x="2976" y="10969"/>
                  </a:cubicBezTo>
                  <a:cubicBezTo>
                    <a:pt x="5069" y="11306"/>
                    <a:pt x="8376" y="11475"/>
                    <a:pt x="10800" y="11728"/>
                  </a:cubicBezTo>
                  <a:cubicBezTo>
                    <a:pt x="13224" y="11981"/>
                    <a:pt x="14767" y="12319"/>
                    <a:pt x="15539" y="12909"/>
                  </a:cubicBezTo>
                  <a:cubicBezTo>
                    <a:pt x="16310" y="13500"/>
                    <a:pt x="16310" y="14344"/>
                    <a:pt x="15869" y="15019"/>
                  </a:cubicBezTo>
                  <a:cubicBezTo>
                    <a:pt x="15429" y="15694"/>
                    <a:pt x="14547" y="16200"/>
                    <a:pt x="12673" y="17044"/>
                  </a:cubicBezTo>
                  <a:cubicBezTo>
                    <a:pt x="10800" y="17887"/>
                    <a:pt x="7935" y="19069"/>
                    <a:pt x="6061" y="19912"/>
                  </a:cubicBezTo>
                  <a:cubicBezTo>
                    <a:pt x="4188" y="20756"/>
                    <a:pt x="3306" y="21262"/>
                    <a:pt x="3747" y="21431"/>
                  </a:cubicBezTo>
                  <a:cubicBezTo>
                    <a:pt x="4188" y="21600"/>
                    <a:pt x="5951" y="21431"/>
                    <a:pt x="9147" y="20672"/>
                  </a:cubicBezTo>
                  <a:cubicBezTo>
                    <a:pt x="12343" y="19912"/>
                    <a:pt x="16971" y="18563"/>
                    <a:pt x="21600" y="17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4914900" y="1265905"/>
              <a:ext cx="1841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5040"/>
                    <a:pt x="9931" y="10080"/>
                    <a:pt x="13531" y="13680"/>
                  </a:cubicBezTo>
                  <a:cubicBezTo>
                    <a:pt x="17131" y="17280"/>
                    <a:pt x="19366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4984750" y="1227805"/>
              <a:ext cx="1460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6748" y="923"/>
                  </a:cubicBezTo>
                  <a:cubicBezTo>
                    <a:pt x="15026" y="1846"/>
                    <a:pt x="13148" y="3692"/>
                    <a:pt x="10330" y="7292"/>
                  </a:cubicBezTo>
                  <a:cubicBezTo>
                    <a:pt x="7513" y="10892"/>
                    <a:pt x="3757" y="162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5156200" y="1405605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5194300" y="1304005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5432018" y="1563139"/>
              <a:ext cx="136933" cy="35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546" fill="norm" stroke="1" extrusionOk="0">
                  <a:moveTo>
                    <a:pt x="20856" y="3525"/>
                  </a:moveTo>
                  <a:cubicBezTo>
                    <a:pt x="20534" y="2502"/>
                    <a:pt x="20211" y="1480"/>
                    <a:pt x="19244" y="841"/>
                  </a:cubicBezTo>
                  <a:cubicBezTo>
                    <a:pt x="18277" y="202"/>
                    <a:pt x="16665" y="-54"/>
                    <a:pt x="15214" y="10"/>
                  </a:cubicBezTo>
                  <a:cubicBezTo>
                    <a:pt x="13763" y="74"/>
                    <a:pt x="12474" y="457"/>
                    <a:pt x="10056" y="2502"/>
                  </a:cubicBezTo>
                  <a:cubicBezTo>
                    <a:pt x="7638" y="4547"/>
                    <a:pt x="4092" y="8254"/>
                    <a:pt x="1996" y="11385"/>
                  </a:cubicBezTo>
                  <a:cubicBezTo>
                    <a:pt x="-99" y="14516"/>
                    <a:pt x="-744" y="17073"/>
                    <a:pt x="1029" y="18670"/>
                  </a:cubicBezTo>
                  <a:cubicBezTo>
                    <a:pt x="2802" y="20268"/>
                    <a:pt x="6993" y="20907"/>
                    <a:pt x="11184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5681133" y="1640555"/>
              <a:ext cx="846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08"/>
                    <a:pt x="0" y="11815"/>
                    <a:pt x="0" y="15415"/>
                  </a:cubicBezTo>
                  <a:cubicBezTo>
                    <a:pt x="0" y="19015"/>
                    <a:pt x="10800" y="203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5772149" y="1761205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8000"/>
                    <a:pt x="1200" y="14400"/>
                    <a:pt x="4800" y="10800"/>
                  </a:cubicBezTo>
                  <a:cubicBezTo>
                    <a:pt x="8400" y="7200"/>
                    <a:pt x="15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5946981" y="1599213"/>
              <a:ext cx="164491" cy="51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431" fill="norm" stroke="1" extrusionOk="0">
                  <a:moveTo>
                    <a:pt x="7574" y="5906"/>
                  </a:moveTo>
                  <a:cubicBezTo>
                    <a:pt x="7041" y="7917"/>
                    <a:pt x="6508" y="9929"/>
                    <a:pt x="6108" y="12071"/>
                  </a:cubicBezTo>
                  <a:cubicBezTo>
                    <a:pt x="5708" y="14214"/>
                    <a:pt x="5441" y="16487"/>
                    <a:pt x="5174" y="17930"/>
                  </a:cubicBezTo>
                  <a:cubicBezTo>
                    <a:pt x="4908" y="19373"/>
                    <a:pt x="4641" y="19985"/>
                    <a:pt x="4108" y="20510"/>
                  </a:cubicBezTo>
                  <a:cubicBezTo>
                    <a:pt x="3574" y="21035"/>
                    <a:pt x="2774" y="21472"/>
                    <a:pt x="2108" y="21428"/>
                  </a:cubicBezTo>
                  <a:cubicBezTo>
                    <a:pt x="1441" y="21385"/>
                    <a:pt x="908" y="20860"/>
                    <a:pt x="508" y="19023"/>
                  </a:cubicBezTo>
                  <a:cubicBezTo>
                    <a:pt x="108" y="17187"/>
                    <a:pt x="-159" y="14039"/>
                    <a:pt x="108" y="11066"/>
                  </a:cubicBezTo>
                  <a:cubicBezTo>
                    <a:pt x="374" y="8092"/>
                    <a:pt x="1174" y="5294"/>
                    <a:pt x="2508" y="3457"/>
                  </a:cubicBezTo>
                  <a:cubicBezTo>
                    <a:pt x="3841" y="1621"/>
                    <a:pt x="5708" y="746"/>
                    <a:pt x="7308" y="309"/>
                  </a:cubicBezTo>
                  <a:cubicBezTo>
                    <a:pt x="8908" y="-128"/>
                    <a:pt x="10241" y="-128"/>
                    <a:pt x="12374" y="484"/>
                  </a:cubicBezTo>
                  <a:cubicBezTo>
                    <a:pt x="14508" y="1096"/>
                    <a:pt x="17441" y="2321"/>
                    <a:pt x="19174" y="3545"/>
                  </a:cubicBezTo>
                  <a:cubicBezTo>
                    <a:pt x="20908" y="4769"/>
                    <a:pt x="21441" y="5993"/>
                    <a:pt x="19441" y="7043"/>
                  </a:cubicBezTo>
                  <a:cubicBezTo>
                    <a:pt x="17441" y="8092"/>
                    <a:pt x="12908" y="8967"/>
                    <a:pt x="9841" y="9360"/>
                  </a:cubicBezTo>
                  <a:cubicBezTo>
                    <a:pt x="6774" y="9754"/>
                    <a:pt x="5174" y="9666"/>
                    <a:pt x="3974" y="9142"/>
                  </a:cubicBezTo>
                  <a:cubicBezTo>
                    <a:pt x="2774" y="8617"/>
                    <a:pt x="1974" y="7655"/>
                    <a:pt x="1174" y="6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6146799" y="1545305"/>
              <a:ext cx="96322" cy="34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479" fill="norm" stroke="1" extrusionOk="0">
                  <a:moveTo>
                    <a:pt x="2757" y="0"/>
                  </a:moveTo>
                  <a:cubicBezTo>
                    <a:pt x="5055" y="131"/>
                    <a:pt x="7353" y="262"/>
                    <a:pt x="10340" y="1309"/>
                  </a:cubicBezTo>
                  <a:cubicBezTo>
                    <a:pt x="13328" y="2356"/>
                    <a:pt x="17004" y="4320"/>
                    <a:pt x="19072" y="7069"/>
                  </a:cubicBezTo>
                  <a:cubicBezTo>
                    <a:pt x="21140" y="9818"/>
                    <a:pt x="21600" y="13353"/>
                    <a:pt x="19762" y="15905"/>
                  </a:cubicBezTo>
                  <a:cubicBezTo>
                    <a:pt x="17923" y="18458"/>
                    <a:pt x="13787" y="20029"/>
                    <a:pt x="10570" y="20815"/>
                  </a:cubicBezTo>
                  <a:cubicBezTo>
                    <a:pt x="7353" y="21600"/>
                    <a:pt x="5055" y="21600"/>
                    <a:pt x="3447" y="21273"/>
                  </a:cubicBezTo>
                  <a:cubicBezTo>
                    <a:pt x="1838" y="20945"/>
                    <a:pt x="919" y="20291"/>
                    <a:pt x="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6275916" y="1415442"/>
              <a:ext cx="93135" cy="16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6873" y="4361"/>
                  </a:moveTo>
                  <a:cubicBezTo>
                    <a:pt x="4909" y="5161"/>
                    <a:pt x="2945" y="5961"/>
                    <a:pt x="1964" y="7161"/>
                  </a:cubicBezTo>
                  <a:cubicBezTo>
                    <a:pt x="982" y="8361"/>
                    <a:pt x="982" y="9961"/>
                    <a:pt x="736" y="11694"/>
                  </a:cubicBezTo>
                  <a:cubicBezTo>
                    <a:pt x="491" y="13428"/>
                    <a:pt x="0" y="15294"/>
                    <a:pt x="0" y="15428"/>
                  </a:cubicBezTo>
                  <a:cubicBezTo>
                    <a:pt x="0" y="15561"/>
                    <a:pt x="491" y="13961"/>
                    <a:pt x="1964" y="11294"/>
                  </a:cubicBezTo>
                  <a:cubicBezTo>
                    <a:pt x="3436" y="8628"/>
                    <a:pt x="5891" y="4894"/>
                    <a:pt x="8100" y="2628"/>
                  </a:cubicBezTo>
                  <a:cubicBezTo>
                    <a:pt x="10309" y="361"/>
                    <a:pt x="12273" y="-439"/>
                    <a:pt x="14482" y="228"/>
                  </a:cubicBezTo>
                  <a:cubicBezTo>
                    <a:pt x="16691" y="894"/>
                    <a:pt x="19145" y="3028"/>
                    <a:pt x="20373" y="6761"/>
                  </a:cubicBezTo>
                  <a:cubicBezTo>
                    <a:pt x="21600" y="10494"/>
                    <a:pt x="21600" y="15828"/>
                    <a:pt x="21600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6470649" y="1462755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6594385" y="1342142"/>
              <a:ext cx="180702" cy="21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05" fill="norm" stroke="1" extrusionOk="0">
                  <a:moveTo>
                    <a:pt x="20493" y="2537"/>
                  </a:moveTo>
                  <a:cubicBezTo>
                    <a:pt x="20989" y="1478"/>
                    <a:pt x="21486" y="419"/>
                    <a:pt x="20989" y="102"/>
                  </a:cubicBezTo>
                  <a:cubicBezTo>
                    <a:pt x="20493" y="-216"/>
                    <a:pt x="19003" y="208"/>
                    <a:pt x="16396" y="1372"/>
                  </a:cubicBezTo>
                  <a:cubicBezTo>
                    <a:pt x="13789" y="2537"/>
                    <a:pt x="10065" y="4443"/>
                    <a:pt x="7831" y="5819"/>
                  </a:cubicBezTo>
                  <a:cubicBezTo>
                    <a:pt x="5596" y="7196"/>
                    <a:pt x="4852" y="8043"/>
                    <a:pt x="5100" y="8890"/>
                  </a:cubicBezTo>
                  <a:cubicBezTo>
                    <a:pt x="5348" y="9737"/>
                    <a:pt x="6589" y="10584"/>
                    <a:pt x="7831" y="11113"/>
                  </a:cubicBezTo>
                  <a:cubicBezTo>
                    <a:pt x="9072" y="11643"/>
                    <a:pt x="10314" y="11855"/>
                    <a:pt x="10934" y="12490"/>
                  </a:cubicBezTo>
                  <a:cubicBezTo>
                    <a:pt x="11555" y="13125"/>
                    <a:pt x="11555" y="14184"/>
                    <a:pt x="10562" y="15031"/>
                  </a:cubicBezTo>
                  <a:cubicBezTo>
                    <a:pt x="9569" y="15878"/>
                    <a:pt x="7583" y="16513"/>
                    <a:pt x="5969" y="17043"/>
                  </a:cubicBezTo>
                  <a:cubicBezTo>
                    <a:pt x="4355" y="17572"/>
                    <a:pt x="3114" y="17996"/>
                    <a:pt x="1996" y="18631"/>
                  </a:cubicBezTo>
                  <a:cubicBezTo>
                    <a:pt x="879" y="19266"/>
                    <a:pt x="-114" y="20113"/>
                    <a:pt x="10" y="20643"/>
                  </a:cubicBezTo>
                  <a:cubicBezTo>
                    <a:pt x="134" y="21172"/>
                    <a:pt x="1376" y="21384"/>
                    <a:pt x="3983" y="21278"/>
                  </a:cubicBezTo>
                  <a:cubicBezTo>
                    <a:pt x="6589" y="21172"/>
                    <a:pt x="10562" y="20749"/>
                    <a:pt x="14534" y="20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6832599" y="1348455"/>
              <a:ext cx="127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120"/>
                    <a:pt x="5760" y="6240"/>
                    <a:pt x="9360" y="9840"/>
                  </a:cubicBezTo>
                  <a:cubicBezTo>
                    <a:pt x="12960" y="13440"/>
                    <a:pt x="17280" y="17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6807199" y="1354805"/>
              <a:ext cx="1905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040" y="1317"/>
                  </a:cubicBezTo>
                  <a:cubicBezTo>
                    <a:pt x="14880" y="2634"/>
                    <a:pt x="11760" y="5268"/>
                    <a:pt x="8880" y="7902"/>
                  </a:cubicBezTo>
                  <a:cubicBezTo>
                    <a:pt x="6000" y="10537"/>
                    <a:pt x="3360" y="13171"/>
                    <a:pt x="1920" y="15454"/>
                  </a:cubicBezTo>
                  <a:cubicBezTo>
                    <a:pt x="480" y="17737"/>
                    <a:pt x="240" y="196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6978649" y="1519905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7029449" y="1392905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3695700" y="2500715"/>
              <a:ext cx="1923052" cy="162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495" fill="norm" stroke="1" extrusionOk="0">
                  <a:moveTo>
                    <a:pt x="0" y="21495"/>
                  </a:moveTo>
                  <a:cubicBezTo>
                    <a:pt x="784" y="18970"/>
                    <a:pt x="1568" y="16446"/>
                    <a:pt x="2376" y="14201"/>
                  </a:cubicBezTo>
                  <a:cubicBezTo>
                    <a:pt x="3184" y="11957"/>
                    <a:pt x="4016" y="9994"/>
                    <a:pt x="4812" y="8451"/>
                  </a:cubicBezTo>
                  <a:cubicBezTo>
                    <a:pt x="5608" y="6908"/>
                    <a:pt x="6368" y="5786"/>
                    <a:pt x="7212" y="4664"/>
                  </a:cubicBezTo>
                  <a:cubicBezTo>
                    <a:pt x="8055" y="3542"/>
                    <a:pt x="8982" y="2420"/>
                    <a:pt x="9897" y="1578"/>
                  </a:cubicBezTo>
                  <a:cubicBezTo>
                    <a:pt x="10812" y="737"/>
                    <a:pt x="11715" y="176"/>
                    <a:pt x="12606" y="35"/>
                  </a:cubicBezTo>
                  <a:cubicBezTo>
                    <a:pt x="13497" y="-105"/>
                    <a:pt x="14376" y="176"/>
                    <a:pt x="15279" y="877"/>
                  </a:cubicBezTo>
                  <a:cubicBezTo>
                    <a:pt x="16182" y="1578"/>
                    <a:pt x="17109" y="2700"/>
                    <a:pt x="18000" y="3822"/>
                  </a:cubicBezTo>
                  <a:cubicBezTo>
                    <a:pt x="18891" y="4944"/>
                    <a:pt x="19747" y="6066"/>
                    <a:pt x="20281" y="6768"/>
                  </a:cubicBezTo>
                  <a:cubicBezTo>
                    <a:pt x="20816" y="7469"/>
                    <a:pt x="21030" y="7750"/>
                    <a:pt x="21220" y="8170"/>
                  </a:cubicBezTo>
                  <a:cubicBezTo>
                    <a:pt x="21410" y="8591"/>
                    <a:pt x="21576" y="9152"/>
                    <a:pt x="21588" y="9573"/>
                  </a:cubicBezTo>
                  <a:cubicBezTo>
                    <a:pt x="21600" y="9994"/>
                    <a:pt x="21457" y="10274"/>
                    <a:pt x="20970" y="10835"/>
                  </a:cubicBezTo>
                  <a:cubicBezTo>
                    <a:pt x="20483" y="11396"/>
                    <a:pt x="19651" y="12238"/>
                    <a:pt x="19129" y="12799"/>
                  </a:cubicBezTo>
                  <a:cubicBezTo>
                    <a:pt x="18606" y="13360"/>
                    <a:pt x="18392" y="13640"/>
                    <a:pt x="18178" y="13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3619500" y="2657281"/>
              <a:ext cx="2203450" cy="15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664" y="19697"/>
                    <a:pt x="1328" y="17897"/>
                    <a:pt x="2013" y="16697"/>
                  </a:cubicBezTo>
                  <a:cubicBezTo>
                    <a:pt x="2697" y="15497"/>
                    <a:pt x="3403" y="14897"/>
                    <a:pt x="4181" y="13997"/>
                  </a:cubicBezTo>
                  <a:cubicBezTo>
                    <a:pt x="4959" y="13097"/>
                    <a:pt x="5810" y="11897"/>
                    <a:pt x="6567" y="10847"/>
                  </a:cubicBezTo>
                  <a:cubicBezTo>
                    <a:pt x="7324" y="9797"/>
                    <a:pt x="7988" y="8897"/>
                    <a:pt x="8715" y="7847"/>
                  </a:cubicBezTo>
                  <a:cubicBezTo>
                    <a:pt x="9441" y="6797"/>
                    <a:pt x="10229" y="5597"/>
                    <a:pt x="11018" y="4547"/>
                  </a:cubicBezTo>
                  <a:cubicBezTo>
                    <a:pt x="11806" y="3497"/>
                    <a:pt x="12595" y="2597"/>
                    <a:pt x="13601" y="1847"/>
                  </a:cubicBezTo>
                  <a:cubicBezTo>
                    <a:pt x="14607" y="1097"/>
                    <a:pt x="15832" y="497"/>
                    <a:pt x="16797" y="197"/>
                  </a:cubicBezTo>
                  <a:cubicBezTo>
                    <a:pt x="17761" y="-103"/>
                    <a:pt x="18467" y="-103"/>
                    <a:pt x="19224" y="497"/>
                  </a:cubicBezTo>
                  <a:cubicBezTo>
                    <a:pt x="19982" y="1097"/>
                    <a:pt x="20791" y="2297"/>
                    <a:pt x="21600" y="3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8483864" y="1723105"/>
              <a:ext cx="69586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36" y="0"/>
                  </a:moveTo>
                  <a:cubicBezTo>
                    <a:pt x="12354" y="523"/>
                    <a:pt x="14973" y="1045"/>
                    <a:pt x="14973" y="1645"/>
                  </a:cubicBezTo>
                  <a:cubicBezTo>
                    <a:pt x="14973" y="2245"/>
                    <a:pt x="12354" y="2923"/>
                    <a:pt x="9736" y="3581"/>
                  </a:cubicBezTo>
                  <a:cubicBezTo>
                    <a:pt x="7118" y="4239"/>
                    <a:pt x="4500" y="4877"/>
                    <a:pt x="2863" y="5545"/>
                  </a:cubicBezTo>
                  <a:cubicBezTo>
                    <a:pt x="1227" y="6213"/>
                    <a:pt x="573" y="6910"/>
                    <a:pt x="245" y="7626"/>
                  </a:cubicBezTo>
                  <a:cubicBezTo>
                    <a:pt x="-82" y="8342"/>
                    <a:pt x="-82" y="9077"/>
                    <a:pt x="245" y="9784"/>
                  </a:cubicBezTo>
                  <a:cubicBezTo>
                    <a:pt x="573" y="10490"/>
                    <a:pt x="1227" y="11168"/>
                    <a:pt x="1882" y="11835"/>
                  </a:cubicBezTo>
                  <a:cubicBezTo>
                    <a:pt x="2536" y="12503"/>
                    <a:pt x="3191" y="13161"/>
                    <a:pt x="3518" y="13858"/>
                  </a:cubicBezTo>
                  <a:cubicBezTo>
                    <a:pt x="3845" y="14555"/>
                    <a:pt x="3845" y="15290"/>
                    <a:pt x="4500" y="16045"/>
                  </a:cubicBezTo>
                  <a:cubicBezTo>
                    <a:pt x="5154" y="16800"/>
                    <a:pt x="6463" y="17574"/>
                    <a:pt x="8427" y="18203"/>
                  </a:cubicBezTo>
                  <a:cubicBezTo>
                    <a:pt x="10391" y="18832"/>
                    <a:pt x="13009" y="19316"/>
                    <a:pt x="15300" y="19858"/>
                  </a:cubicBezTo>
                  <a:cubicBezTo>
                    <a:pt x="17591" y="20400"/>
                    <a:pt x="19554" y="21000"/>
                    <a:pt x="215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7899399" y="3850355"/>
              <a:ext cx="3943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441" y="9120"/>
                    <a:pt x="881" y="11040"/>
                    <a:pt x="1351" y="11520"/>
                  </a:cubicBezTo>
                  <a:cubicBezTo>
                    <a:pt x="1820" y="12000"/>
                    <a:pt x="2319" y="11040"/>
                    <a:pt x="2759" y="10080"/>
                  </a:cubicBezTo>
                  <a:cubicBezTo>
                    <a:pt x="3200" y="9120"/>
                    <a:pt x="3583" y="8160"/>
                    <a:pt x="3988" y="7200"/>
                  </a:cubicBezTo>
                  <a:cubicBezTo>
                    <a:pt x="4394" y="6240"/>
                    <a:pt x="4823" y="5280"/>
                    <a:pt x="5258" y="4800"/>
                  </a:cubicBezTo>
                  <a:cubicBezTo>
                    <a:pt x="5693" y="4320"/>
                    <a:pt x="6133" y="4320"/>
                    <a:pt x="6597" y="4320"/>
                  </a:cubicBezTo>
                  <a:cubicBezTo>
                    <a:pt x="7061" y="4320"/>
                    <a:pt x="7548" y="4320"/>
                    <a:pt x="7983" y="3840"/>
                  </a:cubicBezTo>
                  <a:cubicBezTo>
                    <a:pt x="8417" y="3360"/>
                    <a:pt x="8800" y="2400"/>
                    <a:pt x="9188" y="1680"/>
                  </a:cubicBezTo>
                  <a:cubicBezTo>
                    <a:pt x="9577" y="960"/>
                    <a:pt x="9971" y="480"/>
                    <a:pt x="10359" y="240"/>
                  </a:cubicBezTo>
                  <a:cubicBezTo>
                    <a:pt x="10748" y="0"/>
                    <a:pt x="11130" y="0"/>
                    <a:pt x="11519" y="0"/>
                  </a:cubicBezTo>
                  <a:cubicBezTo>
                    <a:pt x="11907" y="0"/>
                    <a:pt x="12301" y="0"/>
                    <a:pt x="12701" y="240"/>
                  </a:cubicBezTo>
                  <a:cubicBezTo>
                    <a:pt x="13101" y="480"/>
                    <a:pt x="13507" y="960"/>
                    <a:pt x="13901" y="1440"/>
                  </a:cubicBezTo>
                  <a:cubicBezTo>
                    <a:pt x="14296" y="1920"/>
                    <a:pt x="14678" y="2400"/>
                    <a:pt x="15049" y="3120"/>
                  </a:cubicBezTo>
                  <a:cubicBezTo>
                    <a:pt x="15420" y="3840"/>
                    <a:pt x="15780" y="4800"/>
                    <a:pt x="16191" y="6000"/>
                  </a:cubicBezTo>
                  <a:cubicBezTo>
                    <a:pt x="16603" y="7200"/>
                    <a:pt x="17067" y="8640"/>
                    <a:pt x="17496" y="10320"/>
                  </a:cubicBezTo>
                  <a:cubicBezTo>
                    <a:pt x="17925" y="12000"/>
                    <a:pt x="18319" y="13920"/>
                    <a:pt x="18730" y="15360"/>
                  </a:cubicBezTo>
                  <a:cubicBezTo>
                    <a:pt x="19142" y="16800"/>
                    <a:pt x="19571" y="17760"/>
                    <a:pt x="20023" y="18480"/>
                  </a:cubicBezTo>
                  <a:cubicBezTo>
                    <a:pt x="20475" y="19200"/>
                    <a:pt x="20951" y="19680"/>
                    <a:pt x="21217" y="20160"/>
                  </a:cubicBezTo>
                  <a:cubicBezTo>
                    <a:pt x="21484" y="20640"/>
                    <a:pt x="21542" y="21120"/>
                    <a:pt x="21571" y="2136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8445499" y="2447510"/>
              <a:ext cx="3384551" cy="145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21311"/>
                  </a:moveTo>
                  <a:cubicBezTo>
                    <a:pt x="351" y="21155"/>
                    <a:pt x="702" y="20998"/>
                    <a:pt x="1040" y="20763"/>
                  </a:cubicBezTo>
                  <a:cubicBezTo>
                    <a:pt x="1378" y="20529"/>
                    <a:pt x="1702" y="20216"/>
                    <a:pt x="1979" y="19824"/>
                  </a:cubicBezTo>
                  <a:cubicBezTo>
                    <a:pt x="2256" y="19433"/>
                    <a:pt x="2486" y="18963"/>
                    <a:pt x="2708" y="18431"/>
                  </a:cubicBezTo>
                  <a:cubicBezTo>
                    <a:pt x="2931" y="17899"/>
                    <a:pt x="3147" y="17304"/>
                    <a:pt x="3350" y="16616"/>
                  </a:cubicBezTo>
                  <a:cubicBezTo>
                    <a:pt x="3553" y="15927"/>
                    <a:pt x="3742" y="15144"/>
                    <a:pt x="3931" y="14362"/>
                  </a:cubicBezTo>
                  <a:cubicBezTo>
                    <a:pt x="4120" y="13579"/>
                    <a:pt x="4309" y="12796"/>
                    <a:pt x="4485" y="12045"/>
                  </a:cubicBezTo>
                  <a:cubicBezTo>
                    <a:pt x="4660" y="11294"/>
                    <a:pt x="4823" y="10574"/>
                    <a:pt x="4951" y="9963"/>
                  </a:cubicBezTo>
                  <a:cubicBezTo>
                    <a:pt x="5079" y="9353"/>
                    <a:pt x="5174" y="8852"/>
                    <a:pt x="5282" y="8304"/>
                  </a:cubicBezTo>
                  <a:cubicBezTo>
                    <a:pt x="5390" y="7756"/>
                    <a:pt x="5511" y="7162"/>
                    <a:pt x="5633" y="6520"/>
                  </a:cubicBezTo>
                  <a:cubicBezTo>
                    <a:pt x="5755" y="5878"/>
                    <a:pt x="5876" y="5190"/>
                    <a:pt x="6005" y="4423"/>
                  </a:cubicBezTo>
                  <a:cubicBezTo>
                    <a:pt x="6133" y="3656"/>
                    <a:pt x="6268" y="2810"/>
                    <a:pt x="6376" y="2247"/>
                  </a:cubicBezTo>
                  <a:cubicBezTo>
                    <a:pt x="6484" y="1683"/>
                    <a:pt x="6565" y="1402"/>
                    <a:pt x="6768" y="1089"/>
                  </a:cubicBezTo>
                  <a:cubicBezTo>
                    <a:pt x="6970" y="776"/>
                    <a:pt x="7295" y="431"/>
                    <a:pt x="7571" y="243"/>
                  </a:cubicBezTo>
                  <a:cubicBezTo>
                    <a:pt x="7848" y="56"/>
                    <a:pt x="8078" y="24"/>
                    <a:pt x="8375" y="9"/>
                  </a:cubicBezTo>
                  <a:cubicBezTo>
                    <a:pt x="8672" y="-7"/>
                    <a:pt x="9037" y="-7"/>
                    <a:pt x="9395" y="71"/>
                  </a:cubicBezTo>
                  <a:cubicBezTo>
                    <a:pt x="9753" y="150"/>
                    <a:pt x="10104" y="306"/>
                    <a:pt x="10449" y="588"/>
                  </a:cubicBezTo>
                  <a:cubicBezTo>
                    <a:pt x="10793" y="870"/>
                    <a:pt x="11131" y="1276"/>
                    <a:pt x="11408" y="1746"/>
                  </a:cubicBezTo>
                  <a:cubicBezTo>
                    <a:pt x="11685" y="2216"/>
                    <a:pt x="11901" y="2748"/>
                    <a:pt x="12090" y="3264"/>
                  </a:cubicBezTo>
                  <a:cubicBezTo>
                    <a:pt x="12279" y="3781"/>
                    <a:pt x="12441" y="4282"/>
                    <a:pt x="12603" y="4736"/>
                  </a:cubicBezTo>
                  <a:cubicBezTo>
                    <a:pt x="12765" y="5190"/>
                    <a:pt x="12928" y="5596"/>
                    <a:pt x="13103" y="6223"/>
                  </a:cubicBezTo>
                  <a:cubicBezTo>
                    <a:pt x="13279" y="6849"/>
                    <a:pt x="13468" y="7694"/>
                    <a:pt x="13644" y="8461"/>
                  </a:cubicBezTo>
                  <a:cubicBezTo>
                    <a:pt x="13819" y="9228"/>
                    <a:pt x="13981" y="9916"/>
                    <a:pt x="14177" y="10511"/>
                  </a:cubicBezTo>
                  <a:cubicBezTo>
                    <a:pt x="14373" y="11106"/>
                    <a:pt x="14603" y="11607"/>
                    <a:pt x="14839" y="12045"/>
                  </a:cubicBezTo>
                  <a:cubicBezTo>
                    <a:pt x="15075" y="12483"/>
                    <a:pt x="15319" y="12859"/>
                    <a:pt x="15595" y="13266"/>
                  </a:cubicBezTo>
                  <a:cubicBezTo>
                    <a:pt x="15872" y="13673"/>
                    <a:pt x="16183" y="14111"/>
                    <a:pt x="16440" y="14487"/>
                  </a:cubicBezTo>
                  <a:cubicBezTo>
                    <a:pt x="16696" y="14863"/>
                    <a:pt x="16899" y="15176"/>
                    <a:pt x="17122" y="15504"/>
                  </a:cubicBezTo>
                  <a:cubicBezTo>
                    <a:pt x="17345" y="15833"/>
                    <a:pt x="17588" y="16177"/>
                    <a:pt x="17899" y="16584"/>
                  </a:cubicBezTo>
                  <a:cubicBezTo>
                    <a:pt x="18209" y="16991"/>
                    <a:pt x="18588" y="17461"/>
                    <a:pt x="18919" y="17915"/>
                  </a:cubicBezTo>
                  <a:cubicBezTo>
                    <a:pt x="19250" y="18369"/>
                    <a:pt x="19533" y="18807"/>
                    <a:pt x="19844" y="19167"/>
                  </a:cubicBezTo>
                  <a:cubicBezTo>
                    <a:pt x="20155" y="19527"/>
                    <a:pt x="20492" y="19809"/>
                    <a:pt x="20762" y="20028"/>
                  </a:cubicBezTo>
                  <a:cubicBezTo>
                    <a:pt x="21033" y="20247"/>
                    <a:pt x="21235" y="20403"/>
                    <a:pt x="21364" y="20654"/>
                  </a:cubicBezTo>
                  <a:cubicBezTo>
                    <a:pt x="21492" y="20904"/>
                    <a:pt x="21546" y="21249"/>
                    <a:pt x="21600" y="21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8610599" y="4126220"/>
              <a:ext cx="218018" cy="21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5" fill="norm" stroke="1" extrusionOk="0">
                  <a:moveTo>
                    <a:pt x="12583" y="3273"/>
                  </a:moveTo>
                  <a:cubicBezTo>
                    <a:pt x="10695" y="2291"/>
                    <a:pt x="8808" y="1309"/>
                    <a:pt x="7340" y="818"/>
                  </a:cubicBezTo>
                  <a:cubicBezTo>
                    <a:pt x="5872" y="327"/>
                    <a:pt x="4823" y="327"/>
                    <a:pt x="3355" y="2095"/>
                  </a:cubicBezTo>
                  <a:cubicBezTo>
                    <a:pt x="1887" y="3862"/>
                    <a:pt x="0" y="7397"/>
                    <a:pt x="0" y="11029"/>
                  </a:cubicBezTo>
                  <a:cubicBezTo>
                    <a:pt x="0" y="14662"/>
                    <a:pt x="1887" y="18393"/>
                    <a:pt x="5033" y="19767"/>
                  </a:cubicBezTo>
                  <a:cubicBezTo>
                    <a:pt x="8179" y="21142"/>
                    <a:pt x="12583" y="20160"/>
                    <a:pt x="15938" y="17411"/>
                  </a:cubicBezTo>
                  <a:cubicBezTo>
                    <a:pt x="19293" y="14662"/>
                    <a:pt x="21600" y="10146"/>
                    <a:pt x="21600" y="6709"/>
                  </a:cubicBezTo>
                  <a:cubicBezTo>
                    <a:pt x="21600" y="3273"/>
                    <a:pt x="19293" y="917"/>
                    <a:pt x="16462" y="229"/>
                  </a:cubicBezTo>
                  <a:cubicBezTo>
                    <a:pt x="13631" y="-458"/>
                    <a:pt x="10276" y="524"/>
                    <a:pt x="6920" y="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1887199" y="4135850"/>
              <a:ext cx="38101" cy="23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2916"/>
                  </a:moveTo>
                  <a:cubicBezTo>
                    <a:pt x="1200" y="1566"/>
                    <a:pt x="2400" y="216"/>
                    <a:pt x="4200" y="23"/>
                  </a:cubicBezTo>
                  <a:cubicBezTo>
                    <a:pt x="6000" y="-170"/>
                    <a:pt x="8400" y="794"/>
                    <a:pt x="11400" y="4555"/>
                  </a:cubicBezTo>
                  <a:cubicBezTo>
                    <a:pt x="14400" y="8316"/>
                    <a:pt x="18000" y="14873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1629505" y="3772355"/>
              <a:ext cx="201511" cy="605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48" fill="norm" stroke="1" extrusionOk="0">
                  <a:moveTo>
                    <a:pt x="4180" y="6589"/>
                  </a:moveTo>
                  <a:cubicBezTo>
                    <a:pt x="4180" y="8539"/>
                    <a:pt x="4180" y="10489"/>
                    <a:pt x="4398" y="12589"/>
                  </a:cubicBezTo>
                  <a:cubicBezTo>
                    <a:pt x="4616" y="14689"/>
                    <a:pt x="5052" y="16939"/>
                    <a:pt x="5271" y="18327"/>
                  </a:cubicBezTo>
                  <a:cubicBezTo>
                    <a:pt x="5489" y="19714"/>
                    <a:pt x="5489" y="20239"/>
                    <a:pt x="5271" y="20689"/>
                  </a:cubicBezTo>
                  <a:cubicBezTo>
                    <a:pt x="5052" y="21139"/>
                    <a:pt x="4616" y="21514"/>
                    <a:pt x="4071" y="21439"/>
                  </a:cubicBezTo>
                  <a:cubicBezTo>
                    <a:pt x="3525" y="21364"/>
                    <a:pt x="2871" y="20839"/>
                    <a:pt x="2325" y="19414"/>
                  </a:cubicBezTo>
                  <a:cubicBezTo>
                    <a:pt x="1780" y="17989"/>
                    <a:pt x="1343" y="15664"/>
                    <a:pt x="1234" y="13339"/>
                  </a:cubicBezTo>
                  <a:cubicBezTo>
                    <a:pt x="1125" y="11014"/>
                    <a:pt x="1343" y="8689"/>
                    <a:pt x="2543" y="6626"/>
                  </a:cubicBezTo>
                  <a:cubicBezTo>
                    <a:pt x="3743" y="4564"/>
                    <a:pt x="5925" y="2764"/>
                    <a:pt x="7561" y="1714"/>
                  </a:cubicBezTo>
                  <a:cubicBezTo>
                    <a:pt x="9198" y="664"/>
                    <a:pt x="10289" y="364"/>
                    <a:pt x="11380" y="176"/>
                  </a:cubicBezTo>
                  <a:cubicBezTo>
                    <a:pt x="12471" y="-11"/>
                    <a:pt x="13561" y="-86"/>
                    <a:pt x="14871" y="139"/>
                  </a:cubicBezTo>
                  <a:cubicBezTo>
                    <a:pt x="16180" y="364"/>
                    <a:pt x="17707" y="889"/>
                    <a:pt x="19016" y="1939"/>
                  </a:cubicBezTo>
                  <a:cubicBezTo>
                    <a:pt x="20325" y="2989"/>
                    <a:pt x="21416" y="4564"/>
                    <a:pt x="20325" y="5914"/>
                  </a:cubicBezTo>
                  <a:cubicBezTo>
                    <a:pt x="19234" y="7264"/>
                    <a:pt x="15961" y="8389"/>
                    <a:pt x="12689" y="9027"/>
                  </a:cubicBezTo>
                  <a:cubicBezTo>
                    <a:pt x="9416" y="9664"/>
                    <a:pt x="6143" y="9814"/>
                    <a:pt x="3961" y="9814"/>
                  </a:cubicBezTo>
                  <a:cubicBezTo>
                    <a:pt x="1780" y="9814"/>
                    <a:pt x="689" y="9664"/>
                    <a:pt x="252" y="9214"/>
                  </a:cubicBezTo>
                  <a:cubicBezTo>
                    <a:pt x="-184" y="8764"/>
                    <a:pt x="34" y="8014"/>
                    <a:pt x="252" y="7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1658938" y="3452691"/>
              <a:ext cx="119062" cy="15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75" fill="norm" stroke="1" extrusionOk="0">
                  <a:moveTo>
                    <a:pt x="8811" y="8315"/>
                  </a:moveTo>
                  <a:cubicBezTo>
                    <a:pt x="7295" y="11195"/>
                    <a:pt x="5779" y="14075"/>
                    <a:pt x="4263" y="16091"/>
                  </a:cubicBezTo>
                  <a:cubicBezTo>
                    <a:pt x="2748" y="18107"/>
                    <a:pt x="1232" y="19259"/>
                    <a:pt x="474" y="18539"/>
                  </a:cubicBezTo>
                  <a:cubicBezTo>
                    <a:pt x="-284" y="17819"/>
                    <a:pt x="-284" y="15227"/>
                    <a:pt x="1611" y="12059"/>
                  </a:cubicBezTo>
                  <a:cubicBezTo>
                    <a:pt x="3505" y="8891"/>
                    <a:pt x="7295" y="5147"/>
                    <a:pt x="10516" y="2843"/>
                  </a:cubicBezTo>
                  <a:cubicBezTo>
                    <a:pt x="13737" y="539"/>
                    <a:pt x="16390" y="-325"/>
                    <a:pt x="17905" y="107"/>
                  </a:cubicBezTo>
                  <a:cubicBezTo>
                    <a:pt x="19421" y="539"/>
                    <a:pt x="19800" y="2267"/>
                    <a:pt x="20179" y="6011"/>
                  </a:cubicBezTo>
                  <a:cubicBezTo>
                    <a:pt x="20558" y="9755"/>
                    <a:pt x="20937" y="15515"/>
                    <a:pt x="21316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1964266" y="4054498"/>
              <a:ext cx="79929" cy="24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33" fill="norm" stroke="1" extrusionOk="0">
                  <a:moveTo>
                    <a:pt x="1137" y="9254"/>
                  </a:moveTo>
                  <a:cubicBezTo>
                    <a:pt x="1137" y="12732"/>
                    <a:pt x="1137" y="16210"/>
                    <a:pt x="1137" y="18406"/>
                  </a:cubicBezTo>
                  <a:cubicBezTo>
                    <a:pt x="1137" y="20603"/>
                    <a:pt x="1137" y="21518"/>
                    <a:pt x="853" y="21426"/>
                  </a:cubicBezTo>
                  <a:cubicBezTo>
                    <a:pt x="568" y="21335"/>
                    <a:pt x="0" y="20237"/>
                    <a:pt x="0" y="17216"/>
                  </a:cubicBezTo>
                  <a:cubicBezTo>
                    <a:pt x="0" y="14196"/>
                    <a:pt x="568" y="9254"/>
                    <a:pt x="1137" y="6233"/>
                  </a:cubicBezTo>
                  <a:cubicBezTo>
                    <a:pt x="1705" y="3213"/>
                    <a:pt x="2274" y="2115"/>
                    <a:pt x="3695" y="1291"/>
                  </a:cubicBezTo>
                  <a:cubicBezTo>
                    <a:pt x="5116" y="467"/>
                    <a:pt x="7389" y="-82"/>
                    <a:pt x="9379" y="10"/>
                  </a:cubicBezTo>
                  <a:cubicBezTo>
                    <a:pt x="11368" y="101"/>
                    <a:pt x="13074" y="833"/>
                    <a:pt x="14779" y="2664"/>
                  </a:cubicBezTo>
                  <a:cubicBezTo>
                    <a:pt x="16484" y="4494"/>
                    <a:pt x="18189" y="7423"/>
                    <a:pt x="19326" y="10077"/>
                  </a:cubicBezTo>
                  <a:cubicBezTo>
                    <a:pt x="20463" y="12732"/>
                    <a:pt x="21032" y="15111"/>
                    <a:pt x="21316" y="16759"/>
                  </a:cubicBezTo>
                  <a:cubicBezTo>
                    <a:pt x="21600" y="18406"/>
                    <a:pt x="21600" y="19321"/>
                    <a:pt x="20179" y="19871"/>
                  </a:cubicBezTo>
                  <a:cubicBezTo>
                    <a:pt x="18758" y="20420"/>
                    <a:pt x="15916" y="20603"/>
                    <a:pt x="13074" y="20603"/>
                  </a:cubicBezTo>
                  <a:cubicBezTo>
                    <a:pt x="10232" y="20603"/>
                    <a:pt x="7389" y="20420"/>
                    <a:pt x="5684" y="19321"/>
                  </a:cubicBezTo>
                  <a:cubicBezTo>
                    <a:pt x="3979" y="18223"/>
                    <a:pt x="3411" y="16210"/>
                    <a:pt x="2842" y="14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2165349" y="4098005"/>
              <a:ext cx="12701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7200" y="6202"/>
                    <a:pt x="14400" y="12404"/>
                    <a:pt x="18000" y="16040"/>
                  </a:cubicBezTo>
                  <a:cubicBezTo>
                    <a:pt x="21600" y="19675"/>
                    <a:pt x="21600" y="20745"/>
                    <a:pt x="21600" y="21172"/>
                  </a:cubicBezTo>
                  <a:cubicBezTo>
                    <a:pt x="21600" y="21600"/>
                    <a:pt x="21600" y="21386"/>
                    <a:pt x="2160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2131946" y="4078955"/>
              <a:ext cx="13500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60" y="21600"/>
                  </a:moveTo>
                  <a:cubicBezTo>
                    <a:pt x="260" y="19029"/>
                    <a:pt x="260" y="16457"/>
                    <a:pt x="93" y="13886"/>
                  </a:cubicBezTo>
                  <a:cubicBezTo>
                    <a:pt x="-73" y="11314"/>
                    <a:pt x="-405" y="8743"/>
                    <a:pt x="3084" y="6429"/>
                  </a:cubicBezTo>
                  <a:cubicBezTo>
                    <a:pt x="6573" y="4114"/>
                    <a:pt x="13884" y="2057"/>
                    <a:pt x="211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2135930" y="4275805"/>
              <a:ext cx="105620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648" fill="norm" stroke="1" extrusionOk="0">
                  <a:moveTo>
                    <a:pt x="2075" y="0"/>
                  </a:moveTo>
                  <a:cubicBezTo>
                    <a:pt x="805" y="6171"/>
                    <a:pt x="-466" y="12343"/>
                    <a:pt x="169" y="16200"/>
                  </a:cubicBezTo>
                  <a:cubicBezTo>
                    <a:pt x="805" y="20057"/>
                    <a:pt x="3346" y="21600"/>
                    <a:pt x="7158" y="20057"/>
                  </a:cubicBezTo>
                  <a:cubicBezTo>
                    <a:pt x="10969" y="18514"/>
                    <a:pt x="16052" y="13886"/>
                    <a:pt x="21134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1981199" y="4167855"/>
              <a:ext cx="57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2635249" y="3846121"/>
              <a:ext cx="120651" cy="4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8"/>
                  </a:moveTo>
                  <a:cubicBezTo>
                    <a:pt x="4926" y="939"/>
                    <a:pt x="9853" y="0"/>
                    <a:pt x="13263" y="0"/>
                  </a:cubicBezTo>
                  <a:cubicBezTo>
                    <a:pt x="16674" y="0"/>
                    <a:pt x="18568" y="939"/>
                    <a:pt x="19705" y="4696"/>
                  </a:cubicBezTo>
                  <a:cubicBezTo>
                    <a:pt x="20842" y="8452"/>
                    <a:pt x="21221" y="15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2660599" y="4009105"/>
              <a:ext cx="184201" cy="4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825" fill="norm" stroke="1" extrusionOk="0">
                  <a:moveTo>
                    <a:pt x="742" y="5400"/>
                  </a:moveTo>
                  <a:cubicBezTo>
                    <a:pt x="251" y="10800"/>
                    <a:pt x="-240" y="16200"/>
                    <a:pt x="128" y="18900"/>
                  </a:cubicBezTo>
                  <a:cubicBezTo>
                    <a:pt x="496" y="21600"/>
                    <a:pt x="1724" y="21600"/>
                    <a:pt x="5405" y="18000"/>
                  </a:cubicBezTo>
                  <a:cubicBezTo>
                    <a:pt x="9087" y="14400"/>
                    <a:pt x="15224" y="7200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3194050" y="3433006"/>
              <a:ext cx="247650" cy="86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2011"/>
                  </a:moveTo>
                  <a:cubicBezTo>
                    <a:pt x="20677" y="1536"/>
                    <a:pt x="19754" y="1062"/>
                    <a:pt x="18738" y="720"/>
                  </a:cubicBezTo>
                  <a:cubicBezTo>
                    <a:pt x="17723" y="377"/>
                    <a:pt x="16615" y="167"/>
                    <a:pt x="15600" y="61"/>
                  </a:cubicBezTo>
                  <a:cubicBezTo>
                    <a:pt x="14585" y="-44"/>
                    <a:pt x="13662" y="-44"/>
                    <a:pt x="12369" y="298"/>
                  </a:cubicBezTo>
                  <a:cubicBezTo>
                    <a:pt x="11077" y="641"/>
                    <a:pt x="9415" y="1326"/>
                    <a:pt x="8031" y="2379"/>
                  </a:cubicBezTo>
                  <a:cubicBezTo>
                    <a:pt x="6646" y="3433"/>
                    <a:pt x="5538" y="4856"/>
                    <a:pt x="5723" y="6436"/>
                  </a:cubicBezTo>
                  <a:cubicBezTo>
                    <a:pt x="5908" y="8016"/>
                    <a:pt x="7385" y="9755"/>
                    <a:pt x="8769" y="11520"/>
                  </a:cubicBezTo>
                  <a:cubicBezTo>
                    <a:pt x="10154" y="13285"/>
                    <a:pt x="11446" y="15076"/>
                    <a:pt x="12000" y="16472"/>
                  </a:cubicBezTo>
                  <a:cubicBezTo>
                    <a:pt x="12554" y="17868"/>
                    <a:pt x="12369" y="18869"/>
                    <a:pt x="11354" y="19686"/>
                  </a:cubicBezTo>
                  <a:cubicBezTo>
                    <a:pt x="10338" y="20502"/>
                    <a:pt x="8492" y="21135"/>
                    <a:pt x="6462" y="21345"/>
                  </a:cubicBezTo>
                  <a:cubicBezTo>
                    <a:pt x="4431" y="21556"/>
                    <a:pt x="2215" y="21345"/>
                    <a:pt x="0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3197225" y="4428205"/>
              <a:ext cx="142941" cy="18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109" fill="norm" stroke="1" extrusionOk="0">
                  <a:moveTo>
                    <a:pt x="13234" y="7200"/>
                  </a:moveTo>
                  <a:cubicBezTo>
                    <a:pt x="13843" y="6000"/>
                    <a:pt x="14451" y="4800"/>
                    <a:pt x="14907" y="3600"/>
                  </a:cubicBezTo>
                  <a:cubicBezTo>
                    <a:pt x="15364" y="2400"/>
                    <a:pt x="15668" y="1200"/>
                    <a:pt x="14907" y="600"/>
                  </a:cubicBezTo>
                  <a:cubicBezTo>
                    <a:pt x="14147" y="0"/>
                    <a:pt x="12321" y="0"/>
                    <a:pt x="9583" y="1920"/>
                  </a:cubicBezTo>
                  <a:cubicBezTo>
                    <a:pt x="6845" y="3840"/>
                    <a:pt x="3195" y="7680"/>
                    <a:pt x="1369" y="11040"/>
                  </a:cubicBezTo>
                  <a:cubicBezTo>
                    <a:pt x="-456" y="14400"/>
                    <a:pt x="-456" y="17280"/>
                    <a:pt x="1369" y="19080"/>
                  </a:cubicBezTo>
                  <a:cubicBezTo>
                    <a:pt x="3195" y="20880"/>
                    <a:pt x="6845" y="21600"/>
                    <a:pt x="10344" y="20760"/>
                  </a:cubicBezTo>
                  <a:cubicBezTo>
                    <a:pt x="13843" y="19920"/>
                    <a:pt x="17189" y="17520"/>
                    <a:pt x="19014" y="14760"/>
                  </a:cubicBezTo>
                  <a:cubicBezTo>
                    <a:pt x="20840" y="12000"/>
                    <a:pt x="21144" y="8880"/>
                    <a:pt x="19319" y="6360"/>
                  </a:cubicBezTo>
                  <a:cubicBezTo>
                    <a:pt x="17493" y="3840"/>
                    <a:pt x="13538" y="1920"/>
                    <a:pt x="95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3302000" y="2878805"/>
              <a:ext cx="2834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600" fill="norm" stroke="1" extrusionOk="0">
                  <a:moveTo>
                    <a:pt x="0" y="4050"/>
                  </a:moveTo>
                  <a:cubicBezTo>
                    <a:pt x="1543" y="3300"/>
                    <a:pt x="3086" y="2550"/>
                    <a:pt x="6171" y="1725"/>
                  </a:cubicBezTo>
                  <a:cubicBezTo>
                    <a:pt x="9257" y="900"/>
                    <a:pt x="13886" y="0"/>
                    <a:pt x="16971" y="0"/>
                  </a:cubicBezTo>
                  <a:cubicBezTo>
                    <a:pt x="20057" y="0"/>
                    <a:pt x="21600" y="900"/>
                    <a:pt x="20057" y="3675"/>
                  </a:cubicBezTo>
                  <a:cubicBezTo>
                    <a:pt x="18514" y="6450"/>
                    <a:pt x="13886" y="11100"/>
                    <a:pt x="13114" y="14400"/>
                  </a:cubicBezTo>
                  <a:cubicBezTo>
                    <a:pt x="12343" y="17700"/>
                    <a:pt x="15429" y="19650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3568700" y="3700099"/>
              <a:ext cx="197962" cy="63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52" fill="norm" stroke="1" extrusionOk="0">
                  <a:moveTo>
                    <a:pt x="0" y="7627"/>
                  </a:moveTo>
                  <a:cubicBezTo>
                    <a:pt x="900" y="10122"/>
                    <a:pt x="1800" y="12617"/>
                    <a:pt x="2362" y="14791"/>
                  </a:cubicBezTo>
                  <a:cubicBezTo>
                    <a:pt x="2925" y="16965"/>
                    <a:pt x="3150" y="18819"/>
                    <a:pt x="3150" y="19924"/>
                  </a:cubicBezTo>
                  <a:cubicBezTo>
                    <a:pt x="3150" y="21029"/>
                    <a:pt x="2925" y="21385"/>
                    <a:pt x="2700" y="21349"/>
                  </a:cubicBezTo>
                  <a:cubicBezTo>
                    <a:pt x="2475" y="21314"/>
                    <a:pt x="2250" y="20886"/>
                    <a:pt x="2025" y="19460"/>
                  </a:cubicBezTo>
                  <a:cubicBezTo>
                    <a:pt x="1800" y="18035"/>
                    <a:pt x="1575" y="15611"/>
                    <a:pt x="1575" y="13009"/>
                  </a:cubicBezTo>
                  <a:cubicBezTo>
                    <a:pt x="1575" y="10407"/>
                    <a:pt x="1800" y="7627"/>
                    <a:pt x="2812" y="5417"/>
                  </a:cubicBezTo>
                  <a:cubicBezTo>
                    <a:pt x="3825" y="3207"/>
                    <a:pt x="5625" y="1567"/>
                    <a:pt x="7650" y="712"/>
                  </a:cubicBezTo>
                  <a:cubicBezTo>
                    <a:pt x="9675" y="-144"/>
                    <a:pt x="11925" y="-215"/>
                    <a:pt x="14400" y="427"/>
                  </a:cubicBezTo>
                  <a:cubicBezTo>
                    <a:pt x="16875" y="1068"/>
                    <a:pt x="19575" y="2423"/>
                    <a:pt x="20588" y="3955"/>
                  </a:cubicBezTo>
                  <a:cubicBezTo>
                    <a:pt x="21600" y="5488"/>
                    <a:pt x="20925" y="7199"/>
                    <a:pt x="18562" y="8518"/>
                  </a:cubicBezTo>
                  <a:cubicBezTo>
                    <a:pt x="16200" y="9836"/>
                    <a:pt x="12150" y="10763"/>
                    <a:pt x="9000" y="11191"/>
                  </a:cubicBezTo>
                  <a:cubicBezTo>
                    <a:pt x="5850" y="11619"/>
                    <a:pt x="3600" y="11547"/>
                    <a:pt x="1350" y="1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3930650" y="390750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4216400" y="3438881"/>
              <a:ext cx="196850" cy="57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4002"/>
                  </a:moveTo>
                  <a:cubicBezTo>
                    <a:pt x="20671" y="2890"/>
                    <a:pt x="19742" y="1778"/>
                    <a:pt x="18813" y="1103"/>
                  </a:cubicBezTo>
                  <a:cubicBezTo>
                    <a:pt x="17884" y="428"/>
                    <a:pt x="16955" y="190"/>
                    <a:pt x="15910" y="71"/>
                  </a:cubicBezTo>
                  <a:cubicBezTo>
                    <a:pt x="14865" y="-48"/>
                    <a:pt x="13703" y="-48"/>
                    <a:pt x="12542" y="309"/>
                  </a:cubicBezTo>
                  <a:cubicBezTo>
                    <a:pt x="11381" y="667"/>
                    <a:pt x="10219" y="1381"/>
                    <a:pt x="8826" y="2970"/>
                  </a:cubicBezTo>
                  <a:cubicBezTo>
                    <a:pt x="7432" y="4558"/>
                    <a:pt x="5806" y="7020"/>
                    <a:pt x="4994" y="9878"/>
                  </a:cubicBezTo>
                  <a:cubicBezTo>
                    <a:pt x="4181" y="12737"/>
                    <a:pt x="4181" y="15993"/>
                    <a:pt x="4181" y="17820"/>
                  </a:cubicBezTo>
                  <a:cubicBezTo>
                    <a:pt x="4181" y="19646"/>
                    <a:pt x="4181" y="20043"/>
                    <a:pt x="4065" y="20480"/>
                  </a:cubicBezTo>
                  <a:cubicBezTo>
                    <a:pt x="3948" y="20917"/>
                    <a:pt x="3716" y="21393"/>
                    <a:pt x="3019" y="21473"/>
                  </a:cubicBezTo>
                  <a:cubicBezTo>
                    <a:pt x="2323" y="21552"/>
                    <a:pt x="1161" y="21234"/>
                    <a:pt x="0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4162335" y="3805905"/>
              <a:ext cx="21281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613" y="21600"/>
                  </a:moveTo>
                  <a:cubicBezTo>
                    <a:pt x="757" y="18800"/>
                    <a:pt x="-98" y="16000"/>
                    <a:pt x="9" y="14000"/>
                  </a:cubicBezTo>
                  <a:cubicBezTo>
                    <a:pt x="116" y="12000"/>
                    <a:pt x="1185" y="10800"/>
                    <a:pt x="4179" y="8800"/>
                  </a:cubicBezTo>
                  <a:cubicBezTo>
                    <a:pt x="7173" y="6800"/>
                    <a:pt x="12092" y="4000"/>
                    <a:pt x="15300" y="2400"/>
                  </a:cubicBezTo>
                  <a:cubicBezTo>
                    <a:pt x="18508" y="800"/>
                    <a:pt x="20005" y="4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4574336" y="3532855"/>
              <a:ext cx="105614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1132" y="0"/>
                  </a:moveTo>
                  <a:cubicBezTo>
                    <a:pt x="16050" y="1648"/>
                    <a:pt x="10967" y="3296"/>
                    <a:pt x="7156" y="5682"/>
                  </a:cubicBezTo>
                  <a:cubicBezTo>
                    <a:pt x="3344" y="8067"/>
                    <a:pt x="803" y="11190"/>
                    <a:pt x="167" y="13749"/>
                  </a:cubicBezTo>
                  <a:cubicBezTo>
                    <a:pt x="-468" y="16308"/>
                    <a:pt x="803" y="18304"/>
                    <a:pt x="2285" y="19518"/>
                  </a:cubicBezTo>
                  <a:cubicBezTo>
                    <a:pt x="3767" y="20733"/>
                    <a:pt x="5461" y="21166"/>
                    <a:pt x="7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4737100" y="3693403"/>
              <a:ext cx="130264" cy="42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938" fill="norm" stroke="1" extrusionOk="0">
                  <a:moveTo>
                    <a:pt x="2090" y="10026"/>
                  </a:moveTo>
                  <a:cubicBezTo>
                    <a:pt x="1742" y="13925"/>
                    <a:pt x="1394" y="17823"/>
                    <a:pt x="1219" y="19667"/>
                  </a:cubicBezTo>
                  <a:cubicBezTo>
                    <a:pt x="1045" y="21511"/>
                    <a:pt x="1045" y="21300"/>
                    <a:pt x="1394" y="19351"/>
                  </a:cubicBezTo>
                  <a:cubicBezTo>
                    <a:pt x="1742" y="17402"/>
                    <a:pt x="2439" y="13714"/>
                    <a:pt x="3658" y="10395"/>
                  </a:cubicBezTo>
                  <a:cubicBezTo>
                    <a:pt x="4877" y="7076"/>
                    <a:pt x="6619" y="4126"/>
                    <a:pt x="8187" y="2440"/>
                  </a:cubicBezTo>
                  <a:cubicBezTo>
                    <a:pt x="9755" y="754"/>
                    <a:pt x="11148" y="332"/>
                    <a:pt x="12716" y="122"/>
                  </a:cubicBezTo>
                  <a:cubicBezTo>
                    <a:pt x="14284" y="-89"/>
                    <a:pt x="16026" y="-89"/>
                    <a:pt x="17768" y="649"/>
                  </a:cubicBezTo>
                  <a:cubicBezTo>
                    <a:pt x="19510" y="1386"/>
                    <a:pt x="21252" y="2861"/>
                    <a:pt x="21426" y="4231"/>
                  </a:cubicBezTo>
                  <a:cubicBezTo>
                    <a:pt x="21600" y="5601"/>
                    <a:pt x="20206" y="6865"/>
                    <a:pt x="17071" y="7919"/>
                  </a:cubicBezTo>
                  <a:cubicBezTo>
                    <a:pt x="13935" y="8972"/>
                    <a:pt x="9058" y="9815"/>
                    <a:pt x="5923" y="10079"/>
                  </a:cubicBezTo>
                  <a:cubicBezTo>
                    <a:pt x="2787" y="10342"/>
                    <a:pt x="1394" y="10026"/>
                    <a:pt x="0" y="9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5025749" y="3412205"/>
              <a:ext cx="47901" cy="60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65" fill="norm" stroke="1" extrusionOk="0">
                  <a:moveTo>
                    <a:pt x="21253" y="0"/>
                  </a:moveTo>
                  <a:cubicBezTo>
                    <a:pt x="19375" y="2434"/>
                    <a:pt x="17496" y="4868"/>
                    <a:pt x="15149" y="7377"/>
                  </a:cubicBezTo>
                  <a:cubicBezTo>
                    <a:pt x="12801" y="9887"/>
                    <a:pt x="9983" y="12473"/>
                    <a:pt x="7636" y="14717"/>
                  </a:cubicBezTo>
                  <a:cubicBezTo>
                    <a:pt x="5288" y="16961"/>
                    <a:pt x="3410" y="18862"/>
                    <a:pt x="2001" y="20003"/>
                  </a:cubicBezTo>
                  <a:cubicBezTo>
                    <a:pt x="592" y="21144"/>
                    <a:pt x="-347" y="21524"/>
                    <a:pt x="123" y="21562"/>
                  </a:cubicBezTo>
                  <a:cubicBezTo>
                    <a:pt x="592" y="21600"/>
                    <a:pt x="2470" y="21296"/>
                    <a:pt x="4349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5099050" y="3570404"/>
              <a:ext cx="190500" cy="466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6480" y="3236"/>
                  </a:moveTo>
                  <a:cubicBezTo>
                    <a:pt x="6000" y="5960"/>
                    <a:pt x="5520" y="8685"/>
                    <a:pt x="4920" y="11263"/>
                  </a:cubicBezTo>
                  <a:cubicBezTo>
                    <a:pt x="4320" y="13842"/>
                    <a:pt x="3600" y="16274"/>
                    <a:pt x="3000" y="17782"/>
                  </a:cubicBezTo>
                  <a:cubicBezTo>
                    <a:pt x="2400" y="19290"/>
                    <a:pt x="1920" y="19874"/>
                    <a:pt x="1560" y="19923"/>
                  </a:cubicBezTo>
                  <a:cubicBezTo>
                    <a:pt x="1200" y="19971"/>
                    <a:pt x="960" y="19485"/>
                    <a:pt x="1440" y="17393"/>
                  </a:cubicBezTo>
                  <a:cubicBezTo>
                    <a:pt x="1920" y="15301"/>
                    <a:pt x="3120" y="11604"/>
                    <a:pt x="4680" y="8685"/>
                  </a:cubicBezTo>
                  <a:cubicBezTo>
                    <a:pt x="6240" y="5766"/>
                    <a:pt x="8160" y="3625"/>
                    <a:pt x="9480" y="2360"/>
                  </a:cubicBezTo>
                  <a:cubicBezTo>
                    <a:pt x="10800" y="1096"/>
                    <a:pt x="11520" y="706"/>
                    <a:pt x="12480" y="414"/>
                  </a:cubicBezTo>
                  <a:cubicBezTo>
                    <a:pt x="13440" y="123"/>
                    <a:pt x="14640" y="-72"/>
                    <a:pt x="15720" y="25"/>
                  </a:cubicBezTo>
                  <a:cubicBezTo>
                    <a:pt x="16800" y="123"/>
                    <a:pt x="17760" y="512"/>
                    <a:pt x="18960" y="2263"/>
                  </a:cubicBezTo>
                  <a:cubicBezTo>
                    <a:pt x="20160" y="4014"/>
                    <a:pt x="21600" y="7128"/>
                    <a:pt x="21600" y="9901"/>
                  </a:cubicBezTo>
                  <a:cubicBezTo>
                    <a:pt x="21600" y="12674"/>
                    <a:pt x="20160" y="15106"/>
                    <a:pt x="18000" y="16955"/>
                  </a:cubicBezTo>
                  <a:cubicBezTo>
                    <a:pt x="15840" y="18804"/>
                    <a:pt x="12960" y="20069"/>
                    <a:pt x="10920" y="20750"/>
                  </a:cubicBezTo>
                  <a:cubicBezTo>
                    <a:pt x="8880" y="21431"/>
                    <a:pt x="7680" y="21528"/>
                    <a:pt x="6000" y="21333"/>
                  </a:cubicBezTo>
                  <a:cubicBezTo>
                    <a:pt x="4320" y="21139"/>
                    <a:pt x="2160" y="20652"/>
                    <a:pt x="1080" y="20166"/>
                  </a:cubicBezTo>
                  <a:cubicBezTo>
                    <a:pt x="0" y="19679"/>
                    <a:pt x="0" y="19193"/>
                    <a:pt x="0" y="18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5391149" y="3932905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5429249" y="3513805"/>
              <a:ext cx="156480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11084" y="0"/>
                  </a:moveTo>
                  <a:cubicBezTo>
                    <a:pt x="14211" y="1609"/>
                    <a:pt x="17337" y="3217"/>
                    <a:pt x="19184" y="5438"/>
                  </a:cubicBezTo>
                  <a:cubicBezTo>
                    <a:pt x="21032" y="7660"/>
                    <a:pt x="21600" y="10494"/>
                    <a:pt x="20321" y="12906"/>
                  </a:cubicBezTo>
                  <a:cubicBezTo>
                    <a:pt x="19042" y="15319"/>
                    <a:pt x="15916" y="17311"/>
                    <a:pt x="12221" y="18689"/>
                  </a:cubicBezTo>
                  <a:cubicBezTo>
                    <a:pt x="8526" y="20068"/>
                    <a:pt x="4263" y="208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4616450" y="4372113"/>
              <a:ext cx="679450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2490" y="20700"/>
                    <a:pt x="4979" y="20700"/>
                    <a:pt x="7570" y="17100"/>
                  </a:cubicBezTo>
                  <a:cubicBezTo>
                    <a:pt x="10161" y="13500"/>
                    <a:pt x="12852" y="6300"/>
                    <a:pt x="15107" y="2700"/>
                  </a:cubicBezTo>
                  <a:cubicBezTo>
                    <a:pt x="17361" y="-900"/>
                    <a:pt x="19178" y="-900"/>
                    <a:pt x="20187" y="2700"/>
                  </a:cubicBezTo>
                  <a:cubicBezTo>
                    <a:pt x="21196" y="6300"/>
                    <a:pt x="21398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4760180" y="4479005"/>
              <a:ext cx="605570" cy="4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83" fill="norm" stroke="1" extrusionOk="0">
                  <a:moveTo>
                    <a:pt x="986" y="0"/>
                  </a:moveTo>
                  <a:cubicBezTo>
                    <a:pt x="459" y="5891"/>
                    <a:pt x="-68" y="11782"/>
                    <a:pt x="7" y="15709"/>
                  </a:cubicBezTo>
                  <a:cubicBezTo>
                    <a:pt x="83" y="19636"/>
                    <a:pt x="760" y="21600"/>
                    <a:pt x="2265" y="21109"/>
                  </a:cubicBezTo>
                  <a:cubicBezTo>
                    <a:pt x="3770" y="20618"/>
                    <a:pt x="6103" y="17673"/>
                    <a:pt x="8512" y="14727"/>
                  </a:cubicBezTo>
                  <a:cubicBezTo>
                    <a:pt x="10920" y="11782"/>
                    <a:pt x="13404" y="8836"/>
                    <a:pt x="15586" y="6382"/>
                  </a:cubicBezTo>
                  <a:cubicBezTo>
                    <a:pt x="17769" y="3927"/>
                    <a:pt x="19650" y="1964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5925922" y="3548004"/>
              <a:ext cx="246278" cy="55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67" fill="norm" stroke="1" extrusionOk="0">
                  <a:moveTo>
                    <a:pt x="18157" y="15920"/>
                  </a:moveTo>
                  <a:cubicBezTo>
                    <a:pt x="17234" y="14935"/>
                    <a:pt x="16311" y="13949"/>
                    <a:pt x="14926" y="13374"/>
                  </a:cubicBezTo>
                  <a:cubicBezTo>
                    <a:pt x="13542" y="12799"/>
                    <a:pt x="11695" y="12635"/>
                    <a:pt x="9480" y="13087"/>
                  </a:cubicBezTo>
                  <a:cubicBezTo>
                    <a:pt x="7265" y="13538"/>
                    <a:pt x="4680" y="14606"/>
                    <a:pt x="3018" y="15838"/>
                  </a:cubicBezTo>
                  <a:cubicBezTo>
                    <a:pt x="1357" y="17070"/>
                    <a:pt x="618" y="18466"/>
                    <a:pt x="249" y="19411"/>
                  </a:cubicBezTo>
                  <a:cubicBezTo>
                    <a:pt x="-120" y="20355"/>
                    <a:pt x="-120" y="20848"/>
                    <a:pt x="526" y="21135"/>
                  </a:cubicBezTo>
                  <a:cubicBezTo>
                    <a:pt x="1172" y="21423"/>
                    <a:pt x="2465" y="21505"/>
                    <a:pt x="4403" y="21012"/>
                  </a:cubicBezTo>
                  <a:cubicBezTo>
                    <a:pt x="6342" y="20519"/>
                    <a:pt x="8926" y="19452"/>
                    <a:pt x="11418" y="17604"/>
                  </a:cubicBezTo>
                  <a:cubicBezTo>
                    <a:pt x="13911" y="15756"/>
                    <a:pt x="16311" y="13128"/>
                    <a:pt x="17603" y="10541"/>
                  </a:cubicBezTo>
                  <a:cubicBezTo>
                    <a:pt x="18895" y="7954"/>
                    <a:pt x="19080" y="5408"/>
                    <a:pt x="19080" y="3847"/>
                  </a:cubicBezTo>
                  <a:cubicBezTo>
                    <a:pt x="19080" y="2287"/>
                    <a:pt x="18895" y="1712"/>
                    <a:pt x="18526" y="1178"/>
                  </a:cubicBezTo>
                  <a:cubicBezTo>
                    <a:pt x="18157" y="644"/>
                    <a:pt x="17603" y="151"/>
                    <a:pt x="16865" y="28"/>
                  </a:cubicBezTo>
                  <a:cubicBezTo>
                    <a:pt x="16126" y="-95"/>
                    <a:pt x="15203" y="151"/>
                    <a:pt x="14372" y="1465"/>
                  </a:cubicBezTo>
                  <a:cubicBezTo>
                    <a:pt x="13542" y="2780"/>
                    <a:pt x="12803" y="5161"/>
                    <a:pt x="12988" y="7748"/>
                  </a:cubicBezTo>
                  <a:cubicBezTo>
                    <a:pt x="13172" y="10335"/>
                    <a:pt x="14280" y="13128"/>
                    <a:pt x="15849" y="15345"/>
                  </a:cubicBezTo>
                  <a:cubicBezTo>
                    <a:pt x="17418" y="17563"/>
                    <a:pt x="19449" y="19205"/>
                    <a:pt x="21480" y="20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6197599" y="3804094"/>
              <a:ext cx="181924" cy="58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474" fill="norm" stroke="1" extrusionOk="0">
                  <a:moveTo>
                    <a:pt x="2880" y="8225"/>
                  </a:moveTo>
                  <a:cubicBezTo>
                    <a:pt x="2640" y="10944"/>
                    <a:pt x="2400" y="13664"/>
                    <a:pt x="2160" y="15684"/>
                  </a:cubicBezTo>
                  <a:cubicBezTo>
                    <a:pt x="1920" y="17704"/>
                    <a:pt x="1680" y="19025"/>
                    <a:pt x="1440" y="19957"/>
                  </a:cubicBezTo>
                  <a:cubicBezTo>
                    <a:pt x="1200" y="20889"/>
                    <a:pt x="960" y="21433"/>
                    <a:pt x="720" y="21472"/>
                  </a:cubicBezTo>
                  <a:cubicBezTo>
                    <a:pt x="480" y="21511"/>
                    <a:pt x="240" y="21045"/>
                    <a:pt x="240" y="19374"/>
                  </a:cubicBezTo>
                  <a:cubicBezTo>
                    <a:pt x="240" y="17704"/>
                    <a:pt x="480" y="14829"/>
                    <a:pt x="1200" y="12110"/>
                  </a:cubicBezTo>
                  <a:cubicBezTo>
                    <a:pt x="1920" y="9390"/>
                    <a:pt x="3120" y="6826"/>
                    <a:pt x="4560" y="4845"/>
                  </a:cubicBezTo>
                  <a:cubicBezTo>
                    <a:pt x="6000" y="2864"/>
                    <a:pt x="7680" y="1465"/>
                    <a:pt x="9120" y="727"/>
                  </a:cubicBezTo>
                  <a:cubicBezTo>
                    <a:pt x="10560" y="-11"/>
                    <a:pt x="11760" y="-89"/>
                    <a:pt x="13560" y="66"/>
                  </a:cubicBezTo>
                  <a:cubicBezTo>
                    <a:pt x="15360" y="222"/>
                    <a:pt x="17760" y="610"/>
                    <a:pt x="19320" y="1465"/>
                  </a:cubicBezTo>
                  <a:cubicBezTo>
                    <a:pt x="20880" y="2320"/>
                    <a:pt x="21600" y="3640"/>
                    <a:pt x="18240" y="5350"/>
                  </a:cubicBezTo>
                  <a:cubicBezTo>
                    <a:pt x="14880" y="7059"/>
                    <a:pt x="7440" y="9157"/>
                    <a:pt x="0" y="1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6642099" y="3345035"/>
              <a:ext cx="217315" cy="915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471" fill="norm" stroke="1" extrusionOk="0">
                  <a:moveTo>
                    <a:pt x="0" y="1278"/>
                  </a:moveTo>
                  <a:cubicBezTo>
                    <a:pt x="0" y="1029"/>
                    <a:pt x="0" y="781"/>
                    <a:pt x="1426" y="508"/>
                  </a:cubicBezTo>
                  <a:cubicBezTo>
                    <a:pt x="2853" y="235"/>
                    <a:pt x="5706" y="-63"/>
                    <a:pt x="8355" y="11"/>
                  </a:cubicBezTo>
                  <a:cubicBezTo>
                    <a:pt x="11004" y="86"/>
                    <a:pt x="13449" y="533"/>
                    <a:pt x="14774" y="1427"/>
                  </a:cubicBezTo>
                  <a:cubicBezTo>
                    <a:pt x="16098" y="2320"/>
                    <a:pt x="16302" y="3661"/>
                    <a:pt x="14875" y="5176"/>
                  </a:cubicBezTo>
                  <a:cubicBezTo>
                    <a:pt x="13449" y="6690"/>
                    <a:pt x="10392" y="8378"/>
                    <a:pt x="9068" y="9744"/>
                  </a:cubicBezTo>
                  <a:cubicBezTo>
                    <a:pt x="7743" y="11109"/>
                    <a:pt x="8151" y="12152"/>
                    <a:pt x="10392" y="13245"/>
                  </a:cubicBezTo>
                  <a:cubicBezTo>
                    <a:pt x="12634" y="14337"/>
                    <a:pt x="16709" y="15479"/>
                    <a:pt x="18951" y="16497"/>
                  </a:cubicBezTo>
                  <a:cubicBezTo>
                    <a:pt x="21192" y="17515"/>
                    <a:pt x="21600" y="18409"/>
                    <a:pt x="19766" y="19228"/>
                  </a:cubicBezTo>
                  <a:cubicBezTo>
                    <a:pt x="17932" y="20047"/>
                    <a:pt x="13857" y="20792"/>
                    <a:pt x="11004" y="21165"/>
                  </a:cubicBezTo>
                  <a:cubicBezTo>
                    <a:pt x="8151" y="21537"/>
                    <a:pt x="6521" y="21537"/>
                    <a:pt x="5706" y="21338"/>
                  </a:cubicBezTo>
                  <a:cubicBezTo>
                    <a:pt x="4891" y="21140"/>
                    <a:pt x="4891" y="20743"/>
                    <a:pt x="5196" y="20395"/>
                  </a:cubicBezTo>
                  <a:cubicBezTo>
                    <a:pt x="5502" y="20047"/>
                    <a:pt x="6113" y="19749"/>
                    <a:pt x="6725" y="19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6976342" y="3872056"/>
              <a:ext cx="205509" cy="16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836" fill="norm" stroke="1" extrusionOk="0">
                  <a:moveTo>
                    <a:pt x="2223" y="9266"/>
                  </a:moveTo>
                  <a:cubicBezTo>
                    <a:pt x="1562" y="12199"/>
                    <a:pt x="901" y="15133"/>
                    <a:pt x="460" y="17399"/>
                  </a:cubicBezTo>
                  <a:cubicBezTo>
                    <a:pt x="19" y="19666"/>
                    <a:pt x="-201" y="21266"/>
                    <a:pt x="240" y="20733"/>
                  </a:cubicBezTo>
                  <a:cubicBezTo>
                    <a:pt x="681" y="20199"/>
                    <a:pt x="1783" y="17533"/>
                    <a:pt x="2775" y="14733"/>
                  </a:cubicBezTo>
                  <a:cubicBezTo>
                    <a:pt x="3766" y="11933"/>
                    <a:pt x="4648" y="8999"/>
                    <a:pt x="5419" y="6866"/>
                  </a:cubicBezTo>
                  <a:cubicBezTo>
                    <a:pt x="6191" y="4733"/>
                    <a:pt x="6852" y="3399"/>
                    <a:pt x="7623" y="3266"/>
                  </a:cubicBezTo>
                  <a:cubicBezTo>
                    <a:pt x="8395" y="3133"/>
                    <a:pt x="9277" y="4199"/>
                    <a:pt x="9938" y="6066"/>
                  </a:cubicBezTo>
                  <a:cubicBezTo>
                    <a:pt x="10599" y="7933"/>
                    <a:pt x="11040" y="10599"/>
                    <a:pt x="11260" y="12599"/>
                  </a:cubicBezTo>
                  <a:cubicBezTo>
                    <a:pt x="11481" y="14599"/>
                    <a:pt x="11481" y="15933"/>
                    <a:pt x="11370" y="15933"/>
                  </a:cubicBezTo>
                  <a:cubicBezTo>
                    <a:pt x="11260" y="15933"/>
                    <a:pt x="11040" y="14599"/>
                    <a:pt x="11040" y="12466"/>
                  </a:cubicBezTo>
                  <a:cubicBezTo>
                    <a:pt x="11040" y="10333"/>
                    <a:pt x="11260" y="7399"/>
                    <a:pt x="11811" y="5133"/>
                  </a:cubicBezTo>
                  <a:cubicBezTo>
                    <a:pt x="12362" y="2866"/>
                    <a:pt x="13244" y="1266"/>
                    <a:pt x="14236" y="466"/>
                  </a:cubicBezTo>
                  <a:cubicBezTo>
                    <a:pt x="15228" y="-334"/>
                    <a:pt x="16330" y="-334"/>
                    <a:pt x="17432" y="2333"/>
                  </a:cubicBezTo>
                  <a:cubicBezTo>
                    <a:pt x="18534" y="4999"/>
                    <a:pt x="19636" y="10333"/>
                    <a:pt x="20297" y="13799"/>
                  </a:cubicBezTo>
                  <a:cubicBezTo>
                    <a:pt x="20958" y="17266"/>
                    <a:pt x="21179" y="18866"/>
                    <a:pt x="21399" y="20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7258049" y="3877770"/>
              <a:ext cx="514351" cy="25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5769"/>
                  </a:moveTo>
                  <a:cubicBezTo>
                    <a:pt x="1067" y="5409"/>
                    <a:pt x="2133" y="5049"/>
                    <a:pt x="2978" y="4509"/>
                  </a:cubicBezTo>
                  <a:cubicBezTo>
                    <a:pt x="3822" y="3969"/>
                    <a:pt x="4444" y="3249"/>
                    <a:pt x="4844" y="2439"/>
                  </a:cubicBezTo>
                  <a:cubicBezTo>
                    <a:pt x="5244" y="1629"/>
                    <a:pt x="5422" y="729"/>
                    <a:pt x="5244" y="279"/>
                  </a:cubicBezTo>
                  <a:cubicBezTo>
                    <a:pt x="5067" y="-171"/>
                    <a:pt x="4533" y="-171"/>
                    <a:pt x="3644" y="999"/>
                  </a:cubicBezTo>
                  <a:cubicBezTo>
                    <a:pt x="2756" y="2169"/>
                    <a:pt x="1511" y="4509"/>
                    <a:pt x="844" y="6579"/>
                  </a:cubicBezTo>
                  <a:cubicBezTo>
                    <a:pt x="178" y="8649"/>
                    <a:pt x="89" y="10449"/>
                    <a:pt x="178" y="11709"/>
                  </a:cubicBezTo>
                  <a:cubicBezTo>
                    <a:pt x="267" y="12969"/>
                    <a:pt x="533" y="13689"/>
                    <a:pt x="1422" y="14229"/>
                  </a:cubicBezTo>
                  <a:cubicBezTo>
                    <a:pt x="2311" y="14769"/>
                    <a:pt x="3822" y="15129"/>
                    <a:pt x="5422" y="14679"/>
                  </a:cubicBezTo>
                  <a:cubicBezTo>
                    <a:pt x="7022" y="14229"/>
                    <a:pt x="8711" y="12969"/>
                    <a:pt x="9644" y="11889"/>
                  </a:cubicBezTo>
                  <a:cubicBezTo>
                    <a:pt x="10578" y="10809"/>
                    <a:pt x="10756" y="9909"/>
                    <a:pt x="10578" y="9369"/>
                  </a:cubicBezTo>
                  <a:cubicBezTo>
                    <a:pt x="10400" y="8829"/>
                    <a:pt x="9867" y="8649"/>
                    <a:pt x="9333" y="8649"/>
                  </a:cubicBezTo>
                  <a:cubicBezTo>
                    <a:pt x="8800" y="8649"/>
                    <a:pt x="8267" y="8829"/>
                    <a:pt x="7867" y="9279"/>
                  </a:cubicBezTo>
                  <a:cubicBezTo>
                    <a:pt x="7467" y="9729"/>
                    <a:pt x="7200" y="10449"/>
                    <a:pt x="7067" y="11259"/>
                  </a:cubicBezTo>
                  <a:cubicBezTo>
                    <a:pt x="6933" y="12069"/>
                    <a:pt x="6933" y="12969"/>
                    <a:pt x="7200" y="13509"/>
                  </a:cubicBezTo>
                  <a:cubicBezTo>
                    <a:pt x="7467" y="14049"/>
                    <a:pt x="8000" y="14229"/>
                    <a:pt x="8489" y="14229"/>
                  </a:cubicBezTo>
                  <a:cubicBezTo>
                    <a:pt x="8978" y="14229"/>
                    <a:pt x="9422" y="14049"/>
                    <a:pt x="9956" y="13509"/>
                  </a:cubicBezTo>
                  <a:cubicBezTo>
                    <a:pt x="10489" y="12969"/>
                    <a:pt x="11111" y="12069"/>
                    <a:pt x="11378" y="12159"/>
                  </a:cubicBezTo>
                  <a:cubicBezTo>
                    <a:pt x="11644" y="12249"/>
                    <a:pt x="11556" y="13329"/>
                    <a:pt x="11822" y="13959"/>
                  </a:cubicBezTo>
                  <a:cubicBezTo>
                    <a:pt x="12089" y="14589"/>
                    <a:pt x="12711" y="14769"/>
                    <a:pt x="13244" y="14589"/>
                  </a:cubicBezTo>
                  <a:cubicBezTo>
                    <a:pt x="13778" y="14409"/>
                    <a:pt x="14222" y="13869"/>
                    <a:pt x="14622" y="13239"/>
                  </a:cubicBezTo>
                  <a:cubicBezTo>
                    <a:pt x="15022" y="12609"/>
                    <a:pt x="15378" y="11889"/>
                    <a:pt x="15600" y="11979"/>
                  </a:cubicBezTo>
                  <a:cubicBezTo>
                    <a:pt x="15822" y="12069"/>
                    <a:pt x="15911" y="12969"/>
                    <a:pt x="15956" y="14139"/>
                  </a:cubicBezTo>
                  <a:cubicBezTo>
                    <a:pt x="16000" y="15309"/>
                    <a:pt x="16000" y="16749"/>
                    <a:pt x="16178" y="16659"/>
                  </a:cubicBezTo>
                  <a:cubicBezTo>
                    <a:pt x="16356" y="16569"/>
                    <a:pt x="16711" y="14949"/>
                    <a:pt x="17067" y="13689"/>
                  </a:cubicBezTo>
                  <a:cubicBezTo>
                    <a:pt x="17422" y="12429"/>
                    <a:pt x="17778" y="11529"/>
                    <a:pt x="18133" y="10719"/>
                  </a:cubicBezTo>
                  <a:cubicBezTo>
                    <a:pt x="18489" y="9909"/>
                    <a:pt x="18844" y="9189"/>
                    <a:pt x="19200" y="9099"/>
                  </a:cubicBezTo>
                  <a:cubicBezTo>
                    <a:pt x="19556" y="9009"/>
                    <a:pt x="19911" y="9549"/>
                    <a:pt x="20311" y="11709"/>
                  </a:cubicBezTo>
                  <a:cubicBezTo>
                    <a:pt x="20711" y="13869"/>
                    <a:pt x="21156" y="17649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1657349" y="5624121"/>
              <a:ext cx="227928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0" y="4533"/>
                  </a:moveTo>
                  <a:cubicBezTo>
                    <a:pt x="396" y="6933"/>
                    <a:pt x="793" y="9333"/>
                    <a:pt x="991" y="11867"/>
                  </a:cubicBezTo>
                  <a:cubicBezTo>
                    <a:pt x="1189" y="14400"/>
                    <a:pt x="1189" y="17067"/>
                    <a:pt x="1189" y="18600"/>
                  </a:cubicBezTo>
                  <a:cubicBezTo>
                    <a:pt x="1189" y="20133"/>
                    <a:pt x="1189" y="20533"/>
                    <a:pt x="1189" y="20900"/>
                  </a:cubicBezTo>
                  <a:cubicBezTo>
                    <a:pt x="1189" y="21267"/>
                    <a:pt x="1189" y="21600"/>
                    <a:pt x="1090" y="21600"/>
                  </a:cubicBezTo>
                  <a:cubicBezTo>
                    <a:pt x="991" y="21600"/>
                    <a:pt x="793" y="21267"/>
                    <a:pt x="793" y="19933"/>
                  </a:cubicBezTo>
                  <a:cubicBezTo>
                    <a:pt x="793" y="18600"/>
                    <a:pt x="991" y="16267"/>
                    <a:pt x="1486" y="13800"/>
                  </a:cubicBezTo>
                  <a:cubicBezTo>
                    <a:pt x="1982" y="11333"/>
                    <a:pt x="2774" y="8733"/>
                    <a:pt x="4161" y="6500"/>
                  </a:cubicBezTo>
                  <a:cubicBezTo>
                    <a:pt x="5549" y="4267"/>
                    <a:pt x="7530" y="2400"/>
                    <a:pt x="9017" y="1333"/>
                  </a:cubicBezTo>
                  <a:cubicBezTo>
                    <a:pt x="10503" y="267"/>
                    <a:pt x="11494" y="0"/>
                    <a:pt x="12980" y="0"/>
                  </a:cubicBezTo>
                  <a:cubicBezTo>
                    <a:pt x="14466" y="0"/>
                    <a:pt x="16448" y="267"/>
                    <a:pt x="18231" y="1100"/>
                  </a:cubicBezTo>
                  <a:cubicBezTo>
                    <a:pt x="20015" y="1933"/>
                    <a:pt x="21600" y="3333"/>
                    <a:pt x="21303" y="4600"/>
                  </a:cubicBezTo>
                  <a:cubicBezTo>
                    <a:pt x="21006" y="5867"/>
                    <a:pt x="18826" y="7000"/>
                    <a:pt x="15457" y="7700"/>
                  </a:cubicBezTo>
                  <a:cubicBezTo>
                    <a:pt x="12088" y="8400"/>
                    <a:pt x="7530" y="8667"/>
                    <a:pt x="4756" y="8733"/>
                  </a:cubicBezTo>
                  <a:cubicBezTo>
                    <a:pt x="1982" y="8800"/>
                    <a:pt x="991" y="8667"/>
                    <a:pt x="0" y="8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1689099" y="5336255"/>
              <a:ext cx="1968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61" y="0"/>
                  </a:moveTo>
                  <a:cubicBezTo>
                    <a:pt x="6503" y="1800"/>
                    <a:pt x="4645" y="3600"/>
                    <a:pt x="3484" y="5100"/>
                  </a:cubicBezTo>
                  <a:cubicBezTo>
                    <a:pt x="2323" y="6600"/>
                    <a:pt x="1858" y="7800"/>
                    <a:pt x="1277" y="9000"/>
                  </a:cubicBezTo>
                  <a:cubicBezTo>
                    <a:pt x="697" y="10200"/>
                    <a:pt x="0" y="11400"/>
                    <a:pt x="0" y="11500"/>
                  </a:cubicBezTo>
                  <a:cubicBezTo>
                    <a:pt x="0" y="11600"/>
                    <a:pt x="697" y="10600"/>
                    <a:pt x="2206" y="8800"/>
                  </a:cubicBezTo>
                  <a:cubicBezTo>
                    <a:pt x="3716" y="7000"/>
                    <a:pt x="6039" y="4400"/>
                    <a:pt x="8013" y="2700"/>
                  </a:cubicBezTo>
                  <a:cubicBezTo>
                    <a:pt x="9987" y="1000"/>
                    <a:pt x="11613" y="200"/>
                    <a:pt x="12774" y="200"/>
                  </a:cubicBezTo>
                  <a:cubicBezTo>
                    <a:pt x="13935" y="200"/>
                    <a:pt x="14632" y="1000"/>
                    <a:pt x="15677" y="4100"/>
                  </a:cubicBezTo>
                  <a:cubicBezTo>
                    <a:pt x="16723" y="7200"/>
                    <a:pt x="18116" y="12600"/>
                    <a:pt x="19161" y="15900"/>
                  </a:cubicBezTo>
                  <a:cubicBezTo>
                    <a:pt x="20206" y="19200"/>
                    <a:pt x="20903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2006599" y="5872004"/>
              <a:ext cx="131155" cy="21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24" fill="norm" stroke="1" extrusionOk="0">
                  <a:moveTo>
                    <a:pt x="0" y="7795"/>
                  </a:moveTo>
                  <a:cubicBezTo>
                    <a:pt x="1029" y="10058"/>
                    <a:pt x="2057" y="12321"/>
                    <a:pt x="2571" y="14069"/>
                  </a:cubicBezTo>
                  <a:cubicBezTo>
                    <a:pt x="3086" y="15818"/>
                    <a:pt x="3086" y="17052"/>
                    <a:pt x="3086" y="18183"/>
                  </a:cubicBezTo>
                  <a:cubicBezTo>
                    <a:pt x="3086" y="19315"/>
                    <a:pt x="3086" y="20343"/>
                    <a:pt x="3086" y="20343"/>
                  </a:cubicBezTo>
                  <a:cubicBezTo>
                    <a:pt x="3086" y="20343"/>
                    <a:pt x="3086" y="19315"/>
                    <a:pt x="3600" y="16538"/>
                  </a:cubicBezTo>
                  <a:cubicBezTo>
                    <a:pt x="4114" y="13761"/>
                    <a:pt x="5143" y="9235"/>
                    <a:pt x="6171" y="6355"/>
                  </a:cubicBezTo>
                  <a:cubicBezTo>
                    <a:pt x="7200" y="3475"/>
                    <a:pt x="8229" y="2241"/>
                    <a:pt x="9429" y="1315"/>
                  </a:cubicBezTo>
                  <a:cubicBezTo>
                    <a:pt x="10629" y="389"/>
                    <a:pt x="12000" y="-228"/>
                    <a:pt x="13200" y="81"/>
                  </a:cubicBezTo>
                  <a:cubicBezTo>
                    <a:pt x="14400" y="389"/>
                    <a:pt x="15429" y="1623"/>
                    <a:pt x="15943" y="2755"/>
                  </a:cubicBezTo>
                  <a:cubicBezTo>
                    <a:pt x="16457" y="3886"/>
                    <a:pt x="16457" y="4915"/>
                    <a:pt x="16114" y="5943"/>
                  </a:cubicBezTo>
                  <a:cubicBezTo>
                    <a:pt x="15771" y="6972"/>
                    <a:pt x="15086" y="8001"/>
                    <a:pt x="15943" y="9646"/>
                  </a:cubicBezTo>
                  <a:cubicBezTo>
                    <a:pt x="16800" y="11292"/>
                    <a:pt x="19200" y="13555"/>
                    <a:pt x="20400" y="15201"/>
                  </a:cubicBezTo>
                  <a:cubicBezTo>
                    <a:pt x="21600" y="16846"/>
                    <a:pt x="21600" y="17875"/>
                    <a:pt x="19886" y="18801"/>
                  </a:cubicBezTo>
                  <a:cubicBezTo>
                    <a:pt x="18171" y="19726"/>
                    <a:pt x="14743" y="20549"/>
                    <a:pt x="12000" y="20961"/>
                  </a:cubicBezTo>
                  <a:cubicBezTo>
                    <a:pt x="9257" y="21372"/>
                    <a:pt x="7200" y="21372"/>
                    <a:pt x="5829" y="20446"/>
                  </a:cubicBezTo>
                  <a:cubicBezTo>
                    <a:pt x="4457" y="19521"/>
                    <a:pt x="3771" y="17669"/>
                    <a:pt x="4457" y="16435"/>
                  </a:cubicBezTo>
                  <a:cubicBezTo>
                    <a:pt x="5143" y="15201"/>
                    <a:pt x="7200" y="14583"/>
                    <a:pt x="9257" y="13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2260599" y="5883590"/>
              <a:ext cx="12338" cy="19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36" fill="norm" stroke="1" extrusionOk="0">
                  <a:moveTo>
                    <a:pt x="0" y="4691"/>
                  </a:moveTo>
                  <a:cubicBezTo>
                    <a:pt x="7200" y="2623"/>
                    <a:pt x="14400" y="555"/>
                    <a:pt x="18000" y="96"/>
                  </a:cubicBezTo>
                  <a:cubicBezTo>
                    <a:pt x="21600" y="-364"/>
                    <a:pt x="21600" y="785"/>
                    <a:pt x="19800" y="4576"/>
                  </a:cubicBezTo>
                  <a:cubicBezTo>
                    <a:pt x="18000" y="8368"/>
                    <a:pt x="14400" y="14802"/>
                    <a:pt x="10800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2216149" y="5853467"/>
              <a:ext cx="152401" cy="8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4" fill="norm" stroke="1" extrusionOk="0">
                  <a:moveTo>
                    <a:pt x="0" y="20904"/>
                  </a:moveTo>
                  <a:cubicBezTo>
                    <a:pt x="0" y="16790"/>
                    <a:pt x="0" y="12675"/>
                    <a:pt x="2850" y="8818"/>
                  </a:cubicBezTo>
                  <a:cubicBezTo>
                    <a:pt x="5700" y="4961"/>
                    <a:pt x="11400" y="1361"/>
                    <a:pt x="15000" y="333"/>
                  </a:cubicBezTo>
                  <a:cubicBezTo>
                    <a:pt x="18600" y="-696"/>
                    <a:pt x="20100" y="847"/>
                    <a:pt x="21600" y="2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2190749" y="6072855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2901949" y="5774405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2959100" y="5856955"/>
              <a:ext cx="2667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9644427" y="2403349"/>
              <a:ext cx="166324" cy="156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75" fill="norm" stroke="1" extrusionOk="0">
                  <a:moveTo>
                    <a:pt x="21485" y="603"/>
                  </a:moveTo>
                  <a:cubicBezTo>
                    <a:pt x="20118" y="544"/>
                    <a:pt x="18751" y="486"/>
                    <a:pt x="17384" y="501"/>
                  </a:cubicBezTo>
                  <a:cubicBezTo>
                    <a:pt x="16017" y="515"/>
                    <a:pt x="14650" y="603"/>
                    <a:pt x="13009" y="690"/>
                  </a:cubicBezTo>
                  <a:cubicBezTo>
                    <a:pt x="11369" y="778"/>
                    <a:pt x="9455" y="866"/>
                    <a:pt x="9318" y="895"/>
                  </a:cubicBezTo>
                  <a:cubicBezTo>
                    <a:pt x="9181" y="924"/>
                    <a:pt x="10822" y="895"/>
                    <a:pt x="12872" y="807"/>
                  </a:cubicBezTo>
                  <a:cubicBezTo>
                    <a:pt x="14923" y="720"/>
                    <a:pt x="17384" y="574"/>
                    <a:pt x="18888" y="427"/>
                  </a:cubicBezTo>
                  <a:cubicBezTo>
                    <a:pt x="20391" y="281"/>
                    <a:pt x="20938" y="135"/>
                    <a:pt x="20391" y="62"/>
                  </a:cubicBezTo>
                  <a:cubicBezTo>
                    <a:pt x="19844" y="-11"/>
                    <a:pt x="18204" y="-11"/>
                    <a:pt x="15470" y="18"/>
                  </a:cubicBezTo>
                  <a:cubicBezTo>
                    <a:pt x="12736" y="47"/>
                    <a:pt x="8908" y="106"/>
                    <a:pt x="6447" y="208"/>
                  </a:cubicBezTo>
                  <a:cubicBezTo>
                    <a:pt x="3986" y="311"/>
                    <a:pt x="2893" y="457"/>
                    <a:pt x="2346" y="603"/>
                  </a:cubicBezTo>
                  <a:cubicBezTo>
                    <a:pt x="1799" y="749"/>
                    <a:pt x="1799" y="895"/>
                    <a:pt x="3303" y="983"/>
                  </a:cubicBezTo>
                  <a:cubicBezTo>
                    <a:pt x="4807" y="1070"/>
                    <a:pt x="7814" y="1100"/>
                    <a:pt x="10685" y="1041"/>
                  </a:cubicBezTo>
                  <a:cubicBezTo>
                    <a:pt x="13556" y="983"/>
                    <a:pt x="16290" y="837"/>
                    <a:pt x="17794" y="690"/>
                  </a:cubicBezTo>
                  <a:cubicBezTo>
                    <a:pt x="19298" y="544"/>
                    <a:pt x="19571" y="398"/>
                    <a:pt x="18888" y="325"/>
                  </a:cubicBezTo>
                  <a:cubicBezTo>
                    <a:pt x="18204" y="252"/>
                    <a:pt x="16563" y="252"/>
                    <a:pt x="14376" y="281"/>
                  </a:cubicBezTo>
                  <a:cubicBezTo>
                    <a:pt x="12189" y="311"/>
                    <a:pt x="9455" y="369"/>
                    <a:pt x="7677" y="457"/>
                  </a:cubicBezTo>
                  <a:cubicBezTo>
                    <a:pt x="5900" y="544"/>
                    <a:pt x="5080" y="661"/>
                    <a:pt x="5217" y="764"/>
                  </a:cubicBezTo>
                  <a:cubicBezTo>
                    <a:pt x="5353" y="866"/>
                    <a:pt x="6447" y="954"/>
                    <a:pt x="7677" y="997"/>
                  </a:cubicBezTo>
                  <a:cubicBezTo>
                    <a:pt x="8908" y="1041"/>
                    <a:pt x="10275" y="1041"/>
                    <a:pt x="12189" y="1012"/>
                  </a:cubicBezTo>
                  <a:cubicBezTo>
                    <a:pt x="14103" y="983"/>
                    <a:pt x="16563" y="924"/>
                    <a:pt x="17931" y="822"/>
                  </a:cubicBezTo>
                  <a:cubicBezTo>
                    <a:pt x="19298" y="720"/>
                    <a:pt x="19571" y="574"/>
                    <a:pt x="18477" y="501"/>
                  </a:cubicBezTo>
                  <a:cubicBezTo>
                    <a:pt x="17384" y="427"/>
                    <a:pt x="14923" y="427"/>
                    <a:pt x="12189" y="486"/>
                  </a:cubicBezTo>
                  <a:cubicBezTo>
                    <a:pt x="9455" y="544"/>
                    <a:pt x="6447" y="661"/>
                    <a:pt x="4396" y="764"/>
                  </a:cubicBezTo>
                  <a:cubicBezTo>
                    <a:pt x="2346" y="866"/>
                    <a:pt x="1252" y="954"/>
                    <a:pt x="1526" y="1027"/>
                  </a:cubicBezTo>
                  <a:cubicBezTo>
                    <a:pt x="1799" y="1100"/>
                    <a:pt x="3439" y="1158"/>
                    <a:pt x="6310" y="1158"/>
                  </a:cubicBezTo>
                  <a:cubicBezTo>
                    <a:pt x="9181" y="1158"/>
                    <a:pt x="13282" y="1100"/>
                    <a:pt x="16017" y="1041"/>
                  </a:cubicBezTo>
                  <a:cubicBezTo>
                    <a:pt x="18751" y="983"/>
                    <a:pt x="20118" y="924"/>
                    <a:pt x="19981" y="895"/>
                  </a:cubicBezTo>
                  <a:cubicBezTo>
                    <a:pt x="19844" y="866"/>
                    <a:pt x="18204" y="866"/>
                    <a:pt x="15743" y="910"/>
                  </a:cubicBezTo>
                  <a:cubicBezTo>
                    <a:pt x="13282" y="954"/>
                    <a:pt x="10001" y="1041"/>
                    <a:pt x="7677" y="1114"/>
                  </a:cubicBezTo>
                  <a:cubicBezTo>
                    <a:pt x="5353" y="1187"/>
                    <a:pt x="3986" y="1246"/>
                    <a:pt x="4123" y="1290"/>
                  </a:cubicBezTo>
                  <a:cubicBezTo>
                    <a:pt x="4260" y="1334"/>
                    <a:pt x="5900" y="1363"/>
                    <a:pt x="7404" y="1377"/>
                  </a:cubicBezTo>
                  <a:cubicBezTo>
                    <a:pt x="8908" y="1392"/>
                    <a:pt x="10275" y="1392"/>
                    <a:pt x="12052" y="1421"/>
                  </a:cubicBezTo>
                  <a:cubicBezTo>
                    <a:pt x="13829" y="1450"/>
                    <a:pt x="16017" y="1509"/>
                    <a:pt x="16427" y="1538"/>
                  </a:cubicBezTo>
                  <a:cubicBezTo>
                    <a:pt x="16837" y="1567"/>
                    <a:pt x="15470" y="1567"/>
                    <a:pt x="14103" y="1524"/>
                  </a:cubicBezTo>
                  <a:cubicBezTo>
                    <a:pt x="12736" y="1480"/>
                    <a:pt x="11369" y="1392"/>
                    <a:pt x="10001" y="1319"/>
                  </a:cubicBezTo>
                  <a:cubicBezTo>
                    <a:pt x="8634" y="1246"/>
                    <a:pt x="7267" y="1187"/>
                    <a:pt x="6584" y="1304"/>
                  </a:cubicBezTo>
                  <a:cubicBezTo>
                    <a:pt x="5900" y="1421"/>
                    <a:pt x="5900" y="1713"/>
                    <a:pt x="6584" y="2342"/>
                  </a:cubicBezTo>
                  <a:cubicBezTo>
                    <a:pt x="7267" y="2970"/>
                    <a:pt x="8634" y="3935"/>
                    <a:pt x="9044" y="4972"/>
                  </a:cubicBezTo>
                  <a:cubicBezTo>
                    <a:pt x="9455" y="6010"/>
                    <a:pt x="8908" y="7121"/>
                    <a:pt x="7951" y="8173"/>
                  </a:cubicBezTo>
                  <a:cubicBezTo>
                    <a:pt x="6994" y="9225"/>
                    <a:pt x="5627" y="10219"/>
                    <a:pt x="4533" y="11257"/>
                  </a:cubicBezTo>
                  <a:cubicBezTo>
                    <a:pt x="3439" y="12294"/>
                    <a:pt x="2619" y="13376"/>
                    <a:pt x="1799" y="14443"/>
                  </a:cubicBezTo>
                  <a:cubicBezTo>
                    <a:pt x="979" y="15509"/>
                    <a:pt x="158" y="16562"/>
                    <a:pt x="22" y="17526"/>
                  </a:cubicBezTo>
                  <a:cubicBezTo>
                    <a:pt x="-115" y="18491"/>
                    <a:pt x="432" y="19368"/>
                    <a:pt x="979" y="19967"/>
                  </a:cubicBezTo>
                  <a:cubicBezTo>
                    <a:pt x="1526" y="20566"/>
                    <a:pt x="2072" y="20888"/>
                    <a:pt x="2482" y="21136"/>
                  </a:cubicBezTo>
                  <a:cubicBezTo>
                    <a:pt x="2893" y="21384"/>
                    <a:pt x="3166" y="21560"/>
                    <a:pt x="3303" y="21574"/>
                  </a:cubicBezTo>
                  <a:cubicBezTo>
                    <a:pt x="3439" y="21589"/>
                    <a:pt x="3439" y="21443"/>
                    <a:pt x="3439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9563099" y="3785127"/>
              <a:ext cx="139701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551"/>
                  </a:moveTo>
                  <a:cubicBezTo>
                    <a:pt x="1636" y="-124"/>
                    <a:pt x="3273" y="-799"/>
                    <a:pt x="6873" y="2576"/>
                  </a:cubicBezTo>
                  <a:cubicBezTo>
                    <a:pt x="10473" y="5951"/>
                    <a:pt x="16036" y="13376"/>
                    <a:pt x="21600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9556749" y="3799555"/>
              <a:ext cx="2159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06" y="3443"/>
                    <a:pt x="11012" y="6887"/>
                    <a:pt x="7412" y="10487"/>
                  </a:cubicBezTo>
                  <a:cubicBezTo>
                    <a:pt x="3812" y="14087"/>
                    <a:pt x="1906" y="17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3546230" y="5739293"/>
              <a:ext cx="244720" cy="16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0675" fill="norm" stroke="1" extrusionOk="0">
                  <a:moveTo>
                    <a:pt x="12031" y="12272"/>
                  </a:moveTo>
                  <a:cubicBezTo>
                    <a:pt x="12031" y="9638"/>
                    <a:pt x="12031" y="7004"/>
                    <a:pt x="11752" y="4765"/>
                  </a:cubicBezTo>
                  <a:cubicBezTo>
                    <a:pt x="11473" y="2526"/>
                    <a:pt x="10914" y="682"/>
                    <a:pt x="9797" y="155"/>
                  </a:cubicBezTo>
                  <a:cubicBezTo>
                    <a:pt x="8680" y="-372"/>
                    <a:pt x="7004" y="418"/>
                    <a:pt x="5328" y="2921"/>
                  </a:cubicBezTo>
                  <a:cubicBezTo>
                    <a:pt x="3652" y="5423"/>
                    <a:pt x="1976" y="9638"/>
                    <a:pt x="1045" y="12535"/>
                  </a:cubicBezTo>
                  <a:cubicBezTo>
                    <a:pt x="114" y="15433"/>
                    <a:pt x="-72" y="17013"/>
                    <a:pt x="21" y="18462"/>
                  </a:cubicBezTo>
                  <a:cubicBezTo>
                    <a:pt x="114" y="19911"/>
                    <a:pt x="487" y="21228"/>
                    <a:pt x="1976" y="20438"/>
                  </a:cubicBezTo>
                  <a:cubicBezTo>
                    <a:pt x="3466" y="19648"/>
                    <a:pt x="6073" y="16750"/>
                    <a:pt x="7562" y="14643"/>
                  </a:cubicBezTo>
                  <a:cubicBezTo>
                    <a:pt x="9052" y="12535"/>
                    <a:pt x="9425" y="11218"/>
                    <a:pt x="10076" y="11613"/>
                  </a:cubicBezTo>
                  <a:cubicBezTo>
                    <a:pt x="10728" y="12008"/>
                    <a:pt x="11659" y="14116"/>
                    <a:pt x="13242" y="15565"/>
                  </a:cubicBezTo>
                  <a:cubicBezTo>
                    <a:pt x="14825" y="17013"/>
                    <a:pt x="17059" y="17804"/>
                    <a:pt x="18549" y="17804"/>
                  </a:cubicBezTo>
                  <a:cubicBezTo>
                    <a:pt x="20038" y="17804"/>
                    <a:pt x="20783" y="17013"/>
                    <a:pt x="21528" y="16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3772263" y="5736305"/>
              <a:ext cx="177437" cy="17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81" fill="norm" stroke="1" extrusionOk="0">
                  <a:moveTo>
                    <a:pt x="718" y="6246"/>
                  </a:moveTo>
                  <a:cubicBezTo>
                    <a:pt x="210" y="4945"/>
                    <a:pt x="-298" y="3643"/>
                    <a:pt x="210" y="3513"/>
                  </a:cubicBezTo>
                  <a:cubicBezTo>
                    <a:pt x="718" y="3383"/>
                    <a:pt x="2243" y="4424"/>
                    <a:pt x="4276" y="7157"/>
                  </a:cubicBezTo>
                  <a:cubicBezTo>
                    <a:pt x="6309" y="9889"/>
                    <a:pt x="8850" y="14313"/>
                    <a:pt x="10121" y="17176"/>
                  </a:cubicBezTo>
                  <a:cubicBezTo>
                    <a:pt x="11391" y="20039"/>
                    <a:pt x="11391" y="21340"/>
                    <a:pt x="10883" y="21470"/>
                  </a:cubicBezTo>
                  <a:cubicBezTo>
                    <a:pt x="10375" y="21600"/>
                    <a:pt x="9358" y="20559"/>
                    <a:pt x="8850" y="18217"/>
                  </a:cubicBezTo>
                  <a:cubicBezTo>
                    <a:pt x="8342" y="15875"/>
                    <a:pt x="8342" y="12231"/>
                    <a:pt x="10502" y="8978"/>
                  </a:cubicBezTo>
                  <a:cubicBezTo>
                    <a:pt x="12662" y="5725"/>
                    <a:pt x="16982" y="2863"/>
                    <a:pt x="21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3967015" y="5761705"/>
              <a:ext cx="176625" cy="41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553" fill="norm" stroke="1" extrusionOk="0">
                  <a:moveTo>
                    <a:pt x="16218" y="661"/>
                  </a:moveTo>
                  <a:cubicBezTo>
                    <a:pt x="12914" y="331"/>
                    <a:pt x="9611" y="0"/>
                    <a:pt x="7196" y="0"/>
                  </a:cubicBezTo>
                  <a:cubicBezTo>
                    <a:pt x="4782" y="0"/>
                    <a:pt x="3258" y="331"/>
                    <a:pt x="1987" y="771"/>
                  </a:cubicBezTo>
                  <a:cubicBezTo>
                    <a:pt x="716" y="1212"/>
                    <a:pt x="-300" y="1763"/>
                    <a:pt x="81" y="2314"/>
                  </a:cubicBezTo>
                  <a:cubicBezTo>
                    <a:pt x="462" y="2865"/>
                    <a:pt x="2241" y="3416"/>
                    <a:pt x="4528" y="3582"/>
                  </a:cubicBezTo>
                  <a:cubicBezTo>
                    <a:pt x="6815" y="3747"/>
                    <a:pt x="9611" y="3527"/>
                    <a:pt x="11898" y="3141"/>
                  </a:cubicBezTo>
                  <a:cubicBezTo>
                    <a:pt x="14185" y="2755"/>
                    <a:pt x="15964" y="2204"/>
                    <a:pt x="16853" y="2204"/>
                  </a:cubicBezTo>
                  <a:cubicBezTo>
                    <a:pt x="17742" y="2204"/>
                    <a:pt x="17742" y="2755"/>
                    <a:pt x="18124" y="4573"/>
                  </a:cubicBezTo>
                  <a:cubicBezTo>
                    <a:pt x="18505" y="6392"/>
                    <a:pt x="19267" y="9478"/>
                    <a:pt x="19902" y="12067"/>
                  </a:cubicBezTo>
                  <a:cubicBezTo>
                    <a:pt x="20538" y="14657"/>
                    <a:pt x="21046" y="16751"/>
                    <a:pt x="21173" y="18129"/>
                  </a:cubicBezTo>
                  <a:cubicBezTo>
                    <a:pt x="21300" y="19506"/>
                    <a:pt x="21046" y="20167"/>
                    <a:pt x="20411" y="20663"/>
                  </a:cubicBezTo>
                  <a:cubicBezTo>
                    <a:pt x="19775" y="21159"/>
                    <a:pt x="18759" y="21490"/>
                    <a:pt x="17615" y="21545"/>
                  </a:cubicBezTo>
                  <a:cubicBezTo>
                    <a:pt x="16472" y="21600"/>
                    <a:pt x="15201" y="21380"/>
                    <a:pt x="13931" y="20388"/>
                  </a:cubicBezTo>
                  <a:cubicBezTo>
                    <a:pt x="12660" y="19396"/>
                    <a:pt x="11389" y="17633"/>
                    <a:pt x="10119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4464050" y="5812505"/>
              <a:ext cx="184150" cy="11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0" y="0"/>
                  </a:moveTo>
                  <a:cubicBezTo>
                    <a:pt x="497" y="4400"/>
                    <a:pt x="993" y="8800"/>
                    <a:pt x="1490" y="12800"/>
                  </a:cubicBezTo>
                  <a:cubicBezTo>
                    <a:pt x="1986" y="16800"/>
                    <a:pt x="2483" y="20400"/>
                    <a:pt x="2731" y="21000"/>
                  </a:cubicBezTo>
                  <a:cubicBezTo>
                    <a:pt x="2979" y="21600"/>
                    <a:pt x="2979" y="19200"/>
                    <a:pt x="2979" y="17000"/>
                  </a:cubicBezTo>
                  <a:cubicBezTo>
                    <a:pt x="2979" y="14800"/>
                    <a:pt x="2979" y="12800"/>
                    <a:pt x="3103" y="10800"/>
                  </a:cubicBezTo>
                  <a:cubicBezTo>
                    <a:pt x="3228" y="8800"/>
                    <a:pt x="3476" y="6800"/>
                    <a:pt x="3724" y="6800"/>
                  </a:cubicBezTo>
                  <a:cubicBezTo>
                    <a:pt x="3972" y="6800"/>
                    <a:pt x="4221" y="8800"/>
                    <a:pt x="4593" y="10800"/>
                  </a:cubicBezTo>
                  <a:cubicBezTo>
                    <a:pt x="4966" y="12800"/>
                    <a:pt x="5462" y="14800"/>
                    <a:pt x="6207" y="15000"/>
                  </a:cubicBezTo>
                  <a:cubicBezTo>
                    <a:pt x="6952" y="15200"/>
                    <a:pt x="7945" y="13600"/>
                    <a:pt x="8690" y="11600"/>
                  </a:cubicBezTo>
                  <a:cubicBezTo>
                    <a:pt x="9434" y="9600"/>
                    <a:pt x="9931" y="7200"/>
                    <a:pt x="11421" y="5200"/>
                  </a:cubicBezTo>
                  <a:cubicBezTo>
                    <a:pt x="12910" y="3200"/>
                    <a:pt x="15393" y="1600"/>
                    <a:pt x="17255" y="3200"/>
                  </a:cubicBezTo>
                  <a:cubicBezTo>
                    <a:pt x="19117" y="4800"/>
                    <a:pt x="20359" y="9600"/>
                    <a:pt x="21600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4681402" y="5803785"/>
              <a:ext cx="169998" cy="11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949" fill="norm" stroke="1" extrusionOk="0">
                  <a:moveTo>
                    <a:pt x="11017" y="9689"/>
                  </a:moveTo>
                  <a:cubicBezTo>
                    <a:pt x="11550" y="7760"/>
                    <a:pt x="12084" y="5831"/>
                    <a:pt x="11950" y="4096"/>
                  </a:cubicBezTo>
                  <a:cubicBezTo>
                    <a:pt x="11817" y="2360"/>
                    <a:pt x="11017" y="817"/>
                    <a:pt x="9950" y="239"/>
                  </a:cubicBezTo>
                  <a:cubicBezTo>
                    <a:pt x="8884" y="-340"/>
                    <a:pt x="7550" y="46"/>
                    <a:pt x="5817" y="2360"/>
                  </a:cubicBezTo>
                  <a:cubicBezTo>
                    <a:pt x="4084" y="4674"/>
                    <a:pt x="1950" y="8917"/>
                    <a:pt x="884" y="12003"/>
                  </a:cubicBezTo>
                  <a:cubicBezTo>
                    <a:pt x="-183" y="15089"/>
                    <a:pt x="-183" y="17017"/>
                    <a:pt x="350" y="18560"/>
                  </a:cubicBezTo>
                  <a:cubicBezTo>
                    <a:pt x="884" y="20103"/>
                    <a:pt x="1950" y="21260"/>
                    <a:pt x="3684" y="20874"/>
                  </a:cubicBezTo>
                  <a:cubicBezTo>
                    <a:pt x="5417" y="20489"/>
                    <a:pt x="7817" y="18560"/>
                    <a:pt x="9284" y="16631"/>
                  </a:cubicBezTo>
                  <a:cubicBezTo>
                    <a:pt x="10750" y="14703"/>
                    <a:pt x="11284" y="12774"/>
                    <a:pt x="11550" y="10653"/>
                  </a:cubicBezTo>
                  <a:cubicBezTo>
                    <a:pt x="11817" y="8531"/>
                    <a:pt x="11817" y="6217"/>
                    <a:pt x="11684" y="6024"/>
                  </a:cubicBezTo>
                  <a:cubicBezTo>
                    <a:pt x="11550" y="5831"/>
                    <a:pt x="11284" y="7760"/>
                    <a:pt x="11550" y="9496"/>
                  </a:cubicBezTo>
                  <a:cubicBezTo>
                    <a:pt x="11817" y="11231"/>
                    <a:pt x="12617" y="12774"/>
                    <a:pt x="14350" y="13931"/>
                  </a:cubicBezTo>
                  <a:cubicBezTo>
                    <a:pt x="16084" y="15089"/>
                    <a:pt x="18750" y="15860"/>
                    <a:pt x="21417" y="16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4851400" y="5825205"/>
              <a:ext cx="133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7029" y="3600"/>
                  </a:cubicBezTo>
                  <a:cubicBezTo>
                    <a:pt x="10629" y="7200"/>
                    <a:pt x="1611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4902200" y="5810061"/>
              <a:ext cx="101600" cy="14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366"/>
                  </a:moveTo>
                  <a:cubicBezTo>
                    <a:pt x="19350" y="49"/>
                    <a:pt x="17100" y="-269"/>
                    <a:pt x="15300" y="366"/>
                  </a:cubicBezTo>
                  <a:cubicBezTo>
                    <a:pt x="13500" y="1002"/>
                    <a:pt x="12150" y="2590"/>
                    <a:pt x="9675" y="6243"/>
                  </a:cubicBezTo>
                  <a:cubicBezTo>
                    <a:pt x="7200" y="9896"/>
                    <a:pt x="3600" y="15613"/>
                    <a:pt x="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4565650" y="6191651"/>
              <a:ext cx="156863" cy="299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59" fill="norm" stroke="1" extrusionOk="0">
                  <a:moveTo>
                    <a:pt x="0" y="1492"/>
                  </a:moveTo>
                  <a:cubicBezTo>
                    <a:pt x="288" y="6778"/>
                    <a:pt x="576" y="12065"/>
                    <a:pt x="720" y="15086"/>
                  </a:cubicBezTo>
                  <a:cubicBezTo>
                    <a:pt x="864" y="18107"/>
                    <a:pt x="864" y="18862"/>
                    <a:pt x="1008" y="19693"/>
                  </a:cubicBezTo>
                  <a:cubicBezTo>
                    <a:pt x="1152" y="20524"/>
                    <a:pt x="1440" y="21430"/>
                    <a:pt x="1584" y="21354"/>
                  </a:cubicBezTo>
                  <a:cubicBezTo>
                    <a:pt x="1728" y="21279"/>
                    <a:pt x="1728" y="20222"/>
                    <a:pt x="2160" y="17729"/>
                  </a:cubicBezTo>
                  <a:cubicBezTo>
                    <a:pt x="2592" y="15237"/>
                    <a:pt x="3456" y="11310"/>
                    <a:pt x="5328" y="8138"/>
                  </a:cubicBezTo>
                  <a:cubicBezTo>
                    <a:pt x="7200" y="4966"/>
                    <a:pt x="10080" y="2549"/>
                    <a:pt x="12240" y="1265"/>
                  </a:cubicBezTo>
                  <a:cubicBezTo>
                    <a:pt x="14400" y="-19"/>
                    <a:pt x="15840" y="-170"/>
                    <a:pt x="17280" y="132"/>
                  </a:cubicBezTo>
                  <a:cubicBezTo>
                    <a:pt x="18720" y="434"/>
                    <a:pt x="20160" y="1189"/>
                    <a:pt x="20880" y="1945"/>
                  </a:cubicBezTo>
                  <a:cubicBezTo>
                    <a:pt x="21600" y="2700"/>
                    <a:pt x="21600" y="3455"/>
                    <a:pt x="20016" y="4361"/>
                  </a:cubicBezTo>
                  <a:cubicBezTo>
                    <a:pt x="18432" y="5268"/>
                    <a:pt x="15264" y="6325"/>
                    <a:pt x="11952" y="6778"/>
                  </a:cubicBezTo>
                  <a:cubicBezTo>
                    <a:pt x="8640" y="7231"/>
                    <a:pt x="5184" y="7080"/>
                    <a:pt x="1728" y="6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5549899" y="5376532"/>
              <a:ext cx="154836" cy="56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18" fill="norm" stroke="1" extrusionOk="0">
                  <a:moveTo>
                    <a:pt x="18389" y="3998"/>
                  </a:moveTo>
                  <a:cubicBezTo>
                    <a:pt x="19557" y="3038"/>
                    <a:pt x="20724" y="2078"/>
                    <a:pt x="21162" y="1398"/>
                  </a:cubicBezTo>
                  <a:cubicBezTo>
                    <a:pt x="21600" y="718"/>
                    <a:pt x="21308" y="318"/>
                    <a:pt x="19995" y="118"/>
                  </a:cubicBezTo>
                  <a:cubicBezTo>
                    <a:pt x="18681" y="-82"/>
                    <a:pt x="16346" y="-82"/>
                    <a:pt x="13573" y="558"/>
                  </a:cubicBezTo>
                  <a:cubicBezTo>
                    <a:pt x="10800" y="1198"/>
                    <a:pt x="7589" y="2478"/>
                    <a:pt x="5400" y="4678"/>
                  </a:cubicBezTo>
                  <a:cubicBezTo>
                    <a:pt x="3211" y="6878"/>
                    <a:pt x="2043" y="9998"/>
                    <a:pt x="1605" y="12718"/>
                  </a:cubicBezTo>
                  <a:cubicBezTo>
                    <a:pt x="1168" y="15438"/>
                    <a:pt x="1459" y="17758"/>
                    <a:pt x="1314" y="19158"/>
                  </a:cubicBezTo>
                  <a:cubicBezTo>
                    <a:pt x="1168" y="20558"/>
                    <a:pt x="584" y="21038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5416549" y="5729955"/>
              <a:ext cx="260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15429"/>
                    <a:pt x="9483" y="9257"/>
                    <a:pt x="13083" y="5657"/>
                  </a:cubicBezTo>
                  <a:cubicBezTo>
                    <a:pt x="16683" y="2057"/>
                    <a:pt x="1914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5780386" y="5484908"/>
              <a:ext cx="201314" cy="45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77" fill="norm" stroke="1" extrusionOk="0">
                  <a:moveTo>
                    <a:pt x="21399" y="1677"/>
                  </a:moveTo>
                  <a:cubicBezTo>
                    <a:pt x="21399" y="1077"/>
                    <a:pt x="21399" y="477"/>
                    <a:pt x="20611" y="177"/>
                  </a:cubicBezTo>
                  <a:cubicBezTo>
                    <a:pt x="19824" y="-123"/>
                    <a:pt x="18249" y="-123"/>
                    <a:pt x="15324" y="827"/>
                  </a:cubicBezTo>
                  <a:cubicBezTo>
                    <a:pt x="12399" y="1777"/>
                    <a:pt x="8124" y="3677"/>
                    <a:pt x="5086" y="5927"/>
                  </a:cubicBezTo>
                  <a:cubicBezTo>
                    <a:pt x="2049" y="8177"/>
                    <a:pt x="249" y="10777"/>
                    <a:pt x="24" y="13277"/>
                  </a:cubicBezTo>
                  <a:cubicBezTo>
                    <a:pt x="-201" y="15777"/>
                    <a:pt x="1149" y="18177"/>
                    <a:pt x="3174" y="19527"/>
                  </a:cubicBezTo>
                  <a:cubicBezTo>
                    <a:pt x="5199" y="20877"/>
                    <a:pt x="7899" y="21177"/>
                    <a:pt x="10599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5981699" y="5638704"/>
              <a:ext cx="142332" cy="47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94" fill="norm" stroke="1" extrusionOk="0">
                  <a:moveTo>
                    <a:pt x="2817" y="5815"/>
                  </a:moveTo>
                  <a:cubicBezTo>
                    <a:pt x="2817" y="8384"/>
                    <a:pt x="2817" y="10953"/>
                    <a:pt x="3130" y="13379"/>
                  </a:cubicBezTo>
                  <a:cubicBezTo>
                    <a:pt x="3443" y="15806"/>
                    <a:pt x="4070" y="18089"/>
                    <a:pt x="4226" y="19517"/>
                  </a:cubicBezTo>
                  <a:cubicBezTo>
                    <a:pt x="4383" y="20944"/>
                    <a:pt x="4070" y="21515"/>
                    <a:pt x="3600" y="21372"/>
                  </a:cubicBezTo>
                  <a:cubicBezTo>
                    <a:pt x="3130" y="21230"/>
                    <a:pt x="2504" y="20373"/>
                    <a:pt x="2191" y="18327"/>
                  </a:cubicBezTo>
                  <a:cubicBezTo>
                    <a:pt x="1878" y="16282"/>
                    <a:pt x="1878" y="13046"/>
                    <a:pt x="2661" y="10382"/>
                  </a:cubicBezTo>
                  <a:cubicBezTo>
                    <a:pt x="3443" y="7718"/>
                    <a:pt x="5009" y="5624"/>
                    <a:pt x="6730" y="4007"/>
                  </a:cubicBezTo>
                  <a:cubicBezTo>
                    <a:pt x="8452" y="2389"/>
                    <a:pt x="10330" y="1247"/>
                    <a:pt x="12052" y="629"/>
                  </a:cubicBezTo>
                  <a:cubicBezTo>
                    <a:pt x="13774" y="10"/>
                    <a:pt x="15339" y="-85"/>
                    <a:pt x="16591" y="58"/>
                  </a:cubicBezTo>
                  <a:cubicBezTo>
                    <a:pt x="17843" y="200"/>
                    <a:pt x="18783" y="581"/>
                    <a:pt x="19722" y="1580"/>
                  </a:cubicBezTo>
                  <a:cubicBezTo>
                    <a:pt x="20661" y="2579"/>
                    <a:pt x="21600" y="4197"/>
                    <a:pt x="20661" y="5577"/>
                  </a:cubicBezTo>
                  <a:cubicBezTo>
                    <a:pt x="19722" y="6956"/>
                    <a:pt x="16904" y="8098"/>
                    <a:pt x="13148" y="8669"/>
                  </a:cubicBezTo>
                  <a:cubicBezTo>
                    <a:pt x="9391" y="9240"/>
                    <a:pt x="4696" y="9240"/>
                    <a:pt x="0" y="9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6311899" y="5361655"/>
              <a:ext cx="25401" cy="58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0"/>
                  </a:moveTo>
                  <a:cubicBezTo>
                    <a:pt x="3600" y="2710"/>
                    <a:pt x="7200" y="5419"/>
                    <a:pt x="9000" y="8400"/>
                  </a:cubicBezTo>
                  <a:cubicBezTo>
                    <a:pt x="10800" y="11381"/>
                    <a:pt x="10800" y="14632"/>
                    <a:pt x="9900" y="16723"/>
                  </a:cubicBezTo>
                  <a:cubicBezTo>
                    <a:pt x="9000" y="18813"/>
                    <a:pt x="7200" y="19742"/>
                    <a:pt x="5400" y="20400"/>
                  </a:cubicBezTo>
                  <a:cubicBezTo>
                    <a:pt x="3600" y="21058"/>
                    <a:pt x="1800" y="21445"/>
                    <a:pt x="4500" y="21523"/>
                  </a:cubicBezTo>
                  <a:cubicBezTo>
                    <a:pt x="7200" y="21600"/>
                    <a:pt x="14400" y="21368"/>
                    <a:pt x="21600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6419849" y="5464205"/>
              <a:ext cx="221581" cy="46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69" fill="norm" stroke="1" extrusionOk="0">
                  <a:moveTo>
                    <a:pt x="7336" y="6436"/>
                  </a:moveTo>
                  <a:cubicBezTo>
                    <a:pt x="7132" y="9381"/>
                    <a:pt x="6928" y="12327"/>
                    <a:pt x="6521" y="14585"/>
                  </a:cubicBezTo>
                  <a:cubicBezTo>
                    <a:pt x="6113" y="16843"/>
                    <a:pt x="5502" y="18414"/>
                    <a:pt x="4891" y="19543"/>
                  </a:cubicBezTo>
                  <a:cubicBezTo>
                    <a:pt x="4279" y="20672"/>
                    <a:pt x="3668" y="21360"/>
                    <a:pt x="3362" y="21458"/>
                  </a:cubicBezTo>
                  <a:cubicBezTo>
                    <a:pt x="3057" y="21556"/>
                    <a:pt x="3057" y="21065"/>
                    <a:pt x="3566" y="18807"/>
                  </a:cubicBezTo>
                  <a:cubicBezTo>
                    <a:pt x="4075" y="16549"/>
                    <a:pt x="5094" y="12523"/>
                    <a:pt x="6725" y="9185"/>
                  </a:cubicBezTo>
                  <a:cubicBezTo>
                    <a:pt x="8355" y="5847"/>
                    <a:pt x="10596" y="3196"/>
                    <a:pt x="12125" y="1723"/>
                  </a:cubicBezTo>
                  <a:cubicBezTo>
                    <a:pt x="13653" y="251"/>
                    <a:pt x="14468" y="-44"/>
                    <a:pt x="15385" y="5"/>
                  </a:cubicBezTo>
                  <a:cubicBezTo>
                    <a:pt x="16302" y="54"/>
                    <a:pt x="17321" y="447"/>
                    <a:pt x="18645" y="1920"/>
                  </a:cubicBezTo>
                  <a:cubicBezTo>
                    <a:pt x="19970" y="3392"/>
                    <a:pt x="21600" y="5945"/>
                    <a:pt x="21294" y="8596"/>
                  </a:cubicBezTo>
                  <a:cubicBezTo>
                    <a:pt x="20989" y="11247"/>
                    <a:pt x="18747" y="13996"/>
                    <a:pt x="15894" y="15861"/>
                  </a:cubicBezTo>
                  <a:cubicBezTo>
                    <a:pt x="13042" y="17727"/>
                    <a:pt x="9577" y="18709"/>
                    <a:pt x="6826" y="19052"/>
                  </a:cubicBezTo>
                  <a:cubicBezTo>
                    <a:pt x="4075" y="19396"/>
                    <a:pt x="2038" y="19101"/>
                    <a:pt x="0" y="18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6692899" y="5799805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29"/>
                    <a:pt x="0" y="11657"/>
                    <a:pt x="3600" y="15257"/>
                  </a:cubicBezTo>
                  <a:cubicBezTo>
                    <a:pt x="7200" y="18857"/>
                    <a:pt x="1440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6750049" y="5412455"/>
              <a:ext cx="15295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600" fill="norm" stroke="1" extrusionOk="0">
                  <a:moveTo>
                    <a:pt x="8757" y="0"/>
                  </a:moveTo>
                  <a:cubicBezTo>
                    <a:pt x="10216" y="0"/>
                    <a:pt x="11676" y="0"/>
                    <a:pt x="13427" y="736"/>
                  </a:cubicBezTo>
                  <a:cubicBezTo>
                    <a:pt x="15178" y="1473"/>
                    <a:pt x="17222" y="2945"/>
                    <a:pt x="18827" y="4991"/>
                  </a:cubicBezTo>
                  <a:cubicBezTo>
                    <a:pt x="20432" y="7036"/>
                    <a:pt x="21600" y="9655"/>
                    <a:pt x="20870" y="12068"/>
                  </a:cubicBezTo>
                  <a:cubicBezTo>
                    <a:pt x="20141" y="14482"/>
                    <a:pt x="17514" y="16691"/>
                    <a:pt x="13719" y="18245"/>
                  </a:cubicBezTo>
                  <a:cubicBezTo>
                    <a:pt x="9924" y="19800"/>
                    <a:pt x="4962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7264399" y="5139405"/>
              <a:ext cx="216068" cy="95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530" fill="norm" stroke="1" extrusionOk="0">
                  <a:moveTo>
                    <a:pt x="0" y="1006"/>
                  </a:moveTo>
                  <a:cubicBezTo>
                    <a:pt x="411" y="766"/>
                    <a:pt x="823" y="527"/>
                    <a:pt x="1543" y="335"/>
                  </a:cubicBezTo>
                  <a:cubicBezTo>
                    <a:pt x="2263" y="144"/>
                    <a:pt x="3291" y="0"/>
                    <a:pt x="5143" y="0"/>
                  </a:cubicBezTo>
                  <a:cubicBezTo>
                    <a:pt x="6994" y="0"/>
                    <a:pt x="9669" y="144"/>
                    <a:pt x="11520" y="886"/>
                  </a:cubicBezTo>
                  <a:cubicBezTo>
                    <a:pt x="13371" y="1628"/>
                    <a:pt x="14400" y="2969"/>
                    <a:pt x="14194" y="4502"/>
                  </a:cubicBezTo>
                  <a:cubicBezTo>
                    <a:pt x="13989" y="6035"/>
                    <a:pt x="12549" y="7759"/>
                    <a:pt x="11417" y="9196"/>
                  </a:cubicBezTo>
                  <a:cubicBezTo>
                    <a:pt x="10286" y="10632"/>
                    <a:pt x="9463" y="11782"/>
                    <a:pt x="9771" y="12740"/>
                  </a:cubicBezTo>
                  <a:cubicBezTo>
                    <a:pt x="10080" y="13698"/>
                    <a:pt x="11520" y="14464"/>
                    <a:pt x="13783" y="15398"/>
                  </a:cubicBezTo>
                  <a:cubicBezTo>
                    <a:pt x="16046" y="16332"/>
                    <a:pt x="19131" y="17433"/>
                    <a:pt x="20366" y="18343"/>
                  </a:cubicBezTo>
                  <a:cubicBezTo>
                    <a:pt x="21600" y="19253"/>
                    <a:pt x="20983" y="19972"/>
                    <a:pt x="18926" y="20498"/>
                  </a:cubicBezTo>
                  <a:cubicBezTo>
                    <a:pt x="16869" y="21025"/>
                    <a:pt x="13371" y="21361"/>
                    <a:pt x="11109" y="21480"/>
                  </a:cubicBezTo>
                  <a:cubicBezTo>
                    <a:pt x="8846" y="21600"/>
                    <a:pt x="7817" y="21504"/>
                    <a:pt x="7097" y="21193"/>
                  </a:cubicBezTo>
                  <a:cubicBezTo>
                    <a:pt x="6377" y="20882"/>
                    <a:pt x="5966" y="20355"/>
                    <a:pt x="5554" y="19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7658894" y="5585459"/>
              <a:ext cx="234157" cy="17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11" fill="norm" stroke="1" extrusionOk="0">
                  <a:moveTo>
                    <a:pt x="1095" y="5211"/>
                  </a:moveTo>
                  <a:cubicBezTo>
                    <a:pt x="705" y="8297"/>
                    <a:pt x="316" y="11382"/>
                    <a:pt x="122" y="13568"/>
                  </a:cubicBezTo>
                  <a:cubicBezTo>
                    <a:pt x="-73" y="15754"/>
                    <a:pt x="-73" y="17040"/>
                    <a:pt x="413" y="16654"/>
                  </a:cubicBezTo>
                  <a:cubicBezTo>
                    <a:pt x="900" y="16268"/>
                    <a:pt x="1873" y="14211"/>
                    <a:pt x="2943" y="11768"/>
                  </a:cubicBezTo>
                  <a:cubicBezTo>
                    <a:pt x="4013" y="9325"/>
                    <a:pt x="5181" y="6497"/>
                    <a:pt x="6057" y="4440"/>
                  </a:cubicBezTo>
                  <a:cubicBezTo>
                    <a:pt x="6932" y="2382"/>
                    <a:pt x="7516" y="1097"/>
                    <a:pt x="8197" y="840"/>
                  </a:cubicBezTo>
                  <a:cubicBezTo>
                    <a:pt x="8878" y="582"/>
                    <a:pt x="9657" y="1354"/>
                    <a:pt x="10143" y="2382"/>
                  </a:cubicBezTo>
                  <a:cubicBezTo>
                    <a:pt x="10630" y="3411"/>
                    <a:pt x="10824" y="4697"/>
                    <a:pt x="10922" y="5982"/>
                  </a:cubicBezTo>
                  <a:cubicBezTo>
                    <a:pt x="11019" y="7268"/>
                    <a:pt x="11019" y="8554"/>
                    <a:pt x="11213" y="8425"/>
                  </a:cubicBezTo>
                  <a:cubicBezTo>
                    <a:pt x="11408" y="8297"/>
                    <a:pt x="11797" y="6754"/>
                    <a:pt x="12770" y="5082"/>
                  </a:cubicBezTo>
                  <a:cubicBezTo>
                    <a:pt x="13743" y="3411"/>
                    <a:pt x="15300" y="1611"/>
                    <a:pt x="16565" y="711"/>
                  </a:cubicBezTo>
                  <a:cubicBezTo>
                    <a:pt x="17830" y="-189"/>
                    <a:pt x="18803" y="-189"/>
                    <a:pt x="19484" y="454"/>
                  </a:cubicBezTo>
                  <a:cubicBezTo>
                    <a:pt x="20165" y="1097"/>
                    <a:pt x="20554" y="2382"/>
                    <a:pt x="20846" y="5982"/>
                  </a:cubicBezTo>
                  <a:cubicBezTo>
                    <a:pt x="21138" y="9582"/>
                    <a:pt x="21332" y="15497"/>
                    <a:pt x="21527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Shape"/>
            <p:cNvSpPr/>
            <p:nvPr/>
          </p:nvSpPr>
          <p:spPr>
            <a:xfrm>
              <a:off x="7965815" y="5631441"/>
              <a:ext cx="52119" cy="11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637" fill="norm" stroke="1" extrusionOk="0">
                  <a:moveTo>
                    <a:pt x="14362" y="3994"/>
                  </a:moveTo>
                  <a:cubicBezTo>
                    <a:pt x="13498" y="2100"/>
                    <a:pt x="12634" y="205"/>
                    <a:pt x="10906" y="15"/>
                  </a:cubicBezTo>
                  <a:cubicBezTo>
                    <a:pt x="9178" y="-174"/>
                    <a:pt x="6586" y="1342"/>
                    <a:pt x="4426" y="3994"/>
                  </a:cubicBezTo>
                  <a:cubicBezTo>
                    <a:pt x="2266" y="6647"/>
                    <a:pt x="538" y="10437"/>
                    <a:pt x="106" y="13279"/>
                  </a:cubicBezTo>
                  <a:cubicBezTo>
                    <a:pt x="-326" y="16121"/>
                    <a:pt x="538" y="18015"/>
                    <a:pt x="3130" y="19342"/>
                  </a:cubicBezTo>
                  <a:cubicBezTo>
                    <a:pt x="5722" y="20668"/>
                    <a:pt x="10042" y="21426"/>
                    <a:pt x="13930" y="19342"/>
                  </a:cubicBezTo>
                  <a:cubicBezTo>
                    <a:pt x="17818" y="17258"/>
                    <a:pt x="21274" y="12331"/>
                    <a:pt x="21274" y="9300"/>
                  </a:cubicBezTo>
                  <a:cubicBezTo>
                    <a:pt x="21274" y="6268"/>
                    <a:pt x="17818" y="5131"/>
                    <a:pt x="14362" y="3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8102591" y="5296273"/>
              <a:ext cx="342909" cy="43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65" fill="norm" stroke="1" extrusionOk="0">
                  <a:moveTo>
                    <a:pt x="8349" y="18074"/>
                  </a:moveTo>
                  <a:cubicBezTo>
                    <a:pt x="7951" y="17661"/>
                    <a:pt x="7554" y="17248"/>
                    <a:pt x="6560" y="17248"/>
                  </a:cubicBezTo>
                  <a:cubicBezTo>
                    <a:pt x="5566" y="17248"/>
                    <a:pt x="3976" y="17661"/>
                    <a:pt x="2850" y="18074"/>
                  </a:cubicBezTo>
                  <a:cubicBezTo>
                    <a:pt x="1723" y="18488"/>
                    <a:pt x="1061" y="18901"/>
                    <a:pt x="597" y="19470"/>
                  </a:cubicBezTo>
                  <a:cubicBezTo>
                    <a:pt x="133" y="20038"/>
                    <a:pt x="-132" y="20762"/>
                    <a:pt x="67" y="21123"/>
                  </a:cubicBezTo>
                  <a:cubicBezTo>
                    <a:pt x="266" y="21485"/>
                    <a:pt x="928" y="21485"/>
                    <a:pt x="2187" y="20813"/>
                  </a:cubicBezTo>
                  <a:cubicBezTo>
                    <a:pt x="3446" y="20141"/>
                    <a:pt x="5301" y="18798"/>
                    <a:pt x="7156" y="16266"/>
                  </a:cubicBezTo>
                  <a:cubicBezTo>
                    <a:pt x="9012" y="13734"/>
                    <a:pt x="10867" y="10013"/>
                    <a:pt x="11861" y="7429"/>
                  </a:cubicBezTo>
                  <a:cubicBezTo>
                    <a:pt x="12855" y="4846"/>
                    <a:pt x="12987" y="3399"/>
                    <a:pt x="12921" y="2365"/>
                  </a:cubicBezTo>
                  <a:cubicBezTo>
                    <a:pt x="12855" y="1332"/>
                    <a:pt x="12589" y="712"/>
                    <a:pt x="12126" y="350"/>
                  </a:cubicBezTo>
                  <a:cubicBezTo>
                    <a:pt x="11662" y="-12"/>
                    <a:pt x="10999" y="-115"/>
                    <a:pt x="10469" y="143"/>
                  </a:cubicBezTo>
                  <a:cubicBezTo>
                    <a:pt x="9939" y="402"/>
                    <a:pt x="9542" y="1022"/>
                    <a:pt x="9078" y="2779"/>
                  </a:cubicBezTo>
                  <a:cubicBezTo>
                    <a:pt x="8614" y="4536"/>
                    <a:pt x="8084" y="7429"/>
                    <a:pt x="8084" y="9962"/>
                  </a:cubicBezTo>
                  <a:cubicBezTo>
                    <a:pt x="8084" y="12494"/>
                    <a:pt x="8614" y="14664"/>
                    <a:pt x="9078" y="16007"/>
                  </a:cubicBezTo>
                  <a:cubicBezTo>
                    <a:pt x="9542" y="17351"/>
                    <a:pt x="9939" y="17868"/>
                    <a:pt x="10469" y="18229"/>
                  </a:cubicBezTo>
                  <a:cubicBezTo>
                    <a:pt x="10999" y="18591"/>
                    <a:pt x="11662" y="18798"/>
                    <a:pt x="12656" y="18746"/>
                  </a:cubicBezTo>
                  <a:cubicBezTo>
                    <a:pt x="13650" y="18695"/>
                    <a:pt x="14975" y="18385"/>
                    <a:pt x="16035" y="17609"/>
                  </a:cubicBezTo>
                  <a:cubicBezTo>
                    <a:pt x="17095" y="16834"/>
                    <a:pt x="17890" y="15594"/>
                    <a:pt x="18221" y="14716"/>
                  </a:cubicBezTo>
                  <a:cubicBezTo>
                    <a:pt x="18553" y="13837"/>
                    <a:pt x="18420" y="13320"/>
                    <a:pt x="17956" y="13114"/>
                  </a:cubicBezTo>
                  <a:cubicBezTo>
                    <a:pt x="17493" y="12907"/>
                    <a:pt x="16697" y="13010"/>
                    <a:pt x="16167" y="13320"/>
                  </a:cubicBezTo>
                  <a:cubicBezTo>
                    <a:pt x="15637" y="13630"/>
                    <a:pt x="15372" y="14147"/>
                    <a:pt x="15107" y="14819"/>
                  </a:cubicBezTo>
                  <a:cubicBezTo>
                    <a:pt x="14842" y="15491"/>
                    <a:pt x="14577" y="16318"/>
                    <a:pt x="15174" y="17299"/>
                  </a:cubicBezTo>
                  <a:cubicBezTo>
                    <a:pt x="15770" y="18281"/>
                    <a:pt x="17228" y="19418"/>
                    <a:pt x="18420" y="20090"/>
                  </a:cubicBezTo>
                  <a:cubicBezTo>
                    <a:pt x="19613" y="20762"/>
                    <a:pt x="20540" y="20968"/>
                    <a:pt x="21468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8508999" y="5679155"/>
              <a:ext cx="76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3937000" y="6606255"/>
              <a:ext cx="26352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" y="20736"/>
                    <a:pt x="1249" y="19872"/>
                    <a:pt x="1900" y="19152"/>
                  </a:cubicBezTo>
                  <a:cubicBezTo>
                    <a:pt x="2550" y="18432"/>
                    <a:pt x="3227" y="17856"/>
                    <a:pt x="3886" y="17136"/>
                  </a:cubicBezTo>
                  <a:cubicBezTo>
                    <a:pt x="4546" y="16416"/>
                    <a:pt x="5187" y="15552"/>
                    <a:pt x="5890" y="14688"/>
                  </a:cubicBezTo>
                  <a:cubicBezTo>
                    <a:pt x="6593" y="13824"/>
                    <a:pt x="7356" y="12960"/>
                    <a:pt x="8033" y="12240"/>
                  </a:cubicBezTo>
                  <a:cubicBezTo>
                    <a:pt x="8709" y="11520"/>
                    <a:pt x="9299" y="10944"/>
                    <a:pt x="9993" y="10368"/>
                  </a:cubicBezTo>
                  <a:cubicBezTo>
                    <a:pt x="10687" y="9792"/>
                    <a:pt x="11485" y="9216"/>
                    <a:pt x="12162" y="8640"/>
                  </a:cubicBezTo>
                  <a:cubicBezTo>
                    <a:pt x="12839" y="8064"/>
                    <a:pt x="13394" y="7488"/>
                    <a:pt x="14044" y="7056"/>
                  </a:cubicBezTo>
                  <a:cubicBezTo>
                    <a:pt x="14695" y="6624"/>
                    <a:pt x="15441" y="6336"/>
                    <a:pt x="16126" y="6192"/>
                  </a:cubicBezTo>
                  <a:cubicBezTo>
                    <a:pt x="16812" y="6048"/>
                    <a:pt x="17436" y="6048"/>
                    <a:pt x="18078" y="5760"/>
                  </a:cubicBezTo>
                  <a:cubicBezTo>
                    <a:pt x="18720" y="5472"/>
                    <a:pt x="19379" y="4896"/>
                    <a:pt x="19917" y="4320"/>
                  </a:cubicBezTo>
                  <a:cubicBezTo>
                    <a:pt x="20455" y="3744"/>
                    <a:pt x="20871" y="3168"/>
                    <a:pt x="21158" y="2592"/>
                  </a:cubicBezTo>
                  <a:cubicBezTo>
                    <a:pt x="21444" y="2016"/>
                    <a:pt x="21600" y="1440"/>
                    <a:pt x="21600" y="1008"/>
                  </a:cubicBezTo>
                  <a:cubicBezTo>
                    <a:pt x="21600" y="576"/>
                    <a:pt x="21444" y="288"/>
                    <a:pt x="21244" y="144"/>
                  </a:cubicBezTo>
                  <a:cubicBezTo>
                    <a:pt x="21045" y="0"/>
                    <a:pt x="20802" y="0"/>
                    <a:pt x="20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4749800" y="6650705"/>
              <a:ext cx="18986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9" y="21600"/>
                  </a:moveTo>
                  <a:cubicBezTo>
                    <a:pt x="144" y="21600"/>
                    <a:pt x="0" y="21600"/>
                    <a:pt x="0" y="21400"/>
                  </a:cubicBezTo>
                  <a:cubicBezTo>
                    <a:pt x="0" y="21200"/>
                    <a:pt x="144" y="20800"/>
                    <a:pt x="674" y="20200"/>
                  </a:cubicBezTo>
                  <a:cubicBezTo>
                    <a:pt x="1204" y="19600"/>
                    <a:pt x="2119" y="18800"/>
                    <a:pt x="3070" y="17600"/>
                  </a:cubicBezTo>
                  <a:cubicBezTo>
                    <a:pt x="4021" y="16400"/>
                    <a:pt x="5009" y="14800"/>
                    <a:pt x="5960" y="13200"/>
                  </a:cubicBezTo>
                  <a:cubicBezTo>
                    <a:pt x="6911" y="11600"/>
                    <a:pt x="7826" y="10000"/>
                    <a:pt x="8813" y="8600"/>
                  </a:cubicBezTo>
                  <a:cubicBezTo>
                    <a:pt x="9801" y="7200"/>
                    <a:pt x="10860" y="6000"/>
                    <a:pt x="11751" y="5000"/>
                  </a:cubicBezTo>
                  <a:cubicBezTo>
                    <a:pt x="12642" y="4000"/>
                    <a:pt x="13365" y="3200"/>
                    <a:pt x="14304" y="2600"/>
                  </a:cubicBezTo>
                  <a:cubicBezTo>
                    <a:pt x="15243" y="2000"/>
                    <a:pt x="16399" y="1600"/>
                    <a:pt x="17651" y="1200"/>
                  </a:cubicBezTo>
                  <a:cubicBezTo>
                    <a:pt x="18903" y="800"/>
                    <a:pt x="20252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7258049" y="6515238"/>
              <a:ext cx="3175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464" y="12960"/>
                    <a:pt x="8928" y="5400"/>
                    <a:pt x="12528" y="2160"/>
                  </a:cubicBezTo>
                  <a:cubicBezTo>
                    <a:pt x="16128" y="-1080"/>
                    <a:pt x="18864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7105377" y="6445045"/>
              <a:ext cx="592518" cy="24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93" fill="norm" stroke="1" extrusionOk="0">
                  <a:moveTo>
                    <a:pt x="1848" y="20327"/>
                  </a:moveTo>
                  <a:cubicBezTo>
                    <a:pt x="1465" y="20513"/>
                    <a:pt x="1082" y="20699"/>
                    <a:pt x="699" y="20885"/>
                  </a:cubicBezTo>
                  <a:cubicBezTo>
                    <a:pt x="316" y="21072"/>
                    <a:pt x="-67" y="21258"/>
                    <a:pt x="10" y="21351"/>
                  </a:cubicBezTo>
                  <a:cubicBezTo>
                    <a:pt x="86" y="21444"/>
                    <a:pt x="622" y="21444"/>
                    <a:pt x="2193" y="20699"/>
                  </a:cubicBezTo>
                  <a:cubicBezTo>
                    <a:pt x="3763" y="19954"/>
                    <a:pt x="6367" y="18465"/>
                    <a:pt x="8895" y="17161"/>
                  </a:cubicBezTo>
                  <a:cubicBezTo>
                    <a:pt x="11422" y="15858"/>
                    <a:pt x="13873" y="14741"/>
                    <a:pt x="15750" y="13716"/>
                  </a:cubicBezTo>
                  <a:cubicBezTo>
                    <a:pt x="17627" y="12692"/>
                    <a:pt x="18929" y="11761"/>
                    <a:pt x="19771" y="11016"/>
                  </a:cubicBezTo>
                  <a:cubicBezTo>
                    <a:pt x="20614" y="10272"/>
                    <a:pt x="20997" y="9713"/>
                    <a:pt x="21035" y="9154"/>
                  </a:cubicBezTo>
                  <a:cubicBezTo>
                    <a:pt x="21073" y="8596"/>
                    <a:pt x="20767" y="8037"/>
                    <a:pt x="19848" y="6827"/>
                  </a:cubicBezTo>
                  <a:cubicBezTo>
                    <a:pt x="18929" y="5616"/>
                    <a:pt x="17397" y="3754"/>
                    <a:pt x="16439" y="2451"/>
                  </a:cubicBezTo>
                  <a:cubicBezTo>
                    <a:pt x="15482" y="1147"/>
                    <a:pt x="15099" y="403"/>
                    <a:pt x="15176" y="123"/>
                  </a:cubicBezTo>
                  <a:cubicBezTo>
                    <a:pt x="15252" y="-156"/>
                    <a:pt x="15788" y="30"/>
                    <a:pt x="16822" y="775"/>
                  </a:cubicBezTo>
                  <a:cubicBezTo>
                    <a:pt x="17856" y="1520"/>
                    <a:pt x="19388" y="2823"/>
                    <a:pt x="20307" y="4034"/>
                  </a:cubicBezTo>
                  <a:cubicBezTo>
                    <a:pt x="21227" y="5244"/>
                    <a:pt x="21533" y="6361"/>
                    <a:pt x="21418" y="8037"/>
                  </a:cubicBezTo>
                  <a:cubicBezTo>
                    <a:pt x="21303" y="9713"/>
                    <a:pt x="20767" y="11947"/>
                    <a:pt x="20154" y="13810"/>
                  </a:cubicBezTo>
                  <a:cubicBezTo>
                    <a:pt x="19542" y="15672"/>
                    <a:pt x="18852" y="17161"/>
                    <a:pt x="18163" y="18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8096249" y="6218633"/>
              <a:ext cx="254037" cy="29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73" fill="norm" stroke="1" extrusionOk="0">
                  <a:moveTo>
                    <a:pt x="536" y="7889"/>
                  </a:moveTo>
                  <a:cubicBezTo>
                    <a:pt x="357" y="11900"/>
                    <a:pt x="179" y="15912"/>
                    <a:pt x="89" y="18303"/>
                  </a:cubicBezTo>
                  <a:cubicBezTo>
                    <a:pt x="0" y="20695"/>
                    <a:pt x="0" y="21466"/>
                    <a:pt x="0" y="21235"/>
                  </a:cubicBezTo>
                  <a:cubicBezTo>
                    <a:pt x="0" y="21003"/>
                    <a:pt x="0" y="19769"/>
                    <a:pt x="357" y="16760"/>
                  </a:cubicBezTo>
                  <a:cubicBezTo>
                    <a:pt x="714" y="13752"/>
                    <a:pt x="1428" y="8969"/>
                    <a:pt x="2053" y="6115"/>
                  </a:cubicBezTo>
                  <a:cubicBezTo>
                    <a:pt x="2678" y="3260"/>
                    <a:pt x="3213" y="2335"/>
                    <a:pt x="3838" y="1486"/>
                  </a:cubicBezTo>
                  <a:cubicBezTo>
                    <a:pt x="4463" y="637"/>
                    <a:pt x="5177" y="-134"/>
                    <a:pt x="6069" y="20"/>
                  </a:cubicBezTo>
                  <a:cubicBezTo>
                    <a:pt x="6962" y="175"/>
                    <a:pt x="8033" y="1255"/>
                    <a:pt x="8658" y="2180"/>
                  </a:cubicBezTo>
                  <a:cubicBezTo>
                    <a:pt x="9283" y="3106"/>
                    <a:pt x="9461" y="3877"/>
                    <a:pt x="9818" y="4803"/>
                  </a:cubicBezTo>
                  <a:cubicBezTo>
                    <a:pt x="10175" y="5729"/>
                    <a:pt x="10711" y="6809"/>
                    <a:pt x="11425" y="7272"/>
                  </a:cubicBezTo>
                  <a:cubicBezTo>
                    <a:pt x="12139" y="7735"/>
                    <a:pt x="13031" y="7580"/>
                    <a:pt x="14013" y="6886"/>
                  </a:cubicBezTo>
                  <a:cubicBezTo>
                    <a:pt x="14995" y="6192"/>
                    <a:pt x="16066" y="4957"/>
                    <a:pt x="16959" y="4032"/>
                  </a:cubicBezTo>
                  <a:cubicBezTo>
                    <a:pt x="17851" y="3106"/>
                    <a:pt x="18565" y="2489"/>
                    <a:pt x="19369" y="2489"/>
                  </a:cubicBezTo>
                  <a:cubicBezTo>
                    <a:pt x="20172" y="2489"/>
                    <a:pt x="21064" y="3106"/>
                    <a:pt x="21332" y="5343"/>
                  </a:cubicBezTo>
                  <a:cubicBezTo>
                    <a:pt x="21600" y="7580"/>
                    <a:pt x="21243" y="11437"/>
                    <a:pt x="20797" y="13983"/>
                  </a:cubicBezTo>
                  <a:cubicBezTo>
                    <a:pt x="20350" y="16529"/>
                    <a:pt x="19815" y="17763"/>
                    <a:pt x="19279" y="18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8440190" y="6188290"/>
              <a:ext cx="150352" cy="27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77" fill="norm" stroke="1" extrusionOk="0">
                  <a:moveTo>
                    <a:pt x="10653" y="3298"/>
                  </a:moveTo>
                  <a:cubicBezTo>
                    <a:pt x="8553" y="6683"/>
                    <a:pt x="6453" y="10068"/>
                    <a:pt x="4953" y="12809"/>
                  </a:cubicBezTo>
                  <a:cubicBezTo>
                    <a:pt x="3453" y="15549"/>
                    <a:pt x="2553" y="17645"/>
                    <a:pt x="1803" y="19095"/>
                  </a:cubicBezTo>
                  <a:cubicBezTo>
                    <a:pt x="1053" y="20546"/>
                    <a:pt x="453" y="21352"/>
                    <a:pt x="153" y="21271"/>
                  </a:cubicBezTo>
                  <a:cubicBezTo>
                    <a:pt x="-147" y="21191"/>
                    <a:pt x="-147" y="20224"/>
                    <a:pt x="1503" y="17000"/>
                  </a:cubicBezTo>
                  <a:cubicBezTo>
                    <a:pt x="3153" y="13776"/>
                    <a:pt x="6453" y="8295"/>
                    <a:pt x="8553" y="5152"/>
                  </a:cubicBezTo>
                  <a:cubicBezTo>
                    <a:pt x="10653" y="2009"/>
                    <a:pt x="11553" y="1203"/>
                    <a:pt x="12753" y="639"/>
                  </a:cubicBezTo>
                  <a:cubicBezTo>
                    <a:pt x="13953" y="74"/>
                    <a:pt x="15453" y="-248"/>
                    <a:pt x="16953" y="236"/>
                  </a:cubicBezTo>
                  <a:cubicBezTo>
                    <a:pt x="18453" y="719"/>
                    <a:pt x="19953" y="2009"/>
                    <a:pt x="20703" y="5071"/>
                  </a:cubicBezTo>
                  <a:cubicBezTo>
                    <a:pt x="21453" y="8134"/>
                    <a:pt x="21453" y="12970"/>
                    <a:pt x="21003" y="15710"/>
                  </a:cubicBezTo>
                  <a:cubicBezTo>
                    <a:pt x="20553" y="18451"/>
                    <a:pt x="19653" y="19095"/>
                    <a:pt x="18753" y="19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8489949" y="6263355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2618" y="10800"/>
                  </a:cubicBezTo>
                  <a:cubicBezTo>
                    <a:pt x="5236" y="7200"/>
                    <a:pt x="10473" y="3600"/>
                    <a:pt x="14073" y="180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8697013" y="6163641"/>
              <a:ext cx="129914" cy="18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0120" fill="norm" stroke="1" extrusionOk="0">
                  <a:moveTo>
                    <a:pt x="6472" y="8851"/>
                  </a:moveTo>
                  <a:cubicBezTo>
                    <a:pt x="4447" y="10709"/>
                    <a:pt x="2422" y="12567"/>
                    <a:pt x="1241" y="15238"/>
                  </a:cubicBezTo>
                  <a:cubicBezTo>
                    <a:pt x="59" y="17909"/>
                    <a:pt x="-278" y="21393"/>
                    <a:pt x="228" y="19651"/>
                  </a:cubicBezTo>
                  <a:cubicBezTo>
                    <a:pt x="734" y="17909"/>
                    <a:pt x="2085" y="10941"/>
                    <a:pt x="3772" y="6528"/>
                  </a:cubicBezTo>
                  <a:cubicBezTo>
                    <a:pt x="5460" y="2116"/>
                    <a:pt x="7485" y="258"/>
                    <a:pt x="10353" y="25"/>
                  </a:cubicBezTo>
                  <a:cubicBezTo>
                    <a:pt x="13222" y="-207"/>
                    <a:pt x="16935" y="1187"/>
                    <a:pt x="18960" y="3277"/>
                  </a:cubicBezTo>
                  <a:cubicBezTo>
                    <a:pt x="20985" y="5367"/>
                    <a:pt x="21322" y="8154"/>
                    <a:pt x="19635" y="10245"/>
                  </a:cubicBezTo>
                  <a:cubicBezTo>
                    <a:pt x="17947" y="12335"/>
                    <a:pt x="14235" y="13728"/>
                    <a:pt x="11535" y="14309"/>
                  </a:cubicBezTo>
                  <a:cubicBezTo>
                    <a:pt x="8835" y="14890"/>
                    <a:pt x="7147" y="14658"/>
                    <a:pt x="5460" y="14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8665633" y="6288755"/>
              <a:ext cx="14818" cy="1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21600" y="0"/>
                  </a:moveTo>
                  <a:cubicBezTo>
                    <a:pt x="18514" y="4909"/>
                    <a:pt x="15429" y="9818"/>
                    <a:pt x="13886" y="12886"/>
                  </a:cubicBezTo>
                  <a:cubicBezTo>
                    <a:pt x="12343" y="15955"/>
                    <a:pt x="12343" y="17182"/>
                    <a:pt x="9257" y="18409"/>
                  </a:cubicBezTo>
                  <a:cubicBezTo>
                    <a:pt x="6171" y="19636"/>
                    <a:pt x="0" y="20864"/>
                    <a:pt x="0" y="21232"/>
                  </a:cubicBezTo>
                  <a:cubicBezTo>
                    <a:pt x="0" y="21600"/>
                    <a:pt x="6171" y="21109"/>
                    <a:pt x="12343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8928099" y="6224982"/>
              <a:ext cx="19051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7200" y="5574"/>
                    <a:pt x="14400" y="-1176"/>
                    <a:pt x="18000" y="174"/>
                  </a:cubicBezTo>
                  <a:cubicBezTo>
                    <a:pt x="21600" y="1524"/>
                    <a:pt x="21600" y="10974"/>
                    <a:pt x="2160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8928099" y="6415755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9245599" y="6071124"/>
              <a:ext cx="329289" cy="43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78" fill="norm" stroke="1" extrusionOk="0">
                  <a:moveTo>
                    <a:pt x="0" y="21478"/>
                  </a:moveTo>
                  <a:cubicBezTo>
                    <a:pt x="831" y="18584"/>
                    <a:pt x="1662" y="15690"/>
                    <a:pt x="2838" y="12590"/>
                  </a:cubicBezTo>
                  <a:cubicBezTo>
                    <a:pt x="4015" y="9489"/>
                    <a:pt x="5538" y="6182"/>
                    <a:pt x="6577" y="4167"/>
                  </a:cubicBezTo>
                  <a:cubicBezTo>
                    <a:pt x="7615" y="2152"/>
                    <a:pt x="8169" y="1428"/>
                    <a:pt x="8723" y="860"/>
                  </a:cubicBezTo>
                  <a:cubicBezTo>
                    <a:pt x="9277" y="291"/>
                    <a:pt x="9831" y="-122"/>
                    <a:pt x="10246" y="33"/>
                  </a:cubicBezTo>
                  <a:cubicBezTo>
                    <a:pt x="10662" y="188"/>
                    <a:pt x="10938" y="911"/>
                    <a:pt x="11146" y="2565"/>
                  </a:cubicBezTo>
                  <a:cubicBezTo>
                    <a:pt x="11354" y="4219"/>
                    <a:pt x="11492" y="6802"/>
                    <a:pt x="11769" y="8508"/>
                  </a:cubicBezTo>
                  <a:cubicBezTo>
                    <a:pt x="12046" y="10213"/>
                    <a:pt x="12462" y="11040"/>
                    <a:pt x="13015" y="11298"/>
                  </a:cubicBezTo>
                  <a:cubicBezTo>
                    <a:pt x="13569" y="11556"/>
                    <a:pt x="14262" y="11246"/>
                    <a:pt x="15438" y="10161"/>
                  </a:cubicBezTo>
                  <a:cubicBezTo>
                    <a:pt x="16615" y="9076"/>
                    <a:pt x="18277" y="7216"/>
                    <a:pt x="19385" y="6079"/>
                  </a:cubicBezTo>
                  <a:cubicBezTo>
                    <a:pt x="20492" y="4942"/>
                    <a:pt x="21046" y="4529"/>
                    <a:pt x="21323" y="4735"/>
                  </a:cubicBezTo>
                  <a:cubicBezTo>
                    <a:pt x="21600" y="4942"/>
                    <a:pt x="21600" y="5769"/>
                    <a:pt x="21392" y="7422"/>
                  </a:cubicBezTo>
                  <a:cubicBezTo>
                    <a:pt x="21185" y="9076"/>
                    <a:pt x="20769" y="11556"/>
                    <a:pt x="20492" y="13727"/>
                  </a:cubicBezTo>
                  <a:cubicBezTo>
                    <a:pt x="20215" y="15897"/>
                    <a:pt x="20077" y="17757"/>
                    <a:pt x="19938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9615222" y="6301522"/>
              <a:ext cx="106629" cy="11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61" fill="norm" stroke="1" extrusionOk="0">
                  <a:moveTo>
                    <a:pt x="13711" y="10044"/>
                  </a:moveTo>
                  <a:cubicBezTo>
                    <a:pt x="14135" y="8182"/>
                    <a:pt x="14559" y="6319"/>
                    <a:pt x="14347" y="4457"/>
                  </a:cubicBezTo>
                  <a:cubicBezTo>
                    <a:pt x="14135" y="2595"/>
                    <a:pt x="13288" y="733"/>
                    <a:pt x="11806" y="175"/>
                  </a:cubicBezTo>
                  <a:cubicBezTo>
                    <a:pt x="10323" y="-384"/>
                    <a:pt x="8206" y="361"/>
                    <a:pt x="6088" y="2968"/>
                  </a:cubicBezTo>
                  <a:cubicBezTo>
                    <a:pt x="3970" y="5575"/>
                    <a:pt x="1853" y="10044"/>
                    <a:pt x="794" y="13395"/>
                  </a:cubicBezTo>
                  <a:cubicBezTo>
                    <a:pt x="-265" y="16747"/>
                    <a:pt x="-265" y="18982"/>
                    <a:pt x="794" y="20099"/>
                  </a:cubicBezTo>
                  <a:cubicBezTo>
                    <a:pt x="1853" y="21216"/>
                    <a:pt x="3970" y="21216"/>
                    <a:pt x="5453" y="20285"/>
                  </a:cubicBezTo>
                  <a:cubicBezTo>
                    <a:pt x="6935" y="19354"/>
                    <a:pt x="7782" y="17492"/>
                    <a:pt x="8841" y="15444"/>
                  </a:cubicBezTo>
                  <a:cubicBezTo>
                    <a:pt x="9900" y="13395"/>
                    <a:pt x="11170" y="11161"/>
                    <a:pt x="12229" y="11533"/>
                  </a:cubicBezTo>
                  <a:cubicBezTo>
                    <a:pt x="13288" y="11906"/>
                    <a:pt x="14135" y="14885"/>
                    <a:pt x="15617" y="16747"/>
                  </a:cubicBezTo>
                  <a:cubicBezTo>
                    <a:pt x="17100" y="18609"/>
                    <a:pt x="19217" y="19354"/>
                    <a:pt x="21335" y="20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9740899" y="6320505"/>
              <a:ext cx="152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000"/>
                    <a:pt x="9600" y="8000"/>
                    <a:pt x="13200" y="11600"/>
                  </a:cubicBezTo>
                  <a:cubicBezTo>
                    <a:pt x="16800" y="15200"/>
                    <a:pt x="192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9796836" y="6342417"/>
              <a:ext cx="102814" cy="105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027" fill="norm" stroke="1" extrusionOk="0">
                  <a:moveTo>
                    <a:pt x="21412" y="1968"/>
                  </a:moveTo>
                  <a:cubicBezTo>
                    <a:pt x="19649" y="698"/>
                    <a:pt x="17885" y="-573"/>
                    <a:pt x="14579" y="274"/>
                  </a:cubicBezTo>
                  <a:cubicBezTo>
                    <a:pt x="11273" y="1121"/>
                    <a:pt x="6424" y="4086"/>
                    <a:pt x="3559" y="7051"/>
                  </a:cubicBezTo>
                  <a:cubicBezTo>
                    <a:pt x="694" y="10015"/>
                    <a:pt x="-188" y="12980"/>
                    <a:pt x="32" y="15309"/>
                  </a:cubicBezTo>
                  <a:cubicBezTo>
                    <a:pt x="253" y="17639"/>
                    <a:pt x="1575" y="19333"/>
                    <a:pt x="2898" y="2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9931399" y="6244305"/>
              <a:ext cx="38101" cy="14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10952"/>
                  </a:moveTo>
                  <a:cubicBezTo>
                    <a:pt x="0" y="12473"/>
                    <a:pt x="0" y="13994"/>
                    <a:pt x="0" y="16124"/>
                  </a:cubicBezTo>
                  <a:cubicBezTo>
                    <a:pt x="0" y="18254"/>
                    <a:pt x="0" y="20992"/>
                    <a:pt x="1800" y="21296"/>
                  </a:cubicBezTo>
                  <a:cubicBezTo>
                    <a:pt x="3600" y="21600"/>
                    <a:pt x="7200" y="19470"/>
                    <a:pt x="9600" y="16428"/>
                  </a:cubicBezTo>
                  <a:cubicBezTo>
                    <a:pt x="12000" y="13386"/>
                    <a:pt x="13200" y="9431"/>
                    <a:pt x="13800" y="6693"/>
                  </a:cubicBezTo>
                  <a:cubicBezTo>
                    <a:pt x="14400" y="3955"/>
                    <a:pt x="14400" y="2434"/>
                    <a:pt x="15600" y="1521"/>
                  </a:cubicBezTo>
                  <a:cubicBezTo>
                    <a:pt x="16800" y="608"/>
                    <a:pt x="19200" y="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10004630" y="6271411"/>
              <a:ext cx="142670" cy="10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03" fill="norm" stroke="1" extrusionOk="0">
                  <a:moveTo>
                    <a:pt x="3304" y="2157"/>
                  </a:moveTo>
                  <a:cubicBezTo>
                    <a:pt x="2986" y="6311"/>
                    <a:pt x="2669" y="10465"/>
                    <a:pt x="2192" y="13996"/>
                  </a:cubicBezTo>
                  <a:cubicBezTo>
                    <a:pt x="1716" y="17527"/>
                    <a:pt x="1081" y="20434"/>
                    <a:pt x="604" y="20850"/>
                  </a:cubicBezTo>
                  <a:cubicBezTo>
                    <a:pt x="128" y="21265"/>
                    <a:pt x="-190" y="19188"/>
                    <a:pt x="128" y="16073"/>
                  </a:cubicBezTo>
                  <a:cubicBezTo>
                    <a:pt x="445" y="12957"/>
                    <a:pt x="1398" y="8803"/>
                    <a:pt x="2351" y="5896"/>
                  </a:cubicBezTo>
                  <a:cubicBezTo>
                    <a:pt x="3304" y="2988"/>
                    <a:pt x="4257" y="1327"/>
                    <a:pt x="5210" y="1327"/>
                  </a:cubicBezTo>
                  <a:cubicBezTo>
                    <a:pt x="6163" y="1327"/>
                    <a:pt x="7116" y="2988"/>
                    <a:pt x="7592" y="4857"/>
                  </a:cubicBezTo>
                  <a:cubicBezTo>
                    <a:pt x="8069" y="6727"/>
                    <a:pt x="8069" y="8803"/>
                    <a:pt x="8863" y="9427"/>
                  </a:cubicBezTo>
                  <a:cubicBezTo>
                    <a:pt x="9657" y="10050"/>
                    <a:pt x="11245" y="9219"/>
                    <a:pt x="12516" y="7765"/>
                  </a:cubicBezTo>
                  <a:cubicBezTo>
                    <a:pt x="13786" y="6311"/>
                    <a:pt x="14739" y="4234"/>
                    <a:pt x="16010" y="2573"/>
                  </a:cubicBezTo>
                  <a:cubicBezTo>
                    <a:pt x="17281" y="911"/>
                    <a:pt x="18869" y="-335"/>
                    <a:pt x="19663" y="80"/>
                  </a:cubicBezTo>
                  <a:cubicBezTo>
                    <a:pt x="20457" y="496"/>
                    <a:pt x="20457" y="2573"/>
                    <a:pt x="20616" y="6103"/>
                  </a:cubicBezTo>
                  <a:cubicBezTo>
                    <a:pt x="20775" y="9634"/>
                    <a:pt x="21092" y="14619"/>
                    <a:pt x="21410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10185399" y="6315151"/>
              <a:ext cx="127001" cy="6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1821"/>
                  </a:moveTo>
                  <a:cubicBezTo>
                    <a:pt x="360" y="5421"/>
                    <a:pt x="720" y="9021"/>
                    <a:pt x="1440" y="12261"/>
                  </a:cubicBezTo>
                  <a:cubicBezTo>
                    <a:pt x="2160" y="15501"/>
                    <a:pt x="3240" y="18381"/>
                    <a:pt x="4680" y="19101"/>
                  </a:cubicBezTo>
                  <a:cubicBezTo>
                    <a:pt x="6120" y="19821"/>
                    <a:pt x="7920" y="18381"/>
                    <a:pt x="9540" y="16221"/>
                  </a:cubicBezTo>
                  <a:cubicBezTo>
                    <a:pt x="11160" y="14061"/>
                    <a:pt x="12600" y="11181"/>
                    <a:pt x="13680" y="7581"/>
                  </a:cubicBezTo>
                  <a:cubicBezTo>
                    <a:pt x="14760" y="3981"/>
                    <a:pt x="15480" y="-339"/>
                    <a:pt x="15480" y="21"/>
                  </a:cubicBezTo>
                  <a:cubicBezTo>
                    <a:pt x="15480" y="381"/>
                    <a:pt x="14760" y="5421"/>
                    <a:pt x="15660" y="9741"/>
                  </a:cubicBezTo>
                  <a:cubicBezTo>
                    <a:pt x="16560" y="14061"/>
                    <a:pt x="19080" y="17661"/>
                    <a:pt x="21600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10356849" y="6286597"/>
              <a:ext cx="151896" cy="6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0654" fill="norm" stroke="1" extrusionOk="0">
                  <a:moveTo>
                    <a:pt x="0" y="4594"/>
                  </a:moveTo>
                  <a:cubicBezTo>
                    <a:pt x="300" y="7867"/>
                    <a:pt x="600" y="11140"/>
                    <a:pt x="750" y="14413"/>
                  </a:cubicBezTo>
                  <a:cubicBezTo>
                    <a:pt x="900" y="17685"/>
                    <a:pt x="900" y="20958"/>
                    <a:pt x="1200" y="20631"/>
                  </a:cubicBezTo>
                  <a:cubicBezTo>
                    <a:pt x="1500" y="20303"/>
                    <a:pt x="2100" y="16376"/>
                    <a:pt x="2850" y="13103"/>
                  </a:cubicBezTo>
                  <a:cubicBezTo>
                    <a:pt x="3600" y="9831"/>
                    <a:pt x="4500" y="7213"/>
                    <a:pt x="5250" y="8522"/>
                  </a:cubicBezTo>
                  <a:cubicBezTo>
                    <a:pt x="6000" y="9831"/>
                    <a:pt x="6600" y="15067"/>
                    <a:pt x="7350" y="16376"/>
                  </a:cubicBezTo>
                  <a:cubicBezTo>
                    <a:pt x="8100" y="17685"/>
                    <a:pt x="9000" y="15067"/>
                    <a:pt x="10650" y="11794"/>
                  </a:cubicBezTo>
                  <a:cubicBezTo>
                    <a:pt x="12300" y="8522"/>
                    <a:pt x="14700" y="4594"/>
                    <a:pt x="16650" y="2303"/>
                  </a:cubicBezTo>
                  <a:cubicBezTo>
                    <a:pt x="18600" y="13"/>
                    <a:pt x="20100" y="-642"/>
                    <a:pt x="20850" y="667"/>
                  </a:cubicBezTo>
                  <a:cubicBezTo>
                    <a:pt x="21600" y="1976"/>
                    <a:pt x="21600" y="5249"/>
                    <a:pt x="21450" y="8522"/>
                  </a:cubicBezTo>
                  <a:cubicBezTo>
                    <a:pt x="21300" y="11794"/>
                    <a:pt x="21000" y="15067"/>
                    <a:pt x="20700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10649744" y="6276540"/>
              <a:ext cx="177007" cy="11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117" fill="norm" stroke="1" extrusionOk="0">
                  <a:moveTo>
                    <a:pt x="13790" y="9335"/>
                  </a:moveTo>
                  <a:cubicBezTo>
                    <a:pt x="13533" y="7372"/>
                    <a:pt x="13275" y="5408"/>
                    <a:pt x="12761" y="3444"/>
                  </a:cubicBezTo>
                  <a:cubicBezTo>
                    <a:pt x="12247" y="1481"/>
                    <a:pt x="11475" y="-483"/>
                    <a:pt x="9547" y="106"/>
                  </a:cubicBezTo>
                  <a:cubicBezTo>
                    <a:pt x="7618" y="695"/>
                    <a:pt x="4533" y="3837"/>
                    <a:pt x="2733" y="6390"/>
                  </a:cubicBezTo>
                  <a:cubicBezTo>
                    <a:pt x="933" y="8942"/>
                    <a:pt x="418" y="10906"/>
                    <a:pt x="161" y="13066"/>
                  </a:cubicBezTo>
                  <a:cubicBezTo>
                    <a:pt x="-96" y="15226"/>
                    <a:pt x="-96" y="17582"/>
                    <a:pt x="547" y="18957"/>
                  </a:cubicBezTo>
                  <a:cubicBezTo>
                    <a:pt x="1190" y="20332"/>
                    <a:pt x="2475" y="20724"/>
                    <a:pt x="4147" y="19350"/>
                  </a:cubicBezTo>
                  <a:cubicBezTo>
                    <a:pt x="5818" y="17975"/>
                    <a:pt x="7875" y="14833"/>
                    <a:pt x="9161" y="12281"/>
                  </a:cubicBezTo>
                  <a:cubicBezTo>
                    <a:pt x="10447" y="9728"/>
                    <a:pt x="10961" y="7764"/>
                    <a:pt x="11218" y="8157"/>
                  </a:cubicBezTo>
                  <a:cubicBezTo>
                    <a:pt x="11475" y="8550"/>
                    <a:pt x="11475" y="11299"/>
                    <a:pt x="12633" y="13655"/>
                  </a:cubicBezTo>
                  <a:cubicBezTo>
                    <a:pt x="13790" y="16012"/>
                    <a:pt x="16104" y="17975"/>
                    <a:pt x="17775" y="19153"/>
                  </a:cubicBezTo>
                  <a:cubicBezTo>
                    <a:pt x="19447" y="20332"/>
                    <a:pt x="20475" y="20724"/>
                    <a:pt x="21504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10907571" y="6214671"/>
              <a:ext cx="146734" cy="33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486" fill="norm" stroke="1" extrusionOk="0">
                  <a:moveTo>
                    <a:pt x="4745" y="8370"/>
                  </a:moveTo>
                  <a:cubicBezTo>
                    <a:pt x="4445" y="11610"/>
                    <a:pt x="4145" y="14850"/>
                    <a:pt x="3845" y="16875"/>
                  </a:cubicBezTo>
                  <a:cubicBezTo>
                    <a:pt x="3545" y="18900"/>
                    <a:pt x="3245" y="19710"/>
                    <a:pt x="2645" y="20385"/>
                  </a:cubicBezTo>
                  <a:cubicBezTo>
                    <a:pt x="2045" y="21060"/>
                    <a:pt x="1145" y="21600"/>
                    <a:pt x="545" y="21465"/>
                  </a:cubicBezTo>
                  <a:cubicBezTo>
                    <a:pt x="-55" y="21330"/>
                    <a:pt x="-355" y="20520"/>
                    <a:pt x="695" y="17685"/>
                  </a:cubicBezTo>
                  <a:cubicBezTo>
                    <a:pt x="1745" y="14850"/>
                    <a:pt x="4145" y="9990"/>
                    <a:pt x="6245" y="6885"/>
                  </a:cubicBezTo>
                  <a:cubicBezTo>
                    <a:pt x="8345" y="3780"/>
                    <a:pt x="10145" y="2430"/>
                    <a:pt x="11945" y="1485"/>
                  </a:cubicBezTo>
                  <a:cubicBezTo>
                    <a:pt x="13745" y="540"/>
                    <a:pt x="15545" y="0"/>
                    <a:pt x="16895" y="0"/>
                  </a:cubicBezTo>
                  <a:cubicBezTo>
                    <a:pt x="18245" y="0"/>
                    <a:pt x="19145" y="540"/>
                    <a:pt x="19895" y="1620"/>
                  </a:cubicBezTo>
                  <a:cubicBezTo>
                    <a:pt x="20645" y="2700"/>
                    <a:pt x="21245" y="4320"/>
                    <a:pt x="20345" y="5603"/>
                  </a:cubicBezTo>
                  <a:cubicBezTo>
                    <a:pt x="19445" y="6885"/>
                    <a:pt x="17045" y="7830"/>
                    <a:pt x="14345" y="8033"/>
                  </a:cubicBezTo>
                  <a:cubicBezTo>
                    <a:pt x="11645" y="8235"/>
                    <a:pt x="8645" y="7695"/>
                    <a:pt x="5645" y="7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11088108" y="6216470"/>
              <a:ext cx="81543" cy="12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67" fill="norm" stroke="1" extrusionOk="0">
                  <a:moveTo>
                    <a:pt x="14690" y="4814"/>
                  </a:moveTo>
                  <a:cubicBezTo>
                    <a:pt x="11367" y="5547"/>
                    <a:pt x="8044" y="6279"/>
                    <a:pt x="5551" y="7926"/>
                  </a:cubicBezTo>
                  <a:cubicBezTo>
                    <a:pt x="3059" y="9574"/>
                    <a:pt x="1398" y="12136"/>
                    <a:pt x="567" y="14516"/>
                  </a:cubicBezTo>
                  <a:cubicBezTo>
                    <a:pt x="-264" y="16896"/>
                    <a:pt x="-264" y="19092"/>
                    <a:pt x="1121" y="20191"/>
                  </a:cubicBezTo>
                  <a:cubicBezTo>
                    <a:pt x="2505" y="21289"/>
                    <a:pt x="5274" y="21289"/>
                    <a:pt x="7767" y="20557"/>
                  </a:cubicBezTo>
                  <a:cubicBezTo>
                    <a:pt x="10259" y="19825"/>
                    <a:pt x="12474" y="18360"/>
                    <a:pt x="14136" y="15248"/>
                  </a:cubicBezTo>
                  <a:cubicBezTo>
                    <a:pt x="15798" y="12136"/>
                    <a:pt x="16905" y="7377"/>
                    <a:pt x="16628" y="4265"/>
                  </a:cubicBezTo>
                  <a:cubicBezTo>
                    <a:pt x="16351" y="1153"/>
                    <a:pt x="14690" y="-311"/>
                    <a:pt x="15244" y="55"/>
                  </a:cubicBezTo>
                  <a:cubicBezTo>
                    <a:pt x="15798" y="421"/>
                    <a:pt x="18567" y="2618"/>
                    <a:pt x="21336" y="4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11197965" y="6206675"/>
              <a:ext cx="98686" cy="14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32" fill="norm" stroke="1" extrusionOk="0">
                  <a:moveTo>
                    <a:pt x="21427" y="3583"/>
                  </a:moveTo>
                  <a:cubicBezTo>
                    <a:pt x="20048" y="2366"/>
                    <a:pt x="18670" y="1149"/>
                    <a:pt x="16831" y="540"/>
                  </a:cubicBezTo>
                  <a:cubicBezTo>
                    <a:pt x="14993" y="-68"/>
                    <a:pt x="12695" y="-68"/>
                    <a:pt x="10397" y="84"/>
                  </a:cubicBezTo>
                  <a:cubicBezTo>
                    <a:pt x="8099" y="236"/>
                    <a:pt x="5801" y="540"/>
                    <a:pt x="4423" y="1453"/>
                  </a:cubicBezTo>
                  <a:cubicBezTo>
                    <a:pt x="3044" y="2366"/>
                    <a:pt x="2584" y="3887"/>
                    <a:pt x="3733" y="6017"/>
                  </a:cubicBezTo>
                  <a:cubicBezTo>
                    <a:pt x="4882" y="8146"/>
                    <a:pt x="7640" y="10884"/>
                    <a:pt x="9708" y="13470"/>
                  </a:cubicBezTo>
                  <a:cubicBezTo>
                    <a:pt x="11776" y="16056"/>
                    <a:pt x="13155" y="18490"/>
                    <a:pt x="12695" y="19859"/>
                  </a:cubicBezTo>
                  <a:cubicBezTo>
                    <a:pt x="12236" y="21228"/>
                    <a:pt x="9938" y="21532"/>
                    <a:pt x="7640" y="21532"/>
                  </a:cubicBezTo>
                  <a:cubicBezTo>
                    <a:pt x="5342" y="21532"/>
                    <a:pt x="3044" y="21228"/>
                    <a:pt x="1665" y="20163"/>
                  </a:cubicBezTo>
                  <a:cubicBezTo>
                    <a:pt x="287" y="19098"/>
                    <a:pt x="-173" y="17273"/>
                    <a:pt x="57" y="15600"/>
                  </a:cubicBezTo>
                  <a:cubicBezTo>
                    <a:pt x="287" y="13926"/>
                    <a:pt x="1206" y="12405"/>
                    <a:pt x="2125" y="1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11339885" y="6034755"/>
              <a:ext cx="7741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21351" y="0"/>
                  </a:moveTo>
                  <a:cubicBezTo>
                    <a:pt x="15513" y="4050"/>
                    <a:pt x="9675" y="8100"/>
                    <a:pt x="5881" y="11250"/>
                  </a:cubicBezTo>
                  <a:cubicBezTo>
                    <a:pt x="2086" y="14400"/>
                    <a:pt x="335" y="16650"/>
                    <a:pt x="43" y="18150"/>
                  </a:cubicBezTo>
                  <a:cubicBezTo>
                    <a:pt x="-249" y="19650"/>
                    <a:pt x="919" y="20400"/>
                    <a:pt x="4421" y="20850"/>
                  </a:cubicBezTo>
                  <a:cubicBezTo>
                    <a:pt x="7924" y="21300"/>
                    <a:pt x="13762" y="21450"/>
                    <a:pt x="19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11308219" y="6206205"/>
              <a:ext cx="13448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4230" y="21600"/>
                  </a:moveTo>
                  <a:cubicBezTo>
                    <a:pt x="2205" y="15840"/>
                    <a:pt x="180" y="10080"/>
                    <a:pt x="12" y="6480"/>
                  </a:cubicBezTo>
                  <a:cubicBezTo>
                    <a:pt x="-157" y="2880"/>
                    <a:pt x="1530" y="1440"/>
                    <a:pt x="5412" y="720"/>
                  </a:cubicBezTo>
                  <a:cubicBezTo>
                    <a:pt x="9293" y="0"/>
                    <a:pt x="15368" y="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11449972" y="6197395"/>
              <a:ext cx="100678" cy="12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0949" fill="norm" stroke="1" extrusionOk="0">
                  <a:moveTo>
                    <a:pt x="5098" y="1473"/>
                  </a:moveTo>
                  <a:cubicBezTo>
                    <a:pt x="6420" y="2890"/>
                    <a:pt x="7743" y="4306"/>
                    <a:pt x="9726" y="4660"/>
                  </a:cubicBezTo>
                  <a:cubicBezTo>
                    <a:pt x="11710" y="5014"/>
                    <a:pt x="14355" y="4306"/>
                    <a:pt x="16338" y="3244"/>
                  </a:cubicBezTo>
                  <a:cubicBezTo>
                    <a:pt x="18322" y="2182"/>
                    <a:pt x="19645" y="765"/>
                    <a:pt x="18983" y="234"/>
                  </a:cubicBezTo>
                  <a:cubicBezTo>
                    <a:pt x="18322" y="-297"/>
                    <a:pt x="15677" y="57"/>
                    <a:pt x="12371" y="1473"/>
                  </a:cubicBezTo>
                  <a:cubicBezTo>
                    <a:pt x="9065" y="2890"/>
                    <a:pt x="5098" y="5369"/>
                    <a:pt x="2673" y="7670"/>
                  </a:cubicBezTo>
                  <a:cubicBezTo>
                    <a:pt x="249" y="9972"/>
                    <a:pt x="-633" y="12096"/>
                    <a:pt x="469" y="14398"/>
                  </a:cubicBezTo>
                  <a:cubicBezTo>
                    <a:pt x="1571" y="16700"/>
                    <a:pt x="4657" y="19178"/>
                    <a:pt x="8404" y="20241"/>
                  </a:cubicBezTo>
                  <a:cubicBezTo>
                    <a:pt x="12151" y="21303"/>
                    <a:pt x="16559" y="20949"/>
                    <a:pt x="20967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11576049" y="6199855"/>
              <a:ext cx="165101" cy="13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3927"/>
                  </a:moveTo>
                  <a:cubicBezTo>
                    <a:pt x="831" y="2618"/>
                    <a:pt x="1662" y="1309"/>
                    <a:pt x="2631" y="1145"/>
                  </a:cubicBezTo>
                  <a:cubicBezTo>
                    <a:pt x="3600" y="982"/>
                    <a:pt x="4708" y="1964"/>
                    <a:pt x="5815" y="3927"/>
                  </a:cubicBezTo>
                  <a:cubicBezTo>
                    <a:pt x="6923" y="5891"/>
                    <a:pt x="8031" y="8836"/>
                    <a:pt x="8723" y="11127"/>
                  </a:cubicBezTo>
                  <a:cubicBezTo>
                    <a:pt x="9415" y="13418"/>
                    <a:pt x="9692" y="15055"/>
                    <a:pt x="9692" y="16691"/>
                  </a:cubicBezTo>
                  <a:cubicBezTo>
                    <a:pt x="9692" y="18327"/>
                    <a:pt x="9415" y="19964"/>
                    <a:pt x="8585" y="20782"/>
                  </a:cubicBezTo>
                  <a:cubicBezTo>
                    <a:pt x="7754" y="21600"/>
                    <a:pt x="6369" y="21600"/>
                    <a:pt x="5815" y="20455"/>
                  </a:cubicBezTo>
                  <a:cubicBezTo>
                    <a:pt x="5262" y="19309"/>
                    <a:pt x="5538" y="17018"/>
                    <a:pt x="7338" y="13909"/>
                  </a:cubicBezTo>
                  <a:cubicBezTo>
                    <a:pt x="9138" y="10800"/>
                    <a:pt x="12462" y="6873"/>
                    <a:pt x="15092" y="4418"/>
                  </a:cubicBezTo>
                  <a:cubicBezTo>
                    <a:pt x="17723" y="1964"/>
                    <a:pt x="19662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11747499" y="6206205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00"/>
                    <a:pt x="21600" y="10400"/>
                    <a:pt x="18000" y="14000"/>
                  </a:cubicBezTo>
                  <a:cubicBezTo>
                    <a:pt x="14400" y="17600"/>
                    <a:pt x="72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11810999" y="6161755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11825715" y="6214379"/>
              <a:ext cx="112286" cy="1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551" fill="norm" stroke="1" extrusionOk="0">
                  <a:moveTo>
                    <a:pt x="21219" y="840"/>
                  </a:moveTo>
                  <a:cubicBezTo>
                    <a:pt x="19219" y="54"/>
                    <a:pt x="17219" y="-731"/>
                    <a:pt x="13619" y="1233"/>
                  </a:cubicBezTo>
                  <a:cubicBezTo>
                    <a:pt x="10019" y="3196"/>
                    <a:pt x="4819" y="7909"/>
                    <a:pt x="2219" y="11640"/>
                  </a:cubicBezTo>
                  <a:cubicBezTo>
                    <a:pt x="-381" y="15371"/>
                    <a:pt x="-381" y="18120"/>
                    <a:pt x="619" y="19494"/>
                  </a:cubicBezTo>
                  <a:cubicBezTo>
                    <a:pt x="1619" y="20869"/>
                    <a:pt x="3619" y="20869"/>
                    <a:pt x="6819" y="19691"/>
                  </a:cubicBezTo>
                  <a:cubicBezTo>
                    <a:pt x="10019" y="18513"/>
                    <a:pt x="14419" y="16156"/>
                    <a:pt x="18819" y="13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11830049" y="6233324"/>
              <a:ext cx="81541" cy="13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69" fill="norm" stroke="1" extrusionOk="0">
                  <a:moveTo>
                    <a:pt x="18277" y="7950"/>
                  </a:moveTo>
                  <a:cubicBezTo>
                    <a:pt x="16062" y="6578"/>
                    <a:pt x="13846" y="5207"/>
                    <a:pt x="12738" y="3664"/>
                  </a:cubicBezTo>
                  <a:cubicBezTo>
                    <a:pt x="11631" y="2121"/>
                    <a:pt x="11631" y="407"/>
                    <a:pt x="12738" y="64"/>
                  </a:cubicBezTo>
                  <a:cubicBezTo>
                    <a:pt x="13846" y="-279"/>
                    <a:pt x="16062" y="750"/>
                    <a:pt x="17723" y="3150"/>
                  </a:cubicBezTo>
                  <a:cubicBezTo>
                    <a:pt x="19385" y="5550"/>
                    <a:pt x="20492" y="9321"/>
                    <a:pt x="21046" y="12235"/>
                  </a:cubicBezTo>
                  <a:cubicBezTo>
                    <a:pt x="21600" y="15150"/>
                    <a:pt x="21600" y="17207"/>
                    <a:pt x="18831" y="18750"/>
                  </a:cubicBezTo>
                  <a:cubicBezTo>
                    <a:pt x="16062" y="20292"/>
                    <a:pt x="10523" y="21321"/>
                    <a:pt x="6923" y="21150"/>
                  </a:cubicBezTo>
                  <a:cubicBezTo>
                    <a:pt x="3323" y="20978"/>
                    <a:pt x="1662" y="19607"/>
                    <a:pt x="0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11944349" y="6220793"/>
              <a:ext cx="187046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21" fill="norm" stroke="1" extrusionOk="0">
                  <a:moveTo>
                    <a:pt x="0" y="4417"/>
                  </a:moveTo>
                  <a:cubicBezTo>
                    <a:pt x="971" y="3478"/>
                    <a:pt x="1942" y="2538"/>
                    <a:pt x="3034" y="1912"/>
                  </a:cubicBezTo>
                  <a:cubicBezTo>
                    <a:pt x="4126" y="1286"/>
                    <a:pt x="5339" y="973"/>
                    <a:pt x="6431" y="3164"/>
                  </a:cubicBezTo>
                  <a:cubicBezTo>
                    <a:pt x="7524" y="5356"/>
                    <a:pt x="8494" y="10051"/>
                    <a:pt x="8494" y="13182"/>
                  </a:cubicBezTo>
                  <a:cubicBezTo>
                    <a:pt x="8494" y="16312"/>
                    <a:pt x="7524" y="17878"/>
                    <a:pt x="6917" y="17721"/>
                  </a:cubicBezTo>
                  <a:cubicBezTo>
                    <a:pt x="6310" y="17564"/>
                    <a:pt x="6067" y="15686"/>
                    <a:pt x="6796" y="13182"/>
                  </a:cubicBezTo>
                  <a:cubicBezTo>
                    <a:pt x="7524" y="10678"/>
                    <a:pt x="9222" y="7547"/>
                    <a:pt x="11043" y="5199"/>
                  </a:cubicBezTo>
                  <a:cubicBezTo>
                    <a:pt x="12863" y="2851"/>
                    <a:pt x="14804" y="1286"/>
                    <a:pt x="16503" y="504"/>
                  </a:cubicBezTo>
                  <a:cubicBezTo>
                    <a:pt x="18202" y="-279"/>
                    <a:pt x="19658" y="-279"/>
                    <a:pt x="20508" y="1443"/>
                  </a:cubicBezTo>
                  <a:cubicBezTo>
                    <a:pt x="21357" y="3164"/>
                    <a:pt x="21600" y="6608"/>
                    <a:pt x="21357" y="10208"/>
                  </a:cubicBezTo>
                  <a:cubicBezTo>
                    <a:pt x="21115" y="13808"/>
                    <a:pt x="20387" y="17564"/>
                    <a:pt x="19658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12185649" y="6107726"/>
              <a:ext cx="25401" cy="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20997"/>
                  </a:moveTo>
                  <a:cubicBezTo>
                    <a:pt x="5400" y="10832"/>
                    <a:pt x="10800" y="668"/>
                    <a:pt x="14400" y="32"/>
                  </a:cubicBezTo>
                  <a:cubicBezTo>
                    <a:pt x="18000" y="-603"/>
                    <a:pt x="19800" y="8291"/>
                    <a:pt x="21600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11365369" y="6475021"/>
              <a:ext cx="455857" cy="2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5701" y="3086"/>
                  </a:moveTo>
                  <a:cubicBezTo>
                    <a:pt x="4115" y="1543"/>
                    <a:pt x="2530" y="0"/>
                    <a:pt x="1490" y="0"/>
                  </a:cubicBezTo>
                  <a:cubicBezTo>
                    <a:pt x="449" y="0"/>
                    <a:pt x="-46" y="1543"/>
                    <a:pt x="4" y="3086"/>
                  </a:cubicBezTo>
                  <a:cubicBezTo>
                    <a:pt x="53" y="4629"/>
                    <a:pt x="648" y="6171"/>
                    <a:pt x="2926" y="6943"/>
                  </a:cubicBezTo>
                  <a:cubicBezTo>
                    <a:pt x="5205" y="7714"/>
                    <a:pt x="9169" y="7714"/>
                    <a:pt x="12389" y="7714"/>
                  </a:cubicBezTo>
                  <a:cubicBezTo>
                    <a:pt x="15609" y="7714"/>
                    <a:pt x="18086" y="7714"/>
                    <a:pt x="19572" y="8486"/>
                  </a:cubicBezTo>
                  <a:cubicBezTo>
                    <a:pt x="21059" y="9257"/>
                    <a:pt x="21554" y="10800"/>
                    <a:pt x="21257" y="13114"/>
                  </a:cubicBezTo>
                  <a:cubicBezTo>
                    <a:pt x="20960" y="15429"/>
                    <a:pt x="19870" y="18514"/>
                    <a:pt x="187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11186583" y="6508376"/>
              <a:ext cx="789518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3532" y="14221"/>
                  </a:moveTo>
                  <a:cubicBezTo>
                    <a:pt x="2664" y="14221"/>
                    <a:pt x="1795" y="14221"/>
                    <a:pt x="1129" y="14221"/>
                  </a:cubicBezTo>
                  <a:cubicBezTo>
                    <a:pt x="463" y="14221"/>
                    <a:pt x="0" y="14221"/>
                    <a:pt x="0" y="14221"/>
                  </a:cubicBezTo>
                  <a:cubicBezTo>
                    <a:pt x="0" y="14221"/>
                    <a:pt x="463" y="14221"/>
                    <a:pt x="1766" y="12257"/>
                  </a:cubicBezTo>
                  <a:cubicBezTo>
                    <a:pt x="3069" y="10294"/>
                    <a:pt x="5212" y="6367"/>
                    <a:pt x="7441" y="3421"/>
                  </a:cubicBezTo>
                  <a:cubicBezTo>
                    <a:pt x="9671" y="476"/>
                    <a:pt x="11987" y="-1488"/>
                    <a:pt x="14361" y="1457"/>
                  </a:cubicBezTo>
                  <a:cubicBezTo>
                    <a:pt x="16736" y="4403"/>
                    <a:pt x="19168" y="12257"/>
                    <a:pt x="21600" y="20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9245599" y="6590586"/>
              <a:ext cx="952501" cy="9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3634"/>
                  </a:moveTo>
                  <a:cubicBezTo>
                    <a:pt x="1152" y="2652"/>
                    <a:pt x="2304" y="1671"/>
                    <a:pt x="3840" y="934"/>
                  </a:cubicBezTo>
                  <a:cubicBezTo>
                    <a:pt x="5376" y="198"/>
                    <a:pt x="7296" y="-293"/>
                    <a:pt x="9192" y="198"/>
                  </a:cubicBezTo>
                  <a:cubicBezTo>
                    <a:pt x="11088" y="689"/>
                    <a:pt x="12960" y="2162"/>
                    <a:pt x="14760" y="4616"/>
                  </a:cubicBezTo>
                  <a:cubicBezTo>
                    <a:pt x="16560" y="7071"/>
                    <a:pt x="18288" y="10507"/>
                    <a:pt x="19416" y="13452"/>
                  </a:cubicBezTo>
                  <a:cubicBezTo>
                    <a:pt x="20544" y="16398"/>
                    <a:pt x="21072" y="18852"/>
                    <a:pt x="21600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9480582" y="6609165"/>
              <a:ext cx="895318" cy="6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21" fill="norm" stroke="1" extrusionOk="0">
                  <a:moveTo>
                    <a:pt x="6098" y="21321"/>
                  </a:moveTo>
                  <a:cubicBezTo>
                    <a:pt x="4523" y="19831"/>
                    <a:pt x="2947" y="18342"/>
                    <a:pt x="1855" y="16852"/>
                  </a:cubicBezTo>
                  <a:cubicBezTo>
                    <a:pt x="762" y="15362"/>
                    <a:pt x="152" y="13873"/>
                    <a:pt x="25" y="12755"/>
                  </a:cubicBezTo>
                  <a:cubicBezTo>
                    <a:pt x="-102" y="11638"/>
                    <a:pt x="254" y="10893"/>
                    <a:pt x="1296" y="9031"/>
                  </a:cubicBezTo>
                  <a:cubicBezTo>
                    <a:pt x="2338" y="7169"/>
                    <a:pt x="4066" y="4190"/>
                    <a:pt x="6048" y="2328"/>
                  </a:cubicBezTo>
                  <a:cubicBezTo>
                    <a:pt x="8030" y="466"/>
                    <a:pt x="10266" y="-279"/>
                    <a:pt x="12629" y="93"/>
                  </a:cubicBezTo>
                  <a:cubicBezTo>
                    <a:pt x="14993" y="466"/>
                    <a:pt x="17483" y="1955"/>
                    <a:pt x="18982" y="3073"/>
                  </a:cubicBezTo>
                  <a:cubicBezTo>
                    <a:pt x="20482" y="4190"/>
                    <a:pt x="20990" y="4935"/>
                    <a:pt x="21498" y="5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325681" y="6530480"/>
              <a:ext cx="1068525" cy="15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29" fill="norm" stroke="1" extrusionOk="0">
                  <a:moveTo>
                    <a:pt x="3864" y="18330"/>
                  </a:moveTo>
                  <a:cubicBezTo>
                    <a:pt x="2884" y="18914"/>
                    <a:pt x="1904" y="19498"/>
                    <a:pt x="1201" y="20082"/>
                  </a:cubicBezTo>
                  <a:cubicBezTo>
                    <a:pt x="498" y="20665"/>
                    <a:pt x="72" y="21249"/>
                    <a:pt x="8" y="21395"/>
                  </a:cubicBezTo>
                  <a:cubicBezTo>
                    <a:pt x="-56" y="21541"/>
                    <a:pt x="242" y="21249"/>
                    <a:pt x="1222" y="19790"/>
                  </a:cubicBezTo>
                  <a:cubicBezTo>
                    <a:pt x="2202" y="18330"/>
                    <a:pt x="3864" y="15703"/>
                    <a:pt x="5546" y="13368"/>
                  </a:cubicBezTo>
                  <a:cubicBezTo>
                    <a:pt x="7229" y="11033"/>
                    <a:pt x="8933" y="8990"/>
                    <a:pt x="10616" y="7238"/>
                  </a:cubicBezTo>
                  <a:cubicBezTo>
                    <a:pt x="12299" y="5487"/>
                    <a:pt x="13961" y="4027"/>
                    <a:pt x="15494" y="2860"/>
                  </a:cubicBezTo>
                  <a:cubicBezTo>
                    <a:pt x="17028" y="1692"/>
                    <a:pt x="18434" y="817"/>
                    <a:pt x="19307" y="379"/>
                  </a:cubicBezTo>
                  <a:cubicBezTo>
                    <a:pt x="20181" y="-59"/>
                    <a:pt x="20522" y="-59"/>
                    <a:pt x="20841" y="87"/>
                  </a:cubicBezTo>
                  <a:cubicBezTo>
                    <a:pt x="21161" y="233"/>
                    <a:pt x="21459" y="525"/>
                    <a:pt x="21501" y="1400"/>
                  </a:cubicBezTo>
                  <a:cubicBezTo>
                    <a:pt x="21544" y="2276"/>
                    <a:pt x="21331" y="3736"/>
                    <a:pt x="20522" y="6217"/>
                  </a:cubicBezTo>
                  <a:cubicBezTo>
                    <a:pt x="19712" y="8698"/>
                    <a:pt x="18306" y="12200"/>
                    <a:pt x="16900" y="15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1426549" y="6615467"/>
              <a:ext cx="922951" cy="21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26" fill="norm" stroke="1" extrusionOk="0">
                  <a:moveTo>
                    <a:pt x="1087" y="20904"/>
                  </a:moveTo>
                  <a:cubicBezTo>
                    <a:pt x="643" y="21111"/>
                    <a:pt x="199" y="21319"/>
                    <a:pt x="51" y="20800"/>
                  </a:cubicBezTo>
                  <a:cubicBezTo>
                    <a:pt x="-97" y="20281"/>
                    <a:pt x="51" y="19034"/>
                    <a:pt x="815" y="17165"/>
                  </a:cubicBezTo>
                  <a:cubicBezTo>
                    <a:pt x="1580" y="15296"/>
                    <a:pt x="2961" y="12804"/>
                    <a:pt x="4662" y="10415"/>
                  </a:cubicBezTo>
                  <a:cubicBezTo>
                    <a:pt x="6363" y="8027"/>
                    <a:pt x="8385" y="5742"/>
                    <a:pt x="10432" y="3873"/>
                  </a:cubicBezTo>
                  <a:cubicBezTo>
                    <a:pt x="12478" y="2004"/>
                    <a:pt x="14550" y="550"/>
                    <a:pt x="16399" y="134"/>
                  </a:cubicBezTo>
                  <a:cubicBezTo>
                    <a:pt x="18248" y="-281"/>
                    <a:pt x="19876" y="342"/>
                    <a:pt x="21503" y="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7839662" y="6917498"/>
              <a:ext cx="267172" cy="40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15" fill="norm" stroke="1" extrusionOk="0">
                  <a:moveTo>
                    <a:pt x="3780" y="4383"/>
                  </a:moveTo>
                  <a:cubicBezTo>
                    <a:pt x="4120" y="8321"/>
                    <a:pt x="4460" y="12258"/>
                    <a:pt x="4375" y="14958"/>
                  </a:cubicBezTo>
                  <a:cubicBezTo>
                    <a:pt x="4290" y="17658"/>
                    <a:pt x="3780" y="19120"/>
                    <a:pt x="3270" y="20077"/>
                  </a:cubicBezTo>
                  <a:cubicBezTo>
                    <a:pt x="2759" y="21033"/>
                    <a:pt x="2249" y="21483"/>
                    <a:pt x="1739" y="21258"/>
                  </a:cubicBezTo>
                  <a:cubicBezTo>
                    <a:pt x="1229" y="21033"/>
                    <a:pt x="718" y="20133"/>
                    <a:pt x="378" y="17827"/>
                  </a:cubicBezTo>
                  <a:cubicBezTo>
                    <a:pt x="38" y="15521"/>
                    <a:pt x="-132" y="11808"/>
                    <a:pt x="123" y="8827"/>
                  </a:cubicBezTo>
                  <a:cubicBezTo>
                    <a:pt x="378" y="5846"/>
                    <a:pt x="1059" y="3596"/>
                    <a:pt x="1654" y="2189"/>
                  </a:cubicBezTo>
                  <a:cubicBezTo>
                    <a:pt x="2249" y="783"/>
                    <a:pt x="2759" y="221"/>
                    <a:pt x="3440" y="52"/>
                  </a:cubicBezTo>
                  <a:cubicBezTo>
                    <a:pt x="4120" y="-117"/>
                    <a:pt x="4970" y="108"/>
                    <a:pt x="5906" y="1064"/>
                  </a:cubicBezTo>
                  <a:cubicBezTo>
                    <a:pt x="6841" y="2021"/>
                    <a:pt x="7862" y="3708"/>
                    <a:pt x="8542" y="4889"/>
                  </a:cubicBezTo>
                  <a:cubicBezTo>
                    <a:pt x="9222" y="6071"/>
                    <a:pt x="9562" y="6746"/>
                    <a:pt x="10073" y="7252"/>
                  </a:cubicBezTo>
                  <a:cubicBezTo>
                    <a:pt x="10583" y="7758"/>
                    <a:pt x="11263" y="8096"/>
                    <a:pt x="12029" y="8208"/>
                  </a:cubicBezTo>
                  <a:cubicBezTo>
                    <a:pt x="12794" y="8321"/>
                    <a:pt x="13644" y="8208"/>
                    <a:pt x="14665" y="7702"/>
                  </a:cubicBezTo>
                  <a:cubicBezTo>
                    <a:pt x="15685" y="7196"/>
                    <a:pt x="16876" y="6296"/>
                    <a:pt x="17981" y="5452"/>
                  </a:cubicBezTo>
                  <a:cubicBezTo>
                    <a:pt x="19087" y="4608"/>
                    <a:pt x="20107" y="3821"/>
                    <a:pt x="20703" y="3708"/>
                  </a:cubicBezTo>
                  <a:cubicBezTo>
                    <a:pt x="21298" y="3596"/>
                    <a:pt x="21468" y="4158"/>
                    <a:pt x="21468" y="6071"/>
                  </a:cubicBezTo>
                  <a:cubicBezTo>
                    <a:pt x="21468" y="7983"/>
                    <a:pt x="21298" y="11246"/>
                    <a:pt x="21213" y="13383"/>
                  </a:cubicBezTo>
                  <a:cubicBezTo>
                    <a:pt x="21128" y="15521"/>
                    <a:pt x="21128" y="16533"/>
                    <a:pt x="21128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8199438" y="6944922"/>
              <a:ext cx="126635" cy="33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28" fill="norm" stroke="1" extrusionOk="0">
                  <a:moveTo>
                    <a:pt x="15668" y="7608"/>
                  </a:moveTo>
                  <a:cubicBezTo>
                    <a:pt x="11773" y="10732"/>
                    <a:pt x="7878" y="13857"/>
                    <a:pt x="5223" y="16302"/>
                  </a:cubicBezTo>
                  <a:cubicBezTo>
                    <a:pt x="2567" y="18747"/>
                    <a:pt x="1150" y="20513"/>
                    <a:pt x="442" y="21057"/>
                  </a:cubicBezTo>
                  <a:cubicBezTo>
                    <a:pt x="-266" y="21600"/>
                    <a:pt x="-266" y="20921"/>
                    <a:pt x="1504" y="18068"/>
                  </a:cubicBezTo>
                  <a:cubicBezTo>
                    <a:pt x="3275" y="15215"/>
                    <a:pt x="6816" y="10189"/>
                    <a:pt x="8941" y="7132"/>
                  </a:cubicBezTo>
                  <a:cubicBezTo>
                    <a:pt x="11065" y="4075"/>
                    <a:pt x="11773" y="2989"/>
                    <a:pt x="12836" y="1970"/>
                  </a:cubicBezTo>
                  <a:cubicBezTo>
                    <a:pt x="13898" y="951"/>
                    <a:pt x="15314" y="0"/>
                    <a:pt x="16377" y="0"/>
                  </a:cubicBezTo>
                  <a:cubicBezTo>
                    <a:pt x="17439" y="0"/>
                    <a:pt x="18147" y="951"/>
                    <a:pt x="19032" y="3532"/>
                  </a:cubicBezTo>
                  <a:cubicBezTo>
                    <a:pt x="19918" y="6113"/>
                    <a:pt x="20980" y="10325"/>
                    <a:pt x="21157" y="13381"/>
                  </a:cubicBezTo>
                  <a:cubicBezTo>
                    <a:pt x="21334" y="16438"/>
                    <a:pt x="20626" y="18340"/>
                    <a:pt x="19918" y="2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8229599" y="7076155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7100"/>
                    <a:pt x="576" y="12600"/>
                    <a:pt x="2448" y="9000"/>
                  </a:cubicBezTo>
                  <a:cubicBezTo>
                    <a:pt x="4320" y="5400"/>
                    <a:pt x="7776" y="2700"/>
                    <a:pt x="11232" y="1350"/>
                  </a:cubicBezTo>
                  <a:cubicBezTo>
                    <a:pt x="14688" y="0"/>
                    <a:pt x="1814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8451849" y="6873472"/>
              <a:ext cx="161070" cy="38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97" fill="norm" stroke="1" extrusionOk="0">
                  <a:moveTo>
                    <a:pt x="5815" y="9940"/>
                  </a:moveTo>
                  <a:cubicBezTo>
                    <a:pt x="4431" y="12670"/>
                    <a:pt x="3046" y="15399"/>
                    <a:pt x="2354" y="17120"/>
                  </a:cubicBezTo>
                  <a:cubicBezTo>
                    <a:pt x="1662" y="18841"/>
                    <a:pt x="1662" y="19553"/>
                    <a:pt x="1662" y="20206"/>
                  </a:cubicBezTo>
                  <a:cubicBezTo>
                    <a:pt x="1662" y="20859"/>
                    <a:pt x="1662" y="21452"/>
                    <a:pt x="1523" y="21393"/>
                  </a:cubicBezTo>
                  <a:cubicBezTo>
                    <a:pt x="1385" y="21333"/>
                    <a:pt x="1108" y="20621"/>
                    <a:pt x="1662" y="18485"/>
                  </a:cubicBezTo>
                  <a:cubicBezTo>
                    <a:pt x="2215" y="16349"/>
                    <a:pt x="3600" y="12788"/>
                    <a:pt x="5123" y="9643"/>
                  </a:cubicBezTo>
                  <a:cubicBezTo>
                    <a:pt x="6646" y="6498"/>
                    <a:pt x="8308" y="3768"/>
                    <a:pt x="9692" y="2107"/>
                  </a:cubicBezTo>
                  <a:cubicBezTo>
                    <a:pt x="11077" y="445"/>
                    <a:pt x="12185" y="-148"/>
                    <a:pt x="14123" y="30"/>
                  </a:cubicBezTo>
                  <a:cubicBezTo>
                    <a:pt x="16062" y="208"/>
                    <a:pt x="18831" y="1157"/>
                    <a:pt x="20215" y="2760"/>
                  </a:cubicBezTo>
                  <a:cubicBezTo>
                    <a:pt x="21600" y="4362"/>
                    <a:pt x="21600" y="6617"/>
                    <a:pt x="18000" y="8219"/>
                  </a:cubicBezTo>
                  <a:cubicBezTo>
                    <a:pt x="14400" y="9821"/>
                    <a:pt x="7200" y="10771"/>
                    <a:pt x="0" y="11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8970839" y="7052571"/>
              <a:ext cx="179512" cy="15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0812" fill="norm" stroke="1" extrusionOk="0">
                  <a:moveTo>
                    <a:pt x="2464" y="14065"/>
                  </a:moveTo>
                  <a:cubicBezTo>
                    <a:pt x="1459" y="13224"/>
                    <a:pt x="454" y="12382"/>
                    <a:pt x="580" y="11541"/>
                  </a:cubicBezTo>
                  <a:cubicBezTo>
                    <a:pt x="706" y="10699"/>
                    <a:pt x="1961" y="9858"/>
                    <a:pt x="4096" y="8876"/>
                  </a:cubicBezTo>
                  <a:cubicBezTo>
                    <a:pt x="6231" y="7894"/>
                    <a:pt x="9245" y="6772"/>
                    <a:pt x="11380" y="5930"/>
                  </a:cubicBezTo>
                  <a:cubicBezTo>
                    <a:pt x="13515" y="5089"/>
                    <a:pt x="14771" y="4528"/>
                    <a:pt x="15399" y="3546"/>
                  </a:cubicBezTo>
                  <a:cubicBezTo>
                    <a:pt x="16027" y="2564"/>
                    <a:pt x="16027" y="1162"/>
                    <a:pt x="15399" y="460"/>
                  </a:cubicBezTo>
                  <a:cubicBezTo>
                    <a:pt x="14771" y="-241"/>
                    <a:pt x="13515" y="-241"/>
                    <a:pt x="11129" y="1162"/>
                  </a:cubicBezTo>
                  <a:cubicBezTo>
                    <a:pt x="8743" y="2564"/>
                    <a:pt x="5227" y="5369"/>
                    <a:pt x="2966" y="7754"/>
                  </a:cubicBezTo>
                  <a:cubicBezTo>
                    <a:pt x="706" y="10138"/>
                    <a:pt x="-299" y="12102"/>
                    <a:pt x="78" y="14486"/>
                  </a:cubicBezTo>
                  <a:cubicBezTo>
                    <a:pt x="454" y="16871"/>
                    <a:pt x="2213" y="19676"/>
                    <a:pt x="5980" y="20517"/>
                  </a:cubicBezTo>
                  <a:cubicBezTo>
                    <a:pt x="9748" y="21359"/>
                    <a:pt x="15524" y="20237"/>
                    <a:pt x="21301" y="19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9180796" y="7067497"/>
              <a:ext cx="79113" cy="18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21180" fill="norm" stroke="1" extrusionOk="0">
                  <a:moveTo>
                    <a:pt x="16532" y="2395"/>
                  </a:moveTo>
                  <a:cubicBezTo>
                    <a:pt x="14372" y="1683"/>
                    <a:pt x="12212" y="971"/>
                    <a:pt x="9242" y="496"/>
                  </a:cubicBezTo>
                  <a:cubicBezTo>
                    <a:pt x="6272" y="21"/>
                    <a:pt x="2492" y="-216"/>
                    <a:pt x="872" y="259"/>
                  </a:cubicBezTo>
                  <a:cubicBezTo>
                    <a:pt x="-748" y="733"/>
                    <a:pt x="-208" y="1920"/>
                    <a:pt x="3302" y="3938"/>
                  </a:cubicBezTo>
                  <a:cubicBezTo>
                    <a:pt x="6812" y="5955"/>
                    <a:pt x="13292" y="8804"/>
                    <a:pt x="16802" y="11415"/>
                  </a:cubicBezTo>
                  <a:cubicBezTo>
                    <a:pt x="20312" y="14026"/>
                    <a:pt x="20852" y="16399"/>
                    <a:pt x="19502" y="18061"/>
                  </a:cubicBezTo>
                  <a:cubicBezTo>
                    <a:pt x="18152" y="19722"/>
                    <a:pt x="14912" y="20672"/>
                    <a:pt x="11672" y="21028"/>
                  </a:cubicBezTo>
                  <a:cubicBezTo>
                    <a:pt x="8432" y="21384"/>
                    <a:pt x="5192" y="21147"/>
                    <a:pt x="3572" y="19960"/>
                  </a:cubicBezTo>
                  <a:cubicBezTo>
                    <a:pt x="1952" y="18773"/>
                    <a:pt x="1952" y="16637"/>
                    <a:pt x="1952" y="14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9369684" y="6885655"/>
              <a:ext cx="7276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18826" y="0"/>
                  </a:moveTo>
                  <a:cubicBezTo>
                    <a:pt x="16426" y="2400"/>
                    <a:pt x="14026" y="4800"/>
                    <a:pt x="10426" y="7733"/>
                  </a:cubicBezTo>
                  <a:cubicBezTo>
                    <a:pt x="6826" y="10667"/>
                    <a:pt x="2026" y="14133"/>
                    <a:pt x="526" y="16533"/>
                  </a:cubicBezTo>
                  <a:cubicBezTo>
                    <a:pt x="-974" y="18933"/>
                    <a:pt x="826" y="20267"/>
                    <a:pt x="4726" y="20933"/>
                  </a:cubicBezTo>
                  <a:cubicBezTo>
                    <a:pt x="8626" y="21600"/>
                    <a:pt x="14626" y="21600"/>
                    <a:pt x="206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9324884" y="7006305"/>
              <a:ext cx="200116" cy="22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49" fill="norm" stroke="1" extrusionOk="0">
                  <a:moveTo>
                    <a:pt x="1715" y="10392"/>
                  </a:moveTo>
                  <a:cubicBezTo>
                    <a:pt x="805" y="9781"/>
                    <a:pt x="-104" y="9170"/>
                    <a:pt x="10" y="8457"/>
                  </a:cubicBezTo>
                  <a:cubicBezTo>
                    <a:pt x="123" y="7743"/>
                    <a:pt x="1260" y="6928"/>
                    <a:pt x="3761" y="6317"/>
                  </a:cubicBezTo>
                  <a:cubicBezTo>
                    <a:pt x="6262" y="5706"/>
                    <a:pt x="10128" y="5298"/>
                    <a:pt x="12629" y="5094"/>
                  </a:cubicBezTo>
                  <a:cubicBezTo>
                    <a:pt x="15130" y="4891"/>
                    <a:pt x="16267" y="4891"/>
                    <a:pt x="17176" y="6317"/>
                  </a:cubicBezTo>
                  <a:cubicBezTo>
                    <a:pt x="18085" y="7743"/>
                    <a:pt x="18768" y="10596"/>
                    <a:pt x="18995" y="13042"/>
                  </a:cubicBezTo>
                  <a:cubicBezTo>
                    <a:pt x="19222" y="15487"/>
                    <a:pt x="18995" y="17525"/>
                    <a:pt x="18768" y="19053"/>
                  </a:cubicBezTo>
                  <a:cubicBezTo>
                    <a:pt x="18540" y="20581"/>
                    <a:pt x="18313" y="21600"/>
                    <a:pt x="18313" y="21294"/>
                  </a:cubicBezTo>
                  <a:cubicBezTo>
                    <a:pt x="18313" y="20989"/>
                    <a:pt x="18540" y="19358"/>
                    <a:pt x="19109" y="15589"/>
                  </a:cubicBezTo>
                  <a:cubicBezTo>
                    <a:pt x="19677" y="11819"/>
                    <a:pt x="20587" y="5909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9566595" y="7025355"/>
              <a:ext cx="256855" cy="1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0" fill="norm" stroke="1" extrusionOk="0">
                  <a:moveTo>
                    <a:pt x="2364" y="0"/>
                  </a:moveTo>
                  <a:cubicBezTo>
                    <a:pt x="2364" y="4945"/>
                    <a:pt x="2364" y="9889"/>
                    <a:pt x="2187" y="13012"/>
                  </a:cubicBezTo>
                  <a:cubicBezTo>
                    <a:pt x="2010" y="16135"/>
                    <a:pt x="1655" y="17436"/>
                    <a:pt x="1213" y="18607"/>
                  </a:cubicBezTo>
                  <a:cubicBezTo>
                    <a:pt x="770" y="19778"/>
                    <a:pt x="239" y="20819"/>
                    <a:pt x="62" y="20429"/>
                  </a:cubicBezTo>
                  <a:cubicBezTo>
                    <a:pt x="-115" y="20039"/>
                    <a:pt x="62" y="18217"/>
                    <a:pt x="947" y="15614"/>
                  </a:cubicBezTo>
                  <a:cubicBezTo>
                    <a:pt x="1833" y="13012"/>
                    <a:pt x="3426" y="9629"/>
                    <a:pt x="4665" y="7677"/>
                  </a:cubicBezTo>
                  <a:cubicBezTo>
                    <a:pt x="5905" y="5725"/>
                    <a:pt x="6790" y="5205"/>
                    <a:pt x="7410" y="6116"/>
                  </a:cubicBezTo>
                  <a:cubicBezTo>
                    <a:pt x="8029" y="7027"/>
                    <a:pt x="8383" y="9369"/>
                    <a:pt x="8383" y="11190"/>
                  </a:cubicBezTo>
                  <a:cubicBezTo>
                    <a:pt x="8383" y="13012"/>
                    <a:pt x="8029" y="14313"/>
                    <a:pt x="7941" y="14183"/>
                  </a:cubicBezTo>
                  <a:cubicBezTo>
                    <a:pt x="7852" y="14053"/>
                    <a:pt x="8029" y="12492"/>
                    <a:pt x="9357" y="10149"/>
                  </a:cubicBezTo>
                  <a:cubicBezTo>
                    <a:pt x="10685" y="7807"/>
                    <a:pt x="13164" y="4684"/>
                    <a:pt x="14934" y="2993"/>
                  </a:cubicBezTo>
                  <a:cubicBezTo>
                    <a:pt x="16705" y="1301"/>
                    <a:pt x="17767" y="1041"/>
                    <a:pt x="18298" y="1561"/>
                  </a:cubicBezTo>
                  <a:cubicBezTo>
                    <a:pt x="18829" y="2082"/>
                    <a:pt x="18829" y="3383"/>
                    <a:pt x="18564" y="5595"/>
                  </a:cubicBezTo>
                  <a:cubicBezTo>
                    <a:pt x="18298" y="7807"/>
                    <a:pt x="17767" y="10930"/>
                    <a:pt x="17413" y="13142"/>
                  </a:cubicBezTo>
                  <a:cubicBezTo>
                    <a:pt x="17059" y="15354"/>
                    <a:pt x="16882" y="16655"/>
                    <a:pt x="16882" y="17957"/>
                  </a:cubicBezTo>
                  <a:cubicBezTo>
                    <a:pt x="16882" y="19258"/>
                    <a:pt x="17059" y="20559"/>
                    <a:pt x="17855" y="21080"/>
                  </a:cubicBezTo>
                  <a:cubicBezTo>
                    <a:pt x="18652" y="21600"/>
                    <a:pt x="20069" y="21340"/>
                    <a:pt x="21485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9869346" y="6830925"/>
              <a:ext cx="417705" cy="35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57" fill="norm" stroke="1" extrusionOk="0">
                  <a:moveTo>
                    <a:pt x="1554" y="19182"/>
                  </a:moveTo>
                  <a:cubicBezTo>
                    <a:pt x="1988" y="18424"/>
                    <a:pt x="2422" y="17667"/>
                    <a:pt x="2802" y="16719"/>
                  </a:cubicBezTo>
                  <a:cubicBezTo>
                    <a:pt x="3182" y="15772"/>
                    <a:pt x="3508" y="14635"/>
                    <a:pt x="3345" y="14319"/>
                  </a:cubicBezTo>
                  <a:cubicBezTo>
                    <a:pt x="3182" y="14003"/>
                    <a:pt x="2531" y="14509"/>
                    <a:pt x="1880" y="15519"/>
                  </a:cubicBezTo>
                  <a:cubicBezTo>
                    <a:pt x="1229" y="16530"/>
                    <a:pt x="577" y="18045"/>
                    <a:pt x="252" y="19119"/>
                  </a:cubicBezTo>
                  <a:cubicBezTo>
                    <a:pt x="-74" y="20193"/>
                    <a:pt x="-74" y="20824"/>
                    <a:pt x="197" y="21140"/>
                  </a:cubicBezTo>
                  <a:cubicBezTo>
                    <a:pt x="469" y="21456"/>
                    <a:pt x="1011" y="21456"/>
                    <a:pt x="1608" y="20951"/>
                  </a:cubicBezTo>
                  <a:cubicBezTo>
                    <a:pt x="2205" y="20445"/>
                    <a:pt x="2857" y="19435"/>
                    <a:pt x="3345" y="18677"/>
                  </a:cubicBezTo>
                  <a:cubicBezTo>
                    <a:pt x="3834" y="17919"/>
                    <a:pt x="4159" y="17414"/>
                    <a:pt x="4376" y="17477"/>
                  </a:cubicBezTo>
                  <a:cubicBezTo>
                    <a:pt x="4593" y="17540"/>
                    <a:pt x="4702" y="18172"/>
                    <a:pt x="4973" y="18677"/>
                  </a:cubicBezTo>
                  <a:cubicBezTo>
                    <a:pt x="5245" y="19182"/>
                    <a:pt x="5679" y="19561"/>
                    <a:pt x="6439" y="19498"/>
                  </a:cubicBezTo>
                  <a:cubicBezTo>
                    <a:pt x="7198" y="19435"/>
                    <a:pt x="8284" y="18930"/>
                    <a:pt x="9966" y="17161"/>
                  </a:cubicBezTo>
                  <a:cubicBezTo>
                    <a:pt x="11649" y="15393"/>
                    <a:pt x="13928" y="12361"/>
                    <a:pt x="15556" y="9582"/>
                  </a:cubicBezTo>
                  <a:cubicBezTo>
                    <a:pt x="17184" y="6803"/>
                    <a:pt x="18161" y="4277"/>
                    <a:pt x="18704" y="2635"/>
                  </a:cubicBezTo>
                  <a:cubicBezTo>
                    <a:pt x="19247" y="993"/>
                    <a:pt x="19355" y="235"/>
                    <a:pt x="19192" y="45"/>
                  </a:cubicBezTo>
                  <a:cubicBezTo>
                    <a:pt x="19030" y="-144"/>
                    <a:pt x="18595" y="235"/>
                    <a:pt x="17781" y="1751"/>
                  </a:cubicBezTo>
                  <a:cubicBezTo>
                    <a:pt x="16967" y="3267"/>
                    <a:pt x="15773" y="5919"/>
                    <a:pt x="14905" y="8951"/>
                  </a:cubicBezTo>
                  <a:cubicBezTo>
                    <a:pt x="14037" y="11982"/>
                    <a:pt x="13494" y="15393"/>
                    <a:pt x="13222" y="17477"/>
                  </a:cubicBezTo>
                  <a:cubicBezTo>
                    <a:pt x="12951" y="19561"/>
                    <a:pt x="12951" y="20319"/>
                    <a:pt x="13222" y="20761"/>
                  </a:cubicBezTo>
                  <a:cubicBezTo>
                    <a:pt x="13494" y="21203"/>
                    <a:pt x="14037" y="21330"/>
                    <a:pt x="14471" y="21140"/>
                  </a:cubicBezTo>
                  <a:cubicBezTo>
                    <a:pt x="14905" y="20951"/>
                    <a:pt x="15231" y="20445"/>
                    <a:pt x="15231" y="19561"/>
                  </a:cubicBezTo>
                  <a:cubicBezTo>
                    <a:pt x="15231" y="18677"/>
                    <a:pt x="14905" y="17414"/>
                    <a:pt x="14525" y="16530"/>
                  </a:cubicBezTo>
                  <a:cubicBezTo>
                    <a:pt x="14145" y="15645"/>
                    <a:pt x="13711" y="15140"/>
                    <a:pt x="13114" y="14635"/>
                  </a:cubicBezTo>
                  <a:cubicBezTo>
                    <a:pt x="12517" y="14130"/>
                    <a:pt x="11757" y="13624"/>
                    <a:pt x="11649" y="13372"/>
                  </a:cubicBezTo>
                  <a:cubicBezTo>
                    <a:pt x="11540" y="13119"/>
                    <a:pt x="12083" y="13119"/>
                    <a:pt x="13331" y="13245"/>
                  </a:cubicBezTo>
                  <a:cubicBezTo>
                    <a:pt x="14579" y="13372"/>
                    <a:pt x="16533" y="13624"/>
                    <a:pt x="17890" y="13624"/>
                  </a:cubicBezTo>
                  <a:cubicBezTo>
                    <a:pt x="19247" y="13624"/>
                    <a:pt x="20006" y="13372"/>
                    <a:pt x="20061" y="13498"/>
                  </a:cubicBezTo>
                  <a:cubicBezTo>
                    <a:pt x="20115" y="13624"/>
                    <a:pt x="19464" y="14130"/>
                    <a:pt x="18867" y="15014"/>
                  </a:cubicBezTo>
                  <a:cubicBezTo>
                    <a:pt x="18270" y="15898"/>
                    <a:pt x="17727" y="17161"/>
                    <a:pt x="17456" y="18109"/>
                  </a:cubicBezTo>
                  <a:cubicBezTo>
                    <a:pt x="17184" y="19056"/>
                    <a:pt x="17184" y="19688"/>
                    <a:pt x="17401" y="20193"/>
                  </a:cubicBezTo>
                  <a:cubicBezTo>
                    <a:pt x="17618" y="20698"/>
                    <a:pt x="18053" y="21077"/>
                    <a:pt x="18541" y="21203"/>
                  </a:cubicBezTo>
                  <a:cubicBezTo>
                    <a:pt x="19030" y="21330"/>
                    <a:pt x="19572" y="21203"/>
                    <a:pt x="20115" y="20256"/>
                  </a:cubicBezTo>
                  <a:cubicBezTo>
                    <a:pt x="20658" y="19309"/>
                    <a:pt x="21200" y="17540"/>
                    <a:pt x="21363" y="16277"/>
                  </a:cubicBezTo>
                  <a:cubicBezTo>
                    <a:pt x="21526" y="15014"/>
                    <a:pt x="21309" y="14256"/>
                    <a:pt x="21092" y="13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10293349" y="6999955"/>
              <a:ext cx="266701" cy="1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5097"/>
                  </a:moveTo>
                  <a:cubicBezTo>
                    <a:pt x="857" y="4611"/>
                    <a:pt x="1714" y="4126"/>
                    <a:pt x="2914" y="4733"/>
                  </a:cubicBezTo>
                  <a:cubicBezTo>
                    <a:pt x="4114" y="5339"/>
                    <a:pt x="5657" y="7038"/>
                    <a:pt x="6343" y="9708"/>
                  </a:cubicBezTo>
                  <a:cubicBezTo>
                    <a:pt x="7029" y="12378"/>
                    <a:pt x="6857" y="16018"/>
                    <a:pt x="6514" y="18324"/>
                  </a:cubicBezTo>
                  <a:cubicBezTo>
                    <a:pt x="6171" y="20629"/>
                    <a:pt x="5657" y="21600"/>
                    <a:pt x="5486" y="21479"/>
                  </a:cubicBezTo>
                  <a:cubicBezTo>
                    <a:pt x="5314" y="21357"/>
                    <a:pt x="5486" y="20144"/>
                    <a:pt x="7029" y="17474"/>
                  </a:cubicBezTo>
                  <a:cubicBezTo>
                    <a:pt x="8571" y="14804"/>
                    <a:pt x="11486" y="10679"/>
                    <a:pt x="14143" y="7524"/>
                  </a:cubicBezTo>
                  <a:cubicBezTo>
                    <a:pt x="16800" y="4369"/>
                    <a:pt x="19200" y="21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7804149" y="7452922"/>
              <a:ext cx="1214411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675" y="21600"/>
                  </a:moveTo>
                  <a:cubicBezTo>
                    <a:pt x="338" y="19366"/>
                    <a:pt x="0" y="17131"/>
                    <a:pt x="0" y="15269"/>
                  </a:cubicBezTo>
                  <a:cubicBezTo>
                    <a:pt x="0" y="13407"/>
                    <a:pt x="338" y="11917"/>
                    <a:pt x="1106" y="10428"/>
                  </a:cubicBezTo>
                  <a:cubicBezTo>
                    <a:pt x="1875" y="8938"/>
                    <a:pt x="3075" y="7448"/>
                    <a:pt x="4425" y="5959"/>
                  </a:cubicBezTo>
                  <a:cubicBezTo>
                    <a:pt x="5775" y="4469"/>
                    <a:pt x="7275" y="2979"/>
                    <a:pt x="8681" y="1862"/>
                  </a:cubicBezTo>
                  <a:cubicBezTo>
                    <a:pt x="10087" y="745"/>
                    <a:pt x="11400" y="0"/>
                    <a:pt x="12825" y="0"/>
                  </a:cubicBezTo>
                  <a:cubicBezTo>
                    <a:pt x="14250" y="0"/>
                    <a:pt x="15787" y="745"/>
                    <a:pt x="17081" y="1862"/>
                  </a:cubicBezTo>
                  <a:cubicBezTo>
                    <a:pt x="18375" y="2979"/>
                    <a:pt x="19425" y="4469"/>
                    <a:pt x="20175" y="5959"/>
                  </a:cubicBezTo>
                  <a:cubicBezTo>
                    <a:pt x="20925" y="7448"/>
                    <a:pt x="21375" y="8938"/>
                    <a:pt x="21488" y="10055"/>
                  </a:cubicBezTo>
                  <a:cubicBezTo>
                    <a:pt x="21600" y="11172"/>
                    <a:pt x="21375" y="11917"/>
                    <a:pt x="20700" y="12290"/>
                  </a:cubicBezTo>
                  <a:cubicBezTo>
                    <a:pt x="20025" y="12662"/>
                    <a:pt x="18900" y="12662"/>
                    <a:pt x="17775" y="12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7697196" y="7552405"/>
              <a:ext cx="118010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724" y="0"/>
                  </a:moveTo>
                  <a:cubicBezTo>
                    <a:pt x="1298" y="1440"/>
                    <a:pt x="872" y="2880"/>
                    <a:pt x="543" y="4320"/>
                  </a:cubicBezTo>
                  <a:cubicBezTo>
                    <a:pt x="214" y="5760"/>
                    <a:pt x="-18" y="7200"/>
                    <a:pt x="1" y="7920"/>
                  </a:cubicBezTo>
                  <a:cubicBezTo>
                    <a:pt x="21" y="8640"/>
                    <a:pt x="292" y="8640"/>
                    <a:pt x="1221" y="9360"/>
                  </a:cubicBezTo>
                  <a:cubicBezTo>
                    <a:pt x="2150" y="10080"/>
                    <a:pt x="3737" y="11520"/>
                    <a:pt x="5343" y="12960"/>
                  </a:cubicBezTo>
                  <a:cubicBezTo>
                    <a:pt x="6950" y="14400"/>
                    <a:pt x="8576" y="15840"/>
                    <a:pt x="10201" y="15840"/>
                  </a:cubicBezTo>
                  <a:cubicBezTo>
                    <a:pt x="11827" y="15840"/>
                    <a:pt x="13453" y="14400"/>
                    <a:pt x="15079" y="13680"/>
                  </a:cubicBezTo>
                  <a:cubicBezTo>
                    <a:pt x="16705" y="12960"/>
                    <a:pt x="18330" y="12960"/>
                    <a:pt x="19414" y="14400"/>
                  </a:cubicBezTo>
                  <a:cubicBezTo>
                    <a:pt x="20498" y="15840"/>
                    <a:pt x="21040" y="18720"/>
                    <a:pt x="215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1149350" y="4148242"/>
              <a:ext cx="2730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91" y="11375"/>
                    <a:pt x="10381" y="2735"/>
                    <a:pt x="13981" y="575"/>
                  </a:cubicBezTo>
                  <a:cubicBezTo>
                    <a:pt x="17581" y="-1585"/>
                    <a:pt x="1959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1143000" y="4320255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85708" y="4053678"/>
              <a:ext cx="492142" cy="49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66" fill="norm" stroke="1" extrusionOk="0">
                  <a:moveTo>
                    <a:pt x="9831" y="3276"/>
                  </a:moveTo>
                  <a:cubicBezTo>
                    <a:pt x="9924" y="2547"/>
                    <a:pt x="10016" y="1818"/>
                    <a:pt x="10016" y="1226"/>
                  </a:cubicBezTo>
                  <a:cubicBezTo>
                    <a:pt x="10016" y="633"/>
                    <a:pt x="9924" y="177"/>
                    <a:pt x="9600" y="41"/>
                  </a:cubicBezTo>
                  <a:cubicBezTo>
                    <a:pt x="9277" y="-96"/>
                    <a:pt x="8724" y="86"/>
                    <a:pt x="7662" y="1043"/>
                  </a:cubicBezTo>
                  <a:cubicBezTo>
                    <a:pt x="6600" y="2000"/>
                    <a:pt x="5031" y="3732"/>
                    <a:pt x="3647" y="6056"/>
                  </a:cubicBezTo>
                  <a:cubicBezTo>
                    <a:pt x="2262" y="8380"/>
                    <a:pt x="1062" y="11296"/>
                    <a:pt x="462" y="13666"/>
                  </a:cubicBezTo>
                  <a:cubicBezTo>
                    <a:pt x="-138" y="16036"/>
                    <a:pt x="-138" y="17858"/>
                    <a:pt x="370" y="19134"/>
                  </a:cubicBezTo>
                  <a:cubicBezTo>
                    <a:pt x="877" y="20410"/>
                    <a:pt x="1893" y="21139"/>
                    <a:pt x="3370" y="21322"/>
                  </a:cubicBezTo>
                  <a:cubicBezTo>
                    <a:pt x="4847" y="21504"/>
                    <a:pt x="6785" y="21139"/>
                    <a:pt x="8677" y="20000"/>
                  </a:cubicBezTo>
                  <a:cubicBezTo>
                    <a:pt x="10570" y="18861"/>
                    <a:pt x="12416" y="16947"/>
                    <a:pt x="13800" y="14805"/>
                  </a:cubicBezTo>
                  <a:cubicBezTo>
                    <a:pt x="15185" y="12663"/>
                    <a:pt x="16108" y="10294"/>
                    <a:pt x="16524" y="8243"/>
                  </a:cubicBezTo>
                  <a:cubicBezTo>
                    <a:pt x="16939" y="6193"/>
                    <a:pt x="16847" y="4461"/>
                    <a:pt x="16200" y="3185"/>
                  </a:cubicBezTo>
                  <a:cubicBezTo>
                    <a:pt x="15554" y="1909"/>
                    <a:pt x="14354" y="1089"/>
                    <a:pt x="12600" y="724"/>
                  </a:cubicBezTo>
                  <a:cubicBezTo>
                    <a:pt x="10847" y="360"/>
                    <a:pt x="8539" y="451"/>
                    <a:pt x="6647" y="1226"/>
                  </a:cubicBezTo>
                  <a:cubicBezTo>
                    <a:pt x="4754" y="2000"/>
                    <a:pt x="3277" y="3458"/>
                    <a:pt x="2400" y="4415"/>
                  </a:cubicBezTo>
                  <a:cubicBezTo>
                    <a:pt x="1524" y="5372"/>
                    <a:pt x="1247" y="5828"/>
                    <a:pt x="1108" y="6284"/>
                  </a:cubicBezTo>
                  <a:cubicBezTo>
                    <a:pt x="970" y="6739"/>
                    <a:pt x="970" y="7195"/>
                    <a:pt x="1247" y="7514"/>
                  </a:cubicBezTo>
                  <a:cubicBezTo>
                    <a:pt x="1524" y="7833"/>
                    <a:pt x="2077" y="8015"/>
                    <a:pt x="3647" y="7970"/>
                  </a:cubicBezTo>
                  <a:cubicBezTo>
                    <a:pt x="5216" y="7924"/>
                    <a:pt x="7800" y="7651"/>
                    <a:pt x="10939" y="7150"/>
                  </a:cubicBezTo>
                  <a:cubicBezTo>
                    <a:pt x="14077" y="6648"/>
                    <a:pt x="17770" y="5919"/>
                    <a:pt x="21462" y="5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0" y="3799555"/>
              <a:ext cx="6731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0" y="19440"/>
                    <a:pt x="3260" y="17280"/>
                    <a:pt x="5264" y="14760"/>
                  </a:cubicBezTo>
                  <a:cubicBezTo>
                    <a:pt x="7268" y="12240"/>
                    <a:pt x="9645" y="9360"/>
                    <a:pt x="12260" y="7020"/>
                  </a:cubicBezTo>
                  <a:cubicBezTo>
                    <a:pt x="14875" y="4680"/>
                    <a:pt x="17728" y="2880"/>
                    <a:pt x="19325" y="1800"/>
                  </a:cubicBezTo>
                  <a:cubicBezTo>
                    <a:pt x="20921" y="720"/>
                    <a:pt x="21260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9" name="Drawing"/>
          <p:cNvGrpSpPr/>
          <p:nvPr/>
        </p:nvGrpSpPr>
        <p:grpSpPr>
          <a:xfrm>
            <a:off x="331196" y="1593849"/>
            <a:ext cx="12540254" cy="7353301"/>
            <a:chOff x="0" y="0"/>
            <a:chExt cx="12540253" cy="7353299"/>
          </a:xfrm>
        </p:grpSpPr>
        <p:sp>
          <p:nvSpPr>
            <p:cNvPr id="4123" name="Line"/>
            <p:cNvSpPr/>
            <p:nvPr/>
          </p:nvSpPr>
          <p:spPr>
            <a:xfrm>
              <a:off x="1655725" y="235574"/>
              <a:ext cx="171084" cy="69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451" fill="norm" stroke="1" extrusionOk="0">
                  <a:moveTo>
                    <a:pt x="20133" y="4470"/>
                  </a:moveTo>
                  <a:cubicBezTo>
                    <a:pt x="20648" y="3624"/>
                    <a:pt x="21162" y="2779"/>
                    <a:pt x="20391" y="1998"/>
                  </a:cubicBezTo>
                  <a:cubicBezTo>
                    <a:pt x="19619" y="1217"/>
                    <a:pt x="17562" y="502"/>
                    <a:pt x="15119" y="176"/>
                  </a:cubicBezTo>
                  <a:cubicBezTo>
                    <a:pt x="12676" y="-149"/>
                    <a:pt x="9848" y="-84"/>
                    <a:pt x="7148" y="892"/>
                  </a:cubicBezTo>
                  <a:cubicBezTo>
                    <a:pt x="4448" y="1868"/>
                    <a:pt x="1876" y="3755"/>
                    <a:pt x="719" y="5837"/>
                  </a:cubicBezTo>
                  <a:cubicBezTo>
                    <a:pt x="-438" y="7918"/>
                    <a:pt x="-181" y="10196"/>
                    <a:pt x="1362" y="12538"/>
                  </a:cubicBezTo>
                  <a:cubicBezTo>
                    <a:pt x="2905" y="14880"/>
                    <a:pt x="5733" y="17287"/>
                    <a:pt x="7405" y="18784"/>
                  </a:cubicBezTo>
                  <a:cubicBezTo>
                    <a:pt x="9076" y="20280"/>
                    <a:pt x="9591" y="20865"/>
                    <a:pt x="10105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1567453" y="666750"/>
              <a:ext cx="2413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8327"/>
                    <a:pt x="1137" y="15055"/>
                    <a:pt x="3126" y="12273"/>
                  </a:cubicBezTo>
                  <a:cubicBezTo>
                    <a:pt x="5116" y="9491"/>
                    <a:pt x="8526" y="7200"/>
                    <a:pt x="11842" y="5236"/>
                  </a:cubicBezTo>
                  <a:cubicBezTo>
                    <a:pt x="15158" y="3273"/>
                    <a:pt x="18379" y="16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1996815" y="311278"/>
              <a:ext cx="135789" cy="56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35" fill="norm" stroke="1" extrusionOk="0">
                  <a:moveTo>
                    <a:pt x="21318" y="2164"/>
                  </a:moveTo>
                  <a:cubicBezTo>
                    <a:pt x="20653" y="1441"/>
                    <a:pt x="19989" y="718"/>
                    <a:pt x="18660" y="317"/>
                  </a:cubicBezTo>
                  <a:cubicBezTo>
                    <a:pt x="17330" y="-85"/>
                    <a:pt x="15336" y="-165"/>
                    <a:pt x="12512" y="437"/>
                  </a:cubicBezTo>
                  <a:cubicBezTo>
                    <a:pt x="9687" y="1039"/>
                    <a:pt x="6032" y="2324"/>
                    <a:pt x="3540" y="4292"/>
                  </a:cubicBezTo>
                  <a:cubicBezTo>
                    <a:pt x="1047" y="6259"/>
                    <a:pt x="-282" y="8909"/>
                    <a:pt x="50" y="11558"/>
                  </a:cubicBezTo>
                  <a:cubicBezTo>
                    <a:pt x="383" y="14208"/>
                    <a:pt x="2376" y="16858"/>
                    <a:pt x="5035" y="18504"/>
                  </a:cubicBezTo>
                  <a:cubicBezTo>
                    <a:pt x="7693" y="20150"/>
                    <a:pt x="11016" y="20793"/>
                    <a:pt x="1434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2247992" y="420047"/>
              <a:ext cx="171467" cy="61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122" fill="norm" stroke="1" extrusionOk="0">
                  <a:moveTo>
                    <a:pt x="2235" y="7987"/>
                  </a:moveTo>
                  <a:cubicBezTo>
                    <a:pt x="1444" y="8276"/>
                    <a:pt x="654" y="8565"/>
                    <a:pt x="259" y="9359"/>
                  </a:cubicBezTo>
                  <a:cubicBezTo>
                    <a:pt x="-136" y="10154"/>
                    <a:pt x="-136" y="11454"/>
                    <a:pt x="654" y="13405"/>
                  </a:cubicBezTo>
                  <a:cubicBezTo>
                    <a:pt x="1444" y="15355"/>
                    <a:pt x="3025" y="17956"/>
                    <a:pt x="4079" y="19509"/>
                  </a:cubicBezTo>
                  <a:cubicBezTo>
                    <a:pt x="5132" y="21062"/>
                    <a:pt x="5659" y="21568"/>
                    <a:pt x="5527" y="20701"/>
                  </a:cubicBezTo>
                  <a:cubicBezTo>
                    <a:pt x="5396" y="19834"/>
                    <a:pt x="4605" y="17595"/>
                    <a:pt x="3815" y="14994"/>
                  </a:cubicBezTo>
                  <a:cubicBezTo>
                    <a:pt x="3025" y="12393"/>
                    <a:pt x="2235" y="9432"/>
                    <a:pt x="2103" y="6975"/>
                  </a:cubicBezTo>
                  <a:cubicBezTo>
                    <a:pt x="1971" y="4519"/>
                    <a:pt x="2498" y="2569"/>
                    <a:pt x="3420" y="1449"/>
                  </a:cubicBezTo>
                  <a:cubicBezTo>
                    <a:pt x="4342" y="329"/>
                    <a:pt x="5659" y="40"/>
                    <a:pt x="8030" y="4"/>
                  </a:cubicBezTo>
                  <a:cubicBezTo>
                    <a:pt x="10401" y="-32"/>
                    <a:pt x="13825" y="185"/>
                    <a:pt x="16591" y="871"/>
                  </a:cubicBezTo>
                  <a:cubicBezTo>
                    <a:pt x="19357" y="1557"/>
                    <a:pt x="21464" y="2713"/>
                    <a:pt x="21332" y="4050"/>
                  </a:cubicBezTo>
                  <a:cubicBezTo>
                    <a:pt x="21201" y="5386"/>
                    <a:pt x="18830" y="6903"/>
                    <a:pt x="16854" y="7770"/>
                  </a:cubicBezTo>
                  <a:cubicBezTo>
                    <a:pt x="14879" y="8637"/>
                    <a:pt x="13298" y="8854"/>
                    <a:pt x="11454" y="8854"/>
                  </a:cubicBezTo>
                  <a:cubicBezTo>
                    <a:pt x="9610" y="8854"/>
                    <a:pt x="7503" y="8637"/>
                    <a:pt x="5396" y="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2666003" y="158750"/>
              <a:ext cx="57151" cy="67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0"/>
                  </a:moveTo>
                  <a:cubicBezTo>
                    <a:pt x="800" y="2768"/>
                    <a:pt x="1600" y="5535"/>
                    <a:pt x="2800" y="8033"/>
                  </a:cubicBezTo>
                  <a:cubicBezTo>
                    <a:pt x="4000" y="10530"/>
                    <a:pt x="5600" y="12758"/>
                    <a:pt x="6800" y="14816"/>
                  </a:cubicBezTo>
                  <a:cubicBezTo>
                    <a:pt x="8000" y="16875"/>
                    <a:pt x="8800" y="18765"/>
                    <a:pt x="9200" y="19879"/>
                  </a:cubicBezTo>
                  <a:cubicBezTo>
                    <a:pt x="9600" y="20992"/>
                    <a:pt x="9600" y="21330"/>
                    <a:pt x="11600" y="21465"/>
                  </a:cubicBezTo>
                  <a:cubicBezTo>
                    <a:pt x="13600" y="21600"/>
                    <a:pt x="17600" y="21533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2843240" y="285083"/>
              <a:ext cx="199412" cy="51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52" fill="norm" stroke="1" extrusionOk="0">
                  <a:moveTo>
                    <a:pt x="728" y="2662"/>
                  </a:moveTo>
                  <a:cubicBezTo>
                    <a:pt x="282" y="4857"/>
                    <a:pt x="-163" y="7052"/>
                    <a:pt x="60" y="9774"/>
                  </a:cubicBezTo>
                  <a:cubicBezTo>
                    <a:pt x="282" y="12496"/>
                    <a:pt x="1173" y="15745"/>
                    <a:pt x="1618" y="17632"/>
                  </a:cubicBezTo>
                  <a:cubicBezTo>
                    <a:pt x="2064" y="19520"/>
                    <a:pt x="2064" y="20047"/>
                    <a:pt x="2175" y="20530"/>
                  </a:cubicBezTo>
                  <a:cubicBezTo>
                    <a:pt x="2286" y="21013"/>
                    <a:pt x="2509" y="21452"/>
                    <a:pt x="2509" y="21452"/>
                  </a:cubicBezTo>
                  <a:cubicBezTo>
                    <a:pt x="2509" y="21452"/>
                    <a:pt x="2286" y="21013"/>
                    <a:pt x="1952" y="19213"/>
                  </a:cubicBezTo>
                  <a:cubicBezTo>
                    <a:pt x="1618" y="17413"/>
                    <a:pt x="1173" y="14252"/>
                    <a:pt x="1173" y="11091"/>
                  </a:cubicBezTo>
                  <a:cubicBezTo>
                    <a:pt x="1173" y="7930"/>
                    <a:pt x="1618" y="4769"/>
                    <a:pt x="2064" y="2925"/>
                  </a:cubicBezTo>
                  <a:cubicBezTo>
                    <a:pt x="2509" y="1081"/>
                    <a:pt x="2955" y="554"/>
                    <a:pt x="3734" y="247"/>
                  </a:cubicBezTo>
                  <a:cubicBezTo>
                    <a:pt x="4513" y="-60"/>
                    <a:pt x="5627" y="-148"/>
                    <a:pt x="7631" y="379"/>
                  </a:cubicBezTo>
                  <a:cubicBezTo>
                    <a:pt x="9635" y="906"/>
                    <a:pt x="12530" y="2047"/>
                    <a:pt x="15091" y="3891"/>
                  </a:cubicBezTo>
                  <a:cubicBezTo>
                    <a:pt x="17651" y="5735"/>
                    <a:pt x="19878" y="8281"/>
                    <a:pt x="20658" y="10476"/>
                  </a:cubicBezTo>
                  <a:cubicBezTo>
                    <a:pt x="21437" y="12672"/>
                    <a:pt x="20769" y="14515"/>
                    <a:pt x="18988" y="16140"/>
                  </a:cubicBezTo>
                  <a:cubicBezTo>
                    <a:pt x="17206" y="17764"/>
                    <a:pt x="14311" y="19169"/>
                    <a:pt x="11750" y="19784"/>
                  </a:cubicBezTo>
                  <a:cubicBezTo>
                    <a:pt x="9190" y="20398"/>
                    <a:pt x="6963" y="20223"/>
                    <a:pt x="4736" y="20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3256553" y="666750"/>
              <a:ext cx="381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108"/>
                    <a:pt x="7200" y="2215"/>
                    <a:pt x="9000" y="5262"/>
                  </a:cubicBezTo>
                  <a:cubicBezTo>
                    <a:pt x="10800" y="8308"/>
                    <a:pt x="10800" y="13292"/>
                    <a:pt x="12600" y="16338"/>
                  </a:cubicBezTo>
                  <a:cubicBezTo>
                    <a:pt x="14400" y="19385"/>
                    <a:pt x="180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3370853" y="200522"/>
              <a:ext cx="148487" cy="63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75" fill="norm" stroke="1" extrusionOk="0">
                  <a:moveTo>
                    <a:pt x="0" y="91"/>
                  </a:moveTo>
                  <a:cubicBezTo>
                    <a:pt x="1521" y="19"/>
                    <a:pt x="3042" y="-53"/>
                    <a:pt x="4411" y="55"/>
                  </a:cubicBezTo>
                  <a:cubicBezTo>
                    <a:pt x="5780" y="162"/>
                    <a:pt x="6997" y="449"/>
                    <a:pt x="9431" y="1741"/>
                  </a:cubicBezTo>
                  <a:cubicBezTo>
                    <a:pt x="11865" y="3033"/>
                    <a:pt x="15515" y="5329"/>
                    <a:pt x="17949" y="7769"/>
                  </a:cubicBezTo>
                  <a:cubicBezTo>
                    <a:pt x="20383" y="10209"/>
                    <a:pt x="21600" y="12792"/>
                    <a:pt x="21296" y="14837"/>
                  </a:cubicBezTo>
                  <a:cubicBezTo>
                    <a:pt x="20992" y="16883"/>
                    <a:pt x="19166" y="18390"/>
                    <a:pt x="17341" y="19394"/>
                  </a:cubicBezTo>
                  <a:cubicBezTo>
                    <a:pt x="15515" y="20399"/>
                    <a:pt x="13690" y="20901"/>
                    <a:pt x="12017" y="21188"/>
                  </a:cubicBezTo>
                  <a:cubicBezTo>
                    <a:pt x="10344" y="21475"/>
                    <a:pt x="8823" y="21547"/>
                    <a:pt x="7758" y="21403"/>
                  </a:cubicBezTo>
                  <a:cubicBezTo>
                    <a:pt x="6693" y="21260"/>
                    <a:pt x="6085" y="20901"/>
                    <a:pt x="5476" y="20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3936003" y="46355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5600"/>
                    <a:pt x="1662" y="9600"/>
                    <a:pt x="5262" y="6000"/>
                  </a:cubicBezTo>
                  <a:cubicBezTo>
                    <a:pt x="8862" y="2400"/>
                    <a:pt x="1523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3916680" y="596900"/>
              <a:ext cx="235224" cy="3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856" fill="norm" stroke="1" extrusionOk="0">
                  <a:moveTo>
                    <a:pt x="1761" y="19059"/>
                  </a:moveTo>
                  <a:cubicBezTo>
                    <a:pt x="796" y="20329"/>
                    <a:pt x="-168" y="21600"/>
                    <a:pt x="25" y="20329"/>
                  </a:cubicBezTo>
                  <a:cubicBezTo>
                    <a:pt x="218" y="19059"/>
                    <a:pt x="1568" y="15247"/>
                    <a:pt x="4846" y="11435"/>
                  </a:cubicBezTo>
                  <a:cubicBezTo>
                    <a:pt x="8125" y="7624"/>
                    <a:pt x="13332" y="3812"/>
                    <a:pt x="16418" y="1906"/>
                  </a:cubicBezTo>
                  <a:cubicBezTo>
                    <a:pt x="19503" y="0"/>
                    <a:pt x="20468" y="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4620789" y="285750"/>
              <a:ext cx="343915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9820" y="2274"/>
                  </a:moveTo>
                  <a:cubicBezTo>
                    <a:pt x="19556" y="1705"/>
                    <a:pt x="19293" y="1137"/>
                    <a:pt x="18832" y="711"/>
                  </a:cubicBezTo>
                  <a:cubicBezTo>
                    <a:pt x="18371" y="284"/>
                    <a:pt x="17712" y="0"/>
                    <a:pt x="16593" y="0"/>
                  </a:cubicBezTo>
                  <a:cubicBezTo>
                    <a:pt x="15473" y="0"/>
                    <a:pt x="13893" y="284"/>
                    <a:pt x="11456" y="1516"/>
                  </a:cubicBezTo>
                  <a:cubicBezTo>
                    <a:pt x="9020" y="2747"/>
                    <a:pt x="5727" y="4926"/>
                    <a:pt x="3554" y="7200"/>
                  </a:cubicBezTo>
                  <a:cubicBezTo>
                    <a:pt x="1380" y="9474"/>
                    <a:pt x="327" y="11842"/>
                    <a:pt x="63" y="13784"/>
                  </a:cubicBezTo>
                  <a:cubicBezTo>
                    <a:pt x="-200" y="15726"/>
                    <a:pt x="327" y="17242"/>
                    <a:pt x="2302" y="18379"/>
                  </a:cubicBezTo>
                  <a:cubicBezTo>
                    <a:pt x="4278" y="19516"/>
                    <a:pt x="7702" y="20274"/>
                    <a:pt x="11127" y="20747"/>
                  </a:cubicBezTo>
                  <a:cubicBezTo>
                    <a:pt x="14551" y="21221"/>
                    <a:pt x="17976" y="21411"/>
                    <a:pt x="21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5066303" y="6731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5326653" y="275166"/>
              <a:ext cx="177292" cy="76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10" fill="norm" stroke="1" extrusionOk="0">
                  <a:moveTo>
                    <a:pt x="6861" y="11690"/>
                  </a:moveTo>
                  <a:cubicBezTo>
                    <a:pt x="7878" y="13470"/>
                    <a:pt x="8894" y="15251"/>
                    <a:pt x="9275" y="16823"/>
                  </a:cubicBezTo>
                  <a:cubicBezTo>
                    <a:pt x="9656" y="18396"/>
                    <a:pt x="9402" y="19760"/>
                    <a:pt x="8894" y="20562"/>
                  </a:cubicBezTo>
                  <a:cubicBezTo>
                    <a:pt x="8386" y="21363"/>
                    <a:pt x="7624" y="21600"/>
                    <a:pt x="6988" y="21481"/>
                  </a:cubicBezTo>
                  <a:cubicBezTo>
                    <a:pt x="6353" y="21363"/>
                    <a:pt x="5845" y="20888"/>
                    <a:pt x="5336" y="19760"/>
                  </a:cubicBezTo>
                  <a:cubicBezTo>
                    <a:pt x="4828" y="18633"/>
                    <a:pt x="4320" y="16853"/>
                    <a:pt x="4193" y="14687"/>
                  </a:cubicBezTo>
                  <a:cubicBezTo>
                    <a:pt x="4066" y="12521"/>
                    <a:pt x="4320" y="9969"/>
                    <a:pt x="5082" y="7744"/>
                  </a:cubicBezTo>
                  <a:cubicBezTo>
                    <a:pt x="5845" y="5519"/>
                    <a:pt x="7115" y="3620"/>
                    <a:pt x="8005" y="2463"/>
                  </a:cubicBezTo>
                  <a:cubicBezTo>
                    <a:pt x="8894" y="1305"/>
                    <a:pt x="9402" y="890"/>
                    <a:pt x="10165" y="564"/>
                  </a:cubicBezTo>
                  <a:cubicBezTo>
                    <a:pt x="10927" y="237"/>
                    <a:pt x="11944" y="0"/>
                    <a:pt x="13087" y="0"/>
                  </a:cubicBezTo>
                  <a:cubicBezTo>
                    <a:pt x="14231" y="0"/>
                    <a:pt x="15501" y="237"/>
                    <a:pt x="17153" y="1305"/>
                  </a:cubicBezTo>
                  <a:cubicBezTo>
                    <a:pt x="18805" y="2374"/>
                    <a:pt x="20838" y="4273"/>
                    <a:pt x="21219" y="5904"/>
                  </a:cubicBezTo>
                  <a:cubicBezTo>
                    <a:pt x="21600" y="7536"/>
                    <a:pt x="20329" y="8901"/>
                    <a:pt x="17407" y="9791"/>
                  </a:cubicBezTo>
                  <a:cubicBezTo>
                    <a:pt x="14485" y="10681"/>
                    <a:pt x="9911" y="11097"/>
                    <a:pt x="6734" y="10800"/>
                  </a:cubicBezTo>
                  <a:cubicBezTo>
                    <a:pt x="3558" y="10503"/>
                    <a:pt x="1779" y="9495"/>
                    <a:pt x="0" y="8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5525313" y="10266"/>
              <a:ext cx="175991" cy="26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81" fill="norm" stroke="1" extrusionOk="0">
                  <a:moveTo>
                    <a:pt x="19604" y="2254"/>
                  </a:moveTo>
                  <a:cubicBezTo>
                    <a:pt x="19350" y="1225"/>
                    <a:pt x="19096" y="197"/>
                    <a:pt x="18207" y="25"/>
                  </a:cubicBezTo>
                  <a:cubicBezTo>
                    <a:pt x="17317" y="-146"/>
                    <a:pt x="15793" y="540"/>
                    <a:pt x="13251" y="2168"/>
                  </a:cubicBezTo>
                  <a:cubicBezTo>
                    <a:pt x="10710" y="3797"/>
                    <a:pt x="7153" y="6368"/>
                    <a:pt x="5247" y="8083"/>
                  </a:cubicBezTo>
                  <a:cubicBezTo>
                    <a:pt x="3341" y="9797"/>
                    <a:pt x="3087" y="10654"/>
                    <a:pt x="3722" y="11254"/>
                  </a:cubicBezTo>
                  <a:cubicBezTo>
                    <a:pt x="4357" y="11854"/>
                    <a:pt x="5882" y="12197"/>
                    <a:pt x="7280" y="12454"/>
                  </a:cubicBezTo>
                  <a:cubicBezTo>
                    <a:pt x="8677" y="12711"/>
                    <a:pt x="9948" y="12883"/>
                    <a:pt x="10583" y="13397"/>
                  </a:cubicBezTo>
                  <a:cubicBezTo>
                    <a:pt x="11218" y="13911"/>
                    <a:pt x="11218" y="14768"/>
                    <a:pt x="9694" y="15797"/>
                  </a:cubicBezTo>
                  <a:cubicBezTo>
                    <a:pt x="8169" y="16825"/>
                    <a:pt x="5120" y="18025"/>
                    <a:pt x="2960" y="19054"/>
                  </a:cubicBezTo>
                  <a:cubicBezTo>
                    <a:pt x="800" y="20083"/>
                    <a:pt x="-471" y="20940"/>
                    <a:pt x="164" y="21197"/>
                  </a:cubicBezTo>
                  <a:cubicBezTo>
                    <a:pt x="800" y="21454"/>
                    <a:pt x="3341" y="21111"/>
                    <a:pt x="7153" y="20254"/>
                  </a:cubicBezTo>
                  <a:cubicBezTo>
                    <a:pt x="10964" y="19397"/>
                    <a:pt x="16047" y="18025"/>
                    <a:pt x="21129" y="16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5726703" y="69850"/>
              <a:ext cx="2032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25" y="5342"/>
                    <a:pt x="11250" y="10684"/>
                    <a:pt x="14850" y="14284"/>
                  </a:cubicBezTo>
                  <a:cubicBezTo>
                    <a:pt x="18450" y="17884"/>
                    <a:pt x="20025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5790203" y="0"/>
              <a:ext cx="1587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00"/>
                    <a:pt x="18720" y="600"/>
                    <a:pt x="16704" y="2325"/>
                  </a:cubicBezTo>
                  <a:cubicBezTo>
                    <a:pt x="14688" y="4050"/>
                    <a:pt x="12096" y="7200"/>
                    <a:pt x="9216" y="10650"/>
                  </a:cubicBezTo>
                  <a:cubicBezTo>
                    <a:pt x="6336" y="14100"/>
                    <a:pt x="3168" y="17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5942603" y="222250"/>
              <a:ext cx="25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6006103" y="952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6296725" y="295403"/>
              <a:ext cx="187831" cy="40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089" fill="norm" stroke="1" extrusionOk="0">
                  <a:moveTo>
                    <a:pt x="17968" y="6110"/>
                  </a:moveTo>
                  <a:cubicBezTo>
                    <a:pt x="19155" y="4787"/>
                    <a:pt x="20342" y="3465"/>
                    <a:pt x="20816" y="2473"/>
                  </a:cubicBezTo>
                  <a:cubicBezTo>
                    <a:pt x="21291" y="1481"/>
                    <a:pt x="21054" y="820"/>
                    <a:pt x="20342" y="379"/>
                  </a:cubicBezTo>
                  <a:cubicBezTo>
                    <a:pt x="19629" y="-62"/>
                    <a:pt x="18443" y="-282"/>
                    <a:pt x="15832" y="655"/>
                  </a:cubicBezTo>
                  <a:cubicBezTo>
                    <a:pt x="13221" y="1591"/>
                    <a:pt x="9186" y="3685"/>
                    <a:pt x="5981" y="6716"/>
                  </a:cubicBezTo>
                  <a:cubicBezTo>
                    <a:pt x="2777" y="9747"/>
                    <a:pt x="403" y="13714"/>
                    <a:pt x="47" y="16469"/>
                  </a:cubicBezTo>
                  <a:cubicBezTo>
                    <a:pt x="-309" y="19224"/>
                    <a:pt x="1353" y="20767"/>
                    <a:pt x="5150" y="21042"/>
                  </a:cubicBezTo>
                  <a:cubicBezTo>
                    <a:pt x="8948" y="21318"/>
                    <a:pt x="14882" y="20326"/>
                    <a:pt x="20816" y="19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6596653" y="387077"/>
              <a:ext cx="38101" cy="33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1256"/>
                  </a:moveTo>
                  <a:cubicBezTo>
                    <a:pt x="2400" y="568"/>
                    <a:pt x="4800" y="-120"/>
                    <a:pt x="6000" y="18"/>
                  </a:cubicBezTo>
                  <a:cubicBezTo>
                    <a:pt x="7200" y="155"/>
                    <a:pt x="7200" y="1118"/>
                    <a:pt x="6600" y="3457"/>
                  </a:cubicBezTo>
                  <a:cubicBezTo>
                    <a:pt x="6000" y="5796"/>
                    <a:pt x="4800" y="9511"/>
                    <a:pt x="7200" y="12744"/>
                  </a:cubicBezTo>
                  <a:cubicBezTo>
                    <a:pt x="9600" y="15977"/>
                    <a:pt x="15600" y="18728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6691903" y="527050"/>
              <a:ext cx="1143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600"/>
                    <a:pt x="4800" y="9600"/>
                    <a:pt x="8400" y="6000"/>
                  </a:cubicBezTo>
                  <a:cubicBezTo>
                    <a:pt x="12000" y="2400"/>
                    <a:pt x="16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6908273" y="341833"/>
              <a:ext cx="146800" cy="59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02" fill="norm" stroke="1" extrusionOk="0">
                  <a:moveTo>
                    <a:pt x="5485" y="5286"/>
                  </a:moveTo>
                  <a:cubicBezTo>
                    <a:pt x="5177" y="7416"/>
                    <a:pt x="4868" y="9545"/>
                    <a:pt x="4868" y="11941"/>
                  </a:cubicBezTo>
                  <a:cubicBezTo>
                    <a:pt x="4868" y="14337"/>
                    <a:pt x="5177" y="16999"/>
                    <a:pt x="5022" y="18558"/>
                  </a:cubicBezTo>
                  <a:cubicBezTo>
                    <a:pt x="4868" y="20117"/>
                    <a:pt x="4251" y="20573"/>
                    <a:pt x="3325" y="20916"/>
                  </a:cubicBezTo>
                  <a:cubicBezTo>
                    <a:pt x="2400" y="21258"/>
                    <a:pt x="1165" y="21486"/>
                    <a:pt x="548" y="21372"/>
                  </a:cubicBezTo>
                  <a:cubicBezTo>
                    <a:pt x="-69" y="21258"/>
                    <a:pt x="-69" y="20801"/>
                    <a:pt x="85" y="19242"/>
                  </a:cubicBezTo>
                  <a:cubicBezTo>
                    <a:pt x="240" y="17683"/>
                    <a:pt x="548" y="15021"/>
                    <a:pt x="1782" y="12321"/>
                  </a:cubicBezTo>
                  <a:cubicBezTo>
                    <a:pt x="3017" y="9621"/>
                    <a:pt x="5177" y="6883"/>
                    <a:pt x="7645" y="4830"/>
                  </a:cubicBezTo>
                  <a:cubicBezTo>
                    <a:pt x="10114" y="2776"/>
                    <a:pt x="12891" y="1407"/>
                    <a:pt x="15051" y="685"/>
                  </a:cubicBezTo>
                  <a:cubicBezTo>
                    <a:pt x="17211" y="-38"/>
                    <a:pt x="18754" y="-114"/>
                    <a:pt x="19834" y="114"/>
                  </a:cubicBezTo>
                  <a:cubicBezTo>
                    <a:pt x="20914" y="342"/>
                    <a:pt x="21531" y="875"/>
                    <a:pt x="21377" y="2054"/>
                  </a:cubicBezTo>
                  <a:cubicBezTo>
                    <a:pt x="21222" y="3232"/>
                    <a:pt x="20297" y="5058"/>
                    <a:pt x="18600" y="6275"/>
                  </a:cubicBezTo>
                  <a:cubicBezTo>
                    <a:pt x="16902" y="7492"/>
                    <a:pt x="14434" y="8100"/>
                    <a:pt x="12274" y="8366"/>
                  </a:cubicBezTo>
                  <a:cubicBezTo>
                    <a:pt x="10114" y="8632"/>
                    <a:pt x="8262" y="8556"/>
                    <a:pt x="6411" y="8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7104653" y="285750"/>
              <a:ext cx="127001" cy="34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11880" y="0"/>
                  </a:moveTo>
                  <a:cubicBezTo>
                    <a:pt x="13680" y="130"/>
                    <a:pt x="15480" y="260"/>
                    <a:pt x="17460" y="1822"/>
                  </a:cubicBezTo>
                  <a:cubicBezTo>
                    <a:pt x="19440" y="3383"/>
                    <a:pt x="21600" y="6376"/>
                    <a:pt x="21600" y="9369"/>
                  </a:cubicBezTo>
                  <a:cubicBezTo>
                    <a:pt x="21600" y="12361"/>
                    <a:pt x="19440" y="15354"/>
                    <a:pt x="16560" y="17436"/>
                  </a:cubicBezTo>
                  <a:cubicBezTo>
                    <a:pt x="13680" y="19518"/>
                    <a:pt x="10080" y="20689"/>
                    <a:pt x="7200" y="21145"/>
                  </a:cubicBezTo>
                  <a:cubicBezTo>
                    <a:pt x="4320" y="21600"/>
                    <a:pt x="2160" y="21340"/>
                    <a:pt x="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7254790" y="84666"/>
              <a:ext cx="9751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4627" y="5143"/>
                  </a:moveTo>
                  <a:cubicBezTo>
                    <a:pt x="3708" y="9771"/>
                    <a:pt x="2789" y="14400"/>
                    <a:pt x="2100" y="17357"/>
                  </a:cubicBezTo>
                  <a:cubicBezTo>
                    <a:pt x="1410" y="20314"/>
                    <a:pt x="951" y="21600"/>
                    <a:pt x="491" y="21600"/>
                  </a:cubicBezTo>
                  <a:cubicBezTo>
                    <a:pt x="32" y="21600"/>
                    <a:pt x="-428" y="20314"/>
                    <a:pt x="721" y="16843"/>
                  </a:cubicBezTo>
                  <a:cubicBezTo>
                    <a:pt x="1870" y="13371"/>
                    <a:pt x="4627" y="7714"/>
                    <a:pt x="6925" y="4371"/>
                  </a:cubicBezTo>
                  <a:cubicBezTo>
                    <a:pt x="9223" y="1029"/>
                    <a:pt x="11061" y="0"/>
                    <a:pt x="12670" y="0"/>
                  </a:cubicBezTo>
                  <a:cubicBezTo>
                    <a:pt x="14278" y="0"/>
                    <a:pt x="15657" y="1029"/>
                    <a:pt x="16806" y="3729"/>
                  </a:cubicBezTo>
                  <a:cubicBezTo>
                    <a:pt x="17955" y="6429"/>
                    <a:pt x="18874" y="10800"/>
                    <a:pt x="19563" y="13500"/>
                  </a:cubicBezTo>
                  <a:cubicBezTo>
                    <a:pt x="20253" y="16200"/>
                    <a:pt x="20712" y="17229"/>
                    <a:pt x="21172" y="18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7409453" y="165100"/>
              <a:ext cx="127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7599953" y="27137"/>
              <a:ext cx="203201" cy="2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2710"/>
                  </a:moveTo>
                  <a:cubicBezTo>
                    <a:pt x="20925" y="1755"/>
                    <a:pt x="20250" y="799"/>
                    <a:pt x="18675" y="321"/>
                  </a:cubicBezTo>
                  <a:cubicBezTo>
                    <a:pt x="17100" y="-157"/>
                    <a:pt x="14625" y="-157"/>
                    <a:pt x="11925" y="703"/>
                  </a:cubicBezTo>
                  <a:cubicBezTo>
                    <a:pt x="9225" y="1563"/>
                    <a:pt x="6300" y="3284"/>
                    <a:pt x="4613" y="4717"/>
                  </a:cubicBezTo>
                  <a:cubicBezTo>
                    <a:pt x="2925" y="6151"/>
                    <a:pt x="2475" y="7298"/>
                    <a:pt x="2812" y="8158"/>
                  </a:cubicBezTo>
                  <a:cubicBezTo>
                    <a:pt x="3150" y="9018"/>
                    <a:pt x="4275" y="9592"/>
                    <a:pt x="5738" y="9878"/>
                  </a:cubicBezTo>
                  <a:cubicBezTo>
                    <a:pt x="7200" y="10165"/>
                    <a:pt x="9000" y="10165"/>
                    <a:pt x="10350" y="10452"/>
                  </a:cubicBezTo>
                  <a:cubicBezTo>
                    <a:pt x="11700" y="10739"/>
                    <a:pt x="12600" y="11312"/>
                    <a:pt x="12488" y="12077"/>
                  </a:cubicBezTo>
                  <a:cubicBezTo>
                    <a:pt x="12375" y="12841"/>
                    <a:pt x="11250" y="13797"/>
                    <a:pt x="9450" y="14848"/>
                  </a:cubicBezTo>
                  <a:cubicBezTo>
                    <a:pt x="7650" y="15900"/>
                    <a:pt x="5175" y="17047"/>
                    <a:pt x="3263" y="18098"/>
                  </a:cubicBezTo>
                  <a:cubicBezTo>
                    <a:pt x="1350" y="19149"/>
                    <a:pt x="0" y="20105"/>
                    <a:pt x="0" y="20678"/>
                  </a:cubicBezTo>
                  <a:cubicBezTo>
                    <a:pt x="0" y="21252"/>
                    <a:pt x="1350" y="21443"/>
                    <a:pt x="3825" y="21156"/>
                  </a:cubicBezTo>
                  <a:cubicBezTo>
                    <a:pt x="6300" y="20870"/>
                    <a:pt x="9900" y="20105"/>
                    <a:pt x="13500" y="19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7866653" y="82550"/>
              <a:ext cx="1143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6218"/>
                    <a:pt x="10400" y="12436"/>
                    <a:pt x="14000" y="16036"/>
                  </a:cubicBezTo>
                  <a:cubicBezTo>
                    <a:pt x="17600" y="19636"/>
                    <a:pt x="19600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7853953" y="41666"/>
              <a:ext cx="190501" cy="23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21600" y="3758"/>
                  </a:moveTo>
                  <a:cubicBezTo>
                    <a:pt x="20640" y="2202"/>
                    <a:pt x="19680" y="645"/>
                    <a:pt x="18600" y="158"/>
                  </a:cubicBezTo>
                  <a:cubicBezTo>
                    <a:pt x="17520" y="-328"/>
                    <a:pt x="16320" y="256"/>
                    <a:pt x="13680" y="2591"/>
                  </a:cubicBezTo>
                  <a:cubicBezTo>
                    <a:pt x="11040" y="4926"/>
                    <a:pt x="6960" y="9013"/>
                    <a:pt x="4440" y="12418"/>
                  </a:cubicBezTo>
                  <a:cubicBezTo>
                    <a:pt x="1920" y="15823"/>
                    <a:pt x="960" y="18548"/>
                    <a:pt x="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7992437" y="127000"/>
              <a:ext cx="102817" cy="16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62" fill="norm" stroke="1" extrusionOk="0">
                  <a:moveTo>
                    <a:pt x="4220" y="12800"/>
                  </a:moveTo>
                  <a:cubicBezTo>
                    <a:pt x="3779" y="14133"/>
                    <a:pt x="3339" y="15467"/>
                    <a:pt x="2457" y="17200"/>
                  </a:cubicBezTo>
                  <a:cubicBezTo>
                    <a:pt x="1575" y="18933"/>
                    <a:pt x="253" y="21067"/>
                    <a:pt x="32" y="21333"/>
                  </a:cubicBezTo>
                  <a:cubicBezTo>
                    <a:pt x="-188" y="21600"/>
                    <a:pt x="694" y="20000"/>
                    <a:pt x="2898" y="16533"/>
                  </a:cubicBezTo>
                  <a:cubicBezTo>
                    <a:pt x="5102" y="13067"/>
                    <a:pt x="8628" y="7733"/>
                    <a:pt x="11934" y="4667"/>
                  </a:cubicBezTo>
                  <a:cubicBezTo>
                    <a:pt x="15241" y="1600"/>
                    <a:pt x="18326" y="800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8844553" y="794701"/>
              <a:ext cx="187601" cy="243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92" fill="norm" stroke="1" extrusionOk="0">
                  <a:moveTo>
                    <a:pt x="21115" y="161"/>
                  </a:moveTo>
                  <a:cubicBezTo>
                    <a:pt x="20387" y="86"/>
                    <a:pt x="19658" y="11"/>
                    <a:pt x="18809" y="1"/>
                  </a:cubicBezTo>
                  <a:cubicBezTo>
                    <a:pt x="17960" y="-8"/>
                    <a:pt x="16989" y="48"/>
                    <a:pt x="16867" y="349"/>
                  </a:cubicBezTo>
                  <a:cubicBezTo>
                    <a:pt x="16746" y="650"/>
                    <a:pt x="17474" y="1195"/>
                    <a:pt x="18202" y="1778"/>
                  </a:cubicBezTo>
                  <a:cubicBezTo>
                    <a:pt x="18930" y="2361"/>
                    <a:pt x="19658" y="2981"/>
                    <a:pt x="20265" y="3648"/>
                  </a:cubicBezTo>
                  <a:cubicBezTo>
                    <a:pt x="20872" y="4316"/>
                    <a:pt x="21357" y="5030"/>
                    <a:pt x="21479" y="5791"/>
                  </a:cubicBezTo>
                  <a:cubicBezTo>
                    <a:pt x="21600" y="6553"/>
                    <a:pt x="21357" y="7361"/>
                    <a:pt x="20993" y="8085"/>
                  </a:cubicBezTo>
                  <a:cubicBezTo>
                    <a:pt x="20629" y="8809"/>
                    <a:pt x="20144" y="9448"/>
                    <a:pt x="19658" y="10059"/>
                  </a:cubicBezTo>
                  <a:cubicBezTo>
                    <a:pt x="19173" y="10670"/>
                    <a:pt x="18688" y="11253"/>
                    <a:pt x="17960" y="11958"/>
                  </a:cubicBezTo>
                  <a:cubicBezTo>
                    <a:pt x="17231" y="12662"/>
                    <a:pt x="16261" y="13490"/>
                    <a:pt x="15169" y="14251"/>
                  </a:cubicBezTo>
                  <a:cubicBezTo>
                    <a:pt x="14076" y="15012"/>
                    <a:pt x="12863" y="15708"/>
                    <a:pt x="11407" y="16422"/>
                  </a:cubicBezTo>
                  <a:cubicBezTo>
                    <a:pt x="9951" y="17137"/>
                    <a:pt x="8252" y="17870"/>
                    <a:pt x="6674" y="18547"/>
                  </a:cubicBezTo>
                  <a:cubicBezTo>
                    <a:pt x="5097" y="19223"/>
                    <a:pt x="3640" y="19844"/>
                    <a:pt x="2548" y="20342"/>
                  </a:cubicBezTo>
                  <a:cubicBezTo>
                    <a:pt x="1456" y="20840"/>
                    <a:pt x="728" y="21216"/>
                    <a:pt x="0" y="2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8184153" y="3098800"/>
              <a:ext cx="39243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00"/>
                  </a:moveTo>
                  <a:cubicBezTo>
                    <a:pt x="443" y="6000"/>
                    <a:pt x="885" y="3000"/>
                    <a:pt x="1293" y="1500"/>
                  </a:cubicBezTo>
                  <a:cubicBezTo>
                    <a:pt x="1701" y="0"/>
                    <a:pt x="2074" y="0"/>
                    <a:pt x="2441" y="0"/>
                  </a:cubicBezTo>
                  <a:cubicBezTo>
                    <a:pt x="2808" y="0"/>
                    <a:pt x="3169" y="0"/>
                    <a:pt x="3565" y="150"/>
                  </a:cubicBezTo>
                  <a:cubicBezTo>
                    <a:pt x="3961" y="300"/>
                    <a:pt x="4392" y="600"/>
                    <a:pt x="4858" y="900"/>
                  </a:cubicBezTo>
                  <a:cubicBezTo>
                    <a:pt x="5324" y="1200"/>
                    <a:pt x="5825" y="1500"/>
                    <a:pt x="6210" y="1650"/>
                  </a:cubicBezTo>
                  <a:cubicBezTo>
                    <a:pt x="6594" y="1800"/>
                    <a:pt x="6862" y="1800"/>
                    <a:pt x="7124" y="1800"/>
                  </a:cubicBezTo>
                  <a:cubicBezTo>
                    <a:pt x="7386" y="1800"/>
                    <a:pt x="7643" y="1800"/>
                    <a:pt x="7922" y="1950"/>
                  </a:cubicBezTo>
                  <a:cubicBezTo>
                    <a:pt x="8202" y="2100"/>
                    <a:pt x="8505" y="2400"/>
                    <a:pt x="8825" y="2550"/>
                  </a:cubicBezTo>
                  <a:cubicBezTo>
                    <a:pt x="9146" y="2700"/>
                    <a:pt x="9483" y="2700"/>
                    <a:pt x="9810" y="2850"/>
                  </a:cubicBezTo>
                  <a:cubicBezTo>
                    <a:pt x="10136" y="3000"/>
                    <a:pt x="10450" y="3300"/>
                    <a:pt x="10736" y="3450"/>
                  </a:cubicBezTo>
                  <a:cubicBezTo>
                    <a:pt x="11021" y="3600"/>
                    <a:pt x="11278" y="3600"/>
                    <a:pt x="11586" y="3900"/>
                  </a:cubicBezTo>
                  <a:cubicBezTo>
                    <a:pt x="11895" y="4200"/>
                    <a:pt x="12256" y="4800"/>
                    <a:pt x="12728" y="5400"/>
                  </a:cubicBezTo>
                  <a:cubicBezTo>
                    <a:pt x="13200" y="6000"/>
                    <a:pt x="13783" y="6600"/>
                    <a:pt x="14219" y="7200"/>
                  </a:cubicBezTo>
                  <a:cubicBezTo>
                    <a:pt x="14656" y="7800"/>
                    <a:pt x="14948" y="8400"/>
                    <a:pt x="15350" y="9150"/>
                  </a:cubicBezTo>
                  <a:cubicBezTo>
                    <a:pt x="15751" y="9900"/>
                    <a:pt x="16264" y="10800"/>
                    <a:pt x="16742" y="11700"/>
                  </a:cubicBezTo>
                  <a:cubicBezTo>
                    <a:pt x="17219" y="12600"/>
                    <a:pt x="17662" y="13500"/>
                    <a:pt x="18157" y="14700"/>
                  </a:cubicBezTo>
                  <a:cubicBezTo>
                    <a:pt x="18652" y="15900"/>
                    <a:pt x="19200" y="17400"/>
                    <a:pt x="19742" y="18600"/>
                  </a:cubicBezTo>
                  <a:cubicBezTo>
                    <a:pt x="20283" y="19800"/>
                    <a:pt x="20819" y="20700"/>
                    <a:pt x="21128" y="21150"/>
                  </a:cubicBezTo>
                  <a:cubicBezTo>
                    <a:pt x="21437" y="21600"/>
                    <a:pt x="2151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8824462" y="1260689"/>
              <a:ext cx="3715792" cy="218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46" fill="norm" stroke="1" extrusionOk="0">
                  <a:moveTo>
                    <a:pt x="79" y="18096"/>
                  </a:moveTo>
                  <a:cubicBezTo>
                    <a:pt x="6" y="18096"/>
                    <a:pt x="-68" y="18096"/>
                    <a:pt x="110" y="18033"/>
                  </a:cubicBezTo>
                  <a:cubicBezTo>
                    <a:pt x="288" y="17970"/>
                    <a:pt x="717" y="17845"/>
                    <a:pt x="1134" y="17605"/>
                  </a:cubicBezTo>
                  <a:cubicBezTo>
                    <a:pt x="1551" y="17364"/>
                    <a:pt x="1956" y="17009"/>
                    <a:pt x="2324" y="16528"/>
                  </a:cubicBezTo>
                  <a:cubicBezTo>
                    <a:pt x="2692" y="16047"/>
                    <a:pt x="3023" y="15440"/>
                    <a:pt x="3287" y="14844"/>
                  </a:cubicBezTo>
                  <a:cubicBezTo>
                    <a:pt x="3550" y="14249"/>
                    <a:pt x="3747" y="13663"/>
                    <a:pt x="3937" y="13057"/>
                  </a:cubicBezTo>
                  <a:cubicBezTo>
                    <a:pt x="4127" y="12450"/>
                    <a:pt x="4311" y="11823"/>
                    <a:pt x="4476" y="11185"/>
                  </a:cubicBezTo>
                  <a:cubicBezTo>
                    <a:pt x="4642" y="10547"/>
                    <a:pt x="4789" y="9899"/>
                    <a:pt x="4955" y="9199"/>
                  </a:cubicBezTo>
                  <a:cubicBezTo>
                    <a:pt x="5120" y="8498"/>
                    <a:pt x="5304" y="7746"/>
                    <a:pt x="5452" y="7035"/>
                  </a:cubicBezTo>
                  <a:cubicBezTo>
                    <a:pt x="5599" y="6324"/>
                    <a:pt x="5709" y="5655"/>
                    <a:pt x="5850" y="5006"/>
                  </a:cubicBezTo>
                  <a:cubicBezTo>
                    <a:pt x="5991" y="4358"/>
                    <a:pt x="6163" y="3731"/>
                    <a:pt x="6372" y="3177"/>
                  </a:cubicBezTo>
                  <a:cubicBezTo>
                    <a:pt x="6580" y="2623"/>
                    <a:pt x="6825" y="2142"/>
                    <a:pt x="7120" y="1713"/>
                  </a:cubicBezTo>
                  <a:cubicBezTo>
                    <a:pt x="7414" y="1284"/>
                    <a:pt x="7758" y="908"/>
                    <a:pt x="8083" y="647"/>
                  </a:cubicBezTo>
                  <a:cubicBezTo>
                    <a:pt x="8408" y="385"/>
                    <a:pt x="8714" y="239"/>
                    <a:pt x="9064" y="134"/>
                  </a:cubicBezTo>
                  <a:cubicBezTo>
                    <a:pt x="9413" y="30"/>
                    <a:pt x="9806" y="-33"/>
                    <a:pt x="10168" y="19"/>
                  </a:cubicBezTo>
                  <a:cubicBezTo>
                    <a:pt x="10530" y="72"/>
                    <a:pt x="10861" y="239"/>
                    <a:pt x="11143" y="490"/>
                  </a:cubicBezTo>
                  <a:cubicBezTo>
                    <a:pt x="11425" y="741"/>
                    <a:pt x="11658" y="1075"/>
                    <a:pt x="11885" y="1452"/>
                  </a:cubicBezTo>
                  <a:cubicBezTo>
                    <a:pt x="12112" y="1828"/>
                    <a:pt x="12333" y="2246"/>
                    <a:pt x="12529" y="2717"/>
                  </a:cubicBezTo>
                  <a:cubicBezTo>
                    <a:pt x="12725" y="3187"/>
                    <a:pt x="12897" y="3710"/>
                    <a:pt x="13087" y="4337"/>
                  </a:cubicBezTo>
                  <a:cubicBezTo>
                    <a:pt x="13277" y="4964"/>
                    <a:pt x="13486" y="5696"/>
                    <a:pt x="13670" y="6407"/>
                  </a:cubicBezTo>
                  <a:cubicBezTo>
                    <a:pt x="13854" y="7118"/>
                    <a:pt x="14013" y="7808"/>
                    <a:pt x="14154" y="8498"/>
                  </a:cubicBezTo>
                  <a:cubicBezTo>
                    <a:pt x="14295" y="9188"/>
                    <a:pt x="14418" y="9878"/>
                    <a:pt x="14528" y="10537"/>
                  </a:cubicBezTo>
                  <a:cubicBezTo>
                    <a:pt x="14639" y="11196"/>
                    <a:pt x="14737" y="11823"/>
                    <a:pt x="14884" y="12513"/>
                  </a:cubicBezTo>
                  <a:cubicBezTo>
                    <a:pt x="15031" y="13203"/>
                    <a:pt x="15227" y="13956"/>
                    <a:pt x="15448" y="14709"/>
                  </a:cubicBezTo>
                  <a:cubicBezTo>
                    <a:pt x="15669" y="15461"/>
                    <a:pt x="15914" y="16214"/>
                    <a:pt x="16172" y="16873"/>
                  </a:cubicBezTo>
                  <a:cubicBezTo>
                    <a:pt x="16429" y="17531"/>
                    <a:pt x="16699" y="18096"/>
                    <a:pt x="17006" y="18566"/>
                  </a:cubicBezTo>
                  <a:cubicBezTo>
                    <a:pt x="17313" y="19037"/>
                    <a:pt x="17656" y="19413"/>
                    <a:pt x="17993" y="19737"/>
                  </a:cubicBezTo>
                  <a:cubicBezTo>
                    <a:pt x="18331" y="20061"/>
                    <a:pt x="18662" y="20333"/>
                    <a:pt x="19042" y="20584"/>
                  </a:cubicBezTo>
                  <a:cubicBezTo>
                    <a:pt x="19422" y="20835"/>
                    <a:pt x="19852" y="21065"/>
                    <a:pt x="20250" y="21232"/>
                  </a:cubicBezTo>
                  <a:cubicBezTo>
                    <a:pt x="20649" y="21400"/>
                    <a:pt x="21017" y="21504"/>
                    <a:pt x="21225" y="21536"/>
                  </a:cubicBezTo>
                  <a:cubicBezTo>
                    <a:pt x="21434" y="21567"/>
                    <a:pt x="21483" y="21525"/>
                    <a:pt x="21532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1370603" y="1905529"/>
              <a:ext cx="279401" cy="55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6691" y="472"/>
                  </a:moveTo>
                  <a:cubicBezTo>
                    <a:pt x="13255" y="308"/>
                    <a:pt x="9818" y="143"/>
                    <a:pt x="7691" y="61"/>
                  </a:cubicBezTo>
                  <a:cubicBezTo>
                    <a:pt x="5564" y="-21"/>
                    <a:pt x="4745" y="-21"/>
                    <a:pt x="3927" y="61"/>
                  </a:cubicBezTo>
                  <a:cubicBezTo>
                    <a:pt x="3109" y="143"/>
                    <a:pt x="2291" y="308"/>
                    <a:pt x="1800" y="595"/>
                  </a:cubicBezTo>
                  <a:cubicBezTo>
                    <a:pt x="1309" y="882"/>
                    <a:pt x="1145" y="1293"/>
                    <a:pt x="1064" y="3141"/>
                  </a:cubicBezTo>
                  <a:cubicBezTo>
                    <a:pt x="982" y="4989"/>
                    <a:pt x="982" y="8274"/>
                    <a:pt x="818" y="11108"/>
                  </a:cubicBezTo>
                  <a:cubicBezTo>
                    <a:pt x="655" y="13941"/>
                    <a:pt x="327" y="16323"/>
                    <a:pt x="164" y="17760"/>
                  </a:cubicBezTo>
                  <a:cubicBezTo>
                    <a:pt x="0" y="19197"/>
                    <a:pt x="0" y="19690"/>
                    <a:pt x="0" y="20142"/>
                  </a:cubicBezTo>
                  <a:cubicBezTo>
                    <a:pt x="0" y="20593"/>
                    <a:pt x="0" y="21004"/>
                    <a:pt x="409" y="21250"/>
                  </a:cubicBezTo>
                  <a:cubicBezTo>
                    <a:pt x="818" y="21497"/>
                    <a:pt x="1636" y="21579"/>
                    <a:pt x="3600" y="21497"/>
                  </a:cubicBezTo>
                  <a:cubicBezTo>
                    <a:pt x="5564" y="21415"/>
                    <a:pt x="8673" y="21168"/>
                    <a:pt x="11864" y="20799"/>
                  </a:cubicBezTo>
                  <a:cubicBezTo>
                    <a:pt x="15055" y="20429"/>
                    <a:pt x="18327" y="19936"/>
                    <a:pt x="21600" y="19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1688276" y="2089856"/>
              <a:ext cx="298278" cy="27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0999" fill="norm" stroke="1" extrusionOk="0">
                  <a:moveTo>
                    <a:pt x="15848" y="8167"/>
                  </a:moveTo>
                  <a:cubicBezTo>
                    <a:pt x="15697" y="6233"/>
                    <a:pt x="15546" y="4298"/>
                    <a:pt x="14866" y="2848"/>
                  </a:cubicBezTo>
                  <a:cubicBezTo>
                    <a:pt x="14187" y="1397"/>
                    <a:pt x="12978" y="430"/>
                    <a:pt x="11619" y="107"/>
                  </a:cubicBezTo>
                  <a:cubicBezTo>
                    <a:pt x="10259" y="-215"/>
                    <a:pt x="8749" y="107"/>
                    <a:pt x="6785" y="2203"/>
                  </a:cubicBezTo>
                  <a:cubicBezTo>
                    <a:pt x="4822" y="4298"/>
                    <a:pt x="2405" y="8167"/>
                    <a:pt x="1121" y="11391"/>
                  </a:cubicBezTo>
                  <a:cubicBezTo>
                    <a:pt x="-163" y="14615"/>
                    <a:pt x="-314" y="17194"/>
                    <a:pt x="517" y="18886"/>
                  </a:cubicBezTo>
                  <a:cubicBezTo>
                    <a:pt x="1348" y="20579"/>
                    <a:pt x="3160" y="21385"/>
                    <a:pt x="5426" y="20821"/>
                  </a:cubicBezTo>
                  <a:cubicBezTo>
                    <a:pt x="7692" y="20257"/>
                    <a:pt x="10410" y="18322"/>
                    <a:pt x="12148" y="16388"/>
                  </a:cubicBezTo>
                  <a:cubicBezTo>
                    <a:pt x="13885" y="14454"/>
                    <a:pt x="14640" y="12519"/>
                    <a:pt x="15093" y="10988"/>
                  </a:cubicBezTo>
                  <a:cubicBezTo>
                    <a:pt x="15546" y="9457"/>
                    <a:pt x="15697" y="8328"/>
                    <a:pt x="15773" y="8409"/>
                  </a:cubicBezTo>
                  <a:cubicBezTo>
                    <a:pt x="15848" y="8489"/>
                    <a:pt x="15848" y="9779"/>
                    <a:pt x="16226" y="11310"/>
                  </a:cubicBezTo>
                  <a:cubicBezTo>
                    <a:pt x="16603" y="12842"/>
                    <a:pt x="17359" y="14615"/>
                    <a:pt x="18265" y="15824"/>
                  </a:cubicBezTo>
                  <a:cubicBezTo>
                    <a:pt x="19171" y="17033"/>
                    <a:pt x="20229" y="17678"/>
                    <a:pt x="21286" y="18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2094503" y="2368550"/>
              <a:ext cx="381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800"/>
                    <a:pt x="19200" y="9600"/>
                    <a:pt x="15600" y="13200"/>
                  </a:cubicBezTo>
                  <a:cubicBezTo>
                    <a:pt x="12000" y="16800"/>
                    <a:pt x="60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2565129" y="1949450"/>
              <a:ext cx="162258" cy="41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66" fill="norm" stroke="1" extrusionOk="0">
                  <a:moveTo>
                    <a:pt x="726" y="0"/>
                  </a:moveTo>
                  <a:cubicBezTo>
                    <a:pt x="1273" y="3416"/>
                    <a:pt x="1820" y="6833"/>
                    <a:pt x="1957" y="9533"/>
                  </a:cubicBezTo>
                  <a:cubicBezTo>
                    <a:pt x="2093" y="12233"/>
                    <a:pt x="1820" y="14216"/>
                    <a:pt x="1410" y="15704"/>
                  </a:cubicBezTo>
                  <a:cubicBezTo>
                    <a:pt x="1000" y="17192"/>
                    <a:pt x="453" y="18184"/>
                    <a:pt x="179" y="18404"/>
                  </a:cubicBezTo>
                  <a:cubicBezTo>
                    <a:pt x="-94" y="18624"/>
                    <a:pt x="-94" y="18073"/>
                    <a:pt x="453" y="16751"/>
                  </a:cubicBezTo>
                  <a:cubicBezTo>
                    <a:pt x="1000" y="15429"/>
                    <a:pt x="2093" y="13335"/>
                    <a:pt x="3050" y="12067"/>
                  </a:cubicBezTo>
                  <a:cubicBezTo>
                    <a:pt x="4007" y="10800"/>
                    <a:pt x="4828" y="10359"/>
                    <a:pt x="5921" y="10029"/>
                  </a:cubicBezTo>
                  <a:cubicBezTo>
                    <a:pt x="7015" y="9698"/>
                    <a:pt x="8382" y="9478"/>
                    <a:pt x="9749" y="9478"/>
                  </a:cubicBezTo>
                  <a:cubicBezTo>
                    <a:pt x="11116" y="9478"/>
                    <a:pt x="12483" y="9698"/>
                    <a:pt x="14534" y="10855"/>
                  </a:cubicBezTo>
                  <a:cubicBezTo>
                    <a:pt x="16584" y="12012"/>
                    <a:pt x="19319" y="14106"/>
                    <a:pt x="20412" y="15869"/>
                  </a:cubicBezTo>
                  <a:cubicBezTo>
                    <a:pt x="21506" y="17633"/>
                    <a:pt x="20959" y="19065"/>
                    <a:pt x="18772" y="20057"/>
                  </a:cubicBezTo>
                  <a:cubicBezTo>
                    <a:pt x="16584" y="21049"/>
                    <a:pt x="12757" y="21600"/>
                    <a:pt x="9612" y="21269"/>
                  </a:cubicBezTo>
                  <a:cubicBezTo>
                    <a:pt x="6468" y="20939"/>
                    <a:pt x="4007" y="19727"/>
                    <a:pt x="3187" y="18514"/>
                  </a:cubicBezTo>
                  <a:cubicBezTo>
                    <a:pt x="2367" y="17302"/>
                    <a:pt x="3187" y="16090"/>
                    <a:pt x="4007" y="14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2741640" y="1915497"/>
              <a:ext cx="248214" cy="47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09" fill="norm" stroke="1" extrusionOk="0">
                  <a:moveTo>
                    <a:pt x="598" y="4381"/>
                  </a:moveTo>
                  <a:cubicBezTo>
                    <a:pt x="232" y="3620"/>
                    <a:pt x="-134" y="2859"/>
                    <a:pt x="49" y="2335"/>
                  </a:cubicBezTo>
                  <a:cubicBezTo>
                    <a:pt x="232" y="1812"/>
                    <a:pt x="964" y="1527"/>
                    <a:pt x="3710" y="1146"/>
                  </a:cubicBezTo>
                  <a:cubicBezTo>
                    <a:pt x="6456" y="765"/>
                    <a:pt x="11215" y="290"/>
                    <a:pt x="14052" y="99"/>
                  </a:cubicBezTo>
                  <a:cubicBezTo>
                    <a:pt x="16890" y="-91"/>
                    <a:pt x="17805" y="4"/>
                    <a:pt x="18263" y="290"/>
                  </a:cubicBezTo>
                  <a:cubicBezTo>
                    <a:pt x="18720" y="575"/>
                    <a:pt x="18720" y="1051"/>
                    <a:pt x="18629" y="2764"/>
                  </a:cubicBezTo>
                  <a:cubicBezTo>
                    <a:pt x="18537" y="4476"/>
                    <a:pt x="18354" y="7426"/>
                    <a:pt x="18629" y="9853"/>
                  </a:cubicBezTo>
                  <a:cubicBezTo>
                    <a:pt x="18903" y="12279"/>
                    <a:pt x="19635" y="14182"/>
                    <a:pt x="20276" y="15705"/>
                  </a:cubicBezTo>
                  <a:cubicBezTo>
                    <a:pt x="20917" y="17227"/>
                    <a:pt x="21466" y="18369"/>
                    <a:pt x="21466" y="19130"/>
                  </a:cubicBezTo>
                  <a:cubicBezTo>
                    <a:pt x="21466" y="19891"/>
                    <a:pt x="20917" y="20272"/>
                    <a:pt x="18171" y="20605"/>
                  </a:cubicBezTo>
                  <a:cubicBezTo>
                    <a:pt x="15425" y="20938"/>
                    <a:pt x="10483" y="21224"/>
                    <a:pt x="5541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3872503" y="214630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3873443" y="1988255"/>
              <a:ext cx="43511" cy="7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0822" fill="norm" stroke="1" extrusionOk="0">
                  <a:moveTo>
                    <a:pt x="5455" y="20822"/>
                  </a:moveTo>
                  <a:cubicBezTo>
                    <a:pt x="4473" y="17319"/>
                    <a:pt x="3491" y="13817"/>
                    <a:pt x="2018" y="10022"/>
                  </a:cubicBezTo>
                  <a:cubicBezTo>
                    <a:pt x="546" y="6227"/>
                    <a:pt x="-1418" y="2141"/>
                    <a:pt x="1527" y="681"/>
                  </a:cubicBezTo>
                  <a:cubicBezTo>
                    <a:pt x="4473" y="-778"/>
                    <a:pt x="12327" y="390"/>
                    <a:pt x="20182" y="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3948703" y="1991455"/>
              <a:ext cx="106667" cy="22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275" fill="norm" stroke="1" extrusionOk="0">
                  <a:moveTo>
                    <a:pt x="19938" y="227"/>
                  </a:moveTo>
                  <a:cubicBezTo>
                    <a:pt x="15785" y="30"/>
                    <a:pt x="11631" y="-166"/>
                    <a:pt x="7685" y="227"/>
                  </a:cubicBezTo>
                  <a:cubicBezTo>
                    <a:pt x="3738" y="619"/>
                    <a:pt x="0" y="1601"/>
                    <a:pt x="208" y="3467"/>
                  </a:cubicBezTo>
                  <a:cubicBezTo>
                    <a:pt x="415" y="5332"/>
                    <a:pt x="4569" y="8081"/>
                    <a:pt x="8515" y="10045"/>
                  </a:cubicBezTo>
                  <a:cubicBezTo>
                    <a:pt x="12462" y="12009"/>
                    <a:pt x="16200" y="13187"/>
                    <a:pt x="18485" y="14758"/>
                  </a:cubicBezTo>
                  <a:cubicBezTo>
                    <a:pt x="20769" y="16329"/>
                    <a:pt x="21600" y="18292"/>
                    <a:pt x="20354" y="19569"/>
                  </a:cubicBezTo>
                  <a:cubicBezTo>
                    <a:pt x="19108" y="20845"/>
                    <a:pt x="15785" y="21434"/>
                    <a:pt x="12046" y="21238"/>
                  </a:cubicBezTo>
                  <a:cubicBezTo>
                    <a:pt x="8308" y="21041"/>
                    <a:pt x="4154" y="20059"/>
                    <a:pt x="0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4731126" y="2034991"/>
              <a:ext cx="316128" cy="18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621" fill="norm" stroke="1" extrusionOk="0">
                  <a:moveTo>
                    <a:pt x="12435" y="8301"/>
                  </a:moveTo>
                  <a:cubicBezTo>
                    <a:pt x="12003" y="5661"/>
                    <a:pt x="11571" y="3021"/>
                    <a:pt x="10995" y="1461"/>
                  </a:cubicBezTo>
                  <a:cubicBezTo>
                    <a:pt x="10419" y="-99"/>
                    <a:pt x="9699" y="-579"/>
                    <a:pt x="8115" y="861"/>
                  </a:cubicBezTo>
                  <a:cubicBezTo>
                    <a:pt x="6531" y="2301"/>
                    <a:pt x="4083" y="5661"/>
                    <a:pt x="2571" y="8661"/>
                  </a:cubicBezTo>
                  <a:cubicBezTo>
                    <a:pt x="1059" y="11661"/>
                    <a:pt x="483" y="14301"/>
                    <a:pt x="195" y="16221"/>
                  </a:cubicBezTo>
                  <a:cubicBezTo>
                    <a:pt x="-93" y="18141"/>
                    <a:pt x="-93" y="19341"/>
                    <a:pt x="411" y="20061"/>
                  </a:cubicBezTo>
                  <a:cubicBezTo>
                    <a:pt x="915" y="20781"/>
                    <a:pt x="1923" y="21021"/>
                    <a:pt x="3579" y="19461"/>
                  </a:cubicBezTo>
                  <a:cubicBezTo>
                    <a:pt x="5235" y="17901"/>
                    <a:pt x="7539" y="14541"/>
                    <a:pt x="9051" y="12261"/>
                  </a:cubicBezTo>
                  <a:cubicBezTo>
                    <a:pt x="10563" y="9981"/>
                    <a:pt x="11283" y="8781"/>
                    <a:pt x="12075" y="9141"/>
                  </a:cubicBezTo>
                  <a:cubicBezTo>
                    <a:pt x="12867" y="9501"/>
                    <a:pt x="13731" y="11421"/>
                    <a:pt x="15315" y="13461"/>
                  </a:cubicBezTo>
                  <a:cubicBezTo>
                    <a:pt x="16899" y="15501"/>
                    <a:pt x="19203" y="17661"/>
                    <a:pt x="21507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5734640" y="1947333"/>
              <a:ext cx="169864" cy="34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54" fill="norm" stroke="1" extrusionOk="0">
                  <a:moveTo>
                    <a:pt x="15800" y="3313"/>
                  </a:moveTo>
                  <a:cubicBezTo>
                    <a:pt x="16333" y="2650"/>
                    <a:pt x="16867" y="1988"/>
                    <a:pt x="16733" y="1325"/>
                  </a:cubicBezTo>
                  <a:cubicBezTo>
                    <a:pt x="16600" y="663"/>
                    <a:pt x="15800" y="0"/>
                    <a:pt x="13667" y="0"/>
                  </a:cubicBezTo>
                  <a:cubicBezTo>
                    <a:pt x="11533" y="0"/>
                    <a:pt x="8067" y="663"/>
                    <a:pt x="5533" y="1723"/>
                  </a:cubicBezTo>
                  <a:cubicBezTo>
                    <a:pt x="3000" y="2783"/>
                    <a:pt x="1400" y="4240"/>
                    <a:pt x="600" y="5301"/>
                  </a:cubicBezTo>
                  <a:cubicBezTo>
                    <a:pt x="-200" y="6361"/>
                    <a:pt x="-200" y="7023"/>
                    <a:pt x="600" y="7487"/>
                  </a:cubicBezTo>
                  <a:cubicBezTo>
                    <a:pt x="1400" y="7951"/>
                    <a:pt x="3000" y="8216"/>
                    <a:pt x="5800" y="7752"/>
                  </a:cubicBezTo>
                  <a:cubicBezTo>
                    <a:pt x="8600" y="7288"/>
                    <a:pt x="12600" y="6096"/>
                    <a:pt x="14867" y="5168"/>
                  </a:cubicBezTo>
                  <a:cubicBezTo>
                    <a:pt x="17133" y="4240"/>
                    <a:pt x="17667" y="3578"/>
                    <a:pt x="17933" y="3710"/>
                  </a:cubicBezTo>
                  <a:cubicBezTo>
                    <a:pt x="18200" y="3843"/>
                    <a:pt x="18200" y="4771"/>
                    <a:pt x="18200" y="7553"/>
                  </a:cubicBezTo>
                  <a:cubicBezTo>
                    <a:pt x="18200" y="10336"/>
                    <a:pt x="18200" y="14974"/>
                    <a:pt x="18467" y="17691"/>
                  </a:cubicBezTo>
                  <a:cubicBezTo>
                    <a:pt x="18733" y="20407"/>
                    <a:pt x="19267" y="21202"/>
                    <a:pt x="19800" y="21401"/>
                  </a:cubicBezTo>
                  <a:cubicBezTo>
                    <a:pt x="20333" y="21600"/>
                    <a:pt x="20867" y="21202"/>
                    <a:pt x="21400" y="20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5929903" y="1966518"/>
              <a:ext cx="107445" cy="36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12" fill="norm" stroke="1" extrusionOk="0">
                  <a:moveTo>
                    <a:pt x="20329" y="3819"/>
                  </a:moveTo>
                  <a:cubicBezTo>
                    <a:pt x="20753" y="3078"/>
                    <a:pt x="21176" y="2338"/>
                    <a:pt x="21388" y="1659"/>
                  </a:cubicBezTo>
                  <a:cubicBezTo>
                    <a:pt x="21600" y="980"/>
                    <a:pt x="21600" y="363"/>
                    <a:pt x="20541" y="116"/>
                  </a:cubicBezTo>
                  <a:cubicBezTo>
                    <a:pt x="19482" y="-131"/>
                    <a:pt x="17365" y="-8"/>
                    <a:pt x="15459" y="733"/>
                  </a:cubicBezTo>
                  <a:cubicBezTo>
                    <a:pt x="13553" y="1474"/>
                    <a:pt x="11859" y="2831"/>
                    <a:pt x="11647" y="5053"/>
                  </a:cubicBezTo>
                  <a:cubicBezTo>
                    <a:pt x="11435" y="7275"/>
                    <a:pt x="12706" y="10360"/>
                    <a:pt x="13765" y="13076"/>
                  </a:cubicBezTo>
                  <a:cubicBezTo>
                    <a:pt x="14824" y="15791"/>
                    <a:pt x="15671" y="18136"/>
                    <a:pt x="15459" y="19556"/>
                  </a:cubicBezTo>
                  <a:cubicBezTo>
                    <a:pt x="15247" y="20975"/>
                    <a:pt x="13976" y="21469"/>
                    <a:pt x="11224" y="21407"/>
                  </a:cubicBezTo>
                  <a:cubicBezTo>
                    <a:pt x="8471" y="21346"/>
                    <a:pt x="4235" y="20728"/>
                    <a:pt x="0" y="20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5885453" y="1987550"/>
              <a:ext cx="3111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1" y="15916"/>
                    <a:pt x="4702" y="10232"/>
                    <a:pt x="8302" y="6632"/>
                  </a:cubicBezTo>
                  <a:cubicBezTo>
                    <a:pt x="11902" y="3032"/>
                    <a:pt x="16751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6260103" y="1962150"/>
              <a:ext cx="698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91" y="3173"/>
                    <a:pt x="18982" y="6346"/>
                    <a:pt x="15382" y="9946"/>
                  </a:cubicBezTo>
                  <a:cubicBezTo>
                    <a:pt x="11782" y="13546"/>
                    <a:pt x="5891" y="175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6164853" y="2111123"/>
              <a:ext cx="76201" cy="4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21242"/>
                  </a:moveTo>
                  <a:cubicBezTo>
                    <a:pt x="600" y="14668"/>
                    <a:pt x="1200" y="8094"/>
                    <a:pt x="3300" y="4338"/>
                  </a:cubicBezTo>
                  <a:cubicBezTo>
                    <a:pt x="5400" y="581"/>
                    <a:pt x="9000" y="-358"/>
                    <a:pt x="12300" y="112"/>
                  </a:cubicBezTo>
                  <a:cubicBezTo>
                    <a:pt x="15600" y="581"/>
                    <a:pt x="18600" y="2459"/>
                    <a:pt x="21600" y="4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6304553" y="2146300"/>
              <a:ext cx="57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6754210" y="1987756"/>
              <a:ext cx="166294" cy="26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0996" fill="norm" stroke="1" extrusionOk="0">
                  <a:moveTo>
                    <a:pt x="20950" y="7404"/>
                  </a:moveTo>
                  <a:cubicBezTo>
                    <a:pt x="20683" y="5755"/>
                    <a:pt x="20417" y="4106"/>
                    <a:pt x="20150" y="2869"/>
                  </a:cubicBezTo>
                  <a:cubicBezTo>
                    <a:pt x="19883" y="1633"/>
                    <a:pt x="19617" y="808"/>
                    <a:pt x="18817" y="314"/>
                  </a:cubicBezTo>
                  <a:cubicBezTo>
                    <a:pt x="18017" y="-181"/>
                    <a:pt x="16683" y="-346"/>
                    <a:pt x="13350" y="1798"/>
                  </a:cubicBezTo>
                  <a:cubicBezTo>
                    <a:pt x="10017" y="3941"/>
                    <a:pt x="4683" y="8393"/>
                    <a:pt x="2017" y="11443"/>
                  </a:cubicBezTo>
                  <a:cubicBezTo>
                    <a:pt x="-650" y="14494"/>
                    <a:pt x="-650" y="16143"/>
                    <a:pt x="1883" y="17627"/>
                  </a:cubicBezTo>
                  <a:cubicBezTo>
                    <a:pt x="4417" y="19110"/>
                    <a:pt x="9483" y="20430"/>
                    <a:pt x="12683" y="20842"/>
                  </a:cubicBezTo>
                  <a:cubicBezTo>
                    <a:pt x="15883" y="21254"/>
                    <a:pt x="17217" y="20759"/>
                    <a:pt x="18550" y="20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6996703" y="2035911"/>
              <a:ext cx="57151" cy="26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6419"/>
                  </a:moveTo>
                  <a:cubicBezTo>
                    <a:pt x="3200" y="4691"/>
                    <a:pt x="6400" y="2963"/>
                    <a:pt x="9200" y="1754"/>
                  </a:cubicBezTo>
                  <a:cubicBezTo>
                    <a:pt x="12000" y="544"/>
                    <a:pt x="14400" y="-147"/>
                    <a:pt x="15200" y="26"/>
                  </a:cubicBezTo>
                  <a:cubicBezTo>
                    <a:pt x="16000" y="199"/>
                    <a:pt x="15200" y="1235"/>
                    <a:pt x="14000" y="4087"/>
                  </a:cubicBezTo>
                  <a:cubicBezTo>
                    <a:pt x="12800" y="6938"/>
                    <a:pt x="11200" y="11603"/>
                    <a:pt x="12400" y="14800"/>
                  </a:cubicBezTo>
                  <a:cubicBezTo>
                    <a:pt x="13600" y="17997"/>
                    <a:pt x="17600" y="19725"/>
                    <a:pt x="2160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6964953" y="2042422"/>
              <a:ext cx="190501" cy="5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3261"/>
                  </a:moveTo>
                  <a:cubicBezTo>
                    <a:pt x="2400" y="861"/>
                    <a:pt x="4800" y="-1539"/>
                    <a:pt x="8400" y="1261"/>
                  </a:cubicBezTo>
                  <a:cubicBezTo>
                    <a:pt x="12000" y="4061"/>
                    <a:pt x="16800" y="12061"/>
                    <a:pt x="21600" y="20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6984003" y="2266950"/>
              <a:ext cx="311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0" y="16457"/>
                    <a:pt x="10580" y="11314"/>
                    <a:pt x="14180" y="7714"/>
                  </a:cubicBezTo>
                  <a:cubicBezTo>
                    <a:pt x="17780" y="4114"/>
                    <a:pt x="1969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7375691" y="1933227"/>
              <a:ext cx="395713" cy="37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66" fill="norm" stroke="1" extrusionOk="0">
                  <a:moveTo>
                    <a:pt x="13551" y="4907"/>
                  </a:moveTo>
                  <a:cubicBezTo>
                    <a:pt x="13896" y="4183"/>
                    <a:pt x="14241" y="3459"/>
                    <a:pt x="14413" y="2614"/>
                  </a:cubicBezTo>
                  <a:cubicBezTo>
                    <a:pt x="14585" y="1770"/>
                    <a:pt x="14585" y="804"/>
                    <a:pt x="14011" y="322"/>
                  </a:cubicBezTo>
                  <a:cubicBezTo>
                    <a:pt x="13436" y="-161"/>
                    <a:pt x="12288" y="-161"/>
                    <a:pt x="11139" y="744"/>
                  </a:cubicBezTo>
                  <a:cubicBezTo>
                    <a:pt x="9990" y="1649"/>
                    <a:pt x="8841" y="3459"/>
                    <a:pt x="7979" y="6416"/>
                  </a:cubicBezTo>
                  <a:cubicBezTo>
                    <a:pt x="7117" y="9372"/>
                    <a:pt x="6543" y="13475"/>
                    <a:pt x="6256" y="15828"/>
                  </a:cubicBezTo>
                  <a:cubicBezTo>
                    <a:pt x="5968" y="18181"/>
                    <a:pt x="5968" y="18784"/>
                    <a:pt x="5911" y="19388"/>
                  </a:cubicBezTo>
                  <a:cubicBezTo>
                    <a:pt x="5853" y="19991"/>
                    <a:pt x="5739" y="20594"/>
                    <a:pt x="5336" y="20956"/>
                  </a:cubicBezTo>
                  <a:cubicBezTo>
                    <a:pt x="4934" y="21318"/>
                    <a:pt x="4245" y="21439"/>
                    <a:pt x="3326" y="20896"/>
                  </a:cubicBezTo>
                  <a:cubicBezTo>
                    <a:pt x="2407" y="20353"/>
                    <a:pt x="1258" y="19146"/>
                    <a:pt x="626" y="18121"/>
                  </a:cubicBezTo>
                  <a:cubicBezTo>
                    <a:pt x="-6" y="17095"/>
                    <a:pt x="-121" y="16250"/>
                    <a:pt x="109" y="15767"/>
                  </a:cubicBezTo>
                  <a:cubicBezTo>
                    <a:pt x="339" y="15285"/>
                    <a:pt x="913" y="15164"/>
                    <a:pt x="2751" y="15164"/>
                  </a:cubicBezTo>
                  <a:cubicBezTo>
                    <a:pt x="4590" y="15164"/>
                    <a:pt x="7692" y="15285"/>
                    <a:pt x="9645" y="15285"/>
                  </a:cubicBezTo>
                  <a:cubicBezTo>
                    <a:pt x="11598" y="15285"/>
                    <a:pt x="12402" y="15164"/>
                    <a:pt x="12517" y="15043"/>
                  </a:cubicBezTo>
                  <a:cubicBezTo>
                    <a:pt x="12632" y="14923"/>
                    <a:pt x="12058" y="14802"/>
                    <a:pt x="11483" y="14742"/>
                  </a:cubicBezTo>
                  <a:cubicBezTo>
                    <a:pt x="10909" y="14681"/>
                    <a:pt x="10334" y="14681"/>
                    <a:pt x="9875" y="14923"/>
                  </a:cubicBezTo>
                  <a:cubicBezTo>
                    <a:pt x="9415" y="15164"/>
                    <a:pt x="9070" y="15647"/>
                    <a:pt x="8898" y="16190"/>
                  </a:cubicBezTo>
                  <a:cubicBezTo>
                    <a:pt x="8726" y="16733"/>
                    <a:pt x="8726" y="17336"/>
                    <a:pt x="8956" y="17457"/>
                  </a:cubicBezTo>
                  <a:cubicBezTo>
                    <a:pt x="9185" y="17578"/>
                    <a:pt x="9645" y="17216"/>
                    <a:pt x="10047" y="16793"/>
                  </a:cubicBezTo>
                  <a:cubicBezTo>
                    <a:pt x="10449" y="16371"/>
                    <a:pt x="10794" y="15888"/>
                    <a:pt x="11311" y="15647"/>
                  </a:cubicBezTo>
                  <a:cubicBezTo>
                    <a:pt x="11828" y="15405"/>
                    <a:pt x="12517" y="15405"/>
                    <a:pt x="13264" y="15828"/>
                  </a:cubicBezTo>
                  <a:cubicBezTo>
                    <a:pt x="14011" y="16250"/>
                    <a:pt x="14815" y="17095"/>
                    <a:pt x="15332" y="17819"/>
                  </a:cubicBezTo>
                  <a:cubicBezTo>
                    <a:pt x="15849" y="18543"/>
                    <a:pt x="16079" y="19146"/>
                    <a:pt x="15907" y="19689"/>
                  </a:cubicBezTo>
                  <a:cubicBezTo>
                    <a:pt x="15734" y="20232"/>
                    <a:pt x="15160" y="20715"/>
                    <a:pt x="14815" y="20594"/>
                  </a:cubicBezTo>
                  <a:cubicBezTo>
                    <a:pt x="14470" y="20474"/>
                    <a:pt x="14356" y="19750"/>
                    <a:pt x="14930" y="18603"/>
                  </a:cubicBezTo>
                  <a:cubicBezTo>
                    <a:pt x="15505" y="17457"/>
                    <a:pt x="16768" y="15888"/>
                    <a:pt x="17975" y="14802"/>
                  </a:cubicBezTo>
                  <a:cubicBezTo>
                    <a:pt x="19181" y="13716"/>
                    <a:pt x="20330" y="13113"/>
                    <a:pt x="21479" y="12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8145508" y="2032098"/>
              <a:ext cx="235693" cy="57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01" fill="norm" stroke="1" extrusionOk="0">
                  <a:moveTo>
                    <a:pt x="3459" y="9457"/>
                  </a:moveTo>
                  <a:cubicBezTo>
                    <a:pt x="4217" y="9062"/>
                    <a:pt x="4975" y="8668"/>
                    <a:pt x="5354" y="8668"/>
                  </a:cubicBezTo>
                  <a:cubicBezTo>
                    <a:pt x="5733" y="8668"/>
                    <a:pt x="5733" y="9062"/>
                    <a:pt x="5448" y="10757"/>
                  </a:cubicBezTo>
                  <a:cubicBezTo>
                    <a:pt x="5164" y="12452"/>
                    <a:pt x="4596" y="15448"/>
                    <a:pt x="4217" y="17261"/>
                  </a:cubicBezTo>
                  <a:cubicBezTo>
                    <a:pt x="3838" y="19074"/>
                    <a:pt x="3648" y="19705"/>
                    <a:pt x="3080" y="20296"/>
                  </a:cubicBezTo>
                  <a:cubicBezTo>
                    <a:pt x="2512" y="20887"/>
                    <a:pt x="1564" y="21439"/>
                    <a:pt x="901" y="21400"/>
                  </a:cubicBezTo>
                  <a:cubicBezTo>
                    <a:pt x="238" y="21360"/>
                    <a:pt x="-141" y="20730"/>
                    <a:pt x="48" y="18916"/>
                  </a:cubicBezTo>
                  <a:cubicBezTo>
                    <a:pt x="238" y="17103"/>
                    <a:pt x="996" y="14108"/>
                    <a:pt x="2038" y="11348"/>
                  </a:cubicBezTo>
                  <a:cubicBezTo>
                    <a:pt x="3080" y="8589"/>
                    <a:pt x="4406" y="6067"/>
                    <a:pt x="5827" y="4214"/>
                  </a:cubicBezTo>
                  <a:cubicBezTo>
                    <a:pt x="7248" y="2362"/>
                    <a:pt x="8764" y="1179"/>
                    <a:pt x="10564" y="548"/>
                  </a:cubicBezTo>
                  <a:cubicBezTo>
                    <a:pt x="12364" y="-82"/>
                    <a:pt x="14448" y="-161"/>
                    <a:pt x="16343" y="273"/>
                  </a:cubicBezTo>
                  <a:cubicBezTo>
                    <a:pt x="18238" y="706"/>
                    <a:pt x="19943" y="1652"/>
                    <a:pt x="20701" y="2874"/>
                  </a:cubicBezTo>
                  <a:cubicBezTo>
                    <a:pt x="21459" y="4096"/>
                    <a:pt x="21270" y="5594"/>
                    <a:pt x="18901" y="6737"/>
                  </a:cubicBezTo>
                  <a:cubicBezTo>
                    <a:pt x="16533" y="7880"/>
                    <a:pt x="11985" y="8668"/>
                    <a:pt x="9143" y="9023"/>
                  </a:cubicBezTo>
                  <a:cubicBezTo>
                    <a:pt x="6301" y="9378"/>
                    <a:pt x="5164" y="9299"/>
                    <a:pt x="4027" y="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2551703" y="310515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2564403" y="2963005"/>
              <a:ext cx="38101" cy="5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20970"/>
                  </a:moveTo>
                  <a:cubicBezTo>
                    <a:pt x="1200" y="17246"/>
                    <a:pt x="2400" y="13522"/>
                    <a:pt x="3000" y="9798"/>
                  </a:cubicBezTo>
                  <a:cubicBezTo>
                    <a:pt x="3600" y="6073"/>
                    <a:pt x="3600" y="2349"/>
                    <a:pt x="6600" y="860"/>
                  </a:cubicBezTo>
                  <a:cubicBezTo>
                    <a:pt x="9600" y="-630"/>
                    <a:pt x="15600" y="115"/>
                    <a:pt x="21600" y="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2711610" y="2801632"/>
              <a:ext cx="94094" cy="41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34" fill="norm" stroke="1" extrusionOk="0">
                  <a:moveTo>
                    <a:pt x="20874" y="1898"/>
                  </a:moveTo>
                  <a:cubicBezTo>
                    <a:pt x="19465" y="1243"/>
                    <a:pt x="18057" y="589"/>
                    <a:pt x="16178" y="261"/>
                  </a:cubicBezTo>
                  <a:cubicBezTo>
                    <a:pt x="14300" y="-66"/>
                    <a:pt x="11952" y="-66"/>
                    <a:pt x="9839" y="152"/>
                  </a:cubicBezTo>
                  <a:cubicBezTo>
                    <a:pt x="7726" y="370"/>
                    <a:pt x="5848" y="807"/>
                    <a:pt x="3735" y="2389"/>
                  </a:cubicBezTo>
                  <a:cubicBezTo>
                    <a:pt x="1622" y="3970"/>
                    <a:pt x="-726" y="6698"/>
                    <a:pt x="213" y="10079"/>
                  </a:cubicBezTo>
                  <a:cubicBezTo>
                    <a:pt x="1152" y="13461"/>
                    <a:pt x="5378" y="17498"/>
                    <a:pt x="9604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2672353" y="3060700"/>
              <a:ext cx="1841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60"/>
                    <a:pt x="0" y="15120"/>
                    <a:pt x="3600" y="11520"/>
                  </a:cubicBezTo>
                  <a:cubicBezTo>
                    <a:pt x="7200" y="7920"/>
                    <a:pt x="14400" y="3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3841761" y="2759899"/>
              <a:ext cx="137845" cy="54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378" fill="norm" stroke="1" extrusionOk="0">
                  <a:moveTo>
                    <a:pt x="7473" y="7849"/>
                  </a:moveTo>
                  <a:cubicBezTo>
                    <a:pt x="6202" y="8599"/>
                    <a:pt x="4931" y="9350"/>
                    <a:pt x="4773" y="10934"/>
                  </a:cubicBezTo>
                  <a:cubicBezTo>
                    <a:pt x="4614" y="12519"/>
                    <a:pt x="5567" y="14938"/>
                    <a:pt x="6361" y="16731"/>
                  </a:cubicBezTo>
                  <a:cubicBezTo>
                    <a:pt x="7155" y="18524"/>
                    <a:pt x="7790" y="19691"/>
                    <a:pt x="7631" y="20442"/>
                  </a:cubicBezTo>
                  <a:cubicBezTo>
                    <a:pt x="7473" y="21192"/>
                    <a:pt x="6520" y="21526"/>
                    <a:pt x="5567" y="21318"/>
                  </a:cubicBezTo>
                  <a:cubicBezTo>
                    <a:pt x="4614" y="21109"/>
                    <a:pt x="3661" y="20358"/>
                    <a:pt x="2708" y="18440"/>
                  </a:cubicBezTo>
                  <a:cubicBezTo>
                    <a:pt x="1755" y="16522"/>
                    <a:pt x="802" y="13436"/>
                    <a:pt x="325" y="10684"/>
                  </a:cubicBezTo>
                  <a:cubicBezTo>
                    <a:pt x="-151" y="7932"/>
                    <a:pt x="-151" y="5514"/>
                    <a:pt x="643" y="3804"/>
                  </a:cubicBezTo>
                  <a:cubicBezTo>
                    <a:pt x="1437" y="2094"/>
                    <a:pt x="3025" y="1094"/>
                    <a:pt x="4773" y="551"/>
                  </a:cubicBezTo>
                  <a:cubicBezTo>
                    <a:pt x="6520" y="9"/>
                    <a:pt x="8425" y="-74"/>
                    <a:pt x="10808" y="51"/>
                  </a:cubicBezTo>
                  <a:cubicBezTo>
                    <a:pt x="13190" y="176"/>
                    <a:pt x="16049" y="510"/>
                    <a:pt x="18114" y="1344"/>
                  </a:cubicBezTo>
                  <a:cubicBezTo>
                    <a:pt x="20178" y="2178"/>
                    <a:pt x="21449" y="3512"/>
                    <a:pt x="20178" y="4680"/>
                  </a:cubicBezTo>
                  <a:cubicBezTo>
                    <a:pt x="18908" y="5847"/>
                    <a:pt x="15096" y="6848"/>
                    <a:pt x="11602" y="7765"/>
                  </a:cubicBezTo>
                  <a:cubicBezTo>
                    <a:pt x="8108" y="8683"/>
                    <a:pt x="4931" y="9517"/>
                    <a:pt x="1755" y="10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3923303" y="3035300"/>
              <a:ext cx="171451" cy="24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9802"/>
                  </a:moveTo>
                  <a:cubicBezTo>
                    <a:pt x="267" y="8894"/>
                    <a:pt x="533" y="7987"/>
                    <a:pt x="1733" y="7533"/>
                  </a:cubicBezTo>
                  <a:cubicBezTo>
                    <a:pt x="2933" y="7079"/>
                    <a:pt x="5067" y="7079"/>
                    <a:pt x="7200" y="7805"/>
                  </a:cubicBezTo>
                  <a:cubicBezTo>
                    <a:pt x="9333" y="8531"/>
                    <a:pt x="11467" y="9983"/>
                    <a:pt x="12800" y="12071"/>
                  </a:cubicBezTo>
                  <a:cubicBezTo>
                    <a:pt x="14133" y="14158"/>
                    <a:pt x="14667" y="16881"/>
                    <a:pt x="14533" y="18605"/>
                  </a:cubicBezTo>
                  <a:cubicBezTo>
                    <a:pt x="14400" y="20329"/>
                    <a:pt x="13600" y="21055"/>
                    <a:pt x="12533" y="21328"/>
                  </a:cubicBezTo>
                  <a:cubicBezTo>
                    <a:pt x="11467" y="21600"/>
                    <a:pt x="10133" y="21418"/>
                    <a:pt x="9200" y="19876"/>
                  </a:cubicBezTo>
                  <a:cubicBezTo>
                    <a:pt x="8267" y="18333"/>
                    <a:pt x="7733" y="15429"/>
                    <a:pt x="9200" y="12071"/>
                  </a:cubicBezTo>
                  <a:cubicBezTo>
                    <a:pt x="10667" y="8713"/>
                    <a:pt x="14133" y="4901"/>
                    <a:pt x="16533" y="2813"/>
                  </a:cubicBezTo>
                  <a:cubicBezTo>
                    <a:pt x="18933" y="726"/>
                    <a:pt x="20267" y="3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4332346" y="2787249"/>
              <a:ext cx="130708" cy="50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38" fill="norm" stroke="1" extrusionOk="0">
                  <a:moveTo>
                    <a:pt x="18816" y="1891"/>
                  </a:moveTo>
                  <a:cubicBezTo>
                    <a:pt x="19154" y="1088"/>
                    <a:pt x="19491" y="284"/>
                    <a:pt x="18647" y="61"/>
                  </a:cubicBezTo>
                  <a:cubicBezTo>
                    <a:pt x="17804" y="-162"/>
                    <a:pt x="15779" y="195"/>
                    <a:pt x="12572" y="1578"/>
                  </a:cubicBezTo>
                  <a:cubicBezTo>
                    <a:pt x="9366" y="2962"/>
                    <a:pt x="4978" y="5372"/>
                    <a:pt x="2447" y="8050"/>
                  </a:cubicBezTo>
                  <a:cubicBezTo>
                    <a:pt x="-84" y="10727"/>
                    <a:pt x="-759" y="13673"/>
                    <a:pt x="928" y="15904"/>
                  </a:cubicBezTo>
                  <a:cubicBezTo>
                    <a:pt x="2616" y="18136"/>
                    <a:pt x="6666" y="19653"/>
                    <a:pt x="10378" y="20456"/>
                  </a:cubicBezTo>
                  <a:cubicBezTo>
                    <a:pt x="14091" y="21259"/>
                    <a:pt x="17466" y="21349"/>
                    <a:pt x="20841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4657316" y="2990893"/>
              <a:ext cx="177554" cy="49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373" fill="norm" stroke="1" extrusionOk="0">
                  <a:moveTo>
                    <a:pt x="3283" y="4373"/>
                  </a:moveTo>
                  <a:cubicBezTo>
                    <a:pt x="4028" y="6925"/>
                    <a:pt x="4773" y="9477"/>
                    <a:pt x="5269" y="12120"/>
                  </a:cubicBezTo>
                  <a:cubicBezTo>
                    <a:pt x="5766" y="14763"/>
                    <a:pt x="6014" y="17497"/>
                    <a:pt x="5766" y="19138"/>
                  </a:cubicBezTo>
                  <a:cubicBezTo>
                    <a:pt x="5517" y="20778"/>
                    <a:pt x="4773" y="21325"/>
                    <a:pt x="4152" y="21370"/>
                  </a:cubicBezTo>
                  <a:cubicBezTo>
                    <a:pt x="3531" y="21416"/>
                    <a:pt x="3035" y="20960"/>
                    <a:pt x="2414" y="19457"/>
                  </a:cubicBezTo>
                  <a:cubicBezTo>
                    <a:pt x="1793" y="17953"/>
                    <a:pt x="1048" y="15401"/>
                    <a:pt x="552" y="12758"/>
                  </a:cubicBezTo>
                  <a:cubicBezTo>
                    <a:pt x="55" y="10115"/>
                    <a:pt x="-193" y="7381"/>
                    <a:pt x="179" y="5330"/>
                  </a:cubicBezTo>
                  <a:cubicBezTo>
                    <a:pt x="552" y="3279"/>
                    <a:pt x="1545" y="1912"/>
                    <a:pt x="3531" y="1046"/>
                  </a:cubicBezTo>
                  <a:cubicBezTo>
                    <a:pt x="5517" y="181"/>
                    <a:pt x="8497" y="-184"/>
                    <a:pt x="11476" y="89"/>
                  </a:cubicBezTo>
                  <a:cubicBezTo>
                    <a:pt x="14455" y="363"/>
                    <a:pt x="17435" y="1274"/>
                    <a:pt x="19173" y="2231"/>
                  </a:cubicBezTo>
                  <a:cubicBezTo>
                    <a:pt x="20910" y="3188"/>
                    <a:pt x="21407" y="4191"/>
                    <a:pt x="20041" y="5148"/>
                  </a:cubicBezTo>
                  <a:cubicBezTo>
                    <a:pt x="18676" y="6105"/>
                    <a:pt x="15448" y="7016"/>
                    <a:pt x="12966" y="7517"/>
                  </a:cubicBezTo>
                  <a:cubicBezTo>
                    <a:pt x="10483" y="8019"/>
                    <a:pt x="8745" y="8110"/>
                    <a:pt x="7504" y="7973"/>
                  </a:cubicBezTo>
                  <a:cubicBezTo>
                    <a:pt x="6262" y="7836"/>
                    <a:pt x="5517" y="7472"/>
                    <a:pt x="4773" y="7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5062889" y="2882421"/>
              <a:ext cx="200265" cy="351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48" fill="norm" stroke="1" extrusionOk="0">
                  <a:moveTo>
                    <a:pt x="20613" y="1186"/>
                  </a:moveTo>
                  <a:cubicBezTo>
                    <a:pt x="19938" y="671"/>
                    <a:pt x="19263" y="157"/>
                    <a:pt x="18363" y="29"/>
                  </a:cubicBezTo>
                  <a:cubicBezTo>
                    <a:pt x="17463" y="-100"/>
                    <a:pt x="16338" y="157"/>
                    <a:pt x="13863" y="1636"/>
                  </a:cubicBezTo>
                  <a:cubicBezTo>
                    <a:pt x="11388" y="3114"/>
                    <a:pt x="7563" y="5814"/>
                    <a:pt x="4863" y="8450"/>
                  </a:cubicBezTo>
                  <a:cubicBezTo>
                    <a:pt x="2163" y="11086"/>
                    <a:pt x="588" y="13657"/>
                    <a:pt x="138" y="15650"/>
                  </a:cubicBezTo>
                  <a:cubicBezTo>
                    <a:pt x="-312" y="17643"/>
                    <a:pt x="363" y="19057"/>
                    <a:pt x="1825" y="20021"/>
                  </a:cubicBezTo>
                  <a:cubicBezTo>
                    <a:pt x="3288" y="20986"/>
                    <a:pt x="5538" y="21500"/>
                    <a:pt x="8913" y="21307"/>
                  </a:cubicBezTo>
                  <a:cubicBezTo>
                    <a:pt x="12288" y="21114"/>
                    <a:pt x="16788" y="20214"/>
                    <a:pt x="21288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5079003" y="305435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7100"/>
                    <a:pt x="4966" y="12600"/>
                    <a:pt x="8566" y="9000"/>
                  </a:cubicBezTo>
                  <a:cubicBezTo>
                    <a:pt x="12166" y="5400"/>
                    <a:pt x="16883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5499549" y="2746115"/>
              <a:ext cx="239855" cy="50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63" fill="norm" stroke="1" extrusionOk="0">
                  <a:moveTo>
                    <a:pt x="21471" y="1509"/>
                  </a:moveTo>
                  <a:cubicBezTo>
                    <a:pt x="21471" y="1055"/>
                    <a:pt x="21471" y="601"/>
                    <a:pt x="20903" y="329"/>
                  </a:cubicBezTo>
                  <a:cubicBezTo>
                    <a:pt x="20334" y="57"/>
                    <a:pt x="19197" y="-34"/>
                    <a:pt x="16639" y="11"/>
                  </a:cubicBezTo>
                  <a:cubicBezTo>
                    <a:pt x="14082" y="57"/>
                    <a:pt x="10103" y="238"/>
                    <a:pt x="7355" y="601"/>
                  </a:cubicBezTo>
                  <a:cubicBezTo>
                    <a:pt x="4608" y="964"/>
                    <a:pt x="3092" y="1509"/>
                    <a:pt x="2618" y="2371"/>
                  </a:cubicBezTo>
                  <a:cubicBezTo>
                    <a:pt x="2145" y="3233"/>
                    <a:pt x="2713" y="4413"/>
                    <a:pt x="2997" y="6137"/>
                  </a:cubicBezTo>
                  <a:cubicBezTo>
                    <a:pt x="3282" y="7862"/>
                    <a:pt x="3282" y="10131"/>
                    <a:pt x="2713" y="12445"/>
                  </a:cubicBezTo>
                  <a:cubicBezTo>
                    <a:pt x="2145" y="14759"/>
                    <a:pt x="1008" y="17119"/>
                    <a:pt x="439" y="18616"/>
                  </a:cubicBezTo>
                  <a:cubicBezTo>
                    <a:pt x="-129" y="20114"/>
                    <a:pt x="-129" y="20749"/>
                    <a:pt x="345" y="21112"/>
                  </a:cubicBezTo>
                  <a:cubicBezTo>
                    <a:pt x="818" y="21475"/>
                    <a:pt x="1766" y="21566"/>
                    <a:pt x="4797" y="21339"/>
                  </a:cubicBezTo>
                  <a:cubicBezTo>
                    <a:pt x="7829" y="21112"/>
                    <a:pt x="12945" y="20568"/>
                    <a:pt x="18060" y="20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5705712" y="2987621"/>
              <a:ext cx="211492" cy="16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45" fill="norm" stroke="1" extrusionOk="0">
                  <a:moveTo>
                    <a:pt x="17518" y="7799"/>
                  </a:moveTo>
                  <a:cubicBezTo>
                    <a:pt x="17305" y="6432"/>
                    <a:pt x="17091" y="5065"/>
                    <a:pt x="16342" y="3424"/>
                  </a:cubicBezTo>
                  <a:cubicBezTo>
                    <a:pt x="15594" y="1784"/>
                    <a:pt x="14311" y="-130"/>
                    <a:pt x="12065" y="7"/>
                  </a:cubicBezTo>
                  <a:cubicBezTo>
                    <a:pt x="9819" y="143"/>
                    <a:pt x="6612" y="2331"/>
                    <a:pt x="4366" y="5475"/>
                  </a:cubicBezTo>
                  <a:cubicBezTo>
                    <a:pt x="2120" y="8619"/>
                    <a:pt x="837" y="12721"/>
                    <a:pt x="303" y="15455"/>
                  </a:cubicBezTo>
                  <a:cubicBezTo>
                    <a:pt x="-232" y="18189"/>
                    <a:pt x="-18" y="19556"/>
                    <a:pt x="623" y="20376"/>
                  </a:cubicBezTo>
                  <a:cubicBezTo>
                    <a:pt x="1265" y="21197"/>
                    <a:pt x="2334" y="21470"/>
                    <a:pt x="4473" y="20650"/>
                  </a:cubicBezTo>
                  <a:cubicBezTo>
                    <a:pt x="6612" y="19829"/>
                    <a:pt x="9819" y="17916"/>
                    <a:pt x="11744" y="16275"/>
                  </a:cubicBezTo>
                  <a:cubicBezTo>
                    <a:pt x="13669" y="14635"/>
                    <a:pt x="14311" y="13267"/>
                    <a:pt x="15166" y="11627"/>
                  </a:cubicBezTo>
                  <a:cubicBezTo>
                    <a:pt x="16021" y="9986"/>
                    <a:pt x="17091" y="8073"/>
                    <a:pt x="17625" y="7799"/>
                  </a:cubicBezTo>
                  <a:cubicBezTo>
                    <a:pt x="18160" y="7526"/>
                    <a:pt x="18160" y="8893"/>
                    <a:pt x="18267" y="10943"/>
                  </a:cubicBezTo>
                  <a:cubicBezTo>
                    <a:pt x="18374" y="12994"/>
                    <a:pt x="18588" y="15728"/>
                    <a:pt x="19122" y="17505"/>
                  </a:cubicBezTo>
                  <a:cubicBezTo>
                    <a:pt x="19657" y="19283"/>
                    <a:pt x="20513" y="20103"/>
                    <a:pt x="21368" y="20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5948953" y="3219450"/>
              <a:ext cx="1016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6600"/>
                    <a:pt x="11700" y="13200"/>
                    <a:pt x="8100" y="16800"/>
                  </a:cubicBezTo>
                  <a:cubicBezTo>
                    <a:pt x="4500" y="20400"/>
                    <a:pt x="225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6210202" y="2838450"/>
              <a:ext cx="115143" cy="33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32" fill="norm" stroke="1" extrusionOk="0">
                  <a:moveTo>
                    <a:pt x="6779" y="0"/>
                  </a:moveTo>
                  <a:cubicBezTo>
                    <a:pt x="6007" y="4159"/>
                    <a:pt x="5236" y="8318"/>
                    <a:pt x="4657" y="11068"/>
                  </a:cubicBezTo>
                  <a:cubicBezTo>
                    <a:pt x="4079" y="13819"/>
                    <a:pt x="3693" y="15160"/>
                    <a:pt x="3307" y="16166"/>
                  </a:cubicBezTo>
                  <a:cubicBezTo>
                    <a:pt x="2922" y="17173"/>
                    <a:pt x="2536" y="17843"/>
                    <a:pt x="1957" y="18514"/>
                  </a:cubicBezTo>
                  <a:cubicBezTo>
                    <a:pt x="1379" y="19185"/>
                    <a:pt x="607" y="19856"/>
                    <a:pt x="222" y="19856"/>
                  </a:cubicBezTo>
                  <a:cubicBezTo>
                    <a:pt x="-164" y="19856"/>
                    <a:pt x="-164" y="19185"/>
                    <a:pt x="1186" y="17911"/>
                  </a:cubicBezTo>
                  <a:cubicBezTo>
                    <a:pt x="2536" y="16636"/>
                    <a:pt x="5236" y="14758"/>
                    <a:pt x="7550" y="13617"/>
                  </a:cubicBezTo>
                  <a:cubicBezTo>
                    <a:pt x="9865" y="12477"/>
                    <a:pt x="11793" y="12075"/>
                    <a:pt x="13529" y="12075"/>
                  </a:cubicBezTo>
                  <a:cubicBezTo>
                    <a:pt x="15265" y="12075"/>
                    <a:pt x="16807" y="12477"/>
                    <a:pt x="18350" y="13617"/>
                  </a:cubicBezTo>
                  <a:cubicBezTo>
                    <a:pt x="19893" y="14758"/>
                    <a:pt x="21436" y="16636"/>
                    <a:pt x="20857" y="18045"/>
                  </a:cubicBezTo>
                  <a:cubicBezTo>
                    <a:pt x="20279" y="19453"/>
                    <a:pt x="17579" y="20393"/>
                    <a:pt x="15265" y="20929"/>
                  </a:cubicBezTo>
                  <a:cubicBezTo>
                    <a:pt x="12950" y="21466"/>
                    <a:pt x="11022" y="21600"/>
                    <a:pt x="8707" y="21198"/>
                  </a:cubicBezTo>
                  <a:cubicBezTo>
                    <a:pt x="6393" y="20795"/>
                    <a:pt x="3693" y="19856"/>
                    <a:pt x="993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6410059" y="2756958"/>
              <a:ext cx="211560" cy="41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89" fill="norm" stroke="1" extrusionOk="0">
                  <a:moveTo>
                    <a:pt x="245" y="3872"/>
                  </a:moveTo>
                  <a:cubicBezTo>
                    <a:pt x="33" y="3327"/>
                    <a:pt x="-179" y="2781"/>
                    <a:pt x="245" y="2345"/>
                  </a:cubicBezTo>
                  <a:cubicBezTo>
                    <a:pt x="668" y="1909"/>
                    <a:pt x="1727" y="1581"/>
                    <a:pt x="4162" y="1200"/>
                  </a:cubicBezTo>
                  <a:cubicBezTo>
                    <a:pt x="6597" y="818"/>
                    <a:pt x="10409" y="381"/>
                    <a:pt x="12845" y="163"/>
                  </a:cubicBezTo>
                  <a:cubicBezTo>
                    <a:pt x="15280" y="-55"/>
                    <a:pt x="16339" y="-55"/>
                    <a:pt x="17186" y="163"/>
                  </a:cubicBezTo>
                  <a:cubicBezTo>
                    <a:pt x="18033" y="381"/>
                    <a:pt x="18668" y="818"/>
                    <a:pt x="18774" y="1745"/>
                  </a:cubicBezTo>
                  <a:cubicBezTo>
                    <a:pt x="18880" y="2672"/>
                    <a:pt x="18456" y="4090"/>
                    <a:pt x="18139" y="6327"/>
                  </a:cubicBezTo>
                  <a:cubicBezTo>
                    <a:pt x="17821" y="8563"/>
                    <a:pt x="17609" y="11618"/>
                    <a:pt x="18033" y="13963"/>
                  </a:cubicBezTo>
                  <a:cubicBezTo>
                    <a:pt x="18456" y="16309"/>
                    <a:pt x="19515" y="17945"/>
                    <a:pt x="20256" y="19090"/>
                  </a:cubicBezTo>
                  <a:cubicBezTo>
                    <a:pt x="20997" y="20236"/>
                    <a:pt x="21421" y="20890"/>
                    <a:pt x="20997" y="21218"/>
                  </a:cubicBezTo>
                  <a:cubicBezTo>
                    <a:pt x="20574" y="21545"/>
                    <a:pt x="19303" y="21545"/>
                    <a:pt x="17397" y="21381"/>
                  </a:cubicBezTo>
                  <a:cubicBezTo>
                    <a:pt x="15492" y="21218"/>
                    <a:pt x="12950" y="20890"/>
                    <a:pt x="11468" y="20618"/>
                  </a:cubicBezTo>
                  <a:cubicBezTo>
                    <a:pt x="9986" y="20345"/>
                    <a:pt x="9562" y="20127"/>
                    <a:pt x="9139" y="19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6749053" y="2698750"/>
              <a:ext cx="76217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0" y="0"/>
                  </a:moveTo>
                  <a:cubicBezTo>
                    <a:pt x="5684" y="1851"/>
                    <a:pt x="11368" y="3703"/>
                    <a:pt x="15347" y="6326"/>
                  </a:cubicBezTo>
                  <a:cubicBezTo>
                    <a:pt x="19326" y="8949"/>
                    <a:pt x="21600" y="12343"/>
                    <a:pt x="19895" y="14863"/>
                  </a:cubicBezTo>
                  <a:cubicBezTo>
                    <a:pt x="18189" y="17383"/>
                    <a:pt x="12505" y="19029"/>
                    <a:pt x="8526" y="20006"/>
                  </a:cubicBezTo>
                  <a:cubicBezTo>
                    <a:pt x="4547" y="20983"/>
                    <a:pt x="2274" y="21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7022103" y="2806700"/>
              <a:ext cx="27418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2825" y="720"/>
                    <a:pt x="5649" y="1440"/>
                    <a:pt x="8474" y="2760"/>
                  </a:cubicBezTo>
                  <a:cubicBezTo>
                    <a:pt x="11298" y="4080"/>
                    <a:pt x="14123" y="6000"/>
                    <a:pt x="15951" y="7320"/>
                  </a:cubicBezTo>
                  <a:cubicBezTo>
                    <a:pt x="17778" y="8640"/>
                    <a:pt x="18609" y="9360"/>
                    <a:pt x="19523" y="10200"/>
                  </a:cubicBezTo>
                  <a:cubicBezTo>
                    <a:pt x="20437" y="11040"/>
                    <a:pt x="21434" y="12000"/>
                    <a:pt x="21517" y="12840"/>
                  </a:cubicBezTo>
                  <a:cubicBezTo>
                    <a:pt x="21600" y="13680"/>
                    <a:pt x="20769" y="14400"/>
                    <a:pt x="19025" y="15240"/>
                  </a:cubicBezTo>
                  <a:cubicBezTo>
                    <a:pt x="17280" y="16080"/>
                    <a:pt x="14622" y="17040"/>
                    <a:pt x="12877" y="17880"/>
                  </a:cubicBezTo>
                  <a:cubicBezTo>
                    <a:pt x="11132" y="18720"/>
                    <a:pt x="10302" y="19440"/>
                    <a:pt x="10052" y="20040"/>
                  </a:cubicBezTo>
                  <a:cubicBezTo>
                    <a:pt x="9803" y="20640"/>
                    <a:pt x="10135" y="21120"/>
                    <a:pt x="104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7174503" y="3003550"/>
              <a:ext cx="2095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320"/>
                    <a:pt x="12000" y="8640"/>
                    <a:pt x="8400" y="12240"/>
                  </a:cubicBezTo>
                  <a:cubicBezTo>
                    <a:pt x="4800" y="15840"/>
                    <a:pt x="24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7476453" y="2818880"/>
              <a:ext cx="130982" cy="20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042" fill="norm" stroke="1" extrusionOk="0">
                  <a:moveTo>
                    <a:pt x="15642" y="1391"/>
                  </a:moveTo>
                  <a:cubicBezTo>
                    <a:pt x="13955" y="723"/>
                    <a:pt x="12267" y="55"/>
                    <a:pt x="10748" y="55"/>
                  </a:cubicBezTo>
                  <a:cubicBezTo>
                    <a:pt x="9230" y="55"/>
                    <a:pt x="7880" y="723"/>
                    <a:pt x="5854" y="3284"/>
                  </a:cubicBezTo>
                  <a:cubicBezTo>
                    <a:pt x="3829" y="5844"/>
                    <a:pt x="1129" y="10298"/>
                    <a:pt x="286" y="13638"/>
                  </a:cubicBezTo>
                  <a:cubicBezTo>
                    <a:pt x="-558" y="16978"/>
                    <a:pt x="454" y="19205"/>
                    <a:pt x="3492" y="20319"/>
                  </a:cubicBezTo>
                  <a:cubicBezTo>
                    <a:pt x="6529" y="21432"/>
                    <a:pt x="11592" y="21432"/>
                    <a:pt x="15136" y="19094"/>
                  </a:cubicBezTo>
                  <a:cubicBezTo>
                    <a:pt x="18680" y="16756"/>
                    <a:pt x="20705" y="12079"/>
                    <a:pt x="20873" y="8628"/>
                  </a:cubicBezTo>
                  <a:cubicBezTo>
                    <a:pt x="21042" y="5176"/>
                    <a:pt x="19355" y="2950"/>
                    <a:pt x="17498" y="1613"/>
                  </a:cubicBezTo>
                  <a:cubicBezTo>
                    <a:pt x="15642" y="277"/>
                    <a:pt x="13617" y="-168"/>
                    <a:pt x="12098" y="55"/>
                  </a:cubicBezTo>
                  <a:cubicBezTo>
                    <a:pt x="10580" y="277"/>
                    <a:pt x="9567" y="1168"/>
                    <a:pt x="8554" y="2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7707903" y="29337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7799162" y="2763969"/>
              <a:ext cx="111942" cy="31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83" fill="norm" stroke="1" extrusionOk="0">
                  <a:moveTo>
                    <a:pt x="21154" y="5499"/>
                  </a:moveTo>
                  <a:cubicBezTo>
                    <a:pt x="20354" y="3915"/>
                    <a:pt x="19554" y="2331"/>
                    <a:pt x="17954" y="1323"/>
                  </a:cubicBezTo>
                  <a:cubicBezTo>
                    <a:pt x="16354" y="315"/>
                    <a:pt x="13954" y="-117"/>
                    <a:pt x="10754" y="27"/>
                  </a:cubicBezTo>
                  <a:cubicBezTo>
                    <a:pt x="7554" y="171"/>
                    <a:pt x="3554" y="891"/>
                    <a:pt x="1554" y="1755"/>
                  </a:cubicBezTo>
                  <a:cubicBezTo>
                    <a:pt x="-446" y="2619"/>
                    <a:pt x="-446" y="3627"/>
                    <a:pt x="1154" y="4491"/>
                  </a:cubicBezTo>
                  <a:cubicBezTo>
                    <a:pt x="2754" y="5355"/>
                    <a:pt x="5954" y="6075"/>
                    <a:pt x="9354" y="6219"/>
                  </a:cubicBezTo>
                  <a:cubicBezTo>
                    <a:pt x="12754" y="6363"/>
                    <a:pt x="16354" y="5931"/>
                    <a:pt x="18154" y="6147"/>
                  </a:cubicBezTo>
                  <a:cubicBezTo>
                    <a:pt x="19954" y="6363"/>
                    <a:pt x="19954" y="7227"/>
                    <a:pt x="19154" y="9531"/>
                  </a:cubicBezTo>
                  <a:cubicBezTo>
                    <a:pt x="18354" y="11835"/>
                    <a:pt x="16754" y="15579"/>
                    <a:pt x="16554" y="17811"/>
                  </a:cubicBezTo>
                  <a:cubicBezTo>
                    <a:pt x="16354" y="20043"/>
                    <a:pt x="17554" y="20763"/>
                    <a:pt x="18754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8012703" y="2821507"/>
              <a:ext cx="69851" cy="25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133" fill="norm" stroke="1" extrusionOk="0">
                  <a:moveTo>
                    <a:pt x="20965" y="2962"/>
                  </a:moveTo>
                  <a:cubicBezTo>
                    <a:pt x="19694" y="2091"/>
                    <a:pt x="18424" y="1220"/>
                    <a:pt x="15883" y="610"/>
                  </a:cubicBezTo>
                  <a:cubicBezTo>
                    <a:pt x="13341" y="0"/>
                    <a:pt x="9530" y="-348"/>
                    <a:pt x="6036" y="523"/>
                  </a:cubicBezTo>
                  <a:cubicBezTo>
                    <a:pt x="2541" y="1394"/>
                    <a:pt x="-635" y="3484"/>
                    <a:pt x="1589" y="6620"/>
                  </a:cubicBezTo>
                  <a:cubicBezTo>
                    <a:pt x="3812" y="9755"/>
                    <a:pt x="11436" y="13936"/>
                    <a:pt x="15247" y="16549"/>
                  </a:cubicBezTo>
                  <a:cubicBezTo>
                    <a:pt x="19059" y="19162"/>
                    <a:pt x="19059" y="20207"/>
                    <a:pt x="17153" y="20729"/>
                  </a:cubicBezTo>
                  <a:cubicBezTo>
                    <a:pt x="15247" y="21252"/>
                    <a:pt x="11436" y="21252"/>
                    <a:pt x="8259" y="20817"/>
                  </a:cubicBezTo>
                  <a:cubicBezTo>
                    <a:pt x="5083" y="20381"/>
                    <a:pt x="2541" y="19510"/>
                    <a:pt x="0" y="18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7987303" y="2822293"/>
              <a:ext cx="2349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43" y="11375"/>
                    <a:pt x="11286" y="2735"/>
                    <a:pt x="14886" y="575"/>
                  </a:cubicBezTo>
                  <a:cubicBezTo>
                    <a:pt x="18486" y="-1585"/>
                    <a:pt x="200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11214810" y="895350"/>
              <a:ext cx="1223844" cy="57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59" fill="norm" stroke="1" extrusionOk="0">
                  <a:moveTo>
                    <a:pt x="418" y="14845"/>
                  </a:moveTo>
                  <a:cubicBezTo>
                    <a:pt x="231" y="14295"/>
                    <a:pt x="45" y="13745"/>
                    <a:pt x="7" y="13628"/>
                  </a:cubicBezTo>
                  <a:cubicBezTo>
                    <a:pt x="-30" y="13510"/>
                    <a:pt x="82" y="13824"/>
                    <a:pt x="231" y="14609"/>
                  </a:cubicBezTo>
                  <a:cubicBezTo>
                    <a:pt x="380" y="15395"/>
                    <a:pt x="567" y="16652"/>
                    <a:pt x="660" y="17673"/>
                  </a:cubicBezTo>
                  <a:cubicBezTo>
                    <a:pt x="753" y="18694"/>
                    <a:pt x="753" y="19479"/>
                    <a:pt x="753" y="20068"/>
                  </a:cubicBezTo>
                  <a:cubicBezTo>
                    <a:pt x="753" y="20657"/>
                    <a:pt x="753" y="21050"/>
                    <a:pt x="847" y="21286"/>
                  </a:cubicBezTo>
                  <a:cubicBezTo>
                    <a:pt x="940" y="21521"/>
                    <a:pt x="1126" y="21600"/>
                    <a:pt x="1611" y="20972"/>
                  </a:cubicBezTo>
                  <a:cubicBezTo>
                    <a:pt x="2096" y="20343"/>
                    <a:pt x="2880" y="19008"/>
                    <a:pt x="3887" y="17437"/>
                  </a:cubicBezTo>
                  <a:cubicBezTo>
                    <a:pt x="4894" y="15866"/>
                    <a:pt x="6125" y="14060"/>
                    <a:pt x="7375" y="12449"/>
                  </a:cubicBezTo>
                  <a:cubicBezTo>
                    <a:pt x="8625" y="10839"/>
                    <a:pt x="9893" y="9425"/>
                    <a:pt x="11255" y="8169"/>
                  </a:cubicBezTo>
                  <a:cubicBezTo>
                    <a:pt x="12617" y="6912"/>
                    <a:pt x="14072" y="5812"/>
                    <a:pt x="15415" y="4870"/>
                  </a:cubicBezTo>
                  <a:cubicBezTo>
                    <a:pt x="16758" y="3927"/>
                    <a:pt x="17989" y="3142"/>
                    <a:pt x="18996" y="2356"/>
                  </a:cubicBezTo>
                  <a:cubicBezTo>
                    <a:pt x="20003" y="1571"/>
                    <a:pt x="20787" y="785"/>
                    <a:pt x="215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1561103" y="2636044"/>
              <a:ext cx="293227" cy="6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54" fill="norm" stroke="1" extrusionOk="0">
                  <a:moveTo>
                    <a:pt x="0" y="9572"/>
                  </a:moveTo>
                  <a:cubicBezTo>
                    <a:pt x="0" y="6299"/>
                    <a:pt x="0" y="3027"/>
                    <a:pt x="386" y="1390"/>
                  </a:cubicBezTo>
                  <a:cubicBezTo>
                    <a:pt x="771" y="-246"/>
                    <a:pt x="1543" y="-246"/>
                    <a:pt x="4629" y="409"/>
                  </a:cubicBezTo>
                  <a:cubicBezTo>
                    <a:pt x="7714" y="1063"/>
                    <a:pt x="13114" y="2372"/>
                    <a:pt x="16431" y="4663"/>
                  </a:cubicBezTo>
                  <a:cubicBezTo>
                    <a:pt x="19749" y="6954"/>
                    <a:pt x="20983" y="10227"/>
                    <a:pt x="21291" y="13172"/>
                  </a:cubicBezTo>
                  <a:cubicBezTo>
                    <a:pt x="21600" y="16118"/>
                    <a:pt x="20983" y="18736"/>
                    <a:pt x="20366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1622283" y="2698750"/>
              <a:ext cx="22457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643" y="21600"/>
                  </a:moveTo>
                  <a:cubicBezTo>
                    <a:pt x="1230" y="20400"/>
                    <a:pt x="-183" y="19200"/>
                    <a:pt x="19" y="17400"/>
                  </a:cubicBezTo>
                  <a:cubicBezTo>
                    <a:pt x="221" y="15600"/>
                    <a:pt x="2038" y="13200"/>
                    <a:pt x="5873" y="10200"/>
                  </a:cubicBezTo>
                  <a:cubicBezTo>
                    <a:pt x="9709" y="7200"/>
                    <a:pt x="15563" y="36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2405653" y="2609850"/>
              <a:ext cx="234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8" y="14400"/>
                    <a:pt x="6616" y="7200"/>
                    <a:pt x="10216" y="3600"/>
                  </a:cubicBezTo>
                  <a:cubicBezTo>
                    <a:pt x="13816" y="0"/>
                    <a:pt x="177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2415723" y="2647950"/>
              <a:ext cx="17408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091" y="21600"/>
                  </a:moveTo>
                  <a:cubicBezTo>
                    <a:pt x="319" y="16800"/>
                    <a:pt x="-452" y="12000"/>
                    <a:pt x="319" y="8400"/>
                  </a:cubicBezTo>
                  <a:cubicBezTo>
                    <a:pt x="1091" y="4800"/>
                    <a:pt x="3405" y="2400"/>
                    <a:pt x="7134" y="1200"/>
                  </a:cubicBezTo>
                  <a:cubicBezTo>
                    <a:pt x="10862" y="0"/>
                    <a:pt x="16005" y="0"/>
                    <a:pt x="211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8634937" y="3316995"/>
              <a:ext cx="269028" cy="35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033" fill="norm" stroke="1" extrusionOk="0">
                  <a:moveTo>
                    <a:pt x="13464" y="5891"/>
                  </a:moveTo>
                  <a:cubicBezTo>
                    <a:pt x="13464" y="4636"/>
                    <a:pt x="13464" y="3380"/>
                    <a:pt x="13464" y="2438"/>
                  </a:cubicBezTo>
                  <a:cubicBezTo>
                    <a:pt x="13464" y="1496"/>
                    <a:pt x="13464" y="868"/>
                    <a:pt x="13048" y="429"/>
                  </a:cubicBezTo>
                  <a:cubicBezTo>
                    <a:pt x="12633" y="-11"/>
                    <a:pt x="11802" y="-262"/>
                    <a:pt x="10556" y="429"/>
                  </a:cubicBezTo>
                  <a:cubicBezTo>
                    <a:pt x="9310" y="1119"/>
                    <a:pt x="7648" y="2752"/>
                    <a:pt x="5738" y="5326"/>
                  </a:cubicBezTo>
                  <a:cubicBezTo>
                    <a:pt x="3827" y="7901"/>
                    <a:pt x="1667" y="11417"/>
                    <a:pt x="670" y="14117"/>
                  </a:cubicBezTo>
                  <a:cubicBezTo>
                    <a:pt x="-327" y="16817"/>
                    <a:pt x="-161" y="18701"/>
                    <a:pt x="836" y="19831"/>
                  </a:cubicBezTo>
                  <a:cubicBezTo>
                    <a:pt x="1833" y="20961"/>
                    <a:pt x="3661" y="21338"/>
                    <a:pt x="6485" y="20773"/>
                  </a:cubicBezTo>
                  <a:cubicBezTo>
                    <a:pt x="9310" y="20208"/>
                    <a:pt x="13131" y="18701"/>
                    <a:pt x="16039" y="16252"/>
                  </a:cubicBezTo>
                  <a:cubicBezTo>
                    <a:pt x="18947" y="13803"/>
                    <a:pt x="20941" y="10412"/>
                    <a:pt x="21107" y="7650"/>
                  </a:cubicBezTo>
                  <a:cubicBezTo>
                    <a:pt x="21273" y="4887"/>
                    <a:pt x="19611" y="2752"/>
                    <a:pt x="16870" y="1873"/>
                  </a:cubicBezTo>
                  <a:cubicBezTo>
                    <a:pt x="14128" y="994"/>
                    <a:pt x="10307" y="1371"/>
                    <a:pt x="6485" y="1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11841753" y="3432904"/>
              <a:ext cx="28328" cy="29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70" fill="norm" stroke="1" extrusionOk="0">
                  <a:moveTo>
                    <a:pt x="0" y="1104"/>
                  </a:moveTo>
                  <a:cubicBezTo>
                    <a:pt x="6171" y="487"/>
                    <a:pt x="12343" y="-130"/>
                    <a:pt x="16200" y="24"/>
                  </a:cubicBezTo>
                  <a:cubicBezTo>
                    <a:pt x="20057" y="179"/>
                    <a:pt x="21600" y="1104"/>
                    <a:pt x="20057" y="3727"/>
                  </a:cubicBezTo>
                  <a:cubicBezTo>
                    <a:pt x="18514" y="6350"/>
                    <a:pt x="13886" y="10670"/>
                    <a:pt x="11571" y="13910"/>
                  </a:cubicBezTo>
                  <a:cubicBezTo>
                    <a:pt x="9257" y="17150"/>
                    <a:pt x="9257" y="19310"/>
                    <a:pt x="9257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9433780" y="3093541"/>
              <a:ext cx="128324" cy="12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986" fill="norm" stroke="1" extrusionOk="0">
                  <a:moveTo>
                    <a:pt x="13805" y="5303"/>
                  </a:moveTo>
                  <a:cubicBezTo>
                    <a:pt x="13805" y="3472"/>
                    <a:pt x="13805" y="1642"/>
                    <a:pt x="12934" y="909"/>
                  </a:cubicBezTo>
                  <a:cubicBezTo>
                    <a:pt x="12063" y="177"/>
                    <a:pt x="10321" y="543"/>
                    <a:pt x="8405" y="2557"/>
                  </a:cubicBezTo>
                  <a:cubicBezTo>
                    <a:pt x="6489" y="4570"/>
                    <a:pt x="4398" y="8231"/>
                    <a:pt x="3353" y="11526"/>
                  </a:cubicBezTo>
                  <a:cubicBezTo>
                    <a:pt x="2308" y="14821"/>
                    <a:pt x="2308" y="17750"/>
                    <a:pt x="3527" y="19397"/>
                  </a:cubicBezTo>
                  <a:cubicBezTo>
                    <a:pt x="4747" y="21045"/>
                    <a:pt x="7186" y="21411"/>
                    <a:pt x="9973" y="20496"/>
                  </a:cubicBezTo>
                  <a:cubicBezTo>
                    <a:pt x="12760" y="19580"/>
                    <a:pt x="15895" y="17384"/>
                    <a:pt x="17986" y="14089"/>
                  </a:cubicBezTo>
                  <a:cubicBezTo>
                    <a:pt x="20076" y="10794"/>
                    <a:pt x="21121" y="6401"/>
                    <a:pt x="20773" y="3838"/>
                  </a:cubicBezTo>
                  <a:cubicBezTo>
                    <a:pt x="20424" y="1275"/>
                    <a:pt x="18682" y="543"/>
                    <a:pt x="16940" y="177"/>
                  </a:cubicBezTo>
                  <a:cubicBezTo>
                    <a:pt x="15198" y="-189"/>
                    <a:pt x="13456" y="-189"/>
                    <a:pt x="11366" y="2191"/>
                  </a:cubicBezTo>
                  <a:cubicBezTo>
                    <a:pt x="9276" y="4570"/>
                    <a:pt x="6837" y="9330"/>
                    <a:pt x="5618" y="12625"/>
                  </a:cubicBezTo>
                  <a:cubicBezTo>
                    <a:pt x="4398" y="15919"/>
                    <a:pt x="4398" y="17750"/>
                    <a:pt x="5269" y="18848"/>
                  </a:cubicBezTo>
                  <a:cubicBezTo>
                    <a:pt x="6140" y="19947"/>
                    <a:pt x="7882" y="20313"/>
                    <a:pt x="9450" y="19947"/>
                  </a:cubicBezTo>
                  <a:cubicBezTo>
                    <a:pt x="11018" y="19580"/>
                    <a:pt x="12411" y="18482"/>
                    <a:pt x="13805" y="16103"/>
                  </a:cubicBezTo>
                  <a:cubicBezTo>
                    <a:pt x="15198" y="13723"/>
                    <a:pt x="16592" y="10062"/>
                    <a:pt x="16766" y="7499"/>
                  </a:cubicBezTo>
                  <a:cubicBezTo>
                    <a:pt x="16940" y="4936"/>
                    <a:pt x="15895" y="3472"/>
                    <a:pt x="13631" y="3289"/>
                  </a:cubicBezTo>
                  <a:cubicBezTo>
                    <a:pt x="11366" y="3106"/>
                    <a:pt x="7882" y="4204"/>
                    <a:pt x="5444" y="5486"/>
                  </a:cubicBezTo>
                  <a:cubicBezTo>
                    <a:pt x="3005" y="6767"/>
                    <a:pt x="1611" y="8231"/>
                    <a:pt x="740" y="10062"/>
                  </a:cubicBezTo>
                  <a:cubicBezTo>
                    <a:pt x="-131" y="11892"/>
                    <a:pt x="-479" y="14089"/>
                    <a:pt x="1089" y="15553"/>
                  </a:cubicBezTo>
                  <a:cubicBezTo>
                    <a:pt x="2656" y="17018"/>
                    <a:pt x="6140" y="17750"/>
                    <a:pt x="8753" y="17384"/>
                  </a:cubicBezTo>
                  <a:cubicBezTo>
                    <a:pt x="11366" y="17018"/>
                    <a:pt x="13108" y="15553"/>
                    <a:pt x="14327" y="13906"/>
                  </a:cubicBezTo>
                  <a:cubicBezTo>
                    <a:pt x="15547" y="12258"/>
                    <a:pt x="16244" y="10428"/>
                    <a:pt x="15721" y="9330"/>
                  </a:cubicBezTo>
                  <a:cubicBezTo>
                    <a:pt x="15198" y="8231"/>
                    <a:pt x="13456" y="7865"/>
                    <a:pt x="11540" y="7865"/>
                  </a:cubicBezTo>
                  <a:cubicBezTo>
                    <a:pt x="9624" y="7865"/>
                    <a:pt x="7534" y="8231"/>
                    <a:pt x="5792" y="8964"/>
                  </a:cubicBezTo>
                  <a:cubicBezTo>
                    <a:pt x="4050" y="9696"/>
                    <a:pt x="2656" y="10794"/>
                    <a:pt x="2134" y="12258"/>
                  </a:cubicBezTo>
                  <a:cubicBezTo>
                    <a:pt x="1611" y="13723"/>
                    <a:pt x="1960" y="15553"/>
                    <a:pt x="3005" y="16652"/>
                  </a:cubicBezTo>
                  <a:cubicBezTo>
                    <a:pt x="4050" y="17750"/>
                    <a:pt x="5792" y="18116"/>
                    <a:pt x="7534" y="18116"/>
                  </a:cubicBezTo>
                  <a:cubicBezTo>
                    <a:pt x="9276" y="18116"/>
                    <a:pt x="11018" y="17750"/>
                    <a:pt x="12411" y="16835"/>
                  </a:cubicBezTo>
                  <a:cubicBezTo>
                    <a:pt x="13805" y="15919"/>
                    <a:pt x="14850" y="14455"/>
                    <a:pt x="14502" y="13723"/>
                  </a:cubicBezTo>
                  <a:cubicBezTo>
                    <a:pt x="14153" y="12991"/>
                    <a:pt x="12411" y="12991"/>
                    <a:pt x="10844" y="13540"/>
                  </a:cubicBezTo>
                  <a:cubicBezTo>
                    <a:pt x="9276" y="14089"/>
                    <a:pt x="7882" y="15187"/>
                    <a:pt x="8056" y="16103"/>
                  </a:cubicBezTo>
                  <a:cubicBezTo>
                    <a:pt x="8231" y="17018"/>
                    <a:pt x="9973" y="17750"/>
                    <a:pt x="11715" y="17750"/>
                  </a:cubicBezTo>
                  <a:cubicBezTo>
                    <a:pt x="13456" y="17750"/>
                    <a:pt x="15198" y="17018"/>
                    <a:pt x="15198" y="16286"/>
                  </a:cubicBezTo>
                  <a:cubicBezTo>
                    <a:pt x="15198" y="15553"/>
                    <a:pt x="13456" y="14821"/>
                    <a:pt x="12237" y="15370"/>
                  </a:cubicBezTo>
                  <a:cubicBezTo>
                    <a:pt x="11018" y="15919"/>
                    <a:pt x="10321" y="17750"/>
                    <a:pt x="10495" y="17933"/>
                  </a:cubicBezTo>
                  <a:cubicBezTo>
                    <a:pt x="10669" y="18116"/>
                    <a:pt x="11715" y="16652"/>
                    <a:pt x="12586" y="15004"/>
                  </a:cubicBezTo>
                  <a:cubicBezTo>
                    <a:pt x="13456" y="13357"/>
                    <a:pt x="14153" y="11526"/>
                    <a:pt x="15024" y="9330"/>
                  </a:cubicBezTo>
                  <a:cubicBezTo>
                    <a:pt x="15895" y="7133"/>
                    <a:pt x="16940" y="4570"/>
                    <a:pt x="17986" y="4204"/>
                  </a:cubicBezTo>
                  <a:cubicBezTo>
                    <a:pt x="19031" y="3838"/>
                    <a:pt x="20076" y="5669"/>
                    <a:pt x="21121" y="7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9423400" y="3387467"/>
              <a:ext cx="341904" cy="19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79" fill="norm" stroke="1" extrusionOk="0">
                  <a:moveTo>
                    <a:pt x="11537" y="6508"/>
                  </a:moveTo>
                  <a:cubicBezTo>
                    <a:pt x="11404" y="4689"/>
                    <a:pt x="11270" y="2870"/>
                    <a:pt x="10470" y="1620"/>
                  </a:cubicBezTo>
                  <a:cubicBezTo>
                    <a:pt x="9670" y="369"/>
                    <a:pt x="8204" y="-313"/>
                    <a:pt x="6604" y="142"/>
                  </a:cubicBezTo>
                  <a:cubicBezTo>
                    <a:pt x="5004" y="596"/>
                    <a:pt x="3270" y="2188"/>
                    <a:pt x="2004" y="5371"/>
                  </a:cubicBezTo>
                  <a:cubicBezTo>
                    <a:pt x="737" y="8554"/>
                    <a:pt x="-63" y="13329"/>
                    <a:pt x="4" y="16512"/>
                  </a:cubicBezTo>
                  <a:cubicBezTo>
                    <a:pt x="70" y="19695"/>
                    <a:pt x="1004" y="21287"/>
                    <a:pt x="2604" y="21173"/>
                  </a:cubicBezTo>
                  <a:cubicBezTo>
                    <a:pt x="4204" y="21060"/>
                    <a:pt x="6470" y="19241"/>
                    <a:pt x="7937" y="17194"/>
                  </a:cubicBezTo>
                  <a:cubicBezTo>
                    <a:pt x="9404" y="15148"/>
                    <a:pt x="10070" y="12874"/>
                    <a:pt x="10470" y="11055"/>
                  </a:cubicBezTo>
                  <a:cubicBezTo>
                    <a:pt x="10870" y="9236"/>
                    <a:pt x="11004" y="7872"/>
                    <a:pt x="10870" y="7645"/>
                  </a:cubicBezTo>
                  <a:cubicBezTo>
                    <a:pt x="10737" y="7418"/>
                    <a:pt x="10337" y="8327"/>
                    <a:pt x="10404" y="10032"/>
                  </a:cubicBezTo>
                  <a:cubicBezTo>
                    <a:pt x="10470" y="11738"/>
                    <a:pt x="11004" y="14239"/>
                    <a:pt x="12937" y="15830"/>
                  </a:cubicBezTo>
                  <a:cubicBezTo>
                    <a:pt x="14870" y="17422"/>
                    <a:pt x="18204" y="18104"/>
                    <a:pt x="21537" y="1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11163482" y="3178422"/>
              <a:ext cx="94072" cy="9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97" fill="norm" stroke="1" extrusionOk="0">
                  <a:moveTo>
                    <a:pt x="17013" y="6570"/>
                  </a:moveTo>
                  <a:cubicBezTo>
                    <a:pt x="15573" y="4606"/>
                    <a:pt x="14133" y="2642"/>
                    <a:pt x="12213" y="1415"/>
                  </a:cubicBezTo>
                  <a:cubicBezTo>
                    <a:pt x="10293" y="188"/>
                    <a:pt x="7893" y="-303"/>
                    <a:pt x="5733" y="188"/>
                  </a:cubicBezTo>
                  <a:cubicBezTo>
                    <a:pt x="3573" y="679"/>
                    <a:pt x="1653" y="2152"/>
                    <a:pt x="693" y="4115"/>
                  </a:cubicBezTo>
                  <a:cubicBezTo>
                    <a:pt x="-267" y="6079"/>
                    <a:pt x="-267" y="8533"/>
                    <a:pt x="933" y="10006"/>
                  </a:cubicBezTo>
                  <a:cubicBezTo>
                    <a:pt x="2133" y="11479"/>
                    <a:pt x="4533" y="11970"/>
                    <a:pt x="6933" y="12215"/>
                  </a:cubicBezTo>
                  <a:cubicBezTo>
                    <a:pt x="9333" y="12461"/>
                    <a:pt x="11733" y="12461"/>
                    <a:pt x="14133" y="12215"/>
                  </a:cubicBezTo>
                  <a:cubicBezTo>
                    <a:pt x="16533" y="11970"/>
                    <a:pt x="18933" y="11479"/>
                    <a:pt x="19413" y="10252"/>
                  </a:cubicBezTo>
                  <a:cubicBezTo>
                    <a:pt x="19893" y="9024"/>
                    <a:pt x="18453" y="7061"/>
                    <a:pt x="16293" y="6079"/>
                  </a:cubicBezTo>
                  <a:cubicBezTo>
                    <a:pt x="14133" y="5097"/>
                    <a:pt x="11253" y="5097"/>
                    <a:pt x="8613" y="5588"/>
                  </a:cubicBezTo>
                  <a:cubicBezTo>
                    <a:pt x="5973" y="6079"/>
                    <a:pt x="3573" y="7061"/>
                    <a:pt x="2853" y="8779"/>
                  </a:cubicBezTo>
                  <a:cubicBezTo>
                    <a:pt x="2133" y="10497"/>
                    <a:pt x="3093" y="12952"/>
                    <a:pt x="4773" y="14424"/>
                  </a:cubicBezTo>
                  <a:cubicBezTo>
                    <a:pt x="6453" y="15897"/>
                    <a:pt x="8853" y="16388"/>
                    <a:pt x="11253" y="16633"/>
                  </a:cubicBezTo>
                  <a:cubicBezTo>
                    <a:pt x="13653" y="16879"/>
                    <a:pt x="16053" y="16879"/>
                    <a:pt x="16533" y="15897"/>
                  </a:cubicBezTo>
                  <a:cubicBezTo>
                    <a:pt x="17013" y="14915"/>
                    <a:pt x="15573" y="12952"/>
                    <a:pt x="13653" y="11970"/>
                  </a:cubicBezTo>
                  <a:cubicBezTo>
                    <a:pt x="11733" y="10988"/>
                    <a:pt x="9333" y="10988"/>
                    <a:pt x="7413" y="11970"/>
                  </a:cubicBezTo>
                  <a:cubicBezTo>
                    <a:pt x="5493" y="12952"/>
                    <a:pt x="4053" y="14915"/>
                    <a:pt x="4773" y="16388"/>
                  </a:cubicBezTo>
                  <a:cubicBezTo>
                    <a:pt x="5493" y="17861"/>
                    <a:pt x="8373" y="18842"/>
                    <a:pt x="11733" y="19333"/>
                  </a:cubicBezTo>
                  <a:cubicBezTo>
                    <a:pt x="15093" y="19824"/>
                    <a:pt x="18933" y="19824"/>
                    <a:pt x="19413" y="19333"/>
                  </a:cubicBezTo>
                  <a:cubicBezTo>
                    <a:pt x="19893" y="18842"/>
                    <a:pt x="17013" y="17861"/>
                    <a:pt x="14373" y="16879"/>
                  </a:cubicBezTo>
                  <a:cubicBezTo>
                    <a:pt x="11733" y="15897"/>
                    <a:pt x="9333" y="14915"/>
                    <a:pt x="7653" y="12706"/>
                  </a:cubicBezTo>
                  <a:cubicBezTo>
                    <a:pt x="5973" y="10497"/>
                    <a:pt x="5013" y="7061"/>
                    <a:pt x="5973" y="5342"/>
                  </a:cubicBezTo>
                  <a:cubicBezTo>
                    <a:pt x="6933" y="3624"/>
                    <a:pt x="9813" y="3624"/>
                    <a:pt x="12693" y="6570"/>
                  </a:cubicBezTo>
                  <a:cubicBezTo>
                    <a:pt x="15573" y="9515"/>
                    <a:pt x="18453" y="15406"/>
                    <a:pt x="21333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11187703" y="3498850"/>
              <a:ext cx="181908" cy="33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66" fill="norm" stroke="1" extrusionOk="0">
                  <a:moveTo>
                    <a:pt x="5214" y="0"/>
                  </a:moveTo>
                  <a:cubicBezTo>
                    <a:pt x="4966" y="4696"/>
                    <a:pt x="4717" y="9391"/>
                    <a:pt x="4469" y="12745"/>
                  </a:cubicBezTo>
                  <a:cubicBezTo>
                    <a:pt x="4221" y="16099"/>
                    <a:pt x="3972" y="18112"/>
                    <a:pt x="3600" y="19453"/>
                  </a:cubicBezTo>
                  <a:cubicBezTo>
                    <a:pt x="3228" y="20795"/>
                    <a:pt x="2731" y="21466"/>
                    <a:pt x="2359" y="21466"/>
                  </a:cubicBezTo>
                  <a:cubicBezTo>
                    <a:pt x="1986" y="21466"/>
                    <a:pt x="1738" y="20795"/>
                    <a:pt x="2731" y="19051"/>
                  </a:cubicBezTo>
                  <a:cubicBezTo>
                    <a:pt x="3724" y="17307"/>
                    <a:pt x="5959" y="14489"/>
                    <a:pt x="7572" y="12880"/>
                  </a:cubicBezTo>
                  <a:cubicBezTo>
                    <a:pt x="9186" y="11270"/>
                    <a:pt x="10179" y="10867"/>
                    <a:pt x="11421" y="10666"/>
                  </a:cubicBezTo>
                  <a:cubicBezTo>
                    <a:pt x="12662" y="10465"/>
                    <a:pt x="14152" y="10465"/>
                    <a:pt x="15890" y="11068"/>
                  </a:cubicBezTo>
                  <a:cubicBezTo>
                    <a:pt x="17628" y="11672"/>
                    <a:pt x="19614" y="12880"/>
                    <a:pt x="20607" y="14154"/>
                  </a:cubicBezTo>
                  <a:cubicBezTo>
                    <a:pt x="21600" y="15429"/>
                    <a:pt x="21600" y="16770"/>
                    <a:pt x="20483" y="18045"/>
                  </a:cubicBezTo>
                  <a:cubicBezTo>
                    <a:pt x="19366" y="19319"/>
                    <a:pt x="17131" y="20527"/>
                    <a:pt x="13903" y="21063"/>
                  </a:cubicBezTo>
                  <a:cubicBezTo>
                    <a:pt x="10676" y="21600"/>
                    <a:pt x="6455" y="21466"/>
                    <a:pt x="3972" y="20728"/>
                  </a:cubicBezTo>
                  <a:cubicBezTo>
                    <a:pt x="1490" y="19990"/>
                    <a:pt x="745" y="18648"/>
                    <a:pt x="0" y="17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9511303" y="2482850"/>
              <a:ext cx="25401" cy="70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21600" y="0"/>
                  </a:moveTo>
                  <a:cubicBezTo>
                    <a:pt x="21600" y="1681"/>
                    <a:pt x="21600" y="3363"/>
                    <a:pt x="19800" y="5174"/>
                  </a:cubicBezTo>
                  <a:cubicBezTo>
                    <a:pt x="18000" y="6984"/>
                    <a:pt x="14400" y="8925"/>
                    <a:pt x="14400" y="10768"/>
                  </a:cubicBezTo>
                  <a:cubicBezTo>
                    <a:pt x="14400" y="12611"/>
                    <a:pt x="18000" y="14357"/>
                    <a:pt x="19800" y="15941"/>
                  </a:cubicBezTo>
                  <a:cubicBezTo>
                    <a:pt x="21600" y="17526"/>
                    <a:pt x="21600" y="18949"/>
                    <a:pt x="19800" y="19919"/>
                  </a:cubicBezTo>
                  <a:cubicBezTo>
                    <a:pt x="18000" y="20889"/>
                    <a:pt x="14400" y="21406"/>
                    <a:pt x="10800" y="21503"/>
                  </a:cubicBezTo>
                  <a:cubicBezTo>
                    <a:pt x="7200" y="21600"/>
                    <a:pt x="3600" y="21277"/>
                    <a:pt x="0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045324" y="2946127"/>
              <a:ext cx="176874" cy="225788"/>
            </a:xfrm>
            <a:prstGeom prst="rect">
              <a:avLst/>
            </a:prstGeom>
            <a:effectLst/>
          </p:spPr>
        </p:pic>
        <p:pic>
          <p:nvPicPr>
            <p:cNvPr id="421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45308" y="2800350"/>
              <a:ext cx="158045" cy="266700"/>
            </a:xfrm>
            <a:prstGeom prst="rect">
              <a:avLst/>
            </a:prstGeom>
            <a:effectLst/>
          </p:spPr>
        </p:pic>
        <p:pic>
          <p:nvPicPr>
            <p:cNvPr id="421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322086" y="2787650"/>
              <a:ext cx="163818" cy="297206"/>
            </a:xfrm>
            <a:prstGeom prst="rect">
              <a:avLst/>
            </a:prstGeom>
            <a:effectLst/>
          </p:spPr>
        </p:pic>
        <p:pic>
          <p:nvPicPr>
            <p:cNvPr id="421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86100" y="2876550"/>
              <a:ext cx="112503" cy="225738"/>
            </a:xfrm>
            <a:prstGeom prst="rect">
              <a:avLst/>
            </a:prstGeom>
            <a:effectLst/>
          </p:spPr>
        </p:pic>
        <p:pic>
          <p:nvPicPr>
            <p:cNvPr id="4219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339853" y="3060700"/>
              <a:ext cx="101601" cy="120650"/>
            </a:xfrm>
            <a:prstGeom prst="rect">
              <a:avLst/>
            </a:prstGeom>
            <a:effectLst/>
          </p:spPr>
        </p:pic>
        <p:pic>
          <p:nvPicPr>
            <p:cNvPr id="422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232266" y="1938631"/>
              <a:ext cx="272688" cy="1052219"/>
            </a:xfrm>
            <a:prstGeom prst="rect">
              <a:avLst/>
            </a:prstGeom>
            <a:effectLst/>
          </p:spPr>
        </p:pic>
        <p:pic>
          <p:nvPicPr>
            <p:cNvPr id="422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299166" y="1222074"/>
              <a:ext cx="115838" cy="287705"/>
            </a:xfrm>
            <a:prstGeom prst="rect">
              <a:avLst/>
            </a:prstGeom>
            <a:effectLst/>
          </p:spPr>
        </p:pic>
        <p:pic>
          <p:nvPicPr>
            <p:cNvPr id="422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530353" y="1327150"/>
              <a:ext cx="31751" cy="63500"/>
            </a:xfrm>
            <a:prstGeom prst="rect">
              <a:avLst/>
            </a:prstGeom>
            <a:effectLst/>
          </p:spPr>
        </p:pic>
        <p:pic>
          <p:nvPicPr>
            <p:cNvPr id="422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37218" y="1084023"/>
              <a:ext cx="163172" cy="213815"/>
            </a:xfrm>
            <a:prstGeom prst="rect">
              <a:avLst/>
            </a:prstGeom>
            <a:effectLst/>
          </p:spPr>
        </p:pic>
        <p:pic>
          <p:nvPicPr>
            <p:cNvPr id="422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822453" y="999076"/>
              <a:ext cx="260351" cy="215420"/>
            </a:xfrm>
            <a:prstGeom prst="rect">
              <a:avLst/>
            </a:prstGeom>
            <a:effectLst/>
          </p:spPr>
        </p:pic>
        <p:pic>
          <p:nvPicPr>
            <p:cNvPr id="423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90950" y="908050"/>
              <a:ext cx="137903" cy="317500"/>
            </a:xfrm>
            <a:prstGeom prst="rect">
              <a:avLst/>
            </a:prstGeom>
            <a:effectLst/>
          </p:spPr>
        </p:pic>
        <p:pic>
          <p:nvPicPr>
            <p:cNvPr id="423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95503" y="869950"/>
              <a:ext cx="317501" cy="95250"/>
            </a:xfrm>
            <a:prstGeom prst="rect">
              <a:avLst/>
            </a:prstGeom>
            <a:effectLst/>
          </p:spPr>
        </p:pic>
        <p:pic>
          <p:nvPicPr>
            <p:cNvPr id="423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184438" y="3124200"/>
              <a:ext cx="73116" cy="119642"/>
            </a:xfrm>
            <a:prstGeom prst="rect">
              <a:avLst/>
            </a:prstGeom>
            <a:effectLst/>
          </p:spPr>
        </p:pic>
        <p:pic>
          <p:nvPicPr>
            <p:cNvPr id="423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223125" y="2448823"/>
              <a:ext cx="179537" cy="824692"/>
            </a:xfrm>
            <a:prstGeom prst="rect">
              <a:avLst/>
            </a:prstGeom>
            <a:effectLst/>
          </p:spPr>
        </p:pic>
        <p:pic>
          <p:nvPicPr>
            <p:cNvPr id="423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198324" y="2732247"/>
              <a:ext cx="231243" cy="320516"/>
            </a:xfrm>
            <a:prstGeom prst="rect">
              <a:avLst/>
            </a:prstGeom>
            <a:effectLst/>
          </p:spPr>
        </p:pic>
        <p:pic>
          <p:nvPicPr>
            <p:cNvPr id="424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226811" y="2819400"/>
              <a:ext cx="278393" cy="294303"/>
            </a:xfrm>
            <a:prstGeom prst="rect">
              <a:avLst/>
            </a:prstGeom>
            <a:effectLst/>
          </p:spPr>
        </p:pic>
        <p:pic>
          <p:nvPicPr>
            <p:cNvPr id="424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346453" y="2940050"/>
              <a:ext cx="171451" cy="234950"/>
            </a:xfrm>
            <a:prstGeom prst="rect">
              <a:avLst/>
            </a:prstGeom>
            <a:effectLst/>
          </p:spPr>
        </p:pic>
        <p:pic>
          <p:nvPicPr>
            <p:cNvPr id="424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441703" y="3143250"/>
              <a:ext cx="171451" cy="158750"/>
            </a:xfrm>
            <a:prstGeom prst="rect">
              <a:avLst/>
            </a:prstGeom>
            <a:effectLst/>
          </p:spPr>
        </p:pic>
        <p:pic>
          <p:nvPicPr>
            <p:cNvPr id="424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425960" y="2565400"/>
              <a:ext cx="411337" cy="444500"/>
            </a:xfrm>
            <a:prstGeom prst="rect">
              <a:avLst/>
            </a:prstGeom>
            <a:effectLst/>
          </p:spPr>
        </p:pic>
        <p:pic>
          <p:nvPicPr>
            <p:cNvPr id="424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689086" y="2515540"/>
              <a:ext cx="150781" cy="227661"/>
            </a:xfrm>
            <a:prstGeom prst="rect">
              <a:avLst/>
            </a:prstGeom>
            <a:effectLst/>
          </p:spPr>
        </p:pic>
        <p:pic>
          <p:nvPicPr>
            <p:cNvPr id="425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595044" y="2004397"/>
              <a:ext cx="98958" cy="192218"/>
            </a:xfrm>
            <a:prstGeom prst="rect">
              <a:avLst/>
            </a:prstGeom>
            <a:effectLst/>
          </p:spPr>
        </p:pic>
        <p:pic>
          <p:nvPicPr>
            <p:cNvPr id="4253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771903" y="2076450"/>
              <a:ext cx="44451" cy="50800"/>
            </a:xfrm>
            <a:prstGeom prst="rect">
              <a:avLst/>
            </a:prstGeom>
            <a:effectLst/>
          </p:spPr>
        </p:pic>
        <p:pic>
          <p:nvPicPr>
            <p:cNvPr id="425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829998" y="2006600"/>
              <a:ext cx="139857" cy="141500"/>
            </a:xfrm>
            <a:prstGeom prst="rect">
              <a:avLst/>
            </a:prstGeom>
            <a:effectLst/>
          </p:spPr>
        </p:pic>
        <p:pic>
          <p:nvPicPr>
            <p:cNvPr id="425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956053" y="1953283"/>
              <a:ext cx="177801" cy="185508"/>
            </a:xfrm>
            <a:prstGeom prst="rect">
              <a:avLst/>
            </a:prstGeom>
            <a:effectLst/>
          </p:spPr>
        </p:pic>
        <p:pic>
          <p:nvPicPr>
            <p:cNvPr id="425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076703" y="1934305"/>
              <a:ext cx="195671" cy="266791"/>
            </a:xfrm>
            <a:prstGeom prst="rect">
              <a:avLst/>
            </a:prstGeom>
            <a:effectLst/>
          </p:spPr>
        </p:pic>
        <p:pic>
          <p:nvPicPr>
            <p:cNvPr id="426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089403" y="1917649"/>
              <a:ext cx="279401" cy="50852"/>
            </a:xfrm>
            <a:prstGeom prst="rect">
              <a:avLst/>
            </a:prstGeom>
            <a:effectLst/>
          </p:spPr>
        </p:pic>
        <p:pic>
          <p:nvPicPr>
            <p:cNvPr id="426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854203" y="1574800"/>
              <a:ext cx="1308101" cy="107950"/>
            </a:xfrm>
            <a:prstGeom prst="rect">
              <a:avLst/>
            </a:prstGeom>
            <a:effectLst/>
          </p:spPr>
        </p:pic>
        <p:pic>
          <p:nvPicPr>
            <p:cNvPr id="426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835153" y="1917700"/>
              <a:ext cx="1308101" cy="133350"/>
            </a:xfrm>
            <a:prstGeom prst="rect">
              <a:avLst/>
            </a:prstGeom>
            <a:effectLst/>
          </p:spPr>
        </p:pic>
        <p:pic>
          <p:nvPicPr>
            <p:cNvPr id="426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574803" y="2315633"/>
              <a:ext cx="1504951" cy="141817"/>
            </a:xfrm>
            <a:prstGeom prst="rect">
              <a:avLst/>
            </a:prstGeom>
            <a:effectLst/>
          </p:spPr>
        </p:pic>
        <p:pic>
          <p:nvPicPr>
            <p:cNvPr id="426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358903" y="2800350"/>
              <a:ext cx="1428751" cy="158750"/>
            </a:xfrm>
            <a:prstGeom prst="rect">
              <a:avLst/>
            </a:prstGeom>
            <a:effectLst/>
          </p:spPr>
        </p:pic>
        <p:pic>
          <p:nvPicPr>
            <p:cNvPr id="427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714503" y="2940050"/>
              <a:ext cx="1549401" cy="215900"/>
            </a:xfrm>
            <a:prstGeom prst="rect">
              <a:avLst/>
            </a:prstGeom>
            <a:effectLst/>
          </p:spPr>
        </p:pic>
        <p:pic>
          <p:nvPicPr>
            <p:cNvPr id="427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060406" y="3419587"/>
              <a:ext cx="244648" cy="248597"/>
            </a:xfrm>
            <a:prstGeom prst="rect">
              <a:avLst/>
            </a:prstGeom>
            <a:effectLst/>
          </p:spPr>
        </p:pic>
        <p:pic>
          <p:nvPicPr>
            <p:cNvPr id="4275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324103" y="3536950"/>
              <a:ext cx="158751" cy="82550"/>
            </a:xfrm>
            <a:prstGeom prst="rect">
              <a:avLst/>
            </a:prstGeom>
            <a:effectLst/>
          </p:spPr>
        </p:pic>
        <p:pic>
          <p:nvPicPr>
            <p:cNvPr id="427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414727" y="3410760"/>
              <a:ext cx="271327" cy="330818"/>
            </a:xfrm>
            <a:prstGeom prst="rect">
              <a:avLst/>
            </a:prstGeom>
            <a:effectLst/>
          </p:spPr>
        </p:pic>
        <p:pic>
          <p:nvPicPr>
            <p:cNvPr id="427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654334" y="3466537"/>
              <a:ext cx="174661" cy="343464"/>
            </a:xfrm>
            <a:prstGeom prst="rect">
              <a:avLst/>
            </a:prstGeom>
            <a:effectLst/>
          </p:spPr>
        </p:pic>
        <p:pic>
          <p:nvPicPr>
            <p:cNvPr id="428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628903" y="3390900"/>
              <a:ext cx="304801" cy="146050"/>
            </a:xfrm>
            <a:prstGeom prst="rect">
              <a:avLst/>
            </a:prstGeom>
            <a:effectLst/>
          </p:spPr>
        </p:pic>
        <p:sp>
          <p:nvSpPr>
            <p:cNvPr id="4283" name="Line"/>
            <p:cNvSpPr/>
            <p:nvPr/>
          </p:nvSpPr>
          <p:spPr>
            <a:xfrm>
              <a:off x="3324286" y="4462527"/>
              <a:ext cx="283451" cy="98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41" fill="norm" stroke="1" extrusionOk="0">
                  <a:moveTo>
                    <a:pt x="10641" y="1421"/>
                  </a:moveTo>
                  <a:cubicBezTo>
                    <a:pt x="10800" y="1190"/>
                    <a:pt x="10959" y="959"/>
                    <a:pt x="11038" y="727"/>
                  </a:cubicBezTo>
                  <a:cubicBezTo>
                    <a:pt x="11118" y="496"/>
                    <a:pt x="11118" y="265"/>
                    <a:pt x="10721" y="126"/>
                  </a:cubicBezTo>
                  <a:cubicBezTo>
                    <a:pt x="10324" y="-13"/>
                    <a:pt x="9529" y="-59"/>
                    <a:pt x="7941" y="103"/>
                  </a:cubicBezTo>
                  <a:cubicBezTo>
                    <a:pt x="6353" y="265"/>
                    <a:pt x="3971" y="635"/>
                    <a:pt x="2382" y="1167"/>
                  </a:cubicBezTo>
                  <a:cubicBezTo>
                    <a:pt x="794" y="1699"/>
                    <a:pt x="0" y="2392"/>
                    <a:pt x="0" y="3271"/>
                  </a:cubicBezTo>
                  <a:cubicBezTo>
                    <a:pt x="0" y="4150"/>
                    <a:pt x="794" y="5214"/>
                    <a:pt x="2382" y="6324"/>
                  </a:cubicBezTo>
                  <a:cubicBezTo>
                    <a:pt x="3971" y="7434"/>
                    <a:pt x="6353" y="8590"/>
                    <a:pt x="8974" y="9723"/>
                  </a:cubicBezTo>
                  <a:cubicBezTo>
                    <a:pt x="11594" y="10857"/>
                    <a:pt x="14453" y="11967"/>
                    <a:pt x="16676" y="13308"/>
                  </a:cubicBezTo>
                  <a:cubicBezTo>
                    <a:pt x="18900" y="14649"/>
                    <a:pt x="20488" y="16222"/>
                    <a:pt x="21044" y="17401"/>
                  </a:cubicBezTo>
                  <a:cubicBezTo>
                    <a:pt x="21600" y="18581"/>
                    <a:pt x="21124" y="19367"/>
                    <a:pt x="19615" y="19968"/>
                  </a:cubicBezTo>
                  <a:cubicBezTo>
                    <a:pt x="18106" y="20570"/>
                    <a:pt x="15565" y="20986"/>
                    <a:pt x="13182" y="21217"/>
                  </a:cubicBezTo>
                  <a:cubicBezTo>
                    <a:pt x="10800" y="21448"/>
                    <a:pt x="8576" y="21495"/>
                    <a:pt x="6353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3532761" y="5518150"/>
              <a:ext cx="146328" cy="20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096" fill="norm" stroke="1" extrusionOk="0">
                  <a:moveTo>
                    <a:pt x="15536" y="4491"/>
                  </a:moveTo>
                  <a:cubicBezTo>
                    <a:pt x="14057" y="4491"/>
                    <a:pt x="12577" y="4491"/>
                    <a:pt x="9914" y="6523"/>
                  </a:cubicBezTo>
                  <a:cubicBezTo>
                    <a:pt x="7251" y="8554"/>
                    <a:pt x="3405" y="12618"/>
                    <a:pt x="1481" y="15184"/>
                  </a:cubicBezTo>
                  <a:cubicBezTo>
                    <a:pt x="-442" y="17750"/>
                    <a:pt x="-442" y="18820"/>
                    <a:pt x="1185" y="19782"/>
                  </a:cubicBezTo>
                  <a:cubicBezTo>
                    <a:pt x="2813" y="20745"/>
                    <a:pt x="6068" y="21600"/>
                    <a:pt x="9766" y="20745"/>
                  </a:cubicBezTo>
                  <a:cubicBezTo>
                    <a:pt x="13465" y="19889"/>
                    <a:pt x="17607" y="17323"/>
                    <a:pt x="19383" y="14863"/>
                  </a:cubicBezTo>
                  <a:cubicBezTo>
                    <a:pt x="21158" y="12404"/>
                    <a:pt x="20566" y="10051"/>
                    <a:pt x="18791" y="7592"/>
                  </a:cubicBezTo>
                  <a:cubicBezTo>
                    <a:pt x="17016" y="5133"/>
                    <a:pt x="14057" y="2566"/>
                    <a:pt x="110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3207854" y="4092878"/>
              <a:ext cx="270950" cy="19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18" fill="norm" stroke="1" extrusionOk="0">
                  <a:moveTo>
                    <a:pt x="8876" y="12160"/>
                  </a:moveTo>
                  <a:cubicBezTo>
                    <a:pt x="9713" y="10070"/>
                    <a:pt x="10550" y="7979"/>
                    <a:pt x="10550" y="5889"/>
                  </a:cubicBezTo>
                  <a:cubicBezTo>
                    <a:pt x="10550" y="3799"/>
                    <a:pt x="9713" y="1708"/>
                    <a:pt x="8708" y="663"/>
                  </a:cubicBezTo>
                  <a:cubicBezTo>
                    <a:pt x="7704" y="-382"/>
                    <a:pt x="6532" y="-382"/>
                    <a:pt x="5025" y="2057"/>
                  </a:cubicBezTo>
                  <a:cubicBezTo>
                    <a:pt x="3518" y="4495"/>
                    <a:pt x="1676" y="9373"/>
                    <a:pt x="755" y="12392"/>
                  </a:cubicBezTo>
                  <a:cubicBezTo>
                    <a:pt x="-166" y="15412"/>
                    <a:pt x="-166" y="16573"/>
                    <a:pt x="336" y="17270"/>
                  </a:cubicBezTo>
                  <a:cubicBezTo>
                    <a:pt x="839" y="17966"/>
                    <a:pt x="1843" y="18199"/>
                    <a:pt x="3267" y="17618"/>
                  </a:cubicBezTo>
                  <a:cubicBezTo>
                    <a:pt x="4690" y="17037"/>
                    <a:pt x="6532" y="15644"/>
                    <a:pt x="7787" y="14599"/>
                  </a:cubicBezTo>
                  <a:cubicBezTo>
                    <a:pt x="9043" y="13553"/>
                    <a:pt x="9713" y="12857"/>
                    <a:pt x="10383" y="11928"/>
                  </a:cubicBezTo>
                  <a:cubicBezTo>
                    <a:pt x="11053" y="10999"/>
                    <a:pt x="11722" y="9837"/>
                    <a:pt x="12057" y="10070"/>
                  </a:cubicBezTo>
                  <a:cubicBezTo>
                    <a:pt x="12392" y="10302"/>
                    <a:pt x="12392" y="11928"/>
                    <a:pt x="13899" y="14018"/>
                  </a:cubicBezTo>
                  <a:cubicBezTo>
                    <a:pt x="15406" y="16108"/>
                    <a:pt x="18420" y="18663"/>
                    <a:pt x="21434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8825503" y="3213100"/>
              <a:ext cx="5969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40"/>
                  </a:moveTo>
                  <a:cubicBezTo>
                    <a:pt x="1609" y="6240"/>
                    <a:pt x="3217" y="3840"/>
                    <a:pt x="5477" y="2400"/>
                  </a:cubicBezTo>
                  <a:cubicBezTo>
                    <a:pt x="7736" y="960"/>
                    <a:pt x="10647" y="480"/>
                    <a:pt x="13060" y="240"/>
                  </a:cubicBezTo>
                  <a:cubicBezTo>
                    <a:pt x="15472" y="0"/>
                    <a:pt x="17387" y="0"/>
                    <a:pt x="18574" y="0"/>
                  </a:cubicBezTo>
                  <a:cubicBezTo>
                    <a:pt x="19762" y="0"/>
                    <a:pt x="20221" y="0"/>
                    <a:pt x="20183" y="480"/>
                  </a:cubicBezTo>
                  <a:cubicBezTo>
                    <a:pt x="20145" y="960"/>
                    <a:pt x="19609" y="1920"/>
                    <a:pt x="18115" y="3120"/>
                  </a:cubicBezTo>
                  <a:cubicBezTo>
                    <a:pt x="16621" y="4320"/>
                    <a:pt x="14170" y="5760"/>
                    <a:pt x="11643" y="7200"/>
                  </a:cubicBezTo>
                  <a:cubicBezTo>
                    <a:pt x="9115" y="8640"/>
                    <a:pt x="6511" y="10080"/>
                    <a:pt x="4864" y="11280"/>
                  </a:cubicBezTo>
                  <a:cubicBezTo>
                    <a:pt x="3217" y="12480"/>
                    <a:pt x="2528" y="13440"/>
                    <a:pt x="2374" y="13920"/>
                  </a:cubicBezTo>
                  <a:cubicBezTo>
                    <a:pt x="2221" y="14400"/>
                    <a:pt x="2604" y="14400"/>
                    <a:pt x="4098" y="14160"/>
                  </a:cubicBezTo>
                  <a:cubicBezTo>
                    <a:pt x="5591" y="13920"/>
                    <a:pt x="8196" y="13440"/>
                    <a:pt x="10877" y="12960"/>
                  </a:cubicBezTo>
                  <a:cubicBezTo>
                    <a:pt x="13557" y="12480"/>
                    <a:pt x="16315" y="12000"/>
                    <a:pt x="17885" y="12000"/>
                  </a:cubicBezTo>
                  <a:cubicBezTo>
                    <a:pt x="19455" y="12000"/>
                    <a:pt x="19838" y="12480"/>
                    <a:pt x="19647" y="13440"/>
                  </a:cubicBezTo>
                  <a:cubicBezTo>
                    <a:pt x="19455" y="14400"/>
                    <a:pt x="18689" y="15840"/>
                    <a:pt x="16813" y="16800"/>
                  </a:cubicBezTo>
                  <a:cubicBezTo>
                    <a:pt x="14936" y="17760"/>
                    <a:pt x="11949" y="18240"/>
                    <a:pt x="9383" y="18720"/>
                  </a:cubicBezTo>
                  <a:cubicBezTo>
                    <a:pt x="6817" y="19200"/>
                    <a:pt x="4672" y="19680"/>
                    <a:pt x="3370" y="19920"/>
                  </a:cubicBezTo>
                  <a:cubicBezTo>
                    <a:pt x="2068" y="20160"/>
                    <a:pt x="1609" y="20160"/>
                    <a:pt x="1685" y="19680"/>
                  </a:cubicBezTo>
                  <a:cubicBezTo>
                    <a:pt x="1762" y="19200"/>
                    <a:pt x="2374" y="18240"/>
                    <a:pt x="3983" y="17520"/>
                  </a:cubicBezTo>
                  <a:cubicBezTo>
                    <a:pt x="5591" y="16800"/>
                    <a:pt x="8196" y="16320"/>
                    <a:pt x="11298" y="17040"/>
                  </a:cubicBezTo>
                  <a:cubicBezTo>
                    <a:pt x="14400" y="17760"/>
                    <a:pt x="180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1343045" y="1031610"/>
              <a:ext cx="2015283" cy="40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35" fill="norm" stroke="1" extrusionOk="0">
                  <a:moveTo>
                    <a:pt x="431" y="18505"/>
                  </a:moveTo>
                  <a:cubicBezTo>
                    <a:pt x="295" y="18278"/>
                    <a:pt x="159" y="18052"/>
                    <a:pt x="80" y="17656"/>
                  </a:cubicBezTo>
                  <a:cubicBezTo>
                    <a:pt x="1" y="17261"/>
                    <a:pt x="-22" y="16695"/>
                    <a:pt x="23" y="16299"/>
                  </a:cubicBezTo>
                  <a:cubicBezTo>
                    <a:pt x="69" y="15904"/>
                    <a:pt x="182" y="15677"/>
                    <a:pt x="578" y="15282"/>
                  </a:cubicBezTo>
                  <a:cubicBezTo>
                    <a:pt x="974" y="14886"/>
                    <a:pt x="1653" y="14320"/>
                    <a:pt x="2367" y="13981"/>
                  </a:cubicBezTo>
                  <a:cubicBezTo>
                    <a:pt x="3080" y="13642"/>
                    <a:pt x="3827" y="13529"/>
                    <a:pt x="4676" y="13246"/>
                  </a:cubicBezTo>
                  <a:cubicBezTo>
                    <a:pt x="5525" y="12963"/>
                    <a:pt x="6476" y="12511"/>
                    <a:pt x="7325" y="12059"/>
                  </a:cubicBezTo>
                  <a:cubicBezTo>
                    <a:pt x="8174" y="11606"/>
                    <a:pt x="8921" y="11154"/>
                    <a:pt x="9714" y="10645"/>
                  </a:cubicBezTo>
                  <a:cubicBezTo>
                    <a:pt x="10506" y="10136"/>
                    <a:pt x="11344" y="9571"/>
                    <a:pt x="12170" y="8949"/>
                  </a:cubicBezTo>
                  <a:cubicBezTo>
                    <a:pt x="12997" y="8327"/>
                    <a:pt x="13812" y="7648"/>
                    <a:pt x="14650" y="6856"/>
                  </a:cubicBezTo>
                  <a:cubicBezTo>
                    <a:pt x="15487" y="6065"/>
                    <a:pt x="16348" y="5160"/>
                    <a:pt x="17208" y="4255"/>
                  </a:cubicBezTo>
                  <a:cubicBezTo>
                    <a:pt x="18069" y="3351"/>
                    <a:pt x="18929" y="2446"/>
                    <a:pt x="19574" y="1767"/>
                  </a:cubicBezTo>
                  <a:cubicBezTo>
                    <a:pt x="20220" y="1089"/>
                    <a:pt x="20650" y="637"/>
                    <a:pt x="20978" y="354"/>
                  </a:cubicBezTo>
                  <a:cubicBezTo>
                    <a:pt x="21306" y="71"/>
                    <a:pt x="21533" y="-42"/>
                    <a:pt x="21555" y="15"/>
                  </a:cubicBezTo>
                  <a:cubicBezTo>
                    <a:pt x="21578" y="71"/>
                    <a:pt x="21397" y="297"/>
                    <a:pt x="20887" y="806"/>
                  </a:cubicBezTo>
                  <a:cubicBezTo>
                    <a:pt x="20378" y="1315"/>
                    <a:pt x="19540" y="2107"/>
                    <a:pt x="18736" y="2785"/>
                  </a:cubicBezTo>
                  <a:cubicBezTo>
                    <a:pt x="17933" y="3464"/>
                    <a:pt x="17163" y="4029"/>
                    <a:pt x="16336" y="4651"/>
                  </a:cubicBezTo>
                  <a:cubicBezTo>
                    <a:pt x="15510" y="5273"/>
                    <a:pt x="14627" y="5952"/>
                    <a:pt x="13699" y="6687"/>
                  </a:cubicBezTo>
                  <a:cubicBezTo>
                    <a:pt x="12770" y="7422"/>
                    <a:pt x="11797" y="8213"/>
                    <a:pt x="10823" y="9062"/>
                  </a:cubicBezTo>
                  <a:cubicBezTo>
                    <a:pt x="9850" y="9910"/>
                    <a:pt x="8876" y="10815"/>
                    <a:pt x="7925" y="11776"/>
                  </a:cubicBezTo>
                  <a:cubicBezTo>
                    <a:pt x="6974" y="12737"/>
                    <a:pt x="6046" y="13755"/>
                    <a:pt x="5208" y="14716"/>
                  </a:cubicBezTo>
                  <a:cubicBezTo>
                    <a:pt x="4370" y="15677"/>
                    <a:pt x="3623" y="16582"/>
                    <a:pt x="2921" y="17374"/>
                  </a:cubicBezTo>
                  <a:cubicBezTo>
                    <a:pt x="2220" y="18165"/>
                    <a:pt x="1563" y="18844"/>
                    <a:pt x="1121" y="19296"/>
                  </a:cubicBezTo>
                  <a:cubicBezTo>
                    <a:pt x="680" y="19749"/>
                    <a:pt x="453" y="19975"/>
                    <a:pt x="442" y="20031"/>
                  </a:cubicBezTo>
                  <a:cubicBezTo>
                    <a:pt x="431" y="20088"/>
                    <a:pt x="635" y="19975"/>
                    <a:pt x="1155" y="19522"/>
                  </a:cubicBezTo>
                  <a:cubicBezTo>
                    <a:pt x="1676" y="19070"/>
                    <a:pt x="2514" y="18278"/>
                    <a:pt x="3318" y="17543"/>
                  </a:cubicBezTo>
                  <a:cubicBezTo>
                    <a:pt x="4121" y="16808"/>
                    <a:pt x="4891" y="16130"/>
                    <a:pt x="5684" y="15451"/>
                  </a:cubicBezTo>
                  <a:cubicBezTo>
                    <a:pt x="6476" y="14773"/>
                    <a:pt x="7291" y="14094"/>
                    <a:pt x="8129" y="13416"/>
                  </a:cubicBezTo>
                  <a:cubicBezTo>
                    <a:pt x="8967" y="12737"/>
                    <a:pt x="9827" y="12059"/>
                    <a:pt x="10687" y="11323"/>
                  </a:cubicBezTo>
                  <a:cubicBezTo>
                    <a:pt x="11548" y="10588"/>
                    <a:pt x="12408" y="9797"/>
                    <a:pt x="12997" y="9344"/>
                  </a:cubicBezTo>
                  <a:cubicBezTo>
                    <a:pt x="13586" y="8892"/>
                    <a:pt x="13903" y="8779"/>
                    <a:pt x="13993" y="8892"/>
                  </a:cubicBezTo>
                  <a:cubicBezTo>
                    <a:pt x="14084" y="9005"/>
                    <a:pt x="13948" y="9344"/>
                    <a:pt x="13438" y="10136"/>
                  </a:cubicBezTo>
                  <a:cubicBezTo>
                    <a:pt x="12929" y="10928"/>
                    <a:pt x="12046" y="12172"/>
                    <a:pt x="11186" y="13246"/>
                  </a:cubicBezTo>
                  <a:cubicBezTo>
                    <a:pt x="10325" y="14320"/>
                    <a:pt x="9487" y="15225"/>
                    <a:pt x="8616" y="16130"/>
                  </a:cubicBezTo>
                  <a:cubicBezTo>
                    <a:pt x="7744" y="17034"/>
                    <a:pt x="6838" y="17939"/>
                    <a:pt x="5899" y="18787"/>
                  </a:cubicBezTo>
                  <a:cubicBezTo>
                    <a:pt x="4959" y="19635"/>
                    <a:pt x="3986" y="20427"/>
                    <a:pt x="3352" y="20879"/>
                  </a:cubicBezTo>
                  <a:cubicBezTo>
                    <a:pt x="2718" y="21332"/>
                    <a:pt x="2423" y="21445"/>
                    <a:pt x="2208" y="21501"/>
                  </a:cubicBezTo>
                  <a:cubicBezTo>
                    <a:pt x="1993" y="21558"/>
                    <a:pt x="1857" y="21558"/>
                    <a:pt x="1846" y="21388"/>
                  </a:cubicBezTo>
                  <a:cubicBezTo>
                    <a:pt x="1835" y="21219"/>
                    <a:pt x="1948" y="20879"/>
                    <a:pt x="2469" y="19975"/>
                  </a:cubicBezTo>
                  <a:cubicBezTo>
                    <a:pt x="2989" y="19070"/>
                    <a:pt x="3918" y="17600"/>
                    <a:pt x="4744" y="16469"/>
                  </a:cubicBezTo>
                  <a:cubicBezTo>
                    <a:pt x="5570" y="15338"/>
                    <a:pt x="6295" y="14546"/>
                    <a:pt x="7212" y="13585"/>
                  </a:cubicBezTo>
                  <a:cubicBezTo>
                    <a:pt x="8129" y="12624"/>
                    <a:pt x="9238" y="11493"/>
                    <a:pt x="10235" y="10645"/>
                  </a:cubicBezTo>
                  <a:cubicBezTo>
                    <a:pt x="11231" y="9797"/>
                    <a:pt x="12114" y="9231"/>
                    <a:pt x="13144" y="8779"/>
                  </a:cubicBezTo>
                  <a:cubicBezTo>
                    <a:pt x="14174" y="8327"/>
                    <a:pt x="15352" y="7987"/>
                    <a:pt x="16529" y="7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4038675" y="4567133"/>
              <a:ext cx="196318" cy="64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51" fill="norm" stroke="1" extrusionOk="0">
                  <a:moveTo>
                    <a:pt x="16255" y="3551"/>
                  </a:moveTo>
                  <a:cubicBezTo>
                    <a:pt x="17619" y="2986"/>
                    <a:pt x="18983" y="2422"/>
                    <a:pt x="19893" y="1927"/>
                  </a:cubicBezTo>
                  <a:cubicBezTo>
                    <a:pt x="20802" y="1433"/>
                    <a:pt x="21257" y="1010"/>
                    <a:pt x="21030" y="692"/>
                  </a:cubicBezTo>
                  <a:cubicBezTo>
                    <a:pt x="20802" y="375"/>
                    <a:pt x="19893" y="163"/>
                    <a:pt x="18188" y="57"/>
                  </a:cubicBezTo>
                  <a:cubicBezTo>
                    <a:pt x="16482" y="-49"/>
                    <a:pt x="13981" y="-49"/>
                    <a:pt x="10912" y="445"/>
                  </a:cubicBezTo>
                  <a:cubicBezTo>
                    <a:pt x="7842" y="939"/>
                    <a:pt x="4204" y="1927"/>
                    <a:pt x="2158" y="3516"/>
                  </a:cubicBezTo>
                  <a:cubicBezTo>
                    <a:pt x="112" y="5104"/>
                    <a:pt x="-343" y="7292"/>
                    <a:pt x="225" y="9516"/>
                  </a:cubicBezTo>
                  <a:cubicBezTo>
                    <a:pt x="794" y="11739"/>
                    <a:pt x="2385" y="13998"/>
                    <a:pt x="3181" y="16010"/>
                  </a:cubicBezTo>
                  <a:cubicBezTo>
                    <a:pt x="3977" y="18022"/>
                    <a:pt x="3977" y="19786"/>
                    <a:pt x="3977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3885203" y="4972050"/>
              <a:ext cx="304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709"/>
                    <a:pt x="7200" y="9818"/>
                    <a:pt x="10800" y="6218"/>
                  </a:cubicBezTo>
                  <a:cubicBezTo>
                    <a:pt x="14400" y="2618"/>
                    <a:pt x="180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4299841" y="4663640"/>
              <a:ext cx="188613" cy="46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74" fill="norm" stroke="1" extrusionOk="0">
                  <a:moveTo>
                    <a:pt x="21386" y="1625"/>
                  </a:moveTo>
                  <a:cubicBezTo>
                    <a:pt x="20186" y="1042"/>
                    <a:pt x="18986" y="458"/>
                    <a:pt x="17666" y="166"/>
                  </a:cubicBezTo>
                  <a:cubicBezTo>
                    <a:pt x="16346" y="-126"/>
                    <a:pt x="14906" y="-126"/>
                    <a:pt x="12386" y="944"/>
                  </a:cubicBezTo>
                  <a:cubicBezTo>
                    <a:pt x="9866" y="2015"/>
                    <a:pt x="6266" y="4155"/>
                    <a:pt x="3746" y="6879"/>
                  </a:cubicBezTo>
                  <a:cubicBezTo>
                    <a:pt x="1226" y="9604"/>
                    <a:pt x="-214" y="12912"/>
                    <a:pt x="26" y="15247"/>
                  </a:cubicBezTo>
                  <a:cubicBezTo>
                    <a:pt x="266" y="17582"/>
                    <a:pt x="2186" y="18944"/>
                    <a:pt x="4346" y="19820"/>
                  </a:cubicBezTo>
                  <a:cubicBezTo>
                    <a:pt x="6506" y="20696"/>
                    <a:pt x="8906" y="21085"/>
                    <a:pt x="11306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4539253" y="4890513"/>
              <a:ext cx="206892" cy="49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65" fill="norm" stroke="1" extrusionOk="0">
                  <a:moveTo>
                    <a:pt x="0" y="3801"/>
                  </a:moveTo>
                  <a:cubicBezTo>
                    <a:pt x="655" y="6638"/>
                    <a:pt x="1309" y="9475"/>
                    <a:pt x="1855" y="12267"/>
                  </a:cubicBezTo>
                  <a:cubicBezTo>
                    <a:pt x="2400" y="15058"/>
                    <a:pt x="2836" y="17804"/>
                    <a:pt x="2945" y="19406"/>
                  </a:cubicBezTo>
                  <a:cubicBezTo>
                    <a:pt x="3055" y="21007"/>
                    <a:pt x="2836" y="21465"/>
                    <a:pt x="2727" y="21465"/>
                  </a:cubicBezTo>
                  <a:cubicBezTo>
                    <a:pt x="2618" y="21465"/>
                    <a:pt x="2618" y="21007"/>
                    <a:pt x="2400" y="19085"/>
                  </a:cubicBezTo>
                  <a:cubicBezTo>
                    <a:pt x="2182" y="17163"/>
                    <a:pt x="1745" y="13777"/>
                    <a:pt x="1418" y="10985"/>
                  </a:cubicBezTo>
                  <a:cubicBezTo>
                    <a:pt x="1091" y="8194"/>
                    <a:pt x="873" y="5997"/>
                    <a:pt x="1855" y="4304"/>
                  </a:cubicBezTo>
                  <a:cubicBezTo>
                    <a:pt x="2836" y="2611"/>
                    <a:pt x="5018" y="1421"/>
                    <a:pt x="7636" y="734"/>
                  </a:cubicBezTo>
                  <a:cubicBezTo>
                    <a:pt x="10255" y="48"/>
                    <a:pt x="13309" y="-135"/>
                    <a:pt x="15709" y="94"/>
                  </a:cubicBezTo>
                  <a:cubicBezTo>
                    <a:pt x="18109" y="323"/>
                    <a:pt x="19855" y="963"/>
                    <a:pt x="20727" y="1558"/>
                  </a:cubicBezTo>
                  <a:cubicBezTo>
                    <a:pt x="21600" y="2153"/>
                    <a:pt x="21600" y="2702"/>
                    <a:pt x="20182" y="3434"/>
                  </a:cubicBezTo>
                  <a:cubicBezTo>
                    <a:pt x="18764" y="4167"/>
                    <a:pt x="15927" y="5082"/>
                    <a:pt x="12655" y="5860"/>
                  </a:cubicBezTo>
                  <a:cubicBezTo>
                    <a:pt x="9382" y="6638"/>
                    <a:pt x="5673" y="7279"/>
                    <a:pt x="1964" y="7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4907817" y="4639733"/>
              <a:ext cx="75937" cy="45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20" fill="norm" stroke="1" extrusionOk="0">
                  <a:moveTo>
                    <a:pt x="1725" y="2488"/>
                  </a:moveTo>
                  <a:cubicBezTo>
                    <a:pt x="1125" y="1991"/>
                    <a:pt x="525" y="1493"/>
                    <a:pt x="225" y="995"/>
                  </a:cubicBezTo>
                  <a:cubicBezTo>
                    <a:pt x="-75" y="498"/>
                    <a:pt x="-75" y="0"/>
                    <a:pt x="225" y="0"/>
                  </a:cubicBezTo>
                  <a:cubicBezTo>
                    <a:pt x="525" y="0"/>
                    <a:pt x="1125" y="498"/>
                    <a:pt x="2025" y="2190"/>
                  </a:cubicBezTo>
                  <a:cubicBezTo>
                    <a:pt x="2925" y="3882"/>
                    <a:pt x="4125" y="6769"/>
                    <a:pt x="5325" y="9755"/>
                  </a:cubicBezTo>
                  <a:cubicBezTo>
                    <a:pt x="6525" y="12741"/>
                    <a:pt x="7725" y="15827"/>
                    <a:pt x="8325" y="17618"/>
                  </a:cubicBezTo>
                  <a:cubicBezTo>
                    <a:pt x="8925" y="19410"/>
                    <a:pt x="8925" y="19908"/>
                    <a:pt x="9225" y="20406"/>
                  </a:cubicBezTo>
                  <a:cubicBezTo>
                    <a:pt x="9525" y="20903"/>
                    <a:pt x="10125" y="21401"/>
                    <a:pt x="12225" y="21500"/>
                  </a:cubicBezTo>
                  <a:cubicBezTo>
                    <a:pt x="14325" y="21600"/>
                    <a:pt x="17925" y="21301"/>
                    <a:pt x="21525" y="21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5047253" y="4724976"/>
              <a:ext cx="193927" cy="33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295" fill="norm" stroke="1" extrusionOk="0">
                  <a:moveTo>
                    <a:pt x="0" y="2781"/>
                  </a:moveTo>
                  <a:cubicBezTo>
                    <a:pt x="1149" y="6001"/>
                    <a:pt x="2298" y="9220"/>
                    <a:pt x="2872" y="11702"/>
                  </a:cubicBezTo>
                  <a:cubicBezTo>
                    <a:pt x="3447" y="14184"/>
                    <a:pt x="3447" y="15929"/>
                    <a:pt x="3217" y="17136"/>
                  </a:cubicBezTo>
                  <a:cubicBezTo>
                    <a:pt x="2987" y="18343"/>
                    <a:pt x="2528" y="19014"/>
                    <a:pt x="2183" y="18880"/>
                  </a:cubicBezTo>
                  <a:cubicBezTo>
                    <a:pt x="1838" y="18746"/>
                    <a:pt x="1609" y="17807"/>
                    <a:pt x="1494" y="15459"/>
                  </a:cubicBezTo>
                  <a:cubicBezTo>
                    <a:pt x="1379" y="13111"/>
                    <a:pt x="1379" y="9355"/>
                    <a:pt x="1953" y="6537"/>
                  </a:cubicBezTo>
                  <a:cubicBezTo>
                    <a:pt x="2528" y="3720"/>
                    <a:pt x="3677" y="1842"/>
                    <a:pt x="5055" y="835"/>
                  </a:cubicBezTo>
                  <a:cubicBezTo>
                    <a:pt x="6434" y="-171"/>
                    <a:pt x="8043" y="-305"/>
                    <a:pt x="10455" y="634"/>
                  </a:cubicBezTo>
                  <a:cubicBezTo>
                    <a:pt x="12868" y="1573"/>
                    <a:pt x="16085" y="3586"/>
                    <a:pt x="18268" y="6068"/>
                  </a:cubicBezTo>
                  <a:cubicBezTo>
                    <a:pt x="20451" y="8550"/>
                    <a:pt x="21600" y="11501"/>
                    <a:pt x="20796" y="13916"/>
                  </a:cubicBezTo>
                  <a:cubicBezTo>
                    <a:pt x="19991" y="16331"/>
                    <a:pt x="17234" y="18209"/>
                    <a:pt x="13443" y="19350"/>
                  </a:cubicBezTo>
                  <a:cubicBezTo>
                    <a:pt x="9651" y="20490"/>
                    <a:pt x="4826" y="20893"/>
                    <a:pt x="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5300030" y="4984750"/>
              <a:ext cx="1392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305"/>
                    <a:pt x="1783" y="10611"/>
                    <a:pt x="240" y="14211"/>
                  </a:cubicBezTo>
                  <a:cubicBezTo>
                    <a:pt x="-1303" y="17811"/>
                    <a:pt x="4868" y="1970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5371103" y="4652433"/>
              <a:ext cx="173241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3812" y="969"/>
                  </a:moveTo>
                  <a:cubicBezTo>
                    <a:pt x="4828" y="484"/>
                    <a:pt x="5845" y="0"/>
                    <a:pt x="6861" y="0"/>
                  </a:cubicBezTo>
                  <a:cubicBezTo>
                    <a:pt x="7878" y="0"/>
                    <a:pt x="8894" y="484"/>
                    <a:pt x="11181" y="2325"/>
                  </a:cubicBezTo>
                  <a:cubicBezTo>
                    <a:pt x="13468" y="4165"/>
                    <a:pt x="17026" y="7361"/>
                    <a:pt x="19059" y="9831"/>
                  </a:cubicBezTo>
                  <a:cubicBezTo>
                    <a:pt x="21092" y="12301"/>
                    <a:pt x="21600" y="14045"/>
                    <a:pt x="19186" y="15788"/>
                  </a:cubicBezTo>
                  <a:cubicBezTo>
                    <a:pt x="16772" y="17532"/>
                    <a:pt x="11435" y="19275"/>
                    <a:pt x="7751" y="20244"/>
                  </a:cubicBezTo>
                  <a:cubicBezTo>
                    <a:pt x="4066" y="21213"/>
                    <a:pt x="2033" y="214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5701303" y="5021627"/>
              <a:ext cx="69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27" y="11040"/>
                    <a:pt x="7855" y="1783"/>
                    <a:pt x="11455" y="240"/>
                  </a:cubicBezTo>
                  <a:cubicBezTo>
                    <a:pt x="15055" y="-1303"/>
                    <a:pt x="1832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6016009" y="4675761"/>
              <a:ext cx="200723" cy="46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34" fill="norm" stroke="1" extrusionOk="0">
                  <a:moveTo>
                    <a:pt x="20336" y="12105"/>
                  </a:moveTo>
                  <a:cubicBezTo>
                    <a:pt x="20558" y="11621"/>
                    <a:pt x="20781" y="11137"/>
                    <a:pt x="20336" y="10798"/>
                  </a:cubicBezTo>
                  <a:cubicBezTo>
                    <a:pt x="19890" y="10459"/>
                    <a:pt x="18777" y="10265"/>
                    <a:pt x="16995" y="10313"/>
                  </a:cubicBezTo>
                  <a:cubicBezTo>
                    <a:pt x="15214" y="10362"/>
                    <a:pt x="12764" y="10652"/>
                    <a:pt x="9870" y="11476"/>
                  </a:cubicBezTo>
                  <a:cubicBezTo>
                    <a:pt x="6975" y="12299"/>
                    <a:pt x="3635" y="13655"/>
                    <a:pt x="1853" y="15205"/>
                  </a:cubicBezTo>
                  <a:cubicBezTo>
                    <a:pt x="72" y="16755"/>
                    <a:pt x="-151" y="18498"/>
                    <a:pt x="72" y="19564"/>
                  </a:cubicBezTo>
                  <a:cubicBezTo>
                    <a:pt x="294" y="20629"/>
                    <a:pt x="962" y="21017"/>
                    <a:pt x="1853" y="21210"/>
                  </a:cubicBezTo>
                  <a:cubicBezTo>
                    <a:pt x="2744" y="21404"/>
                    <a:pt x="3857" y="21404"/>
                    <a:pt x="5639" y="20968"/>
                  </a:cubicBezTo>
                  <a:cubicBezTo>
                    <a:pt x="7420" y="20532"/>
                    <a:pt x="9870" y="19661"/>
                    <a:pt x="12653" y="17530"/>
                  </a:cubicBezTo>
                  <a:cubicBezTo>
                    <a:pt x="15437" y="15399"/>
                    <a:pt x="18554" y="12008"/>
                    <a:pt x="20002" y="9345"/>
                  </a:cubicBezTo>
                  <a:cubicBezTo>
                    <a:pt x="21449" y="6681"/>
                    <a:pt x="21226" y="4744"/>
                    <a:pt x="20781" y="3339"/>
                  </a:cubicBezTo>
                  <a:cubicBezTo>
                    <a:pt x="20336" y="1935"/>
                    <a:pt x="19668" y="1063"/>
                    <a:pt x="18777" y="530"/>
                  </a:cubicBezTo>
                  <a:cubicBezTo>
                    <a:pt x="17886" y="-2"/>
                    <a:pt x="16773" y="-196"/>
                    <a:pt x="15771" y="240"/>
                  </a:cubicBezTo>
                  <a:cubicBezTo>
                    <a:pt x="14769" y="676"/>
                    <a:pt x="13878" y="1741"/>
                    <a:pt x="13210" y="3872"/>
                  </a:cubicBezTo>
                  <a:cubicBezTo>
                    <a:pt x="12542" y="6003"/>
                    <a:pt x="12096" y="9200"/>
                    <a:pt x="13321" y="11960"/>
                  </a:cubicBezTo>
                  <a:cubicBezTo>
                    <a:pt x="14546" y="14721"/>
                    <a:pt x="17441" y="17045"/>
                    <a:pt x="20336" y="19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6235553" y="4923001"/>
              <a:ext cx="168484" cy="45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17" fill="norm" stroke="1" extrusionOk="0">
                  <a:moveTo>
                    <a:pt x="3131" y="5342"/>
                  </a:moveTo>
                  <a:cubicBezTo>
                    <a:pt x="2861" y="8356"/>
                    <a:pt x="2591" y="11370"/>
                    <a:pt x="2321" y="13831"/>
                  </a:cubicBezTo>
                  <a:cubicBezTo>
                    <a:pt x="2051" y="16293"/>
                    <a:pt x="1781" y="18202"/>
                    <a:pt x="1376" y="19508"/>
                  </a:cubicBezTo>
                  <a:cubicBezTo>
                    <a:pt x="971" y="20814"/>
                    <a:pt x="431" y="21517"/>
                    <a:pt x="161" y="21517"/>
                  </a:cubicBezTo>
                  <a:cubicBezTo>
                    <a:pt x="-109" y="21517"/>
                    <a:pt x="-109" y="20814"/>
                    <a:pt x="701" y="18855"/>
                  </a:cubicBezTo>
                  <a:cubicBezTo>
                    <a:pt x="1511" y="16896"/>
                    <a:pt x="3131" y="13681"/>
                    <a:pt x="4886" y="10516"/>
                  </a:cubicBezTo>
                  <a:cubicBezTo>
                    <a:pt x="6641" y="7351"/>
                    <a:pt x="8531" y="4237"/>
                    <a:pt x="9881" y="2479"/>
                  </a:cubicBezTo>
                  <a:cubicBezTo>
                    <a:pt x="11231" y="721"/>
                    <a:pt x="12041" y="319"/>
                    <a:pt x="13256" y="118"/>
                  </a:cubicBezTo>
                  <a:cubicBezTo>
                    <a:pt x="14471" y="-83"/>
                    <a:pt x="16091" y="-83"/>
                    <a:pt x="17846" y="570"/>
                  </a:cubicBezTo>
                  <a:cubicBezTo>
                    <a:pt x="19601" y="1223"/>
                    <a:pt x="21491" y="2529"/>
                    <a:pt x="21491" y="3936"/>
                  </a:cubicBezTo>
                  <a:cubicBezTo>
                    <a:pt x="21491" y="5342"/>
                    <a:pt x="19601" y="6849"/>
                    <a:pt x="15821" y="7954"/>
                  </a:cubicBezTo>
                  <a:cubicBezTo>
                    <a:pt x="12041" y="9059"/>
                    <a:pt x="6371" y="9763"/>
                    <a:pt x="701" y="10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6691903" y="4959350"/>
              <a:ext cx="234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6742703" y="5099050"/>
              <a:ext cx="228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7221132" y="4857836"/>
              <a:ext cx="220072" cy="28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12" fill="norm" stroke="1" extrusionOk="0">
                  <a:moveTo>
                    <a:pt x="21388" y="6520"/>
                  </a:moveTo>
                  <a:cubicBezTo>
                    <a:pt x="20771" y="5277"/>
                    <a:pt x="20154" y="4034"/>
                    <a:pt x="19228" y="3335"/>
                  </a:cubicBezTo>
                  <a:cubicBezTo>
                    <a:pt x="18302" y="2636"/>
                    <a:pt x="17068" y="2480"/>
                    <a:pt x="15011" y="2869"/>
                  </a:cubicBezTo>
                  <a:cubicBezTo>
                    <a:pt x="12954" y="3257"/>
                    <a:pt x="10074" y="4189"/>
                    <a:pt x="7399" y="6287"/>
                  </a:cubicBezTo>
                  <a:cubicBezTo>
                    <a:pt x="4725" y="8385"/>
                    <a:pt x="2257" y="11648"/>
                    <a:pt x="1022" y="14135"/>
                  </a:cubicBezTo>
                  <a:cubicBezTo>
                    <a:pt x="-212" y="16621"/>
                    <a:pt x="-212" y="18330"/>
                    <a:pt x="405" y="19496"/>
                  </a:cubicBezTo>
                  <a:cubicBezTo>
                    <a:pt x="1022" y="20661"/>
                    <a:pt x="2257" y="21283"/>
                    <a:pt x="4622" y="21205"/>
                  </a:cubicBezTo>
                  <a:cubicBezTo>
                    <a:pt x="6988" y="21128"/>
                    <a:pt x="10485" y="20351"/>
                    <a:pt x="13365" y="18330"/>
                  </a:cubicBezTo>
                  <a:cubicBezTo>
                    <a:pt x="16245" y="16310"/>
                    <a:pt x="18508" y="13047"/>
                    <a:pt x="19022" y="9939"/>
                  </a:cubicBezTo>
                  <a:cubicBezTo>
                    <a:pt x="19537" y="6831"/>
                    <a:pt x="18302" y="3879"/>
                    <a:pt x="16451" y="2092"/>
                  </a:cubicBezTo>
                  <a:cubicBezTo>
                    <a:pt x="14599" y="305"/>
                    <a:pt x="12131" y="-317"/>
                    <a:pt x="10485" y="149"/>
                  </a:cubicBezTo>
                  <a:cubicBezTo>
                    <a:pt x="8839" y="615"/>
                    <a:pt x="8017" y="2169"/>
                    <a:pt x="7194" y="3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7536453" y="50673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7722998" y="4933684"/>
              <a:ext cx="194456" cy="21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29" fill="norm" stroke="1" extrusionOk="0">
                  <a:moveTo>
                    <a:pt x="21337" y="3141"/>
                  </a:moveTo>
                  <a:cubicBezTo>
                    <a:pt x="18085" y="1687"/>
                    <a:pt x="14834" y="233"/>
                    <a:pt x="11466" y="26"/>
                  </a:cubicBezTo>
                  <a:cubicBezTo>
                    <a:pt x="8098" y="-182"/>
                    <a:pt x="4614" y="856"/>
                    <a:pt x="2524" y="3037"/>
                  </a:cubicBezTo>
                  <a:cubicBezTo>
                    <a:pt x="434" y="5218"/>
                    <a:pt x="-263" y="8541"/>
                    <a:pt x="85" y="11656"/>
                  </a:cubicBezTo>
                  <a:cubicBezTo>
                    <a:pt x="434" y="14772"/>
                    <a:pt x="1827" y="17680"/>
                    <a:pt x="3918" y="19341"/>
                  </a:cubicBezTo>
                  <a:cubicBezTo>
                    <a:pt x="6008" y="21003"/>
                    <a:pt x="8795" y="21418"/>
                    <a:pt x="10653" y="21314"/>
                  </a:cubicBezTo>
                  <a:cubicBezTo>
                    <a:pt x="12511" y="21210"/>
                    <a:pt x="13440" y="20587"/>
                    <a:pt x="14137" y="18510"/>
                  </a:cubicBezTo>
                  <a:cubicBezTo>
                    <a:pt x="14834" y="16433"/>
                    <a:pt x="15298" y="12903"/>
                    <a:pt x="14718" y="9891"/>
                  </a:cubicBezTo>
                  <a:cubicBezTo>
                    <a:pt x="14137" y="6880"/>
                    <a:pt x="12511" y="4387"/>
                    <a:pt x="11118" y="3037"/>
                  </a:cubicBezTo>
                  <a:cubicBezTo>
                    <a:pt x="9724" y="1687"/>
                    <a:pt x="8563" y="1480"/>
                    <a:pt x="7402" y="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7955553" y="4880142"/>
              <a:ext cx="247651" cy="26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4257"/>
                  </a:moveTo>
                  <a:cubicBezTo>
                    <a:pt x="1477" y="2750"/>
                    <a:pt x="2954" y="1243"/>
                    <a:pt x="4246" y="489"/>
                  </a:cubicBezTo>
                  <a:cubicBezTo>
                    <a:pt x="5538" y="-264"/>
                    <a:pt x="6646" y="-264"/>
                    <a:pt x="7754" y="1327"/>
                  </a:cubicBezTo>
                  <a:cubicBezTo>
                    <a:pt x="8862" y="2917"/>
                    <a:pt x="9969" y="6099"/>
                    <a:pt x="9231" y="9113"/>
                  </a:cubicBezTo>
                  <a:cubicBezTo>
                    <a:pt x="8492" y="12127"/>
                    <a:pt x="5908" y="14973"/>
                    <a:pt x="4246" y="16648"/>
                  </a:cubicBezTo>
                  <a:cubicBezTo>
                    <a:pt x="2585" y="18322"/>
                    <a:pt x="1846" y="18824"/>
                    <a:pt x="1200" y="19410"/>
                  </a:cubicBezTo>
                  <a:cubicBezTo>
                    <a:pt x="554" y="19996"/>
                    <a:pt x="0" y="20666"/>
                    <a:pt x="277" y="21001"/>
                  </a:cubicBezTo>
                  <a:cubicBezTo>
                    <a:pt x="554" y="21336"/>
                    <a:pt x="1662" y="21336"/>
                    <a:pt x="5354" y="21001"/>
                  </a:cubicBezTo>
                  <a:cubicBezTo>
                    <a:pt x="9046" y="20666"/>
                    <a:pt x="15323" y="19996"/>
                    <a:pt x="21600" y="19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8260353" y="4923714"/>
              <a:ext cx="196462" cy="30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10" fill="norm" stroke="1" extrusionOk="0">
                  <a:moveTo>
                    <a:pt x="13787" y="2935"/>
                  </a:moveTo>
                  <a:cubicBezTo>
                    <a:pt x="11030" y="1899"/>
                    <a:pt x="8272" y="864"/>
                    <a:pt x="6319" y="346"/>
                  </a:cubicBezTo>
                  <a:cubicBezTo>
                    <a:pt x="4366" y="-172"/>
                    <a:pt x="3217" y="-172"/>
                    <a:pt x="2643" y="790"/>
                  </a:cubicBezTo>
                  <a:cubicBezTo>
                    <a:pt x="2068" y="1751"/>
                    <a:pt x="2068" y="3675"/>
                    <a:pt x="4826" y="6190"/>
                  </a:cubicBezTo>
                  <a:cubicBezTo>
                    <a:pt x="7583" y="8705"/>
                    <a:pt x="13098" y="11812"/>
                    <a:pt x="16200" y="13661"/>
                  </a:cubicBezTo>
                  <a:cubicBezTo>
                    <a:pt x="19302" y="15510"/>
                    <a:pt x="19991" y="16102"/>
                    <a:pt x="20566" y="16916"/>
                  </a:cubicBezTo>
                  <a:cubicBezTo>
                    <a:pt x="21140" y="17729"/>
                    <a:pt x="21600" y="18765"/>
                    <a:pt x="21140" y="19579"/>
                  </a:cubicBezTo>
                  <a:cubicBezTo>
                    <a:pt x="20681" y="20392"/>
                    <a:pt x="19302" y="20984"/>
                    <a:pt x="16200" y="21206"/>
                  </a:cubicBezTo>
                  <a:cubicBezTo>
                    <a:pt x="13098" y="21428"/>
                    <a:pt x="8272" y="21280"/>
                    <a:pt x="5285" y="20910"/>
                  </a:cubicBezTo>
                  <a:cubicBezTo>
                    <a:pt x="2298" y="20540"/>
                    <a:pt x="1149" y="19949"/>
                    <a:pt x="0" y="19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8311153" y="4918804"/>
              <a:ext cx="3810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200" y="11040"/>
                    <a:pt x="8400" y="1783"/>
                    <a:pt x="12000" y="240"/>
                  </a:cubicBezTo>
                  <a:cubicBezTo>
                    <a:pt x="15600" y="-1303"/>
                    <a:pt x="186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7539778" y="5378450"/>
              <a:ext cx="1406376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191" y="0"/>
                  </a:moveTo>
                  <a:cubicBezTo>
                    <a:pt x="79" y="1516"/>
                    <a:pt x="-33" y="3032"/>
                    <a:pt x="8" y="4547"/>
                  </a:cubicBezTo>
                  <a:cubicBezTo>
                    <a:pt x="50" y="6063"/>
                    <a:pt x="244" y="7579"/>
                    <a:pt x="818" y="10042"/>
                  </a:cubicBezTo>
                  <a:cubicBezTo>
                    <a:pt x="1392" y="12505"/>
                    <a:pt x="2345" y="15916"/>
                    <a:pt x="3403" y="17432"/>
                  </a:cubicBezTo>
                  <a:cubicBezTo>
                    <a:pt x="4460" y="18947"/>
                    <a:pt x="5623" y="18568"/>
                    <a:pt x="6660" y="17811"/>
                  </a:cubicBezTo>
                  <a:cubicBezTo>
                    <a:pt x="7697" y="17053"/>
                    <a:pt x="8609" y="15916"/>
                    <a:pt x="9372" y="15347"/>
                  </a:cubicBezTo>
                  <a:cubicBezTo>
                    <a:pt x="10135" y="14779"/>
                    <a:pt x="10750" y="14779"/>
                    <a:pt x="11390" y="15537"/>
                  </a:cubicBezTo>
                  <a:cubicBezTo>
                    <a:pt x="12030" y="16295"/>
                    <a:pt x="12695" y="17811"/>
                    <a:pt x="13654" y="18758"/>
                  </a:cubicBezTo>
                  <a:cubicBezTo>
                    <a:pt x="14613" y="19705"/>
                    <a:pt x="15866" y="20084"/>
                    <a:pt x="17120" y="20084"/>
                  </a:cubicBezTo>
                  <a:cubicBezTo>
                    <a:pt x="18375" y="20084"/>
                    <a:pt x="19630" y="19705"/>
                    <a:pt x="20371" y="19895"/>
                  </a:cubicBezTo>
                  <a:cubicBezTo>
                    <a:pt x="21113" y="20084"/>
                    <a:pt x="21340" y="20842"/>
                    <a:pt x="215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9176036" y="5549900"/>
              <a:ext cx="214618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201" y="0"/>
                  </a:moveTo>
                  <a:cubicBezTo>
                    <a:pt x="18296" y="3400"/>
                    <a:pt x="16390" y="6800"/>
                    <a:pt x="14166" y="9500"/>
                  </a:cubicBezTo>
                  <a:cubicBezTo>
                    <a:pt x="11943" y="12200"/>
                    <a:pt x="9401" y="14200"/>
                    <a:pt x="7601" y="15400"/>
                  </a:cubicBezTo>
                  <a:cubicBezTo>
                    <a:pt x="5801" y="16600"/>
                    <a:pt x="4743" y="17000"/>
                    <a:pt x="3578" y="17000"/>
                  </a:cubicBezTo>
                  <a:cubicBezTo>
                    <a:pt x="2413" y="17000"/>
                    <a:pt x="1143" y="16600"/>
                    <a:pt x="507" y="15700"/>
                  </a:cubicBezTo>
                  <a:cubicBezTo>
                    <a:pt x="-128" y="14800"/>
                    <a:pt x="-128" y="13400"/>
                    <a:pt x="296" y="12100"/>
                  </a:cubicBezTo>
                  <a:cubicBezTo>
                    <a:pt x="719" y="10800"/>
                    <a:pt x="1566" y="9600"/>
                    <a:pt x="3154" y="8900"/>
                  </a:cubicBezTo>
                  <a:cubicBezTo>
                    <a:pt x="4743" y="8200"/>
                    <a:pt x="7072" y="8000"/>
                    <a:pt x="9613" y="9200"/>
                  </a:cubicBezTo>
                  <a:cubicBezTo>
                    <a:pt x="12154" y="10400"/>
                    <a:pt x="14907" y="13000"/>
                    <a:pt x="16919" y="15300"/>
                  </a:cubicBezTo>
                  <a:cubicBezTo>
                    <a:pt x="18931" y="17600"/>
                    <a:pt x="20201" y="19600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9390653" y="5562600"/>
              <a:ext cx="1397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32"/>
                    <a:pt x="14400" y="6063"/>
                    <a:pt x="10800" y="9663"/>
                  </a:cubicBezTo>
                  <a:cubicBezTo>
                    <a:pt x="7200" y="13263"/>
                    <a:pt x="3600" y="17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9518649" y="5770687"/>
              <a:ext cx="240305" cy="22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36" fill="norm" stroke="1" extrusionOk="0">
                  <a:moveTo>
                    <a:pt x="479" y="2562"/>
                  </a:moveTo>
                  <a:cubicBezTo>
                    <a:pt x="1048" y="1755"/>
                    <a:pt x="1616" y="947"/>
                    <a:pt x="2848" y="443"/>
                  </a:cubicBezTo>
                  <a:cubicBezTo>
                    <a:pt x="4079" y="-62"/>
                    <a:pt x="5974" y="-264"/>
                    <a:pt x="7395" y="543"/>
                  </a:cubicBezTo>
                  <a:cubicBezTo>
                    <a:pt x="8816" y="1351"/>
                    <a:pt x="9764" y="3168"/>
                    <a:pt x="9195" y="5893"/>
                  </a:cubicBezTo>
                  <a:cubicBezTo>
                    <a:pt x="8627" y="8618"/>
                    <a:pt x="6543" y="12252"/>
                    <a:pt x="5122" y="14372"/>
                  </a:cubicBezTo>
                  <a:cubicBezTo>
                    <a:pt x="3700" y="16491"/>
                    <a:pt x="2943" y="17097"/>
                    <a:pt x="1995" y="17904"/>
                  </a:cubicBezTo>
                  <a:cubicBezTo>
                    <a:pt x="1048" y="18712"/>
                    <a:pt x="-89" y="19721"/>
                    <a:pt x="6" y="20226"/>
                  </a:cubicBezTo>
                  <a:cubicBezTo>
                    <a:pt x="100" y="20730"/>
                    <a:pt x="1427" y="20730"/>
                    <a:pt x="5216" y="20831"/>
                  </a:cubicBezTo>
                  <a:cubicBezTo>
                    <a:pt x="9006" y="20932"/>
                    <a:pt x="15258" y="21134"/>
                    <a:pt x="21511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4583703" y="6124262"/>
              <a:ext cx="109689" cy="6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446" fill="norm" stroke="1" extrusionOk="0">
                  <a:moveTo>
                    <a:pt x="15600" y="305"/>
                  </a:moveTo>
                  <a:cubicBezTo>
                    <a:pt x="13600" y="108"/>
                    <a:pt x="11600" y="-89"/>
                    <a:pt x="10000" y="42"/>
                  </a:cubicBezTo>
                  <a:cubicBezTo>
                    <a:pt x="8400" y="174"/>
                    <a:pt x="7200" y="633"/>
                    <a:pt x="6000" y="1782"/>
                  </a:cubicBezTo>
                  <a:cubicBezTo>
                    <a:pt x="4800" y="2931"/>
                    <a:pt x="3600" y="4769"/>
                    <a:pt x="4200" y="6542"/>
                  </a:cubicBezTo>
                  <a:cubicBezTo>
                    <a:pt x="4800" y="8315"/>
                    <a:pt x="7200" y="10022"/>
                    <a:pt x="10600" y="11761"/>
                  </a:cubicBezTo>
                  <a:cubicBezTo>
                    <a:pt x="14000" y="13501"/>
                    <a:pt x="18400" y="15274"/>
                    <a:pt x="20000" y="16685"/>
                  </a:cubicBezTo>
                  <a:cubicBezTo>
                    <a:pt x="21600" y="18097"/>
                    <a:pt x="20400" y="19147"/>
                    <a:pt x="18000" y="19902"/>
                  </a:cubicBezTo>
                  <a:cubicBezTo>
                    <a:pt x="15600" y="20658"/>
                    <a:pt x="12000" y="21117"/>
                    <a:pt x="8800" y="21314"/>
                  </a:cubicBezTo>
                  <a:cubicBezTo>
                    <a:pt x="5600" y="21511"/>
                    <a:pt x="2800" y="21445"/>
                    <a:pt x="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4501153" y="6940550"/>
              <a:ext cx="127001" cy="25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4320" y="0"/>
                  </a:moveTo>
                  <a:cubicBezTo>
                    <a:pt x="4680" y="5311"/>
                    <a:pt x="5040" y="10623"/>
                    <a:pt x="5220" y="13721"/>
                  </a:cubicBezTo>
                  <a:cubicBezTo>
                    <a:pt x="5400" y="16820"/>
                    <a:pt x="5400" y="17705"/>
                    <a:pt x="5760" y="17616"/>
                  </a:cubicBezTo>
                  <a:cubicBezTo>
                    <a:pt x="6120" y="17528"/>
                    <a:pt x="6840" y="16466"/>
                    <a:pt x="7740" y="15580"/>
                  </a:cubicBezTo>
                  <a:cubicBezTo>
                    <a:pt x="8640" y="14695"/>
                    <a:pt x="9720" y="13987"/>
                    <a:pt x="11520" y="13456"/>
                  </a:cubicBezTo>
                  <a:cubicBezTo>
                    <a:pt x="13320" y="12925"/>
                    <a:pt x="15840" y="12570"/>
                    <a:pt x="17640" y="12748"/>
                  </a:cubicBezTo>
                  <a:cubicBezTo>
                    <a:pt x="19440" y="12925"/>
                    <a:pt x="20520" y="13633"/>
                    <a:pt x="21060" y="14430"/>
                  </a:cubicBezTo>
                  <a:cubicBezTo>
                    <a:pt x="21600" y="15226"/>
                    <a:pt x="21600" y="16111"/>
                    <a:pt x="21600" y="16997"/>
                  </a:cubicBezTo>
                  <a:cubicBezTo>
                    <a:pt x="21600" y="17882"/>
                    <a:pt x="21600" y="18767"/>
                    <a:pt x="20880" y="19475"/>
                  </a:cubicBezTo>
                  <a:cubicBezTo>
                    <a:pt x="20160" y="20184"/>
                    <a:pt x="18720" y="20715"/>
                    <a:pt x="16020" y="21069"/>
                  </a:cubicBezTo>
                  <a:cubicBezTo>
                    <a:pt x="13320" y="21423"/>
                    <a:pt x="9360" y="21600"/>
                    <a:pt x="6480" y="21334"/>
                  </a:cubicBezTo>
                  <a:cubicBezTo>
                    <a:pt x="3600" y="21069"/>
                    <a:pt x="1800" y="20361"/>
                    <a:pt x="0" y="19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4583703" y="5791200"/>
              <a:ext cx="444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815"/>
                    <a:pt x="8229" y="11631"/>
                    <a:pt x="11829" y="15231"/>
                  </a:cubicBezTo>
                  <a:cubicBezTo>
                    <a:pt x="15429" y="18831"/>
                    <a:pt x="18514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4837703" y="6161601"/>
              <a:ext cx="177801" cy="47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1640"/>
                  </a:moveTo>
                  <a:cubicBezTo>
                    <a:pt x="19286" y="1061"/>
                    <a:pt x="16971" y="483"/>
                    <a:pt x="15171" y="193"/>
                  </a:cubicBezTo>
                  <a:cubicBezTo>
                    <a:pt x="13371" y="-96"/>
                    <a:pt x="12086" y="-96"/>
                    <a:pt x="10543" y="434"/>
                  </a:cubicBezTo>
                  <a:cubicBezTo>
                    <a:pt x="9000" y="965"/>
                    <a:pt x="7200" y="2025"/>
                    <a:pt x="6043" y="4099"/>
                  </a:cubicBezTo>
                  <a:cubicBezTo>
                    <a:pt x="4886" y="6172"/>
                    <a:pt x="4371" y="9258"/>
                    <a:pt x="4243" y="12054"/>
                  </a:cubicBezTo>
                  <a:cubicBezTo>
                    <a:pt x="4114" y="14850"/>
                    <a:pt x="4371" y="17358"/>
                    <a:pt x="4371" y="18900"/>
                  </a:cubicBezTo>
                  <a:cubicBezTo>
                    <a:pt x="4371" y="20443"/>
                    <a:pt x="4114" y="21022"/>
                    <a:pt x="3343" y="21263"/>
                  </a:cubicBezTo>
                  <a:cubicBezTo>
                    <a:pt x="2571" y="21504"/>
                    <a:pt x="1286" y="21408"/>
                    <a:pt x="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4762965" y="6455272"/>
              <a:ext cx="265239" cy="11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00" fill="norm" stroke="1" extrusionOk="0">
                  <a:moveTo>
                    <a:pt x="392" y="21300"/>
                  </a:moveTo>
                  <a:cubicBezTo>
                    <a:pt x="52" y="19262"/>
                    <a:pt x="-288" y="17225"/>
                    <a:pt x="392" y="14372"/>
                  </a:cubicBezTo>
                  <a:cubicBezTo>
                    <a:pt x="1073" y="11519"/>
                    <a:pt x="2773" y="7851"/>
                    <a:pt x="5580" y="5202"/>
                  </a:cubicBezTo>
                  <a:cubicBezTo>
                    <a:pt x="8386" y="2553"/>
                    <a:pt x="12298" y="923"/>
                    <a:pt x="15104" y="311"/>
                  </a:cubicBezTo>
                  <a:cubicBezTo>
                    <a:pt x="17910" y="-300"/>
                    <a:pt x="19611" y="108"/>
                    <a:pt x="21312" y="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5095887" y="6210300"/>
              <a:ext cx="167267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7606" y="206"/>
                    <a:pt x="14140" y="411"/>
                    <a:pt x="10540" y="1903"/>
                  </a:cubicBezTo>
                  <a:cubicBezTo>
                    <a:pt x="6940" y="3394"/>
                    <a:pt x="3206" y="6171"/>
                    <a:pt x="1340" y="8949"/>
                  </a:cubicBezTo>
                  <a:cubicBezTo>
                    <a:pt x="-527" y="11726"/>
                    <a:pt x="-527" y="14503"/>
                    <a:pt x="1873" y="16611"/>
                  </a:cubicBezTo>
                  <a:cubicBezTo>
                    <a:pt x="4273" y="18720"/>
                    <a:pt x="9073" y="20160"/>
                    <a:pt x="13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5218703" y="6414782"/>
              <a:ext cx="124492" cy="43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372" fill="norm" stroke="1" extrusionOk="0">
                  <a:moveTo>
                    <a:pt x="13810" y="5545"/>
                  </a:moveTo>
                  <a:cubicBezTo>
                    <a:pt x="11331" y="8037"/>
                    <a:pt x="8852" y="10529"/>
                    <a:pt x="7613" y="12814"/>
                  </a:cubicBezTo>
                  <a:cubicBezTo>
                    <a:pt x="6374" y="15099"/>
                    <a:pt x="6374" y="17175"/>
                    <a:pt x="6197" y="18681"/>
                  </a:cubicBezTo>
                  <a:cubicBezTo>
                    <a:pt x="6020" y="20187"/>
                    <a:pt x="5666" y="21122"/>
                    <a:pt x="5489" y="21329"/>
                  </a:cubicBezTo>
                  <a:cubicBezTo>
                    <a:pt x="5311" y="21537"/>
                    <a:pt x="5311" y="21018"/>
                    <a:pt x="5134" y="19045"/>
                  </a:cubicBezTo>
                  <a:cubicBezTo>
                    <a:pt x="4957" y="17072"/>
                    <a:pt x="4603" y="13645"/>
                    <a:pt x="5134" y="10425"/>
                  </a:cubicBezTo>
                  <a:cubicBezTo>
                    <a:pt x="5666" y="7206"/>
                    <a:pt x="7082" y="4195"/>
                    <a:pt x="8321" y="2481"/>
                  </a:cubicBezTo>
                  <a:cubicBezTo>
                    <a:pt x="9561" y="768"/>
                    <a:pt x="10623" y="352"/>
                    <a:pt x="12039" y="145"/>
                  </a:cubicBezTo>
                  <a:cubicBezTo>
                    <a:pt x="13456" y="-63"/>
                    <a:pt x="15226" y="-63"/>
                    <a:pt x="16643" y="249"/>
                  </a:cubicBezTo>
                  <a:cubicBezTo>
                    <a:pt x="18059" y="560"/>
                    <a:pt x="19121" y="1183"/>
                    <a:pt x="20007" y="2118"/>
                  </a:cubicBezTo>
                  <a:cubicBezTo>
                    <a:pt x="20892" y="3052"/>
                    <a:pt x="21600" y="4299"/>
                    <a:pt x="19121" y="5441"/>
                  </a:cubicBezTo>
                  <a:cubicBezTo>
                    <a:pt x="16643" y="6583"/>
                    <a:pt x="10977" y="7622"/>
                    <a:pt x="7259" y="8141"/>
                  </a:cubicBezTo>
                  <a:cubicBezTo>
                    <a:pt x="3541" y="8660"/>
                    <a:pt x="1770" y="8660"/>
                    <a:pt x="0" y="8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5492286" y="6172200"/>
              <a:ext cx="37568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3297" y="0"/>
                  </a:moveTo>
                  <a:cubicBezTo>
                    <a:pt x="2097" y="3554"/>
                    <a:pt x="897" y="7109"/>
                    <a:pt x="297" y="10253"/>
                  </a:cubicBezTo>
                  <a:cubicBezTo>
                    <a:pt x="-303" y="13397"/>
                    <a:pt x="-303" y="16132"/>
                    <a:pt x="3297" y="17954"/>
                  </a:cubicBezTo>
                  <a:cubicBezTo>
                    <a:pt x="6897" y="19777"/>
                    <a:pt x="14097" y="20689"/>
                    <a:pt x="21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5650503" y="6236341"/>
              <a:ext cx="154111" cy="33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24" fill="norm" stroke="1" extrusionOk="0">
                  <a:moveTo>
                    <a:pt x="6130" y="4819"/>
                  </a:moveTo>
                  <a:cubicBezTo>
                    <a:pt x="4962" y="7789"/>
                    <a:pt x="3795" y="10759"/>
                    <a:pt x="2919" y="13256"/>
                  </a:cubicBezTo>
                  <a:cubicBezTo>
                    <a:pt x="2043" y="15754"/>
                    <a:pt x="1459" y="17779"/>
                    <a:pt x="1168" y="19196"/>
                  </a:cubicBezTo>
                  <a:cubicBezTo>
                    <a:pt x="876" y="20614"/>
                    <a:pt x="876" y="21424"/>
                    <a:pt x="876" y="21424"/>
                  </a:cubicBezTo>
                  <a:cubicBezTo>
                    <a:pt x="876" y="21424"/>
                    <a:pt x="876" y="20614"/>
                    <a:pt x="1605" y="18184"/>
                  </a:cubicBezTo>
                  <a:cubicBezTo>
                    <a:pt x="2335" y="15754"/>
                    <a:pt x="3795" y="11704"/>
                    <a:pt x="5400" y="8464"/>
                  </a:cubicBezTo>
                  <a:cubicBezTo>
                    <a:pt x="7005" y="5224"/>
                    <a:pt x="8757" y="2794"/>
                    <a:pt x="10362" y="1444"/>
                  </a:cubicBezTo>
                  <a:cubicBezTo>
                    <a:pt x="11968" y="94"/>
                    <a:pt x="13427" y="-176"/>
                    <a:pt x="14449" y="94"/>
                  </a:cubicBezTo>
                  <a:cubicBezTo>
                    <a:pt x="15470" y="364"/>
                    <a:pt x="16054" y="1174"/>
                    <a:pt x="17368" y="3469"/>
                  </a:cubicBezTo>
                  <a:cubicBezTo>
                    <a:pt x="18681" y="5764"/>
                    <a:pt x="20724" y="9544"/>
                    <a:pt x="21162" y="12311"/>
                  </a:cubicBezTo>
                  <a:cubicBezTo>
                    <a:pt x="21600" y="15079"/>
                    <a:pt x="20432" y="16834"/>
                    <a:pt x="17805" y="18184"/>
                  </a:cubicBezTo>
                  <a:cubicBezTo>
                    <a:pt x="15178" y="19534"/>
                    <a:pt x="11092" y="20479"/>
                    <a:pt x="7881" y="20479"/>
                  </a:cubicBezTo>
                  <a:cubicBezTo>
                    <a:pt x="4670" y="20479"/>
                    <a:pt x="2335" y="19534"/>
                    <a:pt x="0" y="18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5847353" y="65278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5929903" y="6180504"/>
              <a:ext cx="143864" cy="44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05" fill="norm" stroke="1" extrusionOk="0">
                  <a:moveTo>
                    <a:pt x="0" y="1448"/>
                  </a:moveTo>
                  <a:cubicBezTo>
                    <a:pt x="926" y="934"/>
                    <a:pt x="1851" y="419"/>
                    <a:pt x="3549" y="162"/>
                  </a:cubicBezTo>
                  <a:cubicBezTo>
                    <a:pt x="5246" y="-95"/>
                    <a:pt x="7714" y="-95"/>
                    <a:pt x="10029" y="522"/>
                  </a:cubicBezTo>
                  <a:cubicBezTo>
                    <a:pt x="12343" y="1139"/>
                    <a:pt x="14503" y="2374"/>
                    <a:pt x="16817" y="4688"/>
                  </a:cubicBezTo>
                  <a:cubicBezTo>
                    <a:pt x="19131" y="7002"/>
                    <a:pt x="21600" y="10396"/>
                    <a:pt x="20829" y="13276"/>
                  </a:cubicBezTo>
                  <a:cubicBezTo>
                    <a:pt x="20057" y="16156"/>
                    <a:pt x="16046" y="18522"/>
                    <a:pt x="13269" y="19808"/>
                  </a:cubicBezTo>
                  <a:cubicBezTo>
                    <a:pt x="10491" y="21094"/>
                    <a:pt x="8949" y="21299"/>
                    <a:pt x="7406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6270722" y="6117701"/>
              <a:ext cx="352237" cy="70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38" fill="norm" stroke="1" extrusionOk="0">
                  <a:moveTo>
                    <a:pt x="10798" y="10784"/>
                  </a:moveTo>
                  <a:cubicBezTo>
                    <a:pt x="10798" y="10460"/>
                    <a:pt x="10798" y="10137"/>
                    <a:pt x="10798" y="9814"/>
                  </a:cubicBezTo>
                  <a:cubicBezTo>
                    <a:pt x="10798" y="9490"/>
                    <a:pt x="10798" y="9167"/>
                    <a:pt x="10480" y="9038"/>
                  </a:cubicBezTo>
                  <a:cubicBezTo>
                    <a:pt x="10163" y="8908"/>
                    <a:pt x="9527" y="8973"/>
                    <a:pt x="7939" y="9717"/>
                  </a:cubicBezTo>
                  <a:cubicBezTo>
                    <a:pt x="6351" y="10460"/>
                    <a:pt x="3810" y="11883"/>
                    <a:pt x="2349" y="12821"/>
                  </a:cubicBezTo>
                  <a:cubicBezTo>
                    <a:pt x="887" y="13759"/>
                    <a:pt x="506" y="14211"/>
                    <a:pt x="252" y="14664"/>
                  </a:cubicBezTo>
                  <a:cubicBezTo>
                    <a:pt x="-2" y="15117"/>
                    <a:pt x="-129" y="15569"/>
                    <a:pt x="189" y="15763"/>
                  </a:cubicBezTo>
                  <a:cubicBezTo>
                    <a:pt x="506" y="15957"/>
                    <a:pt x="1269" y="15893"/>
                    <a:pt x="2857" y="15117"/>
                  </a:cubicBezTo>
                  <a:cubicBezTo>
                    <a:pt x="4445" y="14341"/>
                    <a:pt x="6859" y="12853"/>
                    <a:pt x="8638" y="10945"/>
                  </a:cubicBezTo>
                  <a:cubicBezTo>
                    <a:pt x="10417" y="9038"/>
                    <a:pt x="11560" y="6709"/>
                    <a:pt x="12132" y="4996"/>
                  </a:cubicBezTo>
                  <a:cubicBezTo>
                    <a:pt x="12704" y="3282"/>
                    <a:pt x="12704" y="2182"/>
                    <a:pt x="12704" y="1439"/>
                  </a:cubicBezTo>
                  <a:cubicBezTo>
                    <a:pt x="12704" y="695"/>
                    <a:pt x="12704" y="307"/>
                    <a:pt x="12386" y="113"/>
                  </a:cubicBezTo>
                  <a:cubicBezTo>
                    <a:pt x="12069" y="-81"/>
                    <a:pt x="11433" y="-81"/>
                    <a:pt x="10480" y="566"/>
                  </a:cubicBezTo>
                  <a:cubicBezTo>
                    <a:pt x="9527" y="1212"/>
                    <a:pt x="8257" y="2506"/>
                    <a:pt x="7495" y="4284"/>
                  </a:cubicBezTo>
                  <a:cubicBezTo>
                    <a:pt x="6732" y="6063"/>
                    <a:pt x="6478" y="8326"/>
                    <a:pt x="6796" y="10137"/>
                  </a:cubicBezTo>
                  <a:cubicBezTo>
                    <a:pt x="7113" y="11948"/>
                    <a:pt x="8003" y="13306"/>
                    <a:pt x="8765" y="14114"/>
                  </a:cubicBezTo>
                  <a:cubicBezTo>
                    <a:pt x="9527" y="14923"/>
                    <a:pt x="10163" y="15181"/>
                    <a:pt x="10798" y="15343"/>
                  </a:cubicBezTo>
                  <a:cubicBezTo>
                    <a:pt x="11433" y="15505"/>
                    <a:pt x="12069" y="15569"/>
                    <a:pt x="12767" y="15278"/>
                  </a:cubicBezTo>
                  <a:cubicBezTo>
                    <a:pt x="13466" y="14987"/>
                    <a:pt x="14229" y="14341"/>
                    <a:pt x="14673" y="13856"/>
                  </a:cubicBezTo>
                  <a:cubicBezTo>
                    <a:pt x="15118" y="13370"/>
                    <a:pt x="15245" y="13047"/>
                    <a:pt x="15055" y="13047"/>
                  </a:cubicBezTo>
                  <a:cubicBezTo>
                    <a:pt x="14864" y="13047"/>
                    <a:pt x="14356" y="13370"/>
                    <a:pt x="13657" y="14438"/>
                  </a:cubicBezTo>
                  <a:cubicBezTo>
                    <a:pt x="12958" y="15505"/>
                    <a:pt x="12069" y="17315"/>
                    <a:pt x="11624" y="18415"/>
                  </a:cubicBezTo>
                  <a:cubicBezTo>
                    <a:pt x="11179" y="19514"/>
                    <a:pt x="11179" y="19902"/>
                    <a:pt x="11052" y="20355"/>
                  </a:cubicBezTo>
                  <a:cubicBezTo>
                    <a:pt x="10925" y="20808"/>
                    <a:pt x="10671" y="21325"/>
                    <a:pt x="10544" y="21422"/>
                  </a:cubicBezTo>
                  <a:cubicBezTo>
                    <a:pt x="10417" y="21519"/>
                    <a:pt x="10417" y="21196"/>
                    <a:pt x="11052" y="19967"/>
                  </a:cubicBezTo>
                  <a:cubicBezTo>
                    <a:pt x="11687" y="18738"/>
                    <a:pt x="12958" y="16604"/>
                    <a:pt x="14165" y="14632"/>
                  </a:cubicBezTo>
                  <a:cubicBezTo>
                    <a:pt x="15372" y="12659"/>
                    <a:pt x="16516" y="10848"/>
                    <a:pt x="17342" y="9846"/>
                  </a:cubicBezTo>
                  <a:cubicBezTo>
                    <a:pt x="18167" y="8844"/>
                    <a:pt x="18676" y="8650"/>
                    <a:pt x="19184" y="8811"/>
                  </a:cubicBezTo>
                  <a:cubicBezTo>
                    <a:pt x="19692" y="8973"/>
                    <a:pt x="20200" y="9490"/>
                    <a:pt x="20645" y="10396"/>
                  </a:cubicBezTo>
                  <a:cubicBezTo>
                    <a:pt x="21090" y="11301"/>
                    <a:pt x="21471" y="12594"/>
                    <a:pt x="20709" y="13629"/>
                  </a:cubicBezTo>
                  <a:cubicBezTo>
                    <a:pt x="19946" y="14664"/>
                    <a:pt x="18040" y="15440"/>
                    <a:pt x="16198" y="15763"/>
                  </a:cubicBezTo>
                  <a:cubicBezTo>
                    <a:pt x="14356" y="16087"/>
                    <a:pt x="12577" y="15957"/>
                    <a:pt x="10798" y="15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7076990" y="6432514"/>
              <a:ext cx="249914" cy="5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841" fill="norm" stroke="1" extrusionOk="0">
                  <a:moveTo>
                    <a:pt x="194" y="20841"/>
                  </a:moveTo>
                  <a:cubicBezTo>
                    <a:pt x="13" y="16984"/>
                    <a:pt x="-169" y="13127"/>
                    <a:pt x="285" y="10041"/>
                  </a:cubicBezTo>
                  <a:cubicBezTo>
                    <a:pt x="739" y="6955"/>
                    <a:pt x="1828" y="4641"/>
                    <a:pt x="4641" y="2712"/>
                  </a:cubicBezTo>
                  <a:cubicBezTo>
                    <a:pt x="7455" y="784"/>
                    <a:pt x="11992" y="-759"/>
                    <a:pt x="15078" y="398"/>
                  </a:cubicBezTo>
                  <a:cubicBezTo>
                    <a:pt x="18164" y="1555"/>
                    <a:pt x="19797" y="5412"/>
                    <a:pt x="21431" y="9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7135298" y="6591300"/>
              <a:ext cx="153506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873" fill="norm" stroke="1" extrusionOk="0">
                  <a:moveTo>
                    <a:pt x="5481" y="7200"/>
                  </a:moveTo>
                  <a:cubicBezTo>
                    <a:pt x="2818" y="12000"/>
                    <a:pt x="155" y="16800"/>
                    <a:pt x="7" y="19200"/>
                  </a:cubicBezTo>
                  <a:cubicBezTo>
                    <a:pt x="-141" y="21600"/>
                    <a:pt x="2226" y="21600"/>
                    <a:pt x="6221" y="18000"/>
                  </a:cubicBezTo>
                  <a:cubicBezTo>
                    <a:pt x="10215" y="14400"/>
                    <a:pt x="15837" y="720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7438323" y="6454004"/>
              <a:ext cx="244181" cy="17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964" fill="norm" stroke="1" extrusionOk="0">
                  <a:moveTo>
                    <a:pt x="21481" y="2827"/>
                  </a:moveTo>
                  <a:cubicBezTo>
                    <a:pt x="19433" y="1526"/>
                    <a:pt x="17384" y="224"/>
                    <a:pt x="14498" y="615"/>
                  </a:cubicBezTo>
                  <a:cubicBezTo>
                    <a:pt x="11612" y="1005"/>
                    <a:pt x="7888" y="3087"/>
                    <a:pt x="5374" y="5429"/>
                  </a:cubicBezTo>
                  <a:cubicBezTo>
                    <a:pt x="2860" y="7771"/>
                    <a:pt x="1557" y="10374"/>
                    <a:pt x="812" y="12456"/>
                  </a:cubicBezTo>
                  <a:cubicBezTo>
                    <a:pt x="67" y="14538"/>
                    <a:pt x="-119" y="16099"/>
                    <a:pt x="67" y="17400"/>
                  </a:cubicBezTo>
                  <a:cubicBezTo>
                    <a:pt x="253" y="18702"/>
                    <a:pt x="812" y="19743"/>
                    <a:pt x="2488" y="20393"/>
                  </a:cubicBezTo>
                  <a:cubicBezTo>
                    <a:pt x="4164" y="21044"/>
                    <a:pt x="6957" y="21304"/>
                    <a:pt x="9750" y="20263"/>
                  </a:cubicBezTo>
                  <a:cubicBezTo>
                    <a:pt x="12543" y="19222"/>
                    <a:pt x="15336" y="16880"/>
                    <a:pt x="16547" y="13497"/>
                  </a:cubicBezTo>
                  <a:cubicBezTo>
                    <a:pt x="17757" y="10114"/>
                    <a:pt x="17384" y="5690"/>
                    <a:pt x="16081" y="3087"/>
                  </a:cubicBezTo>
                  <a:cubicBezTo>
                    <a:pt x="14778" y="485"/>
                    <a:pt x="12543" y="-296"/>
                    <a:pt x="10960" y="94"/>
                  </a:cubicBezTo>
                  <a:cubicBezTo>
                    <a:pt x="9378" y="485"/>
                    <a:pt x="8447" y="2046"/>
                    <a:pt x="7515" y="3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7752353" y="657860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7806907" y="6464300"/>
              <a:ext cx="199447" cy="17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0942" fill="norm" stroke="1" extrusionOk="0">
                  <a:moveTo>
                    <a:pt x="21201" y="4684"/>
                  </a:moveTo>
                  <a:cubicBezTo>
                    <a:pt x="20526" y="3643"/>
                    <a:pt x="19851" y="2602"/>
                    <a:pt x="17488" y="2472"/>
                  </a:cubicBezTo>
                  <a:cubicBezTo>
                    <a:pt x="15126" y="2342"/>
                    <a:pt x="11076" y="3123"/>
                    <a:pt x="7814" y="5465"/>
                  </a:cubicBezTo>
                  <a:cubicBezTo>
                    <a:pt x="4551" y="7807"/>
                    <a:pt x="2076" y="11711"/>
                    <a:pt x="839" y="14313"/>
                  </a:cubicBezTo>
                  <a:cubicBezTo>
                    <a:pt x="-399" y="16916"/>
                    <a:pt x="-399" y="18217"/>
                    <a:pt x="1739" y="19388"/>
                  </a:cubicBezTo>
                  <a:cubicBezTo>
                    <a:pt x="3876" y="20559"/>
                    <a:pt x="8151" y="21600"/>
                    <a:pt x="11413" y="20429"/>
                  </a:cubicBezTo>
                  <a:cubicBezTo>
                    <a:pt x="14676" y="19258"/>
                    <a:pt x="16926" y="15875"/>
                    <a:pt x="17263" y="12101"/>
                  </a:cubicBezTo>
                  <a:cubicBezTo>
                    <a:pt x="17601" y="8328"/>
                    <a:pt x="16026" y="4164"/>
                    <a:pt x="14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7980953" y="6453253"/>
              <a:ext cx="254001" cy="1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563"/>
                  </a:moveTo>
                  <a:cubicBezTo>
                    <a:pt x="3600" y="55"/>
                    <a:pt x="7200" y="-453"/>
                    <a:pt x="9630" y="691"/>
                  </a:cubicBezTo>
                  <a:cubicBezTo>
                    <a:pt x="12060" y="1834"/>
                    <a:pt x="13320" y="4629"/>
                    <a:pt x="13680" y="7425"/>
                  </a:cubicBezTo>
                  <a:cubicBezTo>
                    <a:pt x="14040" y="10220"/>
                    <a:pt x="13500" y="13015"/>
                    <a:pt x="12870" y="14794"/>
                  </a:cubicBezTo>
                  <a:cubicBezTo>
                    <a:pt x="12240" y="16573"/>
                    <a:pt x="11520" y="17335"/>
                    <a:pt x="10530" y="18225"/>
                  </a:cubicBezTo>
                  <a:cubicBezTo>
                    <a:pt x="9540" y="19114"/>
                    <a:pt x="8280" y="20131"/>
                    <a:pt x="8100" y="20639"/>
                  </a:cubicBezTo>
                  <a:cubicBezTo>
                    <a:pt x="7920" y="21147"/>
                    <a:pt x="8820" y="21147"/>
                    <a:pt x="11250" y="21020"/>
                  </a:cubicBezTo>
                  <a:cubicBezTo>
                    <a:pt x="13680" y="20893"/>
                    <a:pt x="17640" y="20639"/>
                    <a:pt x="21600" y="20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8266703" y="6429622"/>
              <a:ext cx="167363" cy="26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94" fill="norm" stroke="1" extrusionOk="0">
                  <a:moveTo>
                    <a:pt x="21060" y="3837"/>
                  </a:moveTo>
                  <a:cubicBezTo>
                    <a:pt x="21330" y="2980"/>
                    <a:pt x="21600" y="2123"/>
                    <a:pt x="20925" y="1437"/>
                  </a:cubicBezTo>
                  <a:cubicBezTo>
                    <a:pt x="20250" y="751"/>
                    <a:pt x="18630" y="237"/>
                    <a:pt x="15525" y="65"/>
                  </a:cubicBezTo>
                  <a:cubicBezTo>
                    <a:pt x="12420" y="-106"/>
                    <a:pt x="7830" y="65"/>
                    <a:pt x="5130" y="494"/>
                  </a:cubicBezTo>
                  <a:cubicBezTo>
                    <a:pt x="2430" y="923"/>
                    <a:pt x="1620" y="1608"/>
                    <a:pt x="2295" y="3494"/>
                  </a:cubicBezTo>
                  <a:cubicBezTo>
                    <a:pt x="2970" y="5380"/>
                    <a:pt x="5130" y="8465"/>
                    <a:pt x="7560" y="11037"/>
                  </a:cubicBezTo>
                  <a:cubicBezTo>
                    <a:pt x="9990" y="13608"/>
                    <a:pt x="12690" y="15665"/>
                    <a:pt x="14175" y="17208"/>
                  </a:cubicBezTo>
                  <a:cubicBezTo>
                    <a:pt x="15660" y="18751"/>
                    <a:pt x="15930" y="19780"/>
                    <a:pt x="14985" y="20465"/>
                  </a:cubicBezTo>
                  <a:cubicBezTo>
                    <a:pt x="14040" y="21151"/>
                    <a:pt x="11880" y="21494"/>
                    <a:pt x="9180" y="21494"/>
                  </a:cubicBezTo>
                  <a:cubicBezTo>
                    <a:pt x="6480" y="21494"/>
                    <a:pt x="3240" y="21151"/>
                    <a:pt x="0" y="20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8254003" y="6419850"/>
              <a:ext cx="273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4" y="14400"/>
                    <a:pt x="3349" y="7200"/>
                    <a:pt x="6949" y="3600"/>
                  </a:cubicBezTo>
                  <a:cubicBezTo>
                    <a:pt x="10549" y="0"/>
                    <a:pt x="160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7606303" y="6826250"/>
              <a:ext cx="1289051" cy="12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0"/>
                  </a:moveTo>
                  <a:cubicBezTo>
                    <a:pt x="355" y="4181"/>
                    <a:pt x="709" y="8361"/>
                    <a:pt x="1543" y="12019"/>
                  </a:cubicBezTo>
                  <a:cubicBezTo>
                    <a:pt x="2376" y="15677"/>
                    <a:pt x="3689" y="18813"/>
                    <a:pt x="5019" y="20206"/>
                  </a:cubicBezTo>
                  <a:cubicBezTo>
                    <a:pt x="6349" y="21600"/>
                    <a:pt x="7697" y="21252"/>
                    <a:pt x="8867" y="20381"/>
                  </a:cubicBezTo>
                  <a:cubicBezTo>
                    <a:pt x="10037" y="19510"/>
                    <a:pt x="11031" y="18116"/>
                    <a:pt x="11882" y="16374"/>
                  </a:cubicBezTo>
                  <a:cubicBezTo>
                    <a:pt x="12733" y="14632"/>
                    <a:pt x="13442" y="12542"/>
                    <a:pt x="14435" y="11323"/>
                  </a:cubicBezTo>
                  <a:cubicBezTo>
                    <a:pt x="15429" y="10103"/>
                    <a:pt x="16705" y="9755"/>
                    <a:pt x="17947" y="10800"/>
                  </a:cubicBezTo>
                  <a:cubicBezTo>
                    <a:pt x="19188" y="11845"/>
                    <a:pt x="20394" y="14284"/>
                    <a:pt x="21600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8897000" y="6965950"/>
              <a:ext cx="277753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6564" y="0"/>
                  </a:moveTo>
                  <a:cubicBezTo>
                    <a:pt x="14764" y="5262"/>
                    <a:pt x="12964" y="10523"/>
                    <a:pt x="10918" y="13985"/>
                  </a:cubicBezTo>
                  <a:cubicBezTo>
                    <a:pt x="8873" y="17446"/>
                    <a:pt x="6582" y="19108"/>
                    <a:pt x="5028" y="19938"/>
                  </a:cubicBezTo>
                  <a:cubicBezTo>
                    <a:pt x="3473" y="20769"/>
                    <a:pt x="2655" y="20769"/>
                    <a:pt x="1918" y="20354"/>
                  </a:cubicBezTo>
                  <a:cubicBezTo>
                    <a:pt x="1182" y="19938"/>
                    <a:pt x="528" y="19108"/>
                    <a:pt x="200" y="17862"/>
                  </a:cubicBezTo>
                  <a:cubicBezTo>
                    <a:pt x="-127" y="16615"/>
                    <a:pt x="-127" y="14954"/>
                    <a:pt x="773" y="13015"/>
                  </a:cubicBezTo>
                  <a:cubicBezTo>
                    <a:pt x="1673" y="11077"/>
                    <a:pt x="3473" y="8862"/>
                    <a:pt x="5928" y="8446"/>
                  </a:cubicBezTo>
                  <a:cubicBezTo>
                    <a:pt x="8382" y="8031"/>
                    <a:pt x="11491" y="9415"/>
                    <a:pt x="14191" y="11908"/>
                  </a:cubicBezTo>
                  <a:cubicBezTo>
                    <a:pt x="16891" y="14400"/>
                    <a:pt x="19182" y="18000"/>
                    <a:pt x="214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9123953" y="6965950"/>
              <a:ext cx="2032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523"/>
                    <a:pt x="12600" y="7047"/>
                    <a:pt x="9000" y="10647"/>
                  </a:cubicBezTo>
                  <a:cubicBezTo>
                    <a:pt x="5400" y="14247"/>
                    <a:pt x="2700" y="179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9225553" y="7149010"/>
              <a:ext cx="292101" cy="20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4081"/>
                  </a:moveTo>
                  <a:cubicBezTo>
                    <a:pt x="2191" y="2318"/>
                    <a:pt x="4383" y="555"/>
                    <a:pt x="6183" y="114"/>
                  </a:cubicBezTo>
                  <a:cubicBezTo>
                    <a:pt x="7983" y="-327"/>
                    <a:pt x="9391" y="555"/>
                    <a:pt x="10174" y="2097"/>
                  </a:cubicBezTo>
                  <a:cubicBezTo>
                    <a:pt x="10957" y="3640"/>
                    <a:pt x="11113" y="5844"/>
                    <a:pt x="10487" y="8049"/>
                  </a:cubicBezTo>
                  <a:cubicBezTo>
                    <a:pt x="9861" y="10253"/>
                    <a:pt x="8452" y="12457"/>
                    <a:pt x="7591" y="14110"/>
                  </a:cubicBezTo>
                  <a:cubicBezTo>
                    <a:pt x="6730" y="15763"/>
                    <a:pt x="6417" y="16865"/>
                    <a:pt x="6809" y="17416"/>
                  </a:cubicBezTo>
                  <a:cubicBezTo>
                    <a:pt x="7200" y="17967"/>
                    <a:pt x="8296" y="17967"/>
                    <a:pt x="10878" y="18518"/>
                  </a:cubicBezTo>
                  <a:cubicBezTo>
                    <a:pt x="13461" y="19069"/>
                    <a:pt x="17530" y="20171"/>
                    <a:pt x="2160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2675449" y="5426995"/>
              <a:ext cx="1223286" cy="55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90" fill="norm" stroke="1" extrusionOk="0">
                  <a:moveTo>
                    <a:pt x="17619" y="2798"/>
                  </a:moveTo>
                  <a:cubicBezTo>
                    <a:pt x="17619" y="2387"/>
                    <a:pt x="17619" y="1976"/>
                    <a:pt x="17526" y="1607"/>
                  </a:cubicBezTo>
                  <a:cubicBezTo>
                    <a:pt x="17434" y="1237"/>
                    <a:pt x="17248" y="909"/>
                    <a:pt x="16674" y="703"/>
                  </a:cubicBezTo>
                  <a:cubicBezTo>
                    <a:pt x="16100" y="498"/>
                    <a:pt x="15136" y="416"/>
                    <a:pt x="14006" y="416"/>
                  </a:cubicBezTo>
                  <a:cubicBezTo>
                    <a:pt x="12876" y="416"/>
                    <a:pt x="11580" y="498"/>
                    <a:pt x="10431" y="827"/>
                  </a:cubicBezTo>
                  <a:cubicBezTo>
                    <a:pt x="9283" y="1155"/>
                    <a:pt x="8282" y="1730"/>
                    <a:pt x="7115" y="2469"/>
                  </a:cubicBezTo>
                  <a:cubicBezTo>
                    <a:pt x="5948" y="3208"/>
                    <a:pt x="4614" y="4112"/>
                    <a:pt x="3595" y="4933"/>
                  </a:cubicBezTo>
                  <a:cubicBezTo>
                    <a:pt x="2577" y="5754"/>
                    <a:pt x="1873" y="6493"/>
                    <a:pt x="1298" y="7849"/>
                  </a:cubicBezTo>
                  <a:cubicBezTo>
                    <a:pt x="724" y="9204"/>
                    <a:pt x="279" y="11175"/>
                    <a:pt x="94" y="12982"/>
                  </a:cubicBezTo>
                  <a:cubicBezTo>
                    <a:pt x="-91" y="14789"/>
                    <a:pt x="-17" y="16431"/>
                    <a:pt x="446" y="17704"/>
                  </a:cubicBezTo>
                  <a:cubicBezTo>
                    <a:pt x="909" y="18977"/>
                    <a:pt x="1761" y="19881"/>
                    <a:pt x="2873" y="20455"/>
                  </a:cubicBezTo>
                  <a:cubicBezTo>
                    <a:pt x="3984" y="21030"/>
                    <a:pt x="5355" y="21277"/>
                    <a:pt x="6782" y="21359"/>
                  </a:cubicBezTo>
                  <a:cubicBezTo>
                    <a:pt x="8208" y="21441"/>
                    <a:pt x="9690" y="21359"/>
                    <a:pt x="11154" y="21154"/>
                  </a:cubicBezTo>
                  <a:cubicBezTo>
                    <a:pt x="12617" y="20948"/>
                    <a:pt x="14062" y="20620"/>
                    <a:pt x="15211" y="20004"/>
                  </a:cubicBezTo>
                  <a:cubicBezTo>
                    <a:pt x="16359" y="19388"/>
                    <a:pt x="17211" y="18484"/>
                    <a:pt x="18008" y="17293"/>
                  </a:cubicBezTo>
                  <a:cubicBezTo>
                    <a:pt x="18804" y="16103"/>
                    <a:pt x="19545" y="14624"/>
                    <a:pt x="20083" y="12941"/>
                  </a:cubicBezTo>
                  <a:cubicBezTo>
                    <a:pt x="20620" y="11257"/>
                    <a:pt x="20953" y="9368"/>
                    <a:pt x="21176" y="7931"/>
                  </a:cubicBezTo>
                  <a:cubicBezTo>
                    <a:pt x="21398" y="6493"/>
                    <a:pt x="21509" y="5508"/>
                    <a:pt x="21305" y="4399"/>
                  </a:cubicBezTo>
                  <a:cubicBezTo>
                    <a:pt x="21101" y="3290"/>
                    <a:pt x="20583" y="2058"/>
                    <a:pt x="19712" y="1196"/>
                  </a:cubicBezTo>
                  <a:cubicBezTo>
                    <a:pt x="18841" y="334"/>
                    <a:pt x="17619" y="-159"/>
                    <a:pt x="16304" y="46"/>
                  </a:cubicBezTo>
                  <a:cubicBezTo>
                    <a:pt x="14988" y="252"/>
                    <a:pt x="13580" y="1155"/>
                    <a:pt x="12172" y="2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2789460" y="3944294"/>
              <a:ext cx="869574" cy="460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44" fill="norm" stroke="1" extrusionOk="0">
                  <a:moveTo>
                    <a:pt x="14073" y="2915"/>
                  </a:moveTo>
                  <a:cubicBezTo>
                    <a:pt x="14124" y="2126"/>
                    <a:pt x="14176" y="1337"/>
                    <a:pt x="13995" y="794"/>
                  </a:cubicBezTo>
                  <a:cubicBezTo>
                    <a:pt x="13814" y="252"/>
                    <a:pt x="13399" y="-44"/>
                    <a:pt x="12596" y="5"/>
                  </a:cubicBezTo>
                  <a:cubicBezTo>
                    <a:pt x="11793" y="55"/>
                    <a:pt x="10602" y="449"/>
                    <a:pt x="9152" y="1337"/>
                  </a:cubicBezTo>
                  <a:cubicBezTo>
                    <a:pt x="7701" y="2224"/>
                    <a:pt x="5992" y="3605"/>
                    <a:pt x="4464" y="5085"/>
                  </a:cubicBezTo>
                  <a:cubicBezTo>
                    <a:pt x="2936" y="6564"/>
                    <a:pt x="1589" y="8142"/>
                    <a:pt x="812" y="9868"/>
                  </a:cubicBezTo>
                  <a:cubicBezTo>
                    <a:pt x="35" y="11594"/>
                    <a:pt x="-172" y="13468"/>
                    <a:pt x="139" y="15342"/>
                  </a:cubicBezTo>
                  <a:cubicBezTo>
                    <a:pt x="450" y="17216"/>
                    <a:pt x="1278" y="19090"/>
                    <a:pt x="2625" y="20175"/>
                  </a:cubicBezTo>
                  <a:cubicBezTo>
                    <a:pt x="3972" y="21260"/>
                    <a:pt x="5837" y="21556"/>
                    <a:pt x="7598" y="21408"/>
                  </a:cubicBezTo>
                  <a:cubicBezTo>
                    <a:pt x="9359" y="21260"/>
                    <a:pt x="11016" y="20668"/>
                    <a:pt x="12700" y="19830"/>
                  </a:cubicBezTo>
                  <a:cubicBezTo>
                    <a:pt x="14383" y="18992"/>
                    <a:pt x="16093" y="17907"/>
                    <a:pt x="17517" y="16477"/>
                  </a:cubicBezTo>
                  <a:cubicBezTo>
                    <a:pt x="18942" y="15046"/>
                    <a:pt x="20081" y="13271"/>
                    <a:pt x="20703" y="11545"/>
                  </a:cubicBezTo>
                  <a:cubicBezTo>
                    <a:pt x="21324" y="9819"/>
                    <a:pt x="21428" y="8142"/>
                    <a:pt x="21091" y="6564"/>
                  </a:cubicBezTo>
                  <a:cubicBezTo>
                    <a:pt x="20755" y="4986"/>
                    <a:pt x="19978" y="3507"/>
                    <a:pt x="18501" y="2372"/>
                  </a:cubicBezTo>
                  <a:cubicBezTo>
                    <a:pt x="17025" y="1238"/>
                    <a:pt x="14850" y="449"/>
                    <a:pt x="13399" y="203"/>
                  </a:cubicBezTo>
                  <a:cubicBezTo>
                    <a:pt x="11949" y="-44"/>
                    <a:pt x="11224" y="252"/>
                    <a:pt x="10499" y="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3989925" y="6864350"/>
              <a:ext cx="942330" cy="37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67" fill="norm" stroke="1" extrusionOk="0">
                  <a:moveTo>
                    <a:pt x="18298" y="4393"/>
                  </a:moveTo>
                  <a:cubicBezTo>
                    <a:pt x="16804" y="3417"/>
                    <a:pt x="15309" y="2441"/>
                    <a:pt x="13694" y="1708"/>
                  </a:cubicBezTo>
                  <a:cubicBezTo>
                    <a:pt x="12079" y="976"/>
                    <a:pt x="10343" y="488"/>
                    <a:pt x="8631" y="549"/>
                  </a:cubicBezTo>
                  <a:cubicBezTo>
                    <a:pt x="6920" y="610"/>
                    <a:pt x="5232" y="1220"/>
                    <a:pt x="3906" y="2258"/>
                  </a:cubicBezTo>
                  <a:cubicBezTo>
                    <a:pt x="2581" y="3295"/>
                    <a:pt x="1616" y="4759"/>
                    <a:pt x="965" y="6651"/>
                  </a:cubicBezTo>
                  <a:cubicBezTo>
                    <a:pt x="314" y="8542"/>
                    <a:pt x="-23" y="10861"/>
                    <a:pt x="1" y="12936"/>
                  </a:cubicBezTo>
                  <a:cubicBezTo>
                    <a:pt x="25" y="15010"/>
                    <a:pt x="411" y="16841"/>
                    <a:pt x="1399" y="18183"/>
                  </a:cubicBezTo>
                  <a:cubicBezTo>
                    <a:pt x="2388" y="19525"/>
                    <a:pt x="3979" y="20380"/>
                    <a:pt x="5690" y="20868"/>
                  </a:cubicBezTo>
                  <a:cubicBezTo>
                    <a:pt x="7402" y="21356"/>
                    <a:pt x="9234" y="21478"/>
                    <a:pt x="11066" y="21539"/>
                  </a:cubicBezTo>
                  <a:cubicBezTo>
                    <a:pt x="12898" y="21600"/>
                    <a:pt x="14731" y="21600"/>
                    <a:pt x="16370" y="21112"/>
                  </a:cubicBezTo>
                  <a:cubicBezTo>
                    <a:pt x="18009" y="20624"/>
                    <a:pt x="19456" y="19647"/>
                    <a:pt x="20348" y="18061"/>
                  </a:cubicBezTo>
                  <a:cubicBezTo>
                    <a:pt x="21239" y="16475"/>
                    <a:pt x="21577" y="14278"/>
                    <a:pt x="21432" y="12020"/>
                  </a:cubicBezTo>
                  <a:cubicBezTo>
                    <a:pt x="21288" y="9763"/>
                    <a:pt x="20661" y="7444"/>
                    <a:pt x="19456" y="5431"/>
                  </a:cubicBezTo>
                  <a:cubicBezTo>
                    <a:pt x="18250" y="3417"/>
                    <a:pt x="16466" y="1708"/>
                    <a:pt x="146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4136299" y="5581410"/>
              <a:ext cx="779587" cy="46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11" fill="norm" stroke="1" extrusionOk="0">
                  <a:moveTo>
                    <a:pt x="15368" y="3193"/>
                  </a:moveTo>
                  <a:cubicBezTo>
                    <a:pt x="15020" y="2132"/>
                    <a:pt x="14673" y="1072"/>
                    <a:pt x="13833" y="493"/>
                  </a:cubicBezTo>
                  <a:cubicBezTo>
                    <a:pt x="12993" y="-86"/>
                    <a:pt x="11661" y="-182"/>
                    <a:pt x="10098" y="348"/>
                  </a:cubicBezTo>
                  <a:cubicBezTo>
                    <a:pt x="8534" y="879"/>
                    <a:pt x="6739" y="2036"/>
                    <a:pt x="5118" y="3530"/>
                  </a:cubicBezTo>
                  <a:cubicBezTo>
                    <a:pt x="3496" y="5025"/>
                    <a:pt x="2049" y="6857"/>
                    <a:pt x="1151" y="8593"/>
                  </a:cubicBezTo>
                  <a:cubicBezTo>
                    <a:pt x="253" y="10329"/>
                    <a:pt x="-94" y="11968"/>
                    <a:pt x="22" y="13607"/>
                  </a:cubicBezTo>
                  <a:cubicBezTo>
                    <a:pt x="138" y="15247"/>
                    <a:pt x="717" y="16886"/>
                    <a:pt x="1788" y="18091"/>
                  </a:cubicBezTo>
                  <a:cubicBezTo>
                    <a:pt x="2859" y="19297"/>
                    <a:pt x="4423" y="20068"/>
                    <a:pt x="6276" y="20598"/>
                  </a:cubicBezTo>
                  <a:cubicBezTo>
                    <a:pt x="8129" y="21129"/>
                    <a:pt x="10272" y="21418"/>
                    <a:pt x="12298" y="21273"/>
                  </a:cubicBezTo>
                  <a:cubicBezTo>
                    <a:pt x="14325" y="21129"/>
                    <a:pt x="16236" y="20550"/>
                    <a:pt x="17713" y="19152"/>
                  </a:cubicBezTo>
                  <a:cubicBezTo>
                    <a:pt x="19190" y="17754"/>
                    <a:pt x="20232" y="15536"/>
                    <a:pt x="20811" y="13222"/>
                  </a:cubicBezTo>
                  <a:cubicBezTo>
                    <a:pt x="21390" y="10907"/>
                    <a:pt x="21506" y="8497"/>
                    <a:pt x="21043" y="6713"/>
                  </a:cubicBezTo>
                  <a:cubicBezTo>
                    <a:pt x="20579" y="4929"/>
                    <a:pt x="19537" y="3772"/>
                    <a:pt x="17742" y="3193"/>
                  </a:cubicBezTo>
                  <a:cubicBezTo>
                    <a:pt x="15947" y="2614"/>
                    <a:pt x="13399" y="2614"/>
                    <a:pt x="11980" y="2759"/>
                  </a:cubicBezTo>
                  <a:cubicBezTo>
                    <a:pt x="10561" y="2904"/>
                    <a:pt x="10272" y="3193"/>
                    <a:pt x="9982" y="3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1940975" y="4824664"/>
              <a:ext cx="667879" cy="213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49" fill="norm" stroke="1" extrusionOk="0">
                  <a:moveTo>
                    <a:pt x="21568" y="782"/>
                  </a:moveTo>
                  <a:cubicBezTo>
                    <a:pt x="21295" y="547"/>
                    <a:pt x="21021" y="312"/>
                    <a:pt x="20577" y="163"/>
                  </a:cubicBezTo>
                  <a:cubicBezTo>
                    <a:pt x="20133" y="13"/>
                    <a:pt x="19517" y="-51"/>
                    <a:pt x="18492" y="45"/>
                  </a:cubicBezTo>
                  <a:cubicBezTo>
                    <a:pt x="17467" y="141"/>
                    <a:pt x="16031" y="398"/>
                    <a:pt x="14493" y="825"/>
                  </a:cubicBezTo>
                  <a:cubicBezTo>
                    <a:pt x="12955" y="1252"/>
                    <a:pt x="11315" y="1850"/>
                    <a:pt x="10119" y="2491"/>
                  </a:cubicBezTo>
                  <a:cubicBezTo>
                    <a:pt x="8922" y="3132"/>
                    <a:pt x="8171" y="3816"/>
                    <a:pt x="8136" y="4457"/>
                  </a:cubicBezTo>
                  <a:cubicBezTo>
                    <a:pt x="8102" y="5098"/>
                    <a:pt x="8786" y="5696"/>
                    <a:pt x="9572" y="6294"/>
                  </a:cubicBezTo>
                  <a:cubicBezTo>
                    <a:pt x="10358" y="6893"/>
                    <a:pt x="11246" y="7491"/>
                    <a:pt x="11691" y="8132"/>
                  </a:cubicBezTo>
                  <a:cubicBezTo>
                    <a:pt x="12135" y="8773"/>
                    <a:pt x="12135" y="9456"/>
                    <a:pt x="11486" y="10151"/>
                  </a:cubicBezTo>
                  <a:cubicBezTo>
                    <a:pt x="10836" y="10845"/>
                    <a:pt x="9538" y="11550"/>
                    <a:pt x="8171" y="12234"/>
                  </a:cubicBezTo>
                  <a:cubicBezTo>
                    <a:pt x="6803" y="12918"/>
                    <a:pt x="5368" y="13580"/>
                    <a:pt x="4138" y="14306"/>
                  </a:cubicBezTo>
                  <a:cubicBezTo>
                    <a:pt x="2907" y="15033"/>
                    <a:pt x="1882" y="15823"/>
                    <a:pt x="1164" y="16603"/>
                  </a:cubicBezTo>
                  <a:cubicBezTo>
                    <a:pt x="446" y="17383"/>
                    <a:pt x="36" y="18152"/>
                    <a:pt x="2" y="18793"/>
                  </a:cubicBezTo>
                  <a:cubicBezTo>
                    <a:pt x="-32" y="19434"/>
                    <a:pt x="310" y="19947"/>
                    <a:pt x="1848" y="20385"/>
                  </a:cubicBezTo>
                  <a:cubicBezTo>
                    <a:pt x="3386" y="20823"/>
                    <a:pt x="6120" y="21186"/>
                    <a:pt x="8854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56153" y="4573179"/>
              <a:ext cx="259793" cy="51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50" fill="norm" stroke="1" extrusionOk="0">
                  <a:moveTo>
                    <a:pt x="21073" y="2617"/>
                  </a:moveTo>
                  <a:cubicBezTo>
                    <a:pt x="21249" y="2172"/>
                    <a:pt x="21424" y="1728"/>
                    <a:pt x="21512" y="1283"/>
                  </a:cubicBezTo>
                  <a:cubicBezTo>
                    <a:pt x="21600" y="839"/>
                    <a:pt x="21600" y="394"/>
                    <a:pt x="20985" y="172"/>
                  </a:cubicBezTo>
                  <a:cubicBezTo>
                    <a:pt x="20371" y="-50"/>
                    <a:pt x="19141" y="-50"/>
                    <a:pt x="16946" y="128"/>
                  </a:cubicBezTo>
                  <a:cubicBezTo>
                    <a:pt x="14751" y="306"/>
                    <a:pt x="11590" y="661"/>
                    <a:pt x="9044" y="1106"/>
                  </a:cubicBezTo>
                  <a:cubicBezTo>
                    <a:pt x="6498" y="1550"/>
                    <a:pt x="4566" y="2083"/>
                    <a:pt x="3161" y="3594"/>
                  </a:cubicBezTo>
                  <a:cubicBezTo>
                    <a:pt x="1756" y="5106"/>
                    <a:pt x="878" y="7594"/>
                    <a:pt x="439" y="10128"/>
                  </a:cubicBezTo>
                  <a:cubicBezTo>
                    <a:pt x="0" y="12661"/>
                    <a:pt x="0" y="15239"/>
                    <a:pt x="0" y="16972"/>
                  </a:cubicBezTo>
                  <a:cubicBezTo>
                    <a:pt x="0" y="18706"/>
                    <a:pt x="0" y="19594"/>
                    <a:pt x="351" y="20217"/>
                  </a:cubicBezTo>
                  <a:cubicBezTo>
                    <a:pt x="702" y="20839"/>
                    <a:pt x="1405" y="21194"/>
                    <a:pt x="3512" y="21283"/>
                  </a:cubicBezTo>
                  <a:cubicBezTo>
                    <a:pt x="5620" y="21372"/>
                    <a:pt x="9132" y="21194"/>
                    <a:pt x="12205" y="21194"/>
                  </a:cubicBezTo>
                  <a:cubicBezTo>
                    <a:pt x="15278" y="21194"/>
                    <a:pt x="17912" y="21372"/>
                    <a:pt x="20546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331546" y="4851905"/>
              <a:ext cx="258008" cy="17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970" fill="norm" stroke="1" extrusionOk="0">
                  <a:moveTo>
                    <a:pt x="14557" y="4513"/>
                  </a:moveTo>
                  <a:cubicBezTo>
                    <a:pt x="12626" y="2480"/>
                    <a:pt x="10694" y="447"/>
                    <a:pt x="8674" y="66"/>
                  </a:cubicBezTo>
                  <a:cubicBezTo>
                    <a:pt x="6655" y="-315"/>
                    <a:pt x="4547" y="956"/>
                    <a:pt x="2967" y="3624"/>
                  </a:cubicBezTo>
                  <a:cubicBezTo>
                    <a:pt x="1386" y="6292"/>
                    <a:pt x="333" y="10358"/>
                    <a:pt x="69" y="13534"/>
                  </a:cubicBezTo>
                  <a:cubicBezTo>
                    <a:pt x="-194" y="16711"/>
                    <a:pt x="333" y="18998"/>
                    <a:pt x="1035" y="20141"/>
                  </a:cubicBezTo>
                  <a:cubicBezTo>
                    <a:pt x="1738" y="21285"/>
                    <a:pt x="2616" y="21285"/>
                    <a:pt x="4108" y="19887"/>
                  </a:cubicBezTo>
                  <a:cubicBezTo>
                    <a:pt x="5601" y="18490"/>
                    <a:pt x="7708" y="15694"/>
                    <a:pt x="9113" y="13661"/>
                  </a:cubicBezTo>
                  <a:cubicBezTo>
                    <a:pt x="10518" y="11629"/>
                    <a:pt x="11221" y="10358"/>
                    <a:pt x="13152" y="11501"/>
                  </a:cubicBezTo>
                  <a:cubicBezTo>
                    <a:pt x="15084" y="12645"/>
                    <a:pt x="18245" y="16203"/>
                    <a:pt x="21406" y="19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602253" y="5060950"/>
              <a:ext cx="952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40" y="2880"/>
                    <a:pt x="19680" y="5760"/>
                    <a:pt x="16080" y="9360"/>
                  </a:cubicBezTo>
                  <a:cubicBezTo>
                    <a:pt x="12480" y="12960"/>
                    <a:pt x="624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913403" y="4692650"/>
              <a:ext cx="214680" cy="36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44" fill="norm" stroke="1" extrusionOk="0">
                  <a:moveTo>
                    <a:pt x="5718" y="0"/>
                  </a:moveTo>
                  <a:cubicBezTo>
                    <a:pt x="5718" y="4144"/>
                    <a:pt x="5718" y="8288"/>
                    <a:pt x="5506" y="11679"/>
                  </a:cubicBezTo>
                  <a:cubicBezTo>
                    <a:pt x="5294" y="15070"/>
                    <a:pt x="4871" y="17707"/>
                    <a:pt x="4553" y="19340"/>
                  </a:cubicBezTo>
                  <a:cubicBezTo>
                    <a:pt x="4235" y="20972"/>
                    <a:pt x="4024" y="21600"/>
                    <a:pt x="4024" y="21412"/>
                  </a:cubicBezTo>
                  <a:cubicBezTo>
                    <a:pt x="4024" y="21223"/>
                    <a:pt x="4235" y="20219"/>
                    <a:pt x="4765" y="19088"/>
                  </a:cubicBezTo>
                  <a:cubicBezTo>
                    <a:pt x="5294" y="17958"/>
                    <a:pt x="6141" y="16702"/>
                    <a:pt x="6988" y="15823"/>
                  </a:cubicBezTo>
                  <a:cubicBezTo>
                    <a:pt x="7835" y="14944"/>
                    <a:pt x="8682" y="14442"/>
                    <a:pt x="10271" y="14128"/>
                  </a:cubicBezTo>
                  <a:cubicBezTo>
                    <a:pt x="11859" y="13814"/>
                    <a:pt x="14188" y="13688"/>
                    <a:pt x="15882" y="13751"/>
                  </a:cubicBezTo>
                  <a:cubicBezTo>
                    <a:pt x="17576" y="13814"/>
                    <a:pt x="18635" y="14065"/>
                    <a:pt x="19482" y="14442"/>
                  </a:cubicBezTo>
                  <a:cubicBezTo>
                    <a:pt x="20329" y="14819"/>
                    <a:pt x="20965" y="15321"/>
                    <a:pt x="21282" y="16012"/>
                  </a:cubicBezTo>
                  <a:cubicBezTo>
                    <a:pt x="21600" y="16702"/>
                    <a:pt x="21600" y="17581"/>
                    <a:pt x="20753" y="18460"/>
                  </a:cubicBezTo>
                  <a:cubicBezTo>
                    <a:pt x="19906" y="19340"/>
                    <a:pt x="18212" y="20219"/>
                    <a:pt x="15141" y="20658"/>
                  </a:cubicBezTo>
                  <a:cubicBezTo>
                    <a:pt x="12071" y="21098"/>
                    <a:pt x="7624" y="21098"/>
                    <a:pt x="4871" y="20909"/>
                  </a:cubicBezTo>
                  <a:cubicBezTo>
                    <a:pt x="2118" y="20721"/>
                    <a:pt x="1059" y="20344"/>
                    <a:pt x="0" y="19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1186453" y="4547070"/>
              <a:ext cx="320910" cy="56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82" fill="norm" stroke="1" extrusionOk="0">
                  <a:moveTo>
                    <a:pt x="0" y="2409"/>
                  </a:moveTo>
                  <a:cubicBezTo>
                    <a:pt x="3126" y="1681"/>
                    <a:pt x="6253" y="953"/>
                    <a:pt x="8597" y="548"/>
                  </a:cubicBezTo>
                  <a:cubicBezTo>
                    <a:pt x="10942" y="144"/>
                    <a:pt x="12505" y="63"/>
                    <a:pt x="13642" y="22"/>
                  </a:cubicBezTo>
                  <a:cubicBezTo>
                    <a:pt x="14779" y="-18"/>
                    <a:pt x="15489" y="-18"/>
                    <a:pt x="16129" y="144"/>
                  </a:cubicBezTo>
                  <a:cubicBezTo>
                    <a:pt x="16768" y="306"/>
                    <a:pt x="17337" y="629"/>
                    <a:pt x="17834" y="1681"/>
                  </a:cubicBezTo>
                  <a:cubicBezTo>
                    <a:pt x="18332" y="2733"/>
                    <a:pt x="18758" y="4512"/>
                    <a:pt x="19255" y="6939"/>
                  </a:cubicBezTo>
                  <a:cubicBezTo>
                    <a:pt x="19753" y="9366"/>
                    <a:pt x="20321" y="12440"/>
                    <a:pt x="20747" y="14382"/>
                  </a:cubicBezTo>
                  <a:cubicBezTo>
                    <a:pt x="21174" y="16324"/>
                    <a:pt x="21458" y="17133"/>
                    <a:pt x="21529" y="17739"/>
                  </a:cubicBezTo>
                  <a:cubicBezTo>
                    <a:pt x="21600" y="18346"/>
                    <a:pt x="21458" y="18751"/>
                    <a:pt x="20534" y="19115"/>
                  </a:cubicBezTo>
                  <a:cubicBezTo>
                    <a:pt x="19611" y="19479"/>
                    <a:pt x="17905" y="19802"/>
                    <a:pt x="15134" y="20207"/>
                  </a:cubicBezTo>
                  <a:cubicBezTo>
                    <a:pt x="12363" y="20611"/>
                    <a:pt x="8526" y="21097"/>
                    <a:pt x="4689" y="21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0" y="5522504"/>
              <a:ext cx="208554" cy="35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43" fill="norm" stroke="1" extrusionOk="0">
                  <a:moveTo>
                    <a:pt x="21497" y="119"/>
                  </a:moveTo>
                  <a:cubicBezTo>
                    <a:pt x="17133" y="-8"/>
                    <a:pt x="12770" y="-134"/>
                    <a:pt x="9715" y="308"/>
                  </a:cubicBezTo>
                  <a:cubicBezTo>
                    <a:pt x="6661" y="750"/>
                    <a:pt x="4915" y="1761"/>
                    <a:pt x="3279" y="3845"/>
                  </a:cubicBezTo>
                  <a:cubicBezTo>
                    <a:pt x="1642" y="5929"/>
                    <a:pt x="115" y="9087"/>
                    <a:pt x="6" y="11929"/>
                  </a:cubicBezTo>
                  <a:cubicBezTo>
                    <a:pt x="-103" y="14771"/>
                    <a:pt x="1206" y="17298"/>
                    <a:pt x="2952" y="18877"/>
                  </a:cubicBezTo>
                  <a:cubicBezTo>
                    <a:pt x="4697" y="20455"/>
                    <a:pt x="6879" y="21087"/>
                    <a:pt x="8624" y="21277"/>
                  </a:cubicBezTo>
                  <a:cubicBezTo>
                    <a:pt x="10370" y="21466"/>
                    <a:pt x="11679" y="21213"/>
                    <a:pt x="12988" y="20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225340" y="5613400"/>
              <a:ext cx="34014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114"/>
                    <a:pt x="-1183" y="8229"/>
                    <a:pt x="1993" y="11829"/>
                  </a:cubicBezTo>
                  <a:cubicBezTo>
                    <a:pt x="5170" y="15429"/>
                    <a:pt x="12793" y="18514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278403" y="5740400"/>
              <a:ext cx="139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431982" y="5645150"/>
              <a:ext cx="202022" cy="18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81" fill="norm" stroke="1" extrusionOk="0">
                  <a:moveTo>
                    <a:pt x="18775" y="0"/>
                  </a:moveTo>
                  <a:cubicBezTo>
                    <a:pt x="16750" y="4521"/>
                    <a:pt x="14725" y="9042"/>
                    <a:pt x="12700" y="12558"/>
                  </a:cubicBezTo>
                  <a:cubicBezTo>
                    <a:pt x="10675" y="16074"/>
                    <a:pt x="8650" y="18586"/>
                    <a:pt x="7075" y="19967"/>
                  </a:cubicBezTo>
                  <a:cubicBezTo>
                    <a:pt x="5500" y="21349"/>
                    <a:pt x="4375" y="21600"/>
                    <a:pt x="3250" y="21223"/>
                  </a:cubicBezTo>
                  <a:cubicBezTo>
                    <a:pt x="2125" y="20847"/>
                    <a:pt x="1000" y="19842"/>
                    <a:pt x="438" y="18586"/>
                  </a:cubicBezTo>
                  <a:cubicBezTo>
                    <a:pt x="-125" y="17330"/>
                    <a:pt x="-125" y="15823"/>
                    <a:pt x="325" y="14442"/>
                  </a:cubicBezTo>
                  <a:cubicBezTo>
                    <a:pt x="775" y="13060"/>
                    <a:pt x="1675" y="11805"/>
                    <a:pt x="3363" y="11177"/>
                  </a:cubicBezTo>
                  <a:cubicBezTo>
                    <a:pt x="5050" y="10549"/>
                    <a:pt x="7525" y="10549"/>
                    <a:pt x="10675" y="12056"/>
                  </a:cubicBezTo>
                  <a:cubicBezTo>
                    <a:pt x="13825" y="13563"/>
                    <a:pt x="17650" y="16577"/>
                    <a:pt x="21475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646703" y="5618398"/>
              <a:ext cx="133618" cy="28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385" fill="norm" stroke="1" extrusionOk="0">
                  <a:moveTo>
                    <a:pt x="0" y="2465"/>
                  </a:moveTo>
                  <a:cubicBezTo>
                    <a:pt x="327" y="1677"/>
                    <a:pt x="655" y="889"/>
                    <a:pt x="2291" y="416"/>
                  </a:cubicBezTo>
                  <a:cubicBezTo>
                    <a:pt x="3927" y="-57"/>
                    <a:pt x="6873" y="-215"/>
                    <a:pt x="9982" y="416"/>
                  </a:cubicBezTo>
                  <a:cubicBezTo>
                    <a:pt x="13091" y="1046"/>
                    <a:pt x="16364" y="2465"/>
                    <a:pt x="18491" y="4515"/>
                  </a:cubicBezTo>
                  <a:cubicBezTo>
                    <a:pt x="20618" y="6565"/>
                    <a:pt x="21600" y="9245"/>
                    <a:pt x="19473" y="12162"/>
                  </a:cubicBezTo>
                  <a:cubicBezTo>
                    <a:pt x="17345" y="15078"/>
                    <a:pt x="12109" y="18232"/>
                    <a:pt x="6873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970916" y="5691415"/>
              <a:ext cx="108726" cy="38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281" fill="norm" stroke="1" extrusionOk="0">
                  <a:moveTo>
                    <a:pt x="4821" y="15395"/>
                  </a:moveTo>
                  <a:cubicBezTo>
                    <a:pt x="3598" y="18212"/>
                    <a:pt x="2375" y="21029"/>
                    <a:pt x="1560" y="21264"/>
                  </a:cubicBezTo>
                  <a:cubicBezTo>
                    <a:pt x="745" y="21499"/>
                    <a:pt x="338" y="19151"/>
                    <a:pt x="134" y="16040"/>
                  </a:cubicBezTo>
                  <a:cubicBezTo>
                    <a:pt x="-70" y="12929"/>
                    <a:pt x="-70" y="9056"/>
                    <a:pt x="338" y="6532"/>
                  </a:cubicBezTo>
                  <a:cubicBezTo>
                    <a:pt x="745" y="4008"/>
                    <a:pt x="1560" y="2834"/>
                    <a:pt x="2783" y="1953"/>
                  </a:cubicBezTo>
                  <a:cubicBezTo>
                    <a:pt x="4005" y="1073"/>
                    <a:pt x="5636" y="486"/>
                    <a:pt x="7470" y="192"/>
                  </a:cubicBezTo>
                  <a:cubicBezTo>
                    <a:pt x="9304" y="-101"/>
                    <a:pt x="11341" y="-101"/>
                    <a:pt x="13787" y="486"/>
                  </a:cubicBezTo>
                  <a:cubicBezTo>
                    <a:pt x="16232" y="1073"/>
                    <a:pt x="19085" y="2247"/>
                    <a:pt x="20307" y="3538"/>
                  </a:cubicBezTo>
                  <a:cubicBezTo>
                    <a:pt x="21530" y="4829"/>
                    <a:pt x="21122" y="6238"/>
                    <a:pt x="17658" y="7529"/>
                  </a:cubicBezTo>
                  <a:cubicBezTo>
                    <a:pt x="14194" y="8821"/>
                    <a:pt x="7673" y="9995"/>
                    <a:pt x="1153" y="11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1086264" y="5758886"/>
              <a:ext cx="117686" cy="10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0897" fill="norm" stroke="1" extrusionOk="0">
                  <a:moveTo>
                    <a:pt x="14526" y="117"/>
                  </a:moveTo>
                  <a:cubicBezTo>
                    <a:pt x="10736" y="2762"/>
                    <a:pt x="6947" y="5407"/>
                    <a:pt x="4484" y="7611"/>
                  </a:cubicBezTo>
                  <a:cubicBezTo>
                    <a:pt x="2021" y="9815"/>
                    <a:pt x="884" y="11578"/>
                    <a:pt x="315" y="13782"/>
                  </a:cubicBezTo>
                  <a:cubicBezTo>
                    <a:pt x="-253" y="15986"/>
                    <a:pt x="-253" y="18631"/>
                    <a:pt x="2021" y="19954"/>
                  </a:cubicBezTo>
                  <a:cubicBezTo>
                    <a:pt x="4294" y="21276"/>
                    <a:pt x="8842" y="21276"/>
                    <a:pt x="12442" y="19513"/>
                  </a:cubicBezTo>
                  <a:cubicBezTo>
                    <a:pt x="16042" y="17749"/>
                    <a:pt x="18694" y="14223"/>
                    <a:pt x="20021" y="11358"/>
                  </a:cubicBezTo>
                  <a:cubicBezTo>
                    <a:pt x="21347" y="8492"/>
                    <a:pt x="21347" y="6288"/>
                    <a:pt x="20400" y="4305"/>
                  </a:cubicBezTo>
                  <a:cubicBezTo>
                    <a:pt x="19452" y="2321"/>
                    <a:pt x="17558" y="558"/>
                    <a:pt x="15663" y="117"/>
                  </a:cubicBezTo>
                  <a:cubicBezTo>
                    <a:pt x="13768" y="-324"/>
                    <a:pt x="11873" y="558"/>
                    <a:pt x="9979" y="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1256303" y="5693792"/>
              <a:ext cx="63501" cy="1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21600" y="3388"/>
                  </a:moveTo>
                  <a:cubicBezTo>
                    <a:pt x="20160" y="2087"/>
                    <a:pt x="18720" y="786"/>
                    <a:pt x="15480" y="265"/>
                  </a:cubicBezTo>
                  <a:cubicBezTo>
                    <a:pt x="12240" y="-255"/>
                    <a:pt x="7200" y="5"/>
                    <a:pt x="4320" y="916"/>
                  </a:cubicBezTo>
                  <a:cubicBezTo>
                    <a:pt x="1440" y="1827"/>
                    <a:pt x="720" y="3388"/>
                    <a:pt x="3240" y="5080"/>
                  </a:cubicBezTo>
                  <a:cubicBezTo>
                    <a:pt x="5760" y="6772"/>
                    <a:pt x="11520" y="8593"/>
                    <a:pt x="15480" y="10155"/>
                  </a:cubicBezTo>
                  <a:cubicBezTo>
                    <a:pt x="19440" y="11716"/>
                    <a:pt x="21600" y="13017"/>
                    <a:pt x="21240" y="14839"/>
                  </a:cubicBezTo>
                  <a:cubicBezTo>
                    <a:pt x="20880" y="16661"/>
                    <a:pt x="18000" y="19003"/>
                    <a:pt x="14760" y="20174"/>
                  </a:cubicBezTo>
                  <a:cubicBezTo>
                    <a:pt x="11520" y="21345"/>
                    <a:pt x="7920" y="21345"/>
                    <a:pt x="5400" y="20174"/>
                  </a:cubicBezTo>
                  <a:cubicBezTo>
                    <a:pt x="2880" y="19003"/>
                    <a:pt x="1440" y="16661"/>
                    <a:pt x="0" y="14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1409138" y="5499100"/>
              <a:ext cx="63116" cy="3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474" fill="norm" stroke="1" extrusionOk="0">
                  <a:moveTo>
                    <a:pt x="9986" y="0"/>
                  </a:moveTo>
                  <a:cubicBezTo>
                    <a:pt x="5936" y="4293"/>
                    <a:pt x="1886" y="8586"/>
                    <a:pt x="536" y="11873"/>
                  </a:cubicBezTo>
                  <a:cubicBezTo>
                    <a:pt x="-814" y="15160"/>
                    <a:pt x="536" y="17441"/>
                    <a:pt x="2898" y="18850"/>
                  </a:cubicBezTo>
                  <a:cubicBezTo>
                    <a:pt x="5261" y="20258"/>
                    <a:pt x="8636" y="20795"/>
                    <a:pt x="12011" y="21130"/>
                  </a:cubicBezTo>
                  <a:cubicBezTo>
                    <a:pt x="15386" y="21466"/>
                    <a:pt x="18761" y="21600"/>
                    <a:pt x="19774" y="21332"/>
                  </a:cubicBezTo>
                  <a:cubicBezTo>
                    <a:pt x="20786" y="21063"/>
                    <a:pt x="19436" y="20393"/>
                    <a:pt x="18086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1343086" y="5695950"/>
              <a:ext cx="97368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21600"/>
                  </a:moveTo>
                  <a:cubicBezTo>
                    <a:pt x="2348" y="17486"/>
                    <a:pt x="0" y="13371"/>
                    <a:pt x="0" y="10286"/>
                  </a:cubicBezTo>
                  <a:cubicBezTo>
                    <a:pt x="0" y="7200"/>
                    <a:pt x="2348" y="5143"/>
                    <a:pt x="6339" y="3600"/>
                  </a:cubicBezTo>
                  <a:cubicBezTo>
                    <a:pt x="10330" y="2057"/>
                    <a:pt x="1596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1510303" y="5678346"/>
              <a:ext cx="95235" cy="13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66" fill="norm" stroke="1" extrusionOk="0">
                  <a:moveTo>
                    <a:pt x="8452" y="11080"/>
                  </a:moveTo>
                  <a:cubicBezTo>
                    <a:pt x="6104" y="11080"/>
                    <a:pt x="3757" y="11080"/>
                    <a:pt x="3991" y="10909"/>
                  </a:cubicBezTo>
                  <a:cubicBezTo>
                    <a:pt x="4226" y="10737"/>
                    <a:pt x="7043" y="10395"/>
                    <a:pt x="10096" y="9366"/>
                  </a:cubicBezTo>
                  <a:cubicBezTo>
                    <a:pt x="13148" y="8337"/>
                    <a:pt x="16435" y="6623"/>
                    <a:pt x="18548" y="4909"/>
                  </a:cubicBezTo>
                  <a:cubicBezTo>
                    <a:pt x="20661" y="3195"/>
                    <a:pt x="21600" y="1480"/>
                    <a:pt x="20896" y="623"/>
                  </a:cubicBezTo>
                  <a:cubicBezTo>
                    <a:pt x="20191" y="-234"/>
                    <a:pt x="17843" y="-234"/>
                    <a:pt x="14557" y="795"/>
                  </a:cubicBezTo>
                  <a:cubicBezTo>
                    <a:pt x="11270" y="1823"/>
                    <a:pt x="7043" y="3880"/>
                    <a:pt x="4226" y="6795"/>
                  </a:cubicBezTo>
                  <a:cubicBezTo>
                    <a:pt x="1409" y="9709"/>
                    <a:pt x="0" y="13480"/>
                    <a:pt x="0" y="16052"/>
                  </a:cubicBezTo>
                  <a:cubicBezTo>
                    <a:pt x="0" y="18623"/>
                    <a:pt x="1409" y="19995"/>
                    <a:pt x="4930" y="20680"/>
                  </a:cubicBezTo>
                  <a:cubicBezTo>
                    <a:pt x="8452" y="21366"/>
                    <a:pt x="14087" y="21366"/>
                    <a:pt x="19722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1637303" y="5695950"/>
              <a:ext cx="107951" cy="14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0" y="0"/>
                  </a:moveTo>
                  <a:cubicBezTo>
                    <a:pt x="3388" y="2160"/>
                    <a:pt x="6776" y="4320"/>
                    <a:pt x="8682" y="7714"/>
                  </a:cubicBezTo>
                  <a:cubicBezTo>
                    <a:pt x="10588" y="11109"/>
                    <a:pt x="11012" y="15737"/>
                    <a:pt x="9953" y="18360"/>
                  </a:cubicBezTo>
                  <a:cubicBezTo>
                    <a:pt x="8894" y="20983"/>
                    <a:pt x="6353" y="21600"/>
                    <a:pt x="5082" y="20674"/>
                  </a:cubicBezTo>
                  <a:cubicBezTo>
                    <a:pt x="3812" y="19749"/>
                    <a:pt x="3812" y="17280"/>
                    <a:pt x="4659" y="14503"/>
                  </a:cubicBezTo>
                  <a:cubicBezTo>
                    <a:pt x="5506" y="11726"/>
                    <a:pt x="7200" y="8640"/>
                    <a:pt x="10165" y="6326"/>
                  </a:cubicBezTo>
                  <a:cubicBezTo>
                    <a:pt x="13129" y="4011"/>
                    <a:pt x="17365" y="2469"/>
                    <a:pt x="21600" y="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1783778" y="5651500"/>
              <a:ext cx="37676" cy="17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74" fill="norm" stroke="1" extrusionOk="0">
                  <a:moveTo>
                    <a:pt x="10559" y="8000"/>
                  </a:moveTo>
                  <a:cubicBezTo>
                    <a:pt x="6959" y="11200"/>
                    <a:pt x="3359" y="14400"/>
                    <a:pt x="1559" y="16933"/>
                  </a:cubicBezTo>
                  <a:cubicBezTo>
                    <a:pt x="-241" y="19467"/>
                    <a:pt x="-241" y="21333"/>
                    <a:pt x="359" y="21467"/>
                  </a:cubicBezTo>
                  <a:cubicBezTo>
                    <a:pt x="959" y="21600"/>
                    <a:pt x="2159" y="20000"/>
                    <a:pt x="5759" y="16133"/>
                  </a:cubicBezTo>
                  <a:cubicBezTo>
                    <a:pt x="9359" y="12267"/>
                    <a:pt x="15359" y="6133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1841826" y="5715000"/>
              <a:ext cx="100278" cy="11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1319" y="0"/>
                  </a:moveTo>
                  <a:cubicBezTo>
                    <a:pt x="16369" y="1178"/>
                    <a:pt x="11419" y="2356"/>
                    <a:pt x="7819" y="4713"/>
                  </a:cubicBezTo>
                  <a:cubicBezTo>
                    <a:pt x="4219" y="7069"/>
                    <a:pt x="1969" y="10604"/>
                    <a:pt x="844" y="13353"/>
                  </a:cubicBezTo>
                  <a:cubicBezTo>
                    <a:pt x="-281" y="16102"/>
                    <a:pt x="-281" y="18065"/>
                    <a:pt x="844" y="19440"/>
                  </a:cubicBezTo>
                  <a:cubicBezTo>
                    <a:pt x="1969" y="20815"/>
                    <a:pt x="4219" y="21600"/>
                    <a:pt x="6919" y="21600"/>
                  </a:cubicBezTo>
                  <a:cubicBezTo>
                    <a:pt x="9619" y="21600"/>
                    <a:pt x="12769" y="20815"/>
                    <a:pt x="13669" y="18458"/>
                  </a:cubicBezTo>
                  <a:cubicBezTo>
                    <a:pt x="14569" y="16102"/>
                    <a:pt x="13219" y="12175"/>
                    <a:pt x="11869" y="8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1884953" y="5721083"/>
              <a:ext cx="196851" cy="15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4356"/>
                  </a:moveTo>
                  <a:cubicBezTo>
                    <a:pt x="2090" y="2340"/>
                    <a:pt x="4181" y="324"/>
                    <a:pt x="6619" y="36"/>
                  </a:cubicBezTo>
                  <a:cubicBezTo>
                    <a:pt x="9058" y="-252"/>
                    <a:pt x="11845" y="1188"/>
                    <a:pt x="13587" y="3924"/>
                  </a:cubicBezTo>
                  <a:cubicBezTo>
                    <a:pt x="15329" y="6660"/>
                    <a:pt x="16026" y="10692"/>
                    <a:pt x="16142" y="13428"/>
                  </a:cubicBezTo>
                  <a:cubicBezTo>
                    <a:pt x="16258" y="16164"/>
                    <a:pt x="15794" y="17604"/>
                    <a:pt x="15097" y="18900"/>
                  </a:cubicBezTo>
                  <a:cubicBezTo>
                    <a:pt x="14400" y="20196"/>
                    <a:pt x="13471" y="21348"/>
                    <a:pt x="13006" y="21204"/>
                  </a:cubicBezTo>
                  <a:cubicBezTo>
                    <a:pt x="12542" y="21060"/>
                    <a:pt x="12542" y="19620"/>
                    <a:pt x="13239" y="16596"/>
                  </a:cubicBezTo>
                  <a:cubicBezTo>
                    <a:pt x="13935" y="13572"/>
                    <a:pt x="15329" y="8964"/>
                    <a:pt x="16839" y="6372"/>
                  </a:cubicBezTo>
                  <a:cubicBezTo>
                    <a:pt x="18348" y="3780"/>
                    <a:pt x="19974" y="3204"/>
                    <a:pt x="21600" y="2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805453" y="63754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805453" y="6271683"/>
              <a:ext cx="1905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862603" y="6292951"/>
              <a:ext cx="102824" cy="20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61" fill="norm" stroke="1" extrusionOk="0">
                  <a:moveTo>
                    <a:pt x="0" y="6739"/>
                  </a:moveTo>
                  <a:cubicBezTo>
                    <a:pt x="1763" y="9439"/>
                    <a:pt x="3527" y="12139"/>
                    <a:pt x="4408" y="14277"/>
                  </a:cubicBezTo>
                  <a:cubicBezTo>
                    <a:pt x="5290" y="16414"/>
                    <a:pt x="5290" y="17989"/>
                    <a:pt x="4629" y="19226"/>
                  </a:cubicBezTo>
                  <a:cubicBezTo>
                    <a:pt x="3967" y="20464"/>
                    <a:pt x="2645" y="21364"/>
                    <a:pt x="1763" y="21251"/>
                  </a:cubicBezTo>
                  <a:cubicBezTo>
                    <a:pt x="882" y="21139"/>
                    <a:pt x="441" y="20014"/>
                    <a:pt x="1763" y="16751"/>
                  </a:cubicBezTo>
                  <a:cubicBezTo>
                    <a:pt x="3086" y="13489"/>
                    <a:pt x="6171" y="8089"/>
                    <a:pt x="8155" y="4826"/>
                  </a:cubicBezTo>
                  <a:cubicBezTo>
                    <a:pt x="10139" y="1564"/>
                    <a:pt x="11020" y="439"/>
                    <a:pt x="12563" y="101"/>
                  </a:cubicBezTo>
                  <a:cubicBezTo>
                    <a:pt x="14106" y="-236"/>
                    <a:pt x="16310" y="214"/>
                    <a:pt x="18073" y="2239"/>
                  </a:cubicBezTo>
                  <a:cubicBezTo>
                    <a:pt x="19837" y="4264"/>
                    <a:pt x="21159" y="7864"/>
                    <a:pt x="21380" y="10676"/>
                  </a:cubicBezTo>
                  <a:cubicBezTo>
                    <a:pt x="21600" y="13489"/>
                    <a:pt x="20718" y="15514"/>
                    <a:pt x="19837" y="17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1055219" y="6076950"/>
              <a:ext cx="35985" cy="37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0"/>
                  </a:moveTo>
                  <a:cubicBezTo>
                    <a:pt x="15247" y="4418"/>
                    <a:pt x="8894" y="8836"/>
                    <a:pt x="5082" y="12150"/>
                  </a:cubicBezTo>
                  <a:cubicBezTo>
                    <a:pt x="1271" y="15464"/>
                    <a:pt x="0" y="17673"/>
                    <a:pt x="0" y="19145"/>
                  </a:cubicBezTo>
                  <a:cubicBezTo>
                    <a:pt x="0" y="20618"/>
                    <a:pt x="1271" y="21355"/>
                    <a:pt x="4447" y="21477"/>
                  </a:cubicBezTo>
                  <a:cubicBezTo>
                    <a:pt x="7624" y="21600"/>
                    <a:pt x="12706" y="21109"/>
                    <a:pt x="17788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995953" y="6299200"/>
              <a:ext cx="133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1127949" y="6275354"/>
              <a:ext cx="109305" cy="11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40" fill="norm" stroke="1" extrusionOk="0">
                  <a:moveTo>
                    <a:pt x="1484" y="8974"/>
                  </a:moveTo>
                  <a:cubicBezTo>
                    <a:pt x="3521" y="9360"/>
                    <a:pt x="5559" y="9746"/>
                    <a:pt x="7597" y="9167"/>
                  </a:cubicBezTo>
                  <a:cubicBezTo>
                    <a:pt x="9635" y="8588"/>
                    <a:pt x="11672" y="7046"/>
                    <a:pt x="12895" y="5310"/>
                  </a:cubicBezTo>
                  <a:cubicBezTo>
                    <a:pt x="14118" y="3574"/>
                    <a:pt x="14525" y="1646"/>
                    <a:pt x="13710" y="681"/>
                  </a:cubicBezTo>
                  <a:cubicBezTo>
                    <a:pt x="12895" y="-283"/>
                    <a:pt x="10857" y="-283"/>
                    <a:pt x="8412" y="1067"/>
                  </a:cubicBezTo>
                  <a:cubicBezTo>
                    <a:pt x="5967" y="2417"/>
                    <a:pt x="3114" y="5117"/>
                    <a:pt x="1484" y="8010"/>
                  </a:cubicBezTo>
                  <a:cubicBezTo>
                    <a:pt x="-146" y="10903"/>
                    <a:pt x="-554" y="13988"/>
                    <a:pt x="872" y="16496"/>
                  </a:cubicBezTo>
                  <a:cubicBezTo>
                    <a:pt x="2299" y="19003"/>
                    <a:pt x="5559" y="20931"/>
                    <a:pt x="9227" y="21124"/>
                  </a:cubicBezTo>
                  <a:cubicBezTo>
                    <a:pt x="12895" y="21317"/>
                    <a:pt x="16971" y="19774"/>
                    <a:pt x="21046" y="18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1224553" y="6254750"/>
              <a:ext cx="95251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469"/>
                    <a:pt x="6720" y="4937"/>
                    <a:pt x="8880" y="8023"/>
                  </a:cubicBezTo>
                  <a:cubicBezTo>
                    <a:pt x="11040" y="11109"/>
                    <a:pt x="12000" y="14811"/>
                    <a:pt x="12000" y="17434"/>
                  </a:cubicBezTo>
                  <a:cubicBezTo>
                    <a:pt x="12000" y="20057"/>
                    <a:pt x="11040" y="21600"/>
                    <a:pt x="10080" y="21600"/>
                  </a:cubicBezTo>
                  <a:cubicBezTo>
                    <a:pt x="9120" y="21600"/>
                    <a:pt x="8160" y="20057"/>
                    <a:pt x="8880" y="17126"/>
                  </a:cubicBezTo>
                  <a:cubicBezTo>
                    <a:pt x="9600" y="14194"/>
                    <a:pt x="12000" y="9874"/>
                    <a:pt x="14400" y="7406"/>
                  </a:cubicBezTo>
                  <a:cubicBezTo>
                    <a:pt x="16800" y="4937"/>
                    <a:pt x="19200" y="4320"/>
                    <a:pt x="21600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1345203" y="6254750"/>
              <a:ext cx="101601" cy="11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314"/>
                  </a:moveTo>
                  <a:cubicBezTo>
                    <a:pt x="0" y="6171"/>
                    <a:pt x="0" y="10029"/>
                    <a:pt x="675" y="13500"/>
                  </a:cubicBezTo>
                  <a:cubicBezTo>
                    <a:pt x="1350" y="16971"/>
                    <a:pt x="2700" y="20057"/>
                    <a:pt x="4050" y="20829"/>
                  </a:cubicBezTo>
                  <a:cubicBezTo>
                    <a:pt x="5400" y="21600"/>
                    <a:pt x="6750" y="20057"/>
                    <a:pt x="9675" y="16200"/>
                  </a:cubicBezTo>
                  <a:cubicBezTo>
                    <a:pt x="12600" y="12343"/>
                    <a:pt x="17100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1450242" y="5984789"/>
              <a:ext cx="262535" cy="44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53" fill="norm" stroke="1" extrusionOk="0">
                  <a:moveTo>
                    <a:pt x="756" y="14217"/>
                  </a:moveTo>
                  <a:cubicBezTo>
                    <a:pt x="1620" y="14013"/>
                    <a:pt x="2484" y="13810"/>
                    <a:pt x="3002" y="13453"/>
                  </a:cubicBezTo>
                  <a:cubicBezTo>
                    <a:pt x="3521" y="13096"/>
                    <a:pt x="3694" y="12587"/>
                    <a:pt x="3348" y="12485"/>
                  </a:cubicBezTo>
                  <a:cubicBezTo>
                    <a:pt x="3002" y="12383"/>
                    <a:pt x="2138" y="12689"/>
                    <a:pt x="1447" y="13453"/>
                  </a:cubicBezTo>
                  <a:cubicBezTo>
                    <a:pt x="756" y="14217"/>
                    <a:pt x="238" y="15440"/>
                    <a:pt x="65" y="16306"/>
                  </a:cubicBezTo>
                  <a:cubicBezTo>
                    <a:pt x="-108" y="17172"/>
                    <a:pt x="65" y="17681"/>
                    <a:pt x="583" y="17885"/>
                  </a:cubicBezTo>
                  <a:cubicBezTo>
                    <a:pt x="1102" y="18089"/>
                    <a:pt x="1966" y="17987"/>
                    <a:pt x="2657" y="17630"/>
                  </a:cubicBezTo>
                  <a:cubicBezTo>
                    <a:pt x="3348" y="17274"/>
                    <a:pt x="3866" y="16662"/>
                    <a:pt x="4212" y="16102"/>
                  </a:cubicBezTo>
                  <a:cubicBezTo>
                    <a:pt x="4558" y="15542"/>
                    <a:pt x="4730" y="15032"/>
                    <a:pt x="5076" y="14981"/>
                  </a:cubicBezTo>
                  <a:cubicBezTo>
                    <a:pt x="5422" y="14930"/>
                    <a:pt x="5940" y="15338"/>
                    <a:pt x="6631" y="15491"/>
                  </a:cubicBezTo>
                  <a:cubicBezTo>
                    <a:pt x="7322" y="15644"/>
                    <a:pt x="8186" y="15542"/>
                    <a:pt x="9655" y="14778"/>
                  </a:cubicBezTo>
                  <a:cubicBezTo>
                    <a:pt x="11124" y="14013"/>
                    <a:pt x="13198" y="12587"/>
                    <a:pt x="15098" y="10498"/>
                  </a:cubicBezTo>
                  <a:cubicBezTo>
                    <a:pt x="16999" y="8410"/>
                    <a:pt x="18727" y="5659"/>
                    <a:pt x="19764" y="3978"/>
                  </a:cubicBezTo>
                  <a:cubicBezTo>
                    <a:pt x="20801" y="2296"/>
                    <a:pt x="21146" y="1685"/>
                    <a:pt x="21319" y="1125"/>
                  </a:cubicBezTo>
                  <a:cubicBezTo>
                    <a:pt x="21492" y="564"/>
                    <a:pt x="21492" y="55"/>
                    <a:pt x="21146" y="4"/>
                  </a:cubicBezTo>
                  <a:cubicBezTo>
                    <a:pt x="20801" y="-47"/>
                    <a:pt x="20110" y="361"/>
                    <a:pt x="18814" y="1991"/>
                  </a:cubicBezTo>
                  <a:cubicBezTo>
                    <a:pt x="17518" y="3621"/>
                    <a:pt x="15617" y="6474"/>
                    <a:pt x="14494" y="9072"/>
                  </a:cubicBezTo>
                  <a:cubicBezTo>
                    <a:pt x="13370" y="11670"/>
                    <a:pt x="13025" y="14013"/>
                    <a:pt x="13975" y="16051"/>
                  </a:cubicBezTo>
                  <a:cubicBezTo>
                    <a:pt x="14926" y="18089"/>
                    <a:pt x="17172" y="19821"/>
                    <a:pt x="19418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6" name="Drawing"/>
          <p:cNvGrpSpPr/>
          <p:nvPr/>
        </p:nvGrpSpPr>
        <p:grpSpPr>
          <a:xfrm>
            <a:off x="7556500" y="1269999"/>
            <a:ext cx="5416551" cy="3277730"/>
            <a:chOff x="-12700" y="-12700"/>
            <a:chExt cx="5416550" cy="3277728"/>
          </a:xfrm>
        </p:grpSpPr>
        <p:pic>
          <p:nvPicPr>
            <p:cNvPr id="43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-12700"/>
              <a:ext cx="5416550" cy="3249918"/>
            </a:xfrm>
            <a:prstGeom prst="rect">
              <a:avLst/>
            </a:prstGeom>
            <a:effectLst/>
          </p:spPr>
        </p:pic>
        <p:pic>
          <p:nvPicPr>
            <p:cNvPr id="43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9" y="247650"/>
              <a:ext cx="292101" cy="193494"/>
            </a:xfrm>
            <a:prstGeom prst="rect">
              <a:avLst/>
            </a:prstGeom>
            <a:effectLst/>
          </p:spPr>
        </p:pic>
        <p:pic>
          <p:nvPicPr>
            <p:cNvPr id="43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1115" y="201083"/>
              <a:ext cx="231036" cy="380787"/>
            </a:xfrm>
            <a:prstGeom prst="rect">
              <a:avLst/>
            </a:prstGeom>
            <a:effectLst/>
          </p:spPr>
        </p:pic>
        <p:pic>
          <p:nvPicPr>
            <p:cNvPr id="43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1688" y="266700"/>
              <a:ext cx="347663" cy="197642"/>
            </a:xfrm>
            <a:prstGeom prst="rect">
              <a:avLst/>
            </a:prstGeom>
            <a:effectLst/>
          </p:spPr>
        </p:pic>
        <p:pic>
          <p:nvPicPr>
            <p:cNvPr id="43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00525" y="89575"/>
              <a:ext cx="151609" cy="439592"/>
            </a:xfrm>
            <a:prstGeom prst="rect">
              <a:avLst/>
            </a:prstGeom>
            <a:effectLst/>
          </p:spPr>
        </p:pic>
        <p:pic>
          <p:nvPicPr>
            <p:cNvPr id="43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5568" y="290577"/>
              <a:ext cx="216232" cy="174619"/>
            </a:xfrm>
            <a:prstGeom prst="rect">
              <a:avLst/>
            </a:prstGeom>
            <a:effectLst/>
          </p:spPr>
        </p:pic>
        <p:pic>
          <p:nvPicPr>
            <p:cNvPr id="43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20850" y="31750"/>
              <a:ext cx="95251" cy="449113"/>
            </a:xfrm>
            <a:prstGeom prst="rect">
              <a:avLst/>
            </a:prstGeom>
            <a:effectLst/>
          </p:spPr>
        </p:pic>
        <p:pic>
          <p:nvPicPr>
            <p:cNvPr id="43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14500" y="258458"/>
              <a:ext cx="400051" cy="145023"/>
            </a:xfrm>
            <a:prstGeom prst="rect">
              <a:avLst/>
            </a:prstGeom>
            <a:effectLst/>
          </p:spPr>
        </p:pic>
        <p:pic>
          <p:nvPicPr>
            <p:cNvPr id="43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29187" y="87705"/>
              <a:ext cx="182214" cy="320501"/>
            </a:xfrm>
            <a:prstGeom prst="rect">
              <a:avLst/>
            </a:prstGeom>
            <a:effectLst/>
          </p:spPr>
        </p:pic>
        <p:pic>
          <p:nvPicPr>
            <p:cNvPr id="43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9832" y="101600"/>
              <a:ext cx="275568" cy="301642"/>
            </a:xfrm>
            <a:prstGeom prst="rect">
              <a:avLst/>
            </a:prstGeom>
            <a:effectLst/>
          </p:spPr>
        </p:pic>
        <p:pic>
          <p:nvPicPr>
            <p:cNvPr id="4391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71750" y="304800"/>
              <a:ext cx="63501" cy="127000"/>
            </a:xfrm>
            <a:prstGeom prst="rect">
              <a:avLst/>
            </a:prstGeom>
            <a:effectLst/>
          </p:spPr>
        </p:pic>
        <p:pic>
          <p:nvPicPr>
            <p:cNvPr id="439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64366" y="2126"/>
              <a:ext cx="199497" cy="508444"/>
            </a:xfrm>
            <a:prstGeom prst="rect">
              <a:avLst/>
            </a:prstGeom>
            <a:effectLst/>
          </p:spPr>
        </p:pic>
        <p:pic>
          <p:nvPicPr>
            <p:cNvPr id="439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78150" y="-6350"/>
              <a:ext cx="111657" cy="387350"/>
            </a:xfrm>
            <a:prstGeom prst="rect">
              <a:avLst/>
            </a:prstGeom>
            <a:effectLst/>
          </p:spPr>
        </p:pic>
        <p:pic>
          <p:nvPicPr>
            <p:cNvPr id="4397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17850" y="3365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39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40743" y="739373"/>
              <a:ext cx="137056" cy="575077"/>
            </a:xfrm>
            <a:prstGeom prst="rect">
              <a:avLst/>
            </a:prstGeom>
            <a:effectLst/>
          </p:spPr>
        </p:pic>
        <p:pic>
          <p:nvPicPr>
            <p:cNvPr id="44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38199" y="1104900"/>
              <a:ext cx="228601" cy="57150"/>
            </a:xfrm>
            <a:prstGeom prst="rect">
              <a:avLst/>
            </a:prstGeom>
            <a:effectLst/>
          </p:spPr>
        </p:pic>
        <p:pic>
          <p:nvPicPr>
            <p:cNvPr id="4403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62050" y="1174750"/>
              <a:ext cx="203201" cy="190500"/>
            </a:xfrm>
            <a:prstGeom prst="rect">
              <a:avLst/>
            </a:prstGeom>
            <a:effectLst/>
          </p:spPr>
        </p:pic>
        <p:pic>
          <p:nvPicPr>
            <p:cNvPr id="44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81100" y="1216944"/>
              <a:ext cx="215901" cy="224507"/>
            </a:xfrm>
            <a:prstGeom prst="rect">
              <a:avLst/>
            </a:prstGeom>
            <a:effectLst/>
          </p:spPr>
        </p:pic>
        <p:pic>
          <p:nvPicPr>
            <p:cNvPr id="440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42930" y="859366"/>
              <a:ext cx="169971" cy="378884"/>
            </a:xfrm>
            <a:prstGeom prst="rect">
              <a:avLst/>
            </a:prstGeom>
            <a:effectLst/>
          </p:spPr>
        </p:pic>
        <p:pic>
          <p:nvPicPr>
            <p:cNvPr id="440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638300" y="1005255"/>
              <a:ext cx="292101" cy="207066"/>
            </a:xfrm>
            <a:prstGeom prst="rect">
              <a:avLst/>
            </a:prstGeom>
            <a:effectLst/>
          </p:spPr>
        </p:pic>
        <p:pic>
          <p:nvPicPr>
            <p:cNvPr id="44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936750" y="895350"/>
              <a:ext cx="96618" cy="368300"/>
            </a:xfrm>
            <a:prstGeom prst="rect">
              <a:avLst/>
            </a:prstGeom>
            <a:effectLst/>
          </p:spPr>
        </p:pic>
        <p:pic>
          <p:nvPicPr>
            <p:cNvPr id="441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28850" y="1034999"/>
              <a:ext cx="190501" cy="50852"/>
            </a:xfrm>
            <a:prstGeom prst="rect">
              <a:avLst/>
            </a:prstGeom>
            <a:effectLst/>
          </p:spPr>
        </p:pic>
        <p:pic>
          <p:nvPicPr>
            <p:cNvPr id="441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273300" y="1155700"/>
              <a:ext cx="241301" cy="49859"/>
            </a:xfrm>
            <a:prstGeom prst="rect">
              <a:avLst/>
            </a:prstGeom>
            <a:effectLst/>
          </p:spPr>
        </p:pic>
        <p:pic>
          <p:nvPicPr>
            <p:cNvPr id="441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701153" y="906332"/>
              <a:ext cx="234086" cy="312868"/>
            </a:xfrm>
            <a:prstGeom prst="rect">
              <a:avLst/>
            </a:prstGeom>
            <a:effectLst/>
          </p:spPr>
        </p:pic>
        <p:pic>
          <p:nvPicPr>
            <p:cNvPr id="4419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03550" y="1143000"/>
              <a:ext cx="82551" cy="38100"/>
            </a:xfrm>
            <a:prstGeom prst="rect">
              <a:avLst/>
            </a:prstGeom>
            <a:effectLst/>
          </p:spPr>
        </p:pic>
        <p:pic>
          <p:nvPicPr>
            <p:cNvPr id="442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314700" y="883393"/>
              <a:ext cx="381001" cy="303112"/>
            </a:xfrm>
            <a:prstGeom prst="rect">
              <a:avLst/>
            </a:prstGeom>
            <a:effectLst/>
          </p:spPr>
        </p:pic>
        <p:pic>
          <p:nvPicPr>
            <p:cNvPr id="442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553168" y="571500"/>
              <a:ext cx="155232" cy="189080"/>
            </a:xfrm>
            <a:prstGeom prst="rect">
              <a:avLst/>
            </a:prstGeom>
            <a:effectLst/>
          </p:spPr>
        </p:pic>
        <p:pic>
          <p:nvPicPr>
            <p:cNvPr id="4425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752849" y="673100"/>
              <a:ext cx="133351" cy="31750"/>
            </a:xfrm>
            <a:prstGeom prst="rect">
              <a:avLst/>
            </a:prstGeom>
            <a:effectLst/>
          </p:spPr>
        </p:pic>
        <p:pic>
          <p:nvPicPr>
            <p:cNvPr id="442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46243" y="571500"/>
              <a:ext cx="35207" cy="184150"/>
            </a:xfrm>
            <a:prstGeom prst="rect">
              <a:avLst/>
            </a:prstGeom>
            <a:effectLst/>
          </p:spPr>
        </p:pic>
        <p:pic>
          <p:nvPicPr>
            <p:cNvPr id="442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06725" y="836661"/>
              <a:ext cx="147270" cy="327118"/>
            </a:xfrm>
            <a:prstGeom prst="rect">
              <a:avLst/>
            </a:prstGeom>
            <a:effectLst/>
          </p:spPr>
        </p:pic>
        <p:pic>
          <p:nvPicPr>
            <p:cNvPr id="443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299892" y="914400"/>
              <a:ext cx="43508" cy="215900"/>
            </a:xfrm>
            <a:prstGeom prst="rect">
              <a:avLst/>
            </a:prstGeom>
            <a:effectLst/>
          </p:spPr>
        </p:pic>
        <p:pic>
          <p:nvPicPr>
            <p:cNvPr id="443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00549" y="990600"/>
              <a:ext cx="203201" cy="63500"/>
            </a:xfrm>
            <a:prstGeom prst="rect">
              <a:avLst/>
            </a:prstGeom>
            <a:effectLst/>
          </p:spPr>
        </p:pic>
        <p:pic>
          <p:nvPicPr>
            <p:cNvPr id="443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598345" y="895350"/>
              <a:ext cx="234005" cy="208603"/>
            </a:xfrm>
            <a:prstGeom prst="rect">
              <a:avLst/>
            </a:prstGeom>
            <a:effectLst/>
          </p:spPr>
        </p:pic>
        <p:pic>
          <p:nvPicPr>
            <p:cNvPr id="443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94249" y="863600"/>
              <a:ext cx="110846" cy="347538"/>
            </a:xfrm>
            <a:prstGeom prst="rect">
              <a:avLst/>
            </a:prstGeom>
            <a:effectLst/>
          </p:spPr>
        </p:pic>
        <p:pic>
          <p:nvPicPr>
            <p:cNvPr id="443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72566" y="478265"/>
              <a:ext cx="150306" cy="334536"/>
            </a:xfrm>
            <a:prstGeom prst="rect">
              <a:avLst/>
            </a:prstGeom>
            <a:effectLst/>
          </p:spPr>
        </p:pic>
        <p:pic>
          <p:nvPicPr>
            <p:cNvPr id="444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079999" y="558800"/>
              <a:ext cx="139701" cy="59413"/>
            </a:xfrm>
            <a:prstGeom prst="rect">
              <a:avLst/>
            </a:prstGeom>
            <a:effectLst/>
          </p:spPr>
        </p:pic>
        <p:pic>
          <p:nvPicPr>
            <p:cNvPr id="444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206999" y="508000"/>
              <a:ext cx="44451" cy="222250"/>
            </a:xfrm>
            <a:prstGeom prst="rect">
              <a:avLst/>
            </a:prstGeom>
            <a:effectLst/>
          </p:spPr>
        </p:pic>
        <p:pic>
          <p:nvPicPr>
            <p:cNvPr id="444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781300" y="1327150"/>
              <a:ext cx="304801" cy="57150"/>
            </a:xfrm>
            <a:prstGeom prst="rect">
              <a:avLst/>
            </a:prstGeom>
            <a:effectLst/>
          </p:spPr>
        </p:pic>
        <p:pic>
          <p:nvPicPr>
            <p:cNvPr id="444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63850" y="1358900"/>
              <a:ext cx="336551" cy="88900"/>
            </a:xfrm>
            <a:prstGeom prst="rect">
              <a:avLst/>
            </a:prstGeom>
            <a:effectLst/>
          </p:spPr>
        </p:pic>
        <p:pic>
          <p:nvPicPr>
            <p:cNvPr id="444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95550" y="16764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45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413794" y="1534212"/>
              <a:ext cx="443706" cy="420580"/>
            </a:xfrm>
            <a:prstGeom prst="rect">
              <a:avLst/>
            </a:prstGeom>
            <a:effectLst/>
          </p:spPr>
        </p:pic>
        <p:pic>
          <p:nvPicPr>
            <p:cNvPr id="445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740149" y="1615008"/>
              <a:ext cx="285751" cy="220662"/>
            </a:xfrm>
            <a:prstGeom prst="rect">
              <a:avLst/>
            </a:prstGeom>
            <a:effectLst/>
          </p:spPr>
        </p:pic>
        <p:pic>
          <p:nvPicPr>
            <p:cNvPr id="445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26023" y="1587500"/>
              <a:ext cx="230077" cy="222250"/>
            </a:xfrm>
            <a:prstGeom prst="rect">
              <a:avLst/>
            </a:prstGeom>
            <a:effectLst/>
          </p:spPr>
        </p:pic>
        <p:pic>
          <p:nvPicPr>
            <p:cNvPr id="445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133849" y="1835150"/>
              <a:ext cx="285751" cy="63500"/>
            </a:xfrm>
            <a:prstGeom prst="rect">
              <a:avLst/>
            </a:prstGeom>
            <a:effectLst/>
          </p:spPr>
        </p:pic>
        <p:pic>
          <p:nvPicPr>
            <p:cNvPr id="445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610099" y="1581150"/>
              <a:ext cx="33868" cy="292100"/>
            </a:xfrm>
            <a:prstGeom prst="rect">
              <a:avLst/>
            </a:prstGeom>
            <a:effectLst/>
          </p:spPr>
        </p:pic>
        <p:pic>
          <p:nvPicPr>
            <p:cNvPr id="446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374289" y="1685086"/>
              <a:ext cx="251562" cy="207214"/>
            </a:xfrm>
            <a:prstGeom prst="rect">
              <a:avLst/>
            </a:prstGeom>
            <a:effectLst/>
          </p:spPr>
        </p:pic>
        <p:pic>
          <p:nvPicPr>
            <p:cNvPr id="446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371849" y="1936750"/>
              <a:ext cx="203201" cy="43508"/>
            </a:xfrm>
            <a:prstGeom prst="rect">
              <a:avLst/>
            </a:prstGeom>
            <a:effectLst/>
          </p:spPr>
        </p:pic>
        <p:pic>
          <p:nvPicPr>
            <p:cNvPr id="446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081072" y="1697915"/>
              <a:ext cx="176744" cy="315917"/>
            </a:xfrm>
            <a:prstGeom prst="rect">
              <a:avLst/>
            </a:prstGeom>
            <a:effectLst/>
          </p:spPr>
        </p:pic>
        <p:pic>
          <p:nvPicPr>
            <p:cNvPr id="446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63549" y="2425700"/>
              <a:ext cx="273051" cy="411940"/>
            </a:xfrm>
            <a:prstGeom prst="rect">
              <a:avLst/>
            </a:prstGeom>
            <a:effectLst/>
          </p:spPr>
        </p:pic>
        <p:pic>
          <p:nvPicPr>
            <p:cNvPr id="4469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01649" y="2647950"/>
              <a:ext cx="203201" cy="88900"/>
            </a:xfrm>
            <a:prstGeom prst="rect">
              <a:avLst/>
            </a:prstGeom>
            <a:effectLst/>
          </p:spPr>
        </p:pic>
        <p:pic>
          <p:nvPicPr>
            <p:cNvPr id="447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66269" y="2389154"/>
              <a:ext cx="319581" cy="422888"/>
            </a:xfrm>
            <a:prstGeom prst="rect">
              <a:avLst/>
            </a:prstGeom>
            <a:effectLst/>
          </p:spPr>
        </p:pic>
        <p:pic>
          <p:nvPicPr>
            <p:cNvPr id="447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96950" y="2576439"/>
              <a:ext cx="241301" cy="192162"/>
            </a:xfrm>
            <a:prstGeom prst="rect">
              <a:avLst/>
            </a:prstGeom>
            <a:effectLst/>
          </p:spPr>
        </p:pic>
        <p:pic>
          <p:nvPicPr>
            <p:cNvPr id="447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58597" y="2592261"/>
              <a:ext cx="224103" cy="225438"/>
            </a:xfrm>
            <a:prstGeom prst="rect">
              <a:avLst/>
            </a:prstGeom>
            <a:effectLst/>
          </p:spPr>
        </p:pic>
        <p:pic>
          <p:nvPicPr>
            <p:cNvPr id="447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244600" y="2360035"/>
              <a:ext cx="208639" cy="468303"/>
            </a:xfrm>
            <a:prstGeom prst="rect">
              <a:avLst/>
            </a:prstGeom>
            <a:effectLst/>
          </p:spPr>
        </p:pic>
        <p:pic>
          <p:nvPicPr>
            <p:cNvPr id="4479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778000" y="2540000"/>
              <a:ext cx="177801" cy="38100"/>
            </a:xfrm>
            <a:prstGeom prst="rect">
              <a:avLst/>
            </a:prstGeom>
            <a:effectLst/>
          </p:spPr>
        </p:pic>
        <p:pic>
          <p:nvPicPr>
            <p:cNvPr id="4481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835150" y="2654300"/>
              <a:ext cx="209551" cy="31750"/>
            </a:xfrm>
            <a:prstGeom prst="rect">
              <a:avLst/>
            </a:prstGeom>
            <a:effectLst/>
          </p:spPr>
        </p:pic>
        <p:pic>
          <p:nvPicPr>
            <p:cNvPr id="448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461249" y="2228850"/>
              <a:ext cx="239230" cy="298450"/>
            </a:xfrm>
            <a:prstGeom prst="rect">
              <a:avLst/>
            </a:prstGeom>
            <a:effectLst/>
          </p:spPr>
        </p:pic>
        <p:pic>
          <p:nvPicPr>
            <p:cNvPr id="448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374900" y="2605616"/>
              <a:ext cx="514351" cy="29635"/>
            </a:xfrm>
            <a:prstGeom prst="rect">
              <a:avLst/>
            </a:prstGeom>
            <a:effectLst/>
          </p:spPr>
        </p:pic>
        <p:pic>
          <p:nvPicPr>
            <p:cNvPr id="448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272508" y="2794000"/>
              <a:ext cx="210342" cy="165100"/>
            </a:xfrm>
            <a:prstGeom prst="rect">
              <a:avLst/>
            </a:prstGeom>
            <a:effectLst/>
          </p:spPr>
        </p:pic>
        <p:pic>
          <p:nvPicPr>
            <p:cNvPr id="448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527300" y="2850587"/>
              <a:ext cx="209551" cy="45014"/>
            </a:xfrm>
            <a:prstGeom prst="rect">
              <a:avLst/>
            </a:prstGeom>
            <a:effectLst/>
          </p:spPr>
        </p:pic>
        <p:pic>
          <p:nvPicPr>
            <p:cNvPr id="449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611223" y="2800350"/>
              <a:ext cx="68478" cy="228600"/>
            </a:xfrm>
            <a:prstGeom prst="rect">
              <a:avLst/>
            </a:prstGeom>
            <a:effectLst/>
          </p:spPr>
        </p:pic>
        <p:pic>
          <p:nvPicPr>
            <p:cNvPr id="449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737355" y="2673599"/>
              <a:ext cx="214617" cy="591430"/>
            </a:xfrm>
            <a:prstGeom prst="rect">
              <a:avLst/>
            </a:prstGeom>
            <a:effectLst/>
          </p:spPr>
        </p:pic>
        <p:sp>
          <p:nvSpPr>
            <p:cNvPr id="4495" name="Line"/>
            <p:cNvSpPr/>
            <p:nvPr/>
          </p:nvSpPr>
          <p:spPr>
            <a:xfrm>
              <a:off x="2008716" y="2091095"/>
              <a:ext cx="1156416" cy="115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93" fill="norm" stroke="1" extrusionOk="0">
                  <a:moveTo>
                    <a:pt x="19744" y="3028"/>
                  </a:moveTo>
                  <a:cubicBezTo>
                    <a:pt x="19191" y="2360"/>
                    <a:pt x="18638" y="1692"/>
                    <a:pt x="17947" y="1162"/>
                  </a:cubicBezTo>
                  <a:cubicBezTo>
                    <a:pt x="17256" y="632"/>
                    <a:pt x="16427" y="239"/>
                    <a:pt x="15381" y="82"/>
                  </a:cubicBezTo>
                  <a:cubicBezTo>
                    <a:pt x="14334" y="-75"/>
                    <a:pt x="13071" y="4"/>
                    <a:pt x="11827" y="239"/>
                  </a:cubicBezTo>
                  <a:cubicBezTo>
                    <a:pt x="10583" y="475"/>
                    <a:pt x="9359" y="868"/>
                    <a:pt x="8352" y="1241"/>
                  </a:cubicBezTo>
                  <a:cubicBezTo>
                    <a:pt x="7345" y="1614"/>
                    <a:pt x="6555" y="1967"/>
                    <a:pt x="5726" y="2458"/>
                  </a:cubicBezTo>
                  <a:cubicBezTo>
                    <a:pt x="4897" y="2949"/>
                    <a:pt x="4028" y="3577"/>
                    <a:pt x="3218" y="4186"/>
                  </a:cubicBezTo>
                  <a:cubicBezTo>
                    <a:pt x="2409" y="4795"/>
                    <a:pt x="1659" y="5384"/>
                    <a:pt x="1145" y="5973"/>
                  </a:cubicBezTo>
                  <a:cubicBezTo>
                    <a:pt x="632" y="6562"/>
                    <a:pt x="355" y="7151"/>
                    <a:pt x="197" y="8113"/>
                  </a:cubicBezTo>
                  <a:cubicBezTo>
                    <a:pt x="39" y="9076"/>
                    <a:pt x="0" y="10411"/>
                    <a:pt x="0" y="11510"/>
                  </a:cubicBezTo>
                  <a:cubicBezTo>
                    <a:pt x="0" y="12610"/>
                    <a:pt x="39" y="13474"/>
                    <a:pt x="296" y="14338"/>
                  </a:cubicBezTo>
                  <a:cubicBezTo>
                    <a:pt x="553" y="15202"/>
                    <a:pt x="1027" y="16066"/>
                    <a:pt x="1540" y="16891"/>
                  </a:cubicBezTo>
                  <a:cubicBezTo>
                    <a:pt x="2053" y="17716"/>
                    <a:pt x="2606" y="18501"/>
                    <a:pt x="3376" y="19129"/>
                  </a:cubicBezTo>
                  <a:cubicBezTo>
                    <a:pt x="4146" y="19758"/>
                    <a:pt x="5133" y="20229"/>
                    <a:pt x="6061" y="20602"/>
                  </a:cubicBezTo>
                  <a:cubicBezTo>
                    <a:pt x="6989" y="20975"/>
                    <a:pt x="7858" y="21250"/>
                    <a:pt x="8964" y="21388"/>
                  </a:cubicBezTo>
                  <a:cubicBezTo>
                    <a:pt x="10069" y="21525"/>
                    <a:pt x="11412" y="21525"/>
                    <a:pt x="12616" y="21407"/>
                  </a:cubicBezTo>
                  <a:cubicBezTo>
                    <a:pt x="13821" y="21289"/>
                    <a:pt x="14887" y="21054"/>
                    <a:pt x="15756" y="20681"/>
                  </a:cubicBezTo>
                  <a:cubicBezTo>
                    <a:pt x="16624" y="20308"/>
                    <a:pt x="17296" y="19797"/>
                    <a:pt x="18007" y="19051"/>
                  </a:cubicBezTo>
                  <a:cubicBezTo>
                    <a:pt x="18717" y="18305"/>
                    <a:pt x="19468" y="17323"/>
                    <a:pt x="20060" y="16420"/>
                  </a:cubicBezTo>
                  <a:cubicBezTo>
                    <a:pt x="20652" y="15516"/>
                    <a:pt x="21087" y="14692"/>
                    <a:pt x="21324" y="13729"/>
                  </a:cubicBezTo>
                  <a:cubicBezTo>
                    <a:pt x="21561" y="12767"/>
                    <a:pt x="21600" y="11668"/>
                    <a:pt x="21561" y="10646"/>
                  </a:cubicBezTo>
                  <a:cubicBezTo>
                    <a:pt x="21521" y="9625"/>
                    <a:pt x="21403" y="8683"/>
                    <a:pt x="21106" y="7681"/>
                  </a:cubicBezTo>
                  <a:cubicBezTo>
                    <a:pt x="20810" y="6680"/>
                    <a:pt x="20336" y="5620"/>
                    <a:pt x="19645" y="4913"/>
                  </a:cubicBezTo>
                  <a:cubicBezTo>
                    <a:pt x="18954" y="4206"/>
                    <a:pt x="18046" y="3852"/>
                    <a:pt x="17138" y="3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809" name="Drawing"/>
          <p:cNvGrpSpPr/>
          <p:nvPr/>
        </p:nvGrpSpPr>
        <p:grpSpPr>
          <a:xfrm>
            <a:off x="851850" y="1716679"/>
            <a:ext cx="11651808" cy="7876055"/>
            <a:chOff x="0" y="0"/>
            <a:chExt cx="11651807" cy="7876054"/>
          </a:xfrm>
        </p:grpSpPr>
        <p:sp>
          <p:nvSpPr>
            <p:cNvPr id="4497" name="Line"/>
            <p:cNvSpPr/>
            <p:nvPr/>
          </p:nvSpPr>
          <p:spPr>
            <a:xfrm>
              <a:off x="95475" y="260067"/>
              <a:ext cx="163925" cy="52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36" fill="norm" stroke="1" extrusionOk="0">
                  <a:moveTo>
                    <a:pt x="21175" y="2514"/>
                  </a:moveTo>
                  <a:cubicBezTo>
                    <a:pt x="19261" y="1737"/>
                    <a:pt x="17347" y="959"/>
                    <a:pt x="14750" y="484"/>
                  </a:cubicBezTo>
                  <a:cubicBezTo>
                    <a:pt x="12152" y="9"/>
                    <a:pt x="8871" y="-164"/>
                    <a:pt x="6410" y="182"/>
                  </a:cubicBezTo>
                  <a:cubicBezTo>
                    <a:pt x="3950" y="527"/>
                    <a:pt x="2309" y="1391"/>
                    <a:pt x="1216" y="3335"/>
                  </a:cubicBezTo>
                  <a:cubicBezTo>
                    <a:pt x="122" y="5279"/>
                    <a:pt x="-425" y="8303"/>
                    <a:pt x="395" y="11241"/>
                  </a:cubicBezTo>
                  <a:cubicBezTo>
                    <a:pt x="1216" y="14178"/>
                    <a:pt x="3403" y="17030"/>
                    <a:pt x="4633" y="18714"/>
                  </a:cubicBezTo>
                  <a:cubicBezTo>
                    <a:pt x="5864" y="20399"/>
                    <a:pt x="6137" y="20918"/>
                    <a:pt x="641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0" y="543921"/>
              <a:ext cx="297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310" y="21600"/>
                  </a:moveTo>
                  <a:cubicBezTo>
                    <a:pt x="697" y="20880"/>
                    <a:pt x="84" y="20160"/>
                    <a:pt x="8" y="19200"/>
                  </a:cubicBezTo>
                  <a:cubicBezTo>
                    <a:pt x="-69" y="18240"/>
                    <a:pt x="391" y="17040"/>
                    <a:pt x="2535" y="14760"/>
                  </a:cubicBezTo>
                  <a:cubicBezTo>
                    <a:pt x="4680" y="12480"/>
                    <a:pt x="8510" y="9120"/>
                    <a:pt x="11957" y="6480"/>
                  </a:cubicBezTo>
                  <a:cubicBezTo>
                    <a:pt x="15403" y="3840"/>
                    <a:pt x="18467" y="1920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327477" y="348292"/>
              <a:ext cx="128773" cy="38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532" fill="norm" stroke="1" extrusionOk="0">
                  <a:moveTo>
                    <a:pt x="21195" y="994"/>
                  </a:moveTo>
                  <a:cubicBezTo>
                    <a:pt x="19453" y="640"/>
                    <a:pt x="17711" y="286"/>
                    <a:pt x="15969" y="109"/>
                  </a:cubicBezTo>
                  <a:cubicBezTo>
                    <a:pt x="14227" y="-68"/>
                    <a:pt x="12485" y="-68"/>
                    <a:pt x="10569" y="404"/>
                  </a:cubicBezTo>
                  <a:cubicBezTo>
                    <a:pt x="8653" y="876"/>
                    <a:pt x="6563" y="1821"/>
                    <a:pt x="4647" y="4063"/>
                  </a:cubicBezTo>
                  <a:cubicBezTo>
                    <a:pt x="2730" y="6306"/>
                    <a:pt x="989" y="9847"/>
                    <a:pt x="292" y="12739"/>
                  </a:cubicBezTo>
                  <a:cubicBezTo>
                    <a:pt x="-405" y="15630"/>
                    <a:pt x="-57" y="17873"/>
                    <a:pt x="3601" y="19230"/>
                  </a:cubicBezTo>
                  <a:cubicBezTo>
                    <a:pt x="7260" y="20588"/>
                    <a:pt x="14227" y="21060"/>
                    <a:pt x="21195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529023" y="456297"/>
              <a:ext cx="104639" cy="46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18" fill="norm" stroke="1" extrusionOk="0">
                  <a:moveTo>
                    <a:pt x="1957" y="6126"/>
                  </a:moveTo>
                  <a:cubicBezTo>
                    <a:pt x="2380" y="8679"/>
                    <a:pt x="2804" y="11232"/>
                    <a:pt x="4074" y="13490"/>
                  </a:cubicBezTo>
                  <a:cubicBezTo>
                    <a:pt x="5345" y="15748"/>
                    <a:pt x="7463" y="17712"/>
                    <a:pt x="8733" y="19086"/>
                  </a:cubicBezTo>
                  <a:cubicBezTo>
                    <a:pt x="10004" y="20461"/>
                    <a:pt x="10427" y="21246"/>
                    <a:pt x="10427" y="21394"/>
                  </a:cubicBezTo>
                  <a:cubicBezTo>
                    <a:pt x="10427" y="21541"/>
                    <a:pt x="10004" y="21050"/>
                    <a:pt x="8310" y="19086"/>
                  </a:cubicBezTo>
                  <a:cubicBezTo>
                    <a:pt x="6615" y="17123"/>
                    <a:pt x="3651" y="13686"/>
                    <a:pt x="1957" y="10643"/>
                  </a:cubicBezTo>
                  <a:cubicBezTo>
                    <a:pt x="263" y="7599"/>
                    <a:pt x="-161" y="4948"/>
                    <a:pt x="51" y="3377"/>
                  </a:cubicBezTo>
                  <a:cubicBezTo>
                    <a:pt x="263" y="1806"/>
                    <a:pt x="1110" y="1316"/>
                    <a:pt x="2592" y="923"/>
                  </a:cubicBezTo>
                  <a:cubicBezTo>
                    <a:pt x="4074" y="530"/>
                    <a:pt x="6192" y="236"/>
                    <a:pt x="8310" y="88"/>
                  </a:cubicBezTo>
                  <a:cubicBezTo>
                    <a:pt x="10427" y="-59"/>
                    <a:pt x="12545" y="-59"/>
                    <a:pt x="14874" y="383"/>
                  </a:cubicBezTo>
                  <a:cubicBezTo>
                    <a:pt x="17204" y="825"/>
                    <a:pt x="19745" y="1708"/>
                    <a:pt x="20592" y="3181"/>
                  </a:cubicBezTo>
                  <a:cubicBezTo>
                    <a:pt x="21439" y="4654"/>
                    <a:pt x="20592" y="6716"/>
                    <a:pt x="19533" y="7943"/>
                  </a:cubicBezTo>
                  <a:cubicBezTo>
                    <a:pt x="18474" y="9170"/>
                    <a:pt x="17204" y="9563"/>
                    <a:pt x="15086" y="9857"/>
                  </a:cubicBezTo>
                  <a:cubicBezTo>
                    <a:pt x="12968" y="10152"/>
                    <a:pt x="10004" y="10348"/>
                    <a:pt x="8310" y="10201"/>
                  </a:cubicBezTo>
                  <a:cubicBezTo>
                    <a:pt x="6615" y="10054"/>
                    <a:pt x="6192" y="9563"/>
                    <a:pt x="5980" y="8876"/>
                  </a:cubicBezTo>
                  <a:cubicBezTo>
                    <a:pt x="5768" y="8188"/>
                    <a:pt x="5768" y="7305"/>
                    <a:pt x="5768" y="6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659449" y="282367"/>
              <a:ext cx="151469" cy="40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552" fill="norm" stroke="1" extrusionOk="0">
                  <a:moveTo>
                    <a:pt x="0" y="735"/>
                  </a:moveTo>
                  <a:cubicBezTo>
                    <a:pt x="1168" y="400"/>
                    <a:pt x="2335" y="64"/>
                    <a:pt x="3649" y="8"/>
                  </a:cubicBezTo>
                  <a:cubicBezTo>
                    <a:pt x="4962" y="-48"/>
                    <a:pt x="6422" y="176"/>
                    <a:pt x="9049" y="1575"/>
                  </a:cubicBezTo>
                  <a:cubicBezTo>
                    <a:pt x="11676" y="2974"/>
                    <a:pt x="15470" y="5548"/>
                    <a:pt x="17951" y="8122"/>
                  </a:cubicBezTo>
                  <a:cubicBezTo>
                    <a:pt x="20432" y="10696"/>
                    <a:pt x="21600" y="13270"/>
                    <a:pt x="20432" y="15453"/>
                  </a:cubicBezTo>
                  <a:cubicBezTo>
                    <a:pt x="19265" y="17635"/>
                    <a:pt x="15762" y="19426"/>
                    <a:pt x="13135" y="20377"/>
                  </a:cubicBezTo>
                  <a:cubicBezTo>
                    <a:pt x="10508" y="21328"/>
                    <a:pt x="8757" y="21440"/>
                    <a:pt x="7005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1027749" y="537571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5600"/>
                    <a:pt x="5538" y="9600"/>
                    <a:pt x="9138" y="6000"/>
                  </a:cubicBezTo>
                  <a:cubicBezTo>
                    <a:pt x="12738" y="2400"/>
                    <a:pt x="1716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1008699" y="410571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5300"/>
                    <a:pt x="11631" y="9000"/>
                    <a:pt x="15231" y="5400"/>
                  </a:cubicBezTo>
                  <a:cubicBezTo>
                    <a:pt x="18831" y="1800"/>
                    <a:pt x="2021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970499" y="296271"/>
              <a:ext cx="152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765" y="21600"/>
                  </a:moveTo>
                  <a:cubicBezTo>
                    <a:pt x="598" y="18000"/>
                    <a:pt x="-570" y="14400"/>
                    <a:pt x="306" y="11400"/>
                  </a:cubicBezTo>
                  <a:cubicBezTo>
                    <a:pt x="1181" y="8400"/>
                    <a:pt x="4100" y="6000"/>
                    <a:pt x="7895" y="4200"/>
                  </a:cubicBezTo>
                  <a:cubicBezTo>
                    <a:pt x="11689" y="2400"/>
                    <a:pt x="16360" y="1200"/>
                    <a:pt x="210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1397637" y="178706"/>
              <a:ext cx="206083" cy="46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331" fill="norm" stroke="1" extrusionOk="0">
                  <a:moveTo>
                    <a:pt x="3690" y="4218"/>
                  </a:moveTo>
                  <a:cubicBezTo>
                    <a:pt x="2406" y="6252"/>
                    <a:pt x="1123" y="8286"/>
                    <a:pt x="482" y="10708"/>
                  </a:cubicBezTo>
                  <a:cubicBezTo>
                    <a:pt x="-160" y="13129"/>
                    <a:pt x="-160" y="15938"/>
                    <a:pt x="482" y="17875"/>
                  </a:cubicBezTo>
                  <a:cubicBezTo>
                    <a:pt x="1123" y="19813"/>
                    <a:pt x="2406" y="20878"/>
                    <a:pt x="4438" y="21217"/>
                  </a:cubicBezTo>
                  <a:cubicBezTo>
                    <a:pt x="6470" y="21556"/>
                    <a:pt x="9250" y="21169"/>
                    <a:pt x="12351" y="19667"/>
                  </a:cubicBezTo>
                  <a:cubicBezTo>
                    <a:pt x="15452" y="18166"/>
                    <a:pt x="18874" y="15551"/>
                    <a:pt x="20157" y="12499"/>
                  </a:cubicBezTo>
                  <a:cubicBezTo>
                    <a:pt x="21440" y="9448"/>
                    <a:pt x="20585" y="5961"/>
                    <a:pt x="19943" y="3927"/>
                  </a:cubicBezTo>
                  <a:cubicBezTo>
                    <a:pt x="19301" y="1893"/>
                    <a:pt x="18874" y="1312"/>
                    <a:pt x="18232" y="828"/>
                  </a:cubicBezTo>
                  <a:cubicBezTo>
                    <a:pt x="17590" y="343"/>
                    <a:pt x="16735" y="-44"/>
                    <a:pt x="15880" y="4"/>
                  </a:cubicBezTo>
                  <a:cubicBezTo>
                    <a:pt x="15024" y="53"/>
                    <a:pt x="14169" y="537"/>
                    <a:pt x="13848" y="1457"/>
                  </a:cubicBezTo>
                  <a:cubicBezTo>
                    <a:pt x="13527" y="2378"/>
                    <a:pt x="13741" y="3734"/>
                    <a:pt x="13955" y="5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1655178" y="386119"/>
              <a:ext cx="140922" cy="18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72" fill="norm" stroke="1" extrusionOk="0">
                  <a:moveTo>
                    <a:pt x="4055" y="9356"/>
                  </a:moveTo>
                  <a:cubicBezTo>
                    <a:pt x="3088" y="10327"/>
                    <a:pt x="2121" y="11298"/>
                    <a:pt x="1315" y="12511"/>
                  </a:cubicBezTo>
                  <a:cubicBezTo>
                    <a:pt x="509" y="13725"/>
                    <a:pt x="-136" y="15181"/>
                    <a:pt x="25" y="15181"/>
                  </a:cubicBezTo>
                  <a:cubicBezTo>
                    <a:pt x="186" y="15181"/>
                    <a:pt x="1154" y="13725"/>
                    <a:pt x="2443" y="11298"/>
                  </a:cubicBezTo>
                  <a:cubicBezTo>
                    <a:pt x="3733" y="8871"/>
                    <a:pt x="5345" y="5473"/>
                    <a:pt x="6634" y="3289"/>
                  </a:cubicBezTo>
                  <a:cubicBezTo>
                    <a:pt x="7924" y="1104"/>
                    <a:pt x="8891" y="134"/>
                    <a:pt x="10019" y="12"/>
                  </a:cubicBezTo>
                  <a:cubicBezTo>
                    <a:pt x="11148" y="-109"/>
                    <a:pt x="12437" y="619"/>
                    <a:pt x="13243" y="3531"/>
                  </a:cubicBezTo>
                  <a:cubicBezTo>
                    <a:pt x="14049" y="6444"/>
                    <a:pt x="14371" y="11540"/>
                    <a:pt x="14855" y="15181"/>
                  </a:cubicBezTo>
                  <a:cubicBezTo>
                    <a:pt x="15339" y="18821"/>
                    <a:pt x="15983" y="21006"/>
                    <a:pt x="16789" y="21248"/>
                  </a:cubicBezTo>
                  <a:cubicBezTo>
                    <a:pt x="17595" y="21491"/>
                    <a:pt x="18563" y="19792"/>
                    <a:pt x="19368" y="18336"/>
                  </a:cubicBezTo>
                  <a:cubicBezTo>
                    <a:pt x="20174" y="16880"/>
                    <a:pt x="20819" y="15666"/>
                    <a:pt x="21464" y="14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1808799" y="404716"/>
              <a:ext cx="50801" cy="8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fill="norm" stroke="1" extrusionOk="0">
                  <a:moveTo>
                    <a:pt x="0" y="9594"/>
                  </a:moveTo>
                  <a:cubicBezTo>
                    <a:pt x="4500" y="5274"/>
                    <a:pt x="9000" y="954"/>
                    <a:pt x="12150" y="144"/>
                  </a:cubicBezTo>
                  <a:cubicBezTo>
                    <a:pt x="15300" y="-666"/>
                    <a:pt x="17100" y="2034"/>
                    <a:pt x="18450" y="6084"/>
                  </a:cubicBezTo>
                  <a:cubicBezTo>
                    <a:pt x="19800" y="10134"/>
                    <a:pt x="20700" y="15534"/>
                    <a:pt x="21600" y="2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1865949" y="270871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2000947" y="80354"/>
              <a:ext cx="112653" cy="46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08" fill="norm" stroke="1" extrusionOk="0">
                  <a:moveTo>
                    <a:pt x="21289" y="2315"/>
                  </a:moveTo>
                  <a:cubicBezTo>
                    <a:pt x="20889" y="1544"/>
                    <a:pt x="20489" y="772"/>
                    <a:pt x="19089" y="338"/>
                  </a:cubicBezTo>
                  <a:cubicBezTo>
                    <a:pt x="17689" y="-96"/>
                    <a:pt x="15289" y="-192"/>
                    <a:pt x="11889" y="531"/>
                  </a:cubicBezTo>
                  <a:cubicBezTo>
                    <a:pt x="8489" y="1254"/>
                    <a:pt x="4089" y="2797"/>
                    <a:pt x="1889" y="5063"/>
                  </a:cubicBezTo>
                  <a:cubicBezTo>
                    <a:pt x="-311" y="7329"/>
                    <a:pt x="-311" y="10319"/>
                    <a:pt x="489" y="13163"/>
                  </a:cubicBezTo>
                  <a:cubicBezTo>
                    <a:pt x="1289" y="16008"/>
                    <a:pt x="2889" y="18708"/>
                    <a:pt x="4489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1945870" y="277221"/>
              <a:ext cx="26298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1251" y="21600"/>
                  </a:moveTo>
                  <a:cubicBezTo>
                    <a:pt x="906" y="20035"/>
                    <a:pt x="560" y="18470"/>
                    <a:pt x="301" y="16748"/>
                  </a:cubicBezTo>
                  <a:cubicBezTo>
                    <a:pt x="42" y="15026"/>
                    <a:pt x="-131" y="13148"/>
                    <a:pt x="128" y="11739"/>
                  </a:cubicBezTo>
                  <a:cubicBezTo>
                    <a:pt x="387" y="10330"/>
                    <a:pt x="1079" y="9391"/>
                    <a:pt x="3843" y="7826"/>
                  </a:cubicBezTo>
                  <a:cubicBezTo>
                    <a:pt x="6608" y="6261"/>
                    <a:pt x="11447" y="4070"/>
                    <a:pt x="14730" y="2661"/>
                  </a:cubicBezTo>
                  <a:cubicBezTo>
                    <a:pt x="18013" y="1252"/>
                    <a:pt x="19741" y="626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2202557" y="163647"/>
              <a:ext cx="120593" cy="34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239" fill="norm" stroke="1" extrusionOk="0">
                  <a:moveTo>
                    <a:pt x="21217" y="1884"/>
                  </a:moveTo>
                  <a:cubicBezTo>
                    <a:pt x="20845" y="1113"/>
                    <a:pt x="20472" y="341"/>
                    <a:pt x="19169" y="84"/>
                  </a:cubicBezTo>
                  <a:cubicBezTo>
                    <a:pt x="17865" y="-173"/>
                    <a:pt x="15631" y="84"/>
                    <a:pt x="12465" y="1884"/>
                  </a:cubicBezTo>
                  <a:cubicBezTo>
                    <a:pt x="9300" y="3684"/>
                    <a:pt x="5203" y="7027"/>
                    <a:pt x="2783" y="10113"/>
                  </a:cubicBezTo>
                  <a:cubicBezTo>
                    <a:pt x="362" y="13198"/>
                    <a:pt x="-383" y="16027"/>
                    <a:pt x="176" y="17956"/>
                  </a:cubicBezTo>
                  <a:cubicBezTo>
                    <a:pt x="734" y="19884"/>
                    <a:pt x="2596" y="20913"/>
                    <a:pt x="6134" y="21170"/>
                  </a:cubicBezTo>
                  <a:cubicBezTo>
                    <a:pt x="9672" y="21427"/>
                    <a:pt x="14886" y="20913"/>
                    <a:pt x="20100" y="20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2368012" y="290867"/>
              <a:ext cx="134148" cy="19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0759" fill="norm" stroke="1" extrusionOk="0">
                  <a:moveTo>
                    <a:pt x="7911" y="1885"/>
                  </a:moveTo>
                  <a:cubicBezTo>
                    <a:pt x="6914" y="1003"/>
                    <a:pt x="5917" y="121"/>
                    <a:pt x="4754" y="11"/>
                  </a:cubicBezTo>
                  <a:cubicBezTo>
                    <a:pt x="3591" y="-99"/>
                    <a:pt x="2261" y="562"/>
                    <a:pt x="1265" y="2546"/>
                  </a:cubicBezTo>
                  <a:cubicBezTo>
                    <a:pt x="268" y="4530"/>
                    <a:pt x="-397" y="7836"/>
                    <a:pt x="268" y="11362"/>
                  </a:cubicBezTo>
                  <a:cubicBezTo>
                    <a:pt x="932" y="14889"/>
                    <a:pt x="2926" y="18636"/>
                    <a:pt x="6415" y="20068"/>
                  </a:cubicBezTo>
                  <a:cubicBezTo>
                    <a:pt x="9905" y="21501"/>
                    <a:pt x="14889" y="20619"/>
                    <a:pt x="17714" y="18195"/>
                  </a:cubicBezTo>
                  <a:cubicBezTo>
                    <a:pt x="20538" y="15770"/>
                    <a:pt x="21203" y="11803"/>
                    <a:pt x="21037" y="8938"/>
                  </a:cubicBezTo>
                  <a:cubicBezTo>
                    <a:pt x="20871" y="6072"/>
                    <a:pt x="19874" y="4309"/>
                    <a:pt x="18212" y="3317"/>
                  </a:cubicBezTo>
                  <a:cubicBezTo>
                    <a:pt x="16551" y="2325"/>
                    <a:pt x="14225" y="2105"/>
                    <a:pt x="12065" y="2215"/>
                  </a:cubicBezTo>
                  <a:cubicBezTo>
                    <a:pt x="9905" y="2325"/>
                    <a:pt x="7911" y="2766"/>
                    <a:pt x="7080" y="3648"/>
                  </a:cubicBezTo>
                  <a:cubicBezTo>
                    <a:pt x="6249" y="4530"/>
                    <a:pt x="6581" y="5852"/>
                    <a:pt x="6914" y="7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2551749" y="467721"/>
              <a:ext cx="1569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320"/>
                    <a:pt x="21600" y="8640"/>
                    <a:pt x="18900" y="12240"/>
                  </a:cubicBezTo>
                  <a:cubicBezTo>
                    <a:pt x="16200" y="15840"/>
                    <a:pt x="81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2715627" y="277221"/>
              <a:ext cx="13923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867"/>
                    <a:pt x="-1303" y="11733"/>
                    <a:pt x="240" y="15333"/>
                  </a:cubicBezTo>
                  <a:cubicBezTo>
                    <a:pt x="1783" y="18933"/>
                    <a:pt x="11040" y="20267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2793049" y="150221"/>
              <a:ext cx="8547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0" y="0"/>
                  </a:moveTo>
                  <a:cubicBezTo>
                    <a:pt x="7200" y="3011"/>
                    <a:pt x="14400" y="6022"/>
                    <a:pt x="18000" y="9033"/>
                  </a:cubicBezTo>
                  <a:cubicBezTo>
                    <a:pt x="21600" y="12044"/>
                    <a:pt x="21600" y="15055"/>
                    <a:pt x="18514" y="17149"/>
                  </a:cubicBezTo>
                  <a:cubicBezTo>
                    <a:pt x="15429" y="19244"/>
                    <a:pt x="9257" y="20422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2970849" y="277926"/>
              <a:ext cx="17780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2829" y="12126"/>
                    <a:pt x="5657" y="4168"/>
                    <a:pt x="9257" y="1326"/>
                  </a:cubicBezTo>
                  <a:cubicBezTo>
                    <a:pt x="12857" y="-1516"/>
                    <a:pt x="17229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3053399" y="344077"/>
              <a:ext cx="1333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371" y="11918"/>
                    <a:pt x="2743" y="3818"/>
                    <a:pt x="6343" y="1118"/>
                  </a:cubicBezTo>
                  <a:cubicBezTo>
                    <a:pt x="9943" y="-1582"/>
                    <a:pt x="157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3058623" y="423271"/>
              <a:ext cx="109077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381" fill="norm" stroke="1" extrusionOk="0">
                  <a:moveTo>
                    <a:pt x="2662" y="3812"/>
                  </a:moveTo>
                  <a:cubicBezTo>
                    <a:pt x="1032" y="10165"/>
                    <a:pt x="-598" y="16518"/>
                    <a:pt x="217" y="19059"/>
                  </a:cubicBezTo>
                  <a:cubicBezTo>
                    <a:pt x="1032" y="21600"/>
                    <a:pt x="4293" y="20329"/>
                    <a:pt x="8164" y="16518"/>
                  </a:cubicBezTo>
                  <a:cubicBezTo>
                    <a:pt x="12036" y="12706"/>
                    <a:pt x="16519" y="6353"/>
                    <a:pt x="210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3461122" y="68617"/>
              <a:ext cx="140330" cy="421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511" fill="norm" stroke="1" extrusionOk="0">
                  <a:moveTo>
                    <a:pt x="1682" y="10320"/>
                  </a:moveTo>
                  <a:cubicBezTo>
                    <a:pt x="1995" y="13452"/>
                    <a:pt x="2308" y="16584"/>
                    <a:pt x="2465" y="18420"/>
                  </a:cubicBezTo>
                  <a:cubicBezTo>
                    <a:pt x="2621" y="20256"/>
                    <a:pt x="2621" y="20796"/>
                    <a:pt x="2308" y="20796"/>
                  </a:cubicBezTo>
                  <a:cubicBezTo>
                    <a:pt x="1995" y="20796"/>
                    <a:pt x="1369" y="20256"/>
                    <a:pt x="1056" y="17826"/>
                  </a:cubicBezTo>
                  <a:cubicBezTo>
                    <a:pt x="743" y="15396"/>
                    <a:pt x="743" y="11076"/>
                    <a:pt x="1213" y="7944"/>
                  </a:cubicBezTo>
                  <a:cubicBezTo>
                    <a:pt x="1682" y="4812"/>
                    <a:pt x="2621" y="2868"/>
                    <a:pt x="3874" y="1680"/>
                  </a:cubicBezTo>
                  <a:cubicBezTo>
                    <a:pt x="5126" y="492"/>
                    <a:pt x="6691" y="60"/>
                    <a:pt x="8100" y="6"/>
                  </a:cubicBezTo>
                  <a:cubicBezTo>
                    <a:pt x="9508" y="-48"/>
                    <a:pt x="10761" y="276"/>
                    <a:pt x="11543" y="1194"/>
                  </a:cubicBezTo>
                  <a:cubicBezTo>
                    <a:pt x="12326" y="2112"/>
                    <a:pt x="12639" y="3624"/>
                    <a:pt x="12482" y="4704"/>
                  </a:cubicBezTo>
                  <a:cubicBezTo>
                    <a:pt x="12326" y="5784"/>
                    <a:pt x="11700" y="6432"/>
                    <a:pt x="10447" y="7404"/>
                  </a:cubicBezTo>
                  <a:cubicBezTo>
                    <a:pt x="9195" y="8376"/>
                    <a:pt x="7317" y="9672"/>
                    <a:pt x="8100" y="10536"/>
                  </a:cubicBezTo>
                  <a:cubicBezTo>
                    <a:pt x="8882" y="11400"/>
                    <a:pt x="12326" y="11832"/>
                    <a:pt x="15456" y="12750"/>
                  </a:cubicBezTo>
                  <a:cubicBezTo>
                    <a:pt x="18587" y="13668"/>
                    <a:pt x="21404" y="15072"/>
                    <a:pt x="20621" y="16530"/>
                  </a:cubicBezTo>
                  <a:cubicBezTo>
                    <a:pt x="19839" y="17988"/>
                    <a:pt x="15456" y="19500"/>
                    <a:pt x="12169" y="20364"/>
                  </a:cubicBezTo>
                  <a:cubicBezTo>
                    <a:pt x="8882" y="21228"/>
                    <a:pt x="6691" y="21444"/>
                    <a:pt x="4813" y="21498"/>
                  </a:cubicBezTo>
                  <a:cubicBezTo>
                    <a:pt x="2934" y="21552"/>
                    <a:pt x="1369" y="21444"/>
                    <a:pt x="587" y="21066"/>
                  </a:cubicBezTo>
                  <a:cubicBezTo>
                    <a:pt x="-196" y="20688"/>
                    <a:pt x="-196" y="20040"/>
                    <a:pt x="587" y="19392"/>
                  </a:cubicBezTo>
                  <a:cubicBezTo>
                    <a:pt x="1369" y="18744"/>
                    <a:pt x="2934" y="18096"/>
                    <a:pt x="4500" y="17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3643949" y="275502"/>
              <a:ext cx="152401" cy="14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12284"/>
                  </a:moveTo>
                  <a:cubicBezTo>
                    <a:pt x="3000" y="11976"/>
                    <a:pt x="6000" y="11667"/>
                    <a:pt x="8550" y="10433"/>
                  </a:cubicBezTo>
                  <a:cubicBezTo>
                    <a:pt x="11100" y="9199"/>
                    <a:pt x="13200" y="7039"/>
                    <a:pt x="14100" y="4879"/>
                  </a:cubicBezTo>
                  <a:cubicBezTo>
                    <a:pt x="15000" y="2719"/>
                    <a:pt x="14700" y="559"/>
                    <a:pt x="13500" y="96"/>
                  </a:cubicBezTo>
                  <a:cubicBezTo>
                    <a:pt x="12300" y="-367"/>
                    <a:pt x="10200" y="867"/>
                    <a:pt x="8400" y="3182"/>
                  </a:cubicBezTo>
                  <a:cubicBezTo>
                    <a:pt x="6600" y="5496"/>
                    <a:pt x="5100" y="8890"/>
                    <a:pt x="4800" y="12130"/>
                  </a:cubicBezTo>
                  <a:cubicBezTo>
                    <a:pt x="4500" y="15370"/>
                    <a:pt x="5400" y="18456"/>
                    <a:pt x="8400" y="19844"/>
                  </a:cubicBezTo>
                  <a:cubicBezTo>
                    <a:pt x="11400" y="21233"/>
                    <a:pt x="16500" y="20924"/>
                    <a:pt x="21600" y="20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3860761" y="29571"/>
              <a:ext cx="100689" cy="38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73" fill="norm" stroke="1" extrusionOk="0">
                  <a:moveTo>
                    <a:pt x="20056" y="0"/>
                  </a:moveTo>
                  <a:cubicBezTo>
                    <a:pt x="17806" y="232"/>
                    <a:pt x="15556" y="465"/>
                    <a:pt x="12856" y="1684"/>
                  </a:cubicBezTo>
                  <a:cubicBezTo>
                    <a:pt x="10156" y="2903"/>
                    <a:pt x="7006" y="5110"/>
                    <a:pt x="4756" y="8187"/>
                  </a:cubicBezTo>
                  <a:cubicBezTo>
                    <a:pt x="2506" y="11265"/>
                    <a:pt x="1156" y="15213"/>
                    <a:pt x="481" y="17477"/>
                  </a:cubicBezTo>
                  <a:cubicBezTo>
                    <a:pt x="-194" y="19742"/>
                    <a:pt x="-194" y="20323"/>
                    <a:pt x="706" y="20787"/>
                  </a:cubicBezTo>
                  <a:cubicBezTo>
                    <a:pt x="1606" y="21252"/>
                    <a:pt x="3406" y="21600"/>
                    <a:pt x="7006" y="21194"/>
                  </a:cubicBezTo>
                  <a:cubicBezTo>
                    <a:pt x="10606" y="20787"/>
                    <a:pt x="16006" y="19626"/>
                    <a:pt x="21406" y="18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3838683" y="251821"/>
              <a:ext cx="160867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21600"/>
                  </a:moveTo>
                  <a:cubicBezTo>
                    <a:pt x="1421" y="21600"/>
                    <a:pt x="0" y="21600"/>
                    <a:pt x="0" y="21600"/>
                  </a:cubicBezTo>
                  <a:cubicBezTo>
                    <a:pt x="0" y="21600"/>
                    <a:pt x="1421" y="21600"/>
                    <a:pt x="5258" y="18000"/>
                  </a:cubicBezTo>
                  <a:cubicBezTo>
                    <a:pt x="9095" y="14400"/>
                    <a:pt x="1534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4016956" y="236603"/>
              <a:ext cx="217544" cy="15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154" fill="norm" stroke="1" extrusionOk="0">
                  <a:moveTo>
                    <a:pt x="10131" y="4542"/>
                  </a:moveTo>
                  <a:cubicBezTo>
                    <a:pt x="11169" y="3139"/>
                    <a:pt x="12208" y="1737"/>
                    <a:pt x="12208" y="895"/>
                  </a:cubicBezTo>
                  <a:cubicBezTo>
                    <a:pt x="12208" y="54"/>
                    <a:pt x="11169" y="-227"/>
                    <a:pt x="9611" y="194"/>
                  </a:cubicBezTo>
                  <a:cubicBezTo>
                    <a:pt x="8054" y="615"/>
                    <a:pt x="5977" y="1737"/>
                    <a:pt x="4211" y="4682"/>
                  </a:cubicBezTo>
                  <a:cubicBezTo>
                    <a:pt x="2446" y="7628"/>
                    <a:pt x="992" y="12396"/>
                    <a:pt x="369" y="15482"/>
                  </a:cubicBezTo>
                  <a:cubicBezTo>
                    <a:pt x="-254" y="18568"/>
                    <a:pt x="-46" y="19970"/>
                    <a:pt x="681" y="20672"/>
                  </a:cubicBezTo>
                  <a:cubicBezTo>
                    <a:pt x="1408" y="21373"/>
                    <a:pt x="2654" y="21373"/>
                    <a:pt x="4211" y="20251"/>
                  </a:cubicBezTo>
                  <a:cubicBezTo>
                    <a:pt x="5769" y="19129"/>
                    <a:pt x="7638" y="16885"/>
                    <a:pt x="8781" y="14921"/>
                  </a:cubicBezTo>
                  <a:cubicBezTo>
                    <a:pt x="9923" y="12957"/>
                    <a:pt x="10338" y="11274"/>
                    <a:pt x="10858" y="9872"/>
                  </a:cubicBezTo>
                  <a:cubicBezTo>
                    <a:pt x="11377" y="8469"/>
                    <a:pt x="12000" y="7347"/>
                    <a:pt x="12623" y="7347"/>
                  </a:cubicBezTo>
                  <a:cubicBezTo>
                    <a:pt x="13246" y="7347"/>
                    <a:pt x="13869" y="8469"/>
                    <a:pt x="15323" y="9451"/>
                  </a:cubicBezTo>
                  <a:cubicBezTo>
                    <a:pt x="16777" y="10433"/>
                    <a:pt x="19061" y="11274"/>
                    <a:pt x="21346" y="12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4414185" y="0"/>
              <a:ext cx="137815" cy="37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76" fill="norm" stroke="1" extrusionOk="0">
                  <a:moveTo>
                    <a:pt x="21308" y="2036"/>
                  </a:moveTo>
                  <a:cubicBezTo>
                    <a:pt x="20326" y="1316"/>
                    <a:pt x="19344" y="596"/>
                    <a:pt x="18035" y="236"/>
                  </a:cubicBezTo>
                  <a:cubicBezTo>
                    <a:pt x="16726" y="-124"/>
                    <a:pt x="15090" y="-124"/>
                    <a:pt x="12635" y="596"/>
                  </a:cubicBezTo>
                  <a:cubicBezTo>
                    <a:pt x="10181" y="1316"/>
                    <a:pt x="6908" y="2756"/>
                    <a:pt x="4290" y="5156"/>
                  </a:cubicBezTo>
                  <a:cubicBezTo>
                    <a:pt x="1672" y="7556"/>
                    <a:pt x="-292" y="10916"/>
                    <a:pt x="35" y="13556"/>
                  </a:cubicBezTo>
                  <a:cubicBezTo>
                    <a:pt x="363" y="16196"/>
                    <a:pt x="2981" y="18116"/>
                    <a:pt x="6581" y="19316"/>
                  </a:cubicBezTo>
                  <a:cubicBezTo>
                    <a:pt x="10181" y="20516"/>
                    <a:pt x="14763" y="20996"/>
                    <a:pt x="19344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4640899" y="99421"/>
              <a:ext cx="44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4717099" y="308971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6442"/>
                    <a:pt x="11700" y="12884"/>
                    <a:pt x="8100" y="16484"/>
                  </a:cubicBezTo>
                  <a:cubicBezTo>
                    <a:pt x="4500" y="20084"/>
                    <a:pt x="2250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4964749" y="105771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00"/>
                    <a:pt x="7200" y="11600"/>
                    <a:pt x="10800" y="15200"/>
                  </a:cubicBezTo>
                  <a:cubicBezTo>
                    <a:pt x="14400" y="18800"/>
                    <a:pt x="18000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5085399" y="10521"/>
              <a:ext cx="77504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1705" y="0"/>
                  </a:moveTo>
                  <a:cubicBezTo>
                    <a:pt x="4547" y="0"/>
                    <a:pt x="7389" y="0"/>
                    <a:pt x="10800" y="847"/>
                  </a:cubicBezTo>
                  <a:cubicBezTo>
                    <a:pt x="14211" y="1694"/>
                    <a:pt x="18189" y="3388"/>
                    <a:pt x="19895" y="6194"/>
                  </a:cubicBezTo>
                  <a:cubicBezTo>
                    <a:pt x="21600" y="9000"/>
                    <a:pt x="21032" y="12918"/>
                    <a:pt x="17337" y="15671"/>
                  </a:cubicBezTo>
                  <a:cubicBezTo>
                    <a:pt x="13642" y="18424"/>
                    <a:pt x="6821" y="200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1592899" y="613771"/>
              <a:ext cx="12509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0" y="20229"/>
                    <a:pt x="2120" y="18857"/>
                    <a:pt x="3198" y="17400"/>
                  </a:cubicBezTo>
                  <a:cubicBezTo>
                    <a:pt x="4276" y="15943"/>
                    <a:pt x="5373" y="14400"/>
                    <a:pt x="6487" y="12771"/>
                  </a:cubicBezTo>
                  <a:cubicBezTo>
                    <a:pt x="7602" y="11143"/>
                    <a:pt x="8735" y="9429"/>
                    <a:pt x="9923" y="7886"/>
                  </a:cubicBezTo>
                  <a:cubicBezTo>
                    <a:pt x="11111" y="6343"/>
                    <a:pt x="12353" y="4971"/>
                    <a:pt x="13706" y="3686"/>
                  </a:cubicBezTo>
                  <a:cubicBezTo>
                    <a:pt x="15058" y="2400"/>
                    <a:pt x="16520" y="1200"/>
                    <a:pt x="17854" y="600"/>
                  </a:cubicBezTo>
                  <a:cubicBezTo>
                    <a:pt x="19188" y="0"/>
                    <a:pt x="203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1924350" y="670921"/>
              <a:ext cx="944900" cy="19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41" fill="norm" stroke="1" extrusionOk="0">
                  <a:moveTo>
                    <a:pt x="3009" y="18813"/>
                  </a:moveTo>
                  <a:cubicBezTo>
                    <a:pt x="2334" y="19510"/>
                    <a:pt x="1659" y="20206"/>
                    <a:pt x="1104" y="20671"/>
                  </a:cubicBezTo>
                  <a:cubicBezTo>
                    <a:pt x="550" y="21135"/>
                    <a:pt x="116" y="21368"/>
                    <a:pt x="19" y="21484"/>
                  </a:cubicBezTo>
                  <a:cubicBezTo>
                    <a:pt x="-77" y="21600"/>
                    <a:pt x="164" y="21600"/>
                    <a:pt x="1104" y="20903"/>
                  </a:cubicBezTo>
                  <a:cubicBezTo>
                    <a:pt x="2044" y="20206"/>
                    <a:pt x="3684" y="18813"/>
                    <a:pt x="5419" y="16839"/>
                  </a:cubicBezTo>
                  <a:cubicBezTo>
                    <a:pt x="7155" y="14865"/>
                    <a:pt x="8987" y="12310"/>
                    <a:pt x="10699" y="10335"/>
                  </a:cubicBezTo>
                  <a:cubicBezTo>
                    <a:pt x="12411" y="8361"/>
                    <a:pt x="14002" y="6968"/>
                    <a:pt x="15786" y="5342"/>
                  </a:cubicBezTo>
                  <a:cubicBezTo>
                    <a:pt x="17569" y="3716"/>
                    <a:pt x="19546" y="1858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1554799" y="1166221"/>
              <a:ext cx="114301" cy="13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1346"/>
                    <a:pt x="800" y="2692"/>
                    <a:pt x="1800" y="3970"/>
                  </a:cubicBezTo>
                  <a:cubicBezTo>
                    <a:pt x="2800" y="5249"/>
                    <a:pt x="4400" y="6460"/>
                    <a:pt x="6000" y="7806"/>
                  </a:cubicBezTo>
                  <a:cubicBezTo>
                    <a:pt x="7600" y="9151"/>
                    <a:pt x="9200" y="10632"/>
                    <a:pt x="10600" y="12028"/>
                  </a:cubicBezTo>
                  <a:cubicBezTo>
                    <a:pt x="12000" y="13424"/>
                    <a:pt x="13200" y="14736"/>
                    <a:pt x="14600" y="15931"/>
                  </a:cubicBezTo>
                  <a:cubicBezTo>
                    <a:pt x="16000" y="17125"/>
                    <a:pt x="17600" y="18202"/>
                    <a:pt x="18800" y="19127"/>
                  </a:cubicBezTo>
                  <a:cubicBezTo>
                    <a:pt x="20000" y="20052"/>
                    <a:pt x="20800" y="208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1408749" y="2264771"/>
              <a:ext cx="304801" cy="12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0" y="0"/>
                  </a:moveTo>
                  <a:cubicBezTo>
                    <a:pt x="900" y="3895"/>
                    <a:pt x="1800" y="7790"/>
                    <a:pt x="4200" y="11508"/>
                  </a:cubicBezTo>
                  <a:cubicBezTo>
                    <a:pt x="6600" y="15226"/>
                    <a:pt x="10500" y="18767"/>
                    <a:pt x="13650" y="20184"/>
                  </a:cubicBezTo>
                  <a:cubicBezTo>
                    <a:pt x="16800" y="21600"/>
                    <a:pt x="19200" y="20892"/>
                    <a:pt x="21600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1662749" y="2353671"/>
              <a:ext cx="1270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500"/>
                    <a:pt x="14400" y="9000"/>
                    <a:pt x="10800" y="12600"/>
                  </a:cubicBezTo>
                  <a:cubicBezTo>
                    <a:pt x="7200" y="16200"/>
                    <a:pt x="360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2081849" y="1572621"/>
              <a:ext cx="187112" cy="51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356" fill="norm" stroke="1" extrusionOk="0">
                  <a:moveTo>
                    <a:pt x="0" y="5005"/>
                  </a:moveTo>
                  <a:cubicBezTo>
                    <a:pt x="480" y="7288"/>
                    <a:pt x="960" y="9571"/>
                    <a:pt x="1920" y="11766"/>
                  </a:cubicBezTo>
                  <a:cubicBezTo>
                    <a:pt x="2880" y="13961"/>
                    <a:pt x="4320" y="16068"/>
                    <a:pt x="5160" y="17341"/>
                  </a:cubicBezTo>
                  <a:cubicBezTo>
                    <a:pt x="6000" y="18615"/>
                    <a:pt x="6240" y="19054"/>
                    <a:pt x="5880" y="17824"/>
                  </a:cubicBezTo>
                  <a:cubicBezTo>
                    <a:pt x="5520" y="16595"/>
                    <a:pt x="4560" y="13698"/>
                    <a:pt x="3720" y="10756"/>
                  </a:cubicBezTo>
                  <a:cubicBezTo>
                    <a:pt x="2880" y="7815"/>
                    <a:pt x="2160" y="4829"/>
                    <a:pt x="1800" y="3117"/>
                  </a:cubicBezTo>
                  <a:cubicBezTo>
                    <a:pt x="1440" y="1405"/>
                    <a:pt x="1440" y="966"/>
                    <a:pt x="1920" y="615"/>
                  </a:cubicBezTo>
                  <a:cubicBezTo>
                    <a:pt x="2400" y="263"/>
                    <a:pt x="3360" y="0"/>
                    <a:pt x="4680" y="0"/>
                  </a:cubicBezTo>
                  <a:cubicBezTo>
                    <a:pt x="6000" y="0"/>
                    <a:pt x="7680" y="263"/>
                    <a:pt x="10560" y="1712"/>
                  </a:cubicBezTo>
                  <a:cubicBezTo>
                    <a:pt x="13440" y="3161"/>
                    <a:pt x="17520" y="5795"/>
                    <a:pt x="19560" y="8473"/>
                  </a:cubicBezTo>
                  <a:cubicBezTo>
                    <a:pt x="21600" y="11151"/>
                    <a:pt x="21600" y="13873"/>
                    <a:pt x="20400" y="15980"/>
                  </a:cubicBezTo>
                  <a:cubicBezTo>
                    <a:pt x="19200" y="18088"/>
                    <a:pt x="16800" y="19580"/>
                    <a:pt x="14880" y="20459"/>
                  </a:cubicBezTo>
                  <a:cubicBezTo>
                    <a:pt x="12960" y="21337"/>
                    <a:pt x="11520" y="21600"/>
                    <a:pt x="10080" y="21117"/>
                  </a:cubicBezTo>
                  <a:cubicBezTo>
                    <a:pt x="8640" y="20634"/>
                    <a:pt x="7200" y="19405"/>
                    <a:pt x="6720" y="18571"/>
                  </a:cubicBezTo>
                  <a:cubicBezTo>
                    <a:pt x="6240" y="17737"/>
                    <a:pt x="6720" y="17298"/>
                    <a:pt x="7200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2443799" y="1813921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2478634" y="1877421"/>
              <a:ext cx="174716" cy="6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012" fill="norm" stroke="1" extrusionOk="0">
                  <a:moveTo>
                    <a:pt x="1963" y="14175"/>
                  </a:moveTo>
                  <a:cubicBezTo>
                    <a:pt x="922" y="16875"/>
                    <a:pt x="-119" y="19575"/>
                    <a:pt x="11" y="20588"/>
                  </a:cubicBezTo>
                  <a:cubicBezTo>
                    <a:pt x="141" y="21600"/>
                    <a:pt x="1442" y="20925"/>
                    <a:pt x="5216" y="17212"/>
                  </a:cubicBezTo>
                  <a:cubicBezTo>
                    <a:pt x="8989" y="13500"/>
                    <a:pt x="15235" y="675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2925880" y="1474460"/>
              <a:ext cx="152920" cy="49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98" fill="norm" stroke="1" extrusionOk="0">
                  <a:moveTo>
                    <a:pt x="15163" y="4280"/>
                  </a:moveTo>
                  <a:cubicBezTo>
                    <a:pt x="16347" y="3357"/>
                    <a:pt x="17530" y="2434"/>
                    <a:pt x="17974" y="1742"/>
                  </a:cubicBezTo>
                  <a:cubicBezTo>
                    <a:pt x="18418" y="1050"/>
                    <a:pt x="18122" y="588"/>
                    <a:pt x="17235" y="311"/>
                  </a:cubicBezTo>
                  <a:cubicBezTo>
                    <a:pt x="16347" y="34"/>
                    <a:pt x="14867" y="-58"/>
                    <a:pt x="12796" y="34"/>
                  </a:cubicBezTo>
                  <a:cubicBezTo>
                    <a:pt x="10725" y="127"/>
                    <a:pt x="8062" y="404"/>
                    <a:pt x="5843" y="1373"/>
                  </a:cubicBezTo>
                  <a:cubicBezTo>
                    <a:pt x="3624" y="2342"/>
                    <a:pt x="1848" y="4004"/>
                    <a:pt x="3032" y="5619"/>
                  </a:cubicBezTo>
                  <a:cubicBezTo>
                    <a:pt x="4215" y="7234"/>
                    <a:pt x="8358" y="8804"/>
                    <a:pt x="11021" y="10142"/>
                  </a:cubicBezTo>
                  <a:cubicBezTo>
                    <a:pt x="13684" y="11480"/>
                    <a:pt x="14867" y="12588"/>
                    <a:pt x="14424" y="13557"/>
                  </a:cubicBezTo>
                  <a:cubicBezTo>
                    <a:pt x="13980" y="14527"/>
                    <a:pt x="11909" y="15357"/>
                    <a:pt x="9393" y="16050"/>
                  </a:cubicBezTo>
                  <a:cubicBezTo>
                    <a:pt x="6878" y="16742"/>
                    <a:pt x="3919" y="17296"/>
                    <a:pt x="2144" y="17804"/>
                  </a:cubicBezTo>
                  <a:cubicBezTo>
                    <a:pt x="369" y="18311"/>
                    <a:pt x="-223" y="18773"/>
                    <a:pt x="73" y="19142"/>
                  </a:cubicBezTo>
                  <a:cubicBezTo>
                    <a:pt x="369" y="19511"/>
                    <a:pt x="1552" y="19788"/>
                    <a:pt x="3624" y="20296"/>
                  </a:cubicBezTo>
                  <a:cubicBezTo>
                    <a:pt x="5695" y="20804"/>
                    <a:pt x="8654" y="21542"/>
                    <a:pt x="11761" y="21496"/>
                  </a:cubicBezTo>
                  <a:cubicBezTo>
                    <a:pt x="14867" y="21450"/>
                    <a:pt x="18122" y="20619"/>
                    <a:pt x="21377" y="19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3127859" y="1664608"/>
              <a:ext cx="262091" cy="2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02" fill="norm" stroke="1" extrusionOk="0">
                  <a:moveTo>
                    <a:pt x="1179" y="2254"/>
                  </a:moveTo>
                  <a:cubicBezTo>
                    <a:pt x="488" y="1185"/>
                    <a:pt x="-203" y="116"/>
                    <a:pt x="56" y="9"/>
                  </a:cubicBezTo>
                  <a:cubicBezTo>
                    <a:pt x="315" y="-98"/>
                    <a:pt x="1525" y="757"/>
                    <a:pt x="4290" y="3110"/>
                  </a:cubicBezTo>
                  <a:cubicBezTo>
                    <a:pt x="7055" y="5462"/>
                    <a:pt x="11375" y="9312"/>
                    <a:pt x="14485" y="12627"/>
                  </a:cubicBezTo>
                  <a:cubicBezTo>
                    <a:pt x="17595" y="15942"/>
                    <a:pt x="19496" y="18722"/>
                    <a:pt x="2139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3250249" y="1642471"/>
              <a:ext cx="952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1350"/>
                    <a:pt x="14880" y="2700"/>
                    <a:pt x="11280" y="5850"/>
                  </a:cubicBezTo>
                  <a:cubicBezTo>
                    <a:pt x="7680" y="9000"/>
                    <a:pt x="3840" y="13950"/>
                    <a:pt x="1920" y="16875"/>
                  </a:cubicBezTo>
                  <a:cubicBezTo>
                    <a:pt x="0" y="19800"/>
                    <a:pt x="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3447099" y="1845671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3548699" y="1871071"/>
              <a:ext cx="2540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3960" y="18900"/>
                    <a:pt x="7920" y="21600"/>
                    <a:pt x="11520" y="18900"/>
                  </a:cubicBezTo>
                  <a:cubicBezTo>
                    <a:pt x="15120" y="16200"/>
                    <a:pt x="1836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3885249" y="1845671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4190049" y="1599722"/>
              <a:ext cx="215901" cy="28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831"/>
                  </a:moveTo>
                  <a:cubicBezTo>
                    <a:pt x="847" y="351"/>
                    <a:pt x="1694" y="-129"/>
                    <a:pt x="2541" y="31"/>
                  </a:cubicBezTo>
                  <a:cubicBezTo>
                    <a:pt x="3388" y="191"/>
                    <a:pt x="4235" y="991"/>
                    <a:pt x="6141" y="3471"/>
                  </a:cubicBezTo>
                  <a:cubicBezTo>
                    <a:pt x="8047" y="5951"/>
                    <a:pt x="11012" y="10111"/>
                    <a:pt x="13765" y="13391"/>
                  </a:cubicBezTo>
                  <a:cubicBezTo>
                    <a:pt x="16518" y="16671"/>
                    <a:pt x="19059" y="19071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4240849" y="1557499"/>
              <a:ext cx="165101" cy="38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1535"/>
                  </a:moveTo>
                  <a:cubicBezTo>
                    <a:pt x="20769" y="834"/>
                    <a:pt x="19938" y="134"/>
                    <a:pt x="19108" y="17"/>
                  </a:cubicBezTo>
                  <a:cubicBezTo>
                    <a:pt x="18277" y="-100"/>
                    <a:pt x="17446" y="367"/>
                    <a:pt x="15508" y="2177"/>
                  </a:cubicBezTo>
                  <a:cubicBezTo>
                    <a:pt x="13569" y="3986"/>
                    <a:pt x="10523" y="7139"/>
                    <a:pt x="7754" y="10583"/>
                  </a:cubicBezTo>
                  <a:cubicBezTo>
                    <a:pt x="4985" y="14028"/>
                    <a:pt x="2492" y="17764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4422031" y="1837065"/>
              <a:ext cx="104569" cy="11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40" fill="norm" stroke="1" extrusionOk="0">
                  <a:moveTo>
                    <a:pt x="3198" y="1569"/>
                  </a:moveTo>
                  <a:cubicBezTo>
                    <a:pt x="2334" y="5426"/>
                    <a:pt x="1470" y="9283"/>
                    <a:pt x="822" y="12369"/>
                  </a:cubicBezTo>
                  <a:cubicBezTo>
                    <a:pt x="174" y="15454"/>
                    <a:pt x="-258" y="17769"/>
                    <a:pt x="174" y="17190"/>
                  </a:cubicBezTo>
                  <a:cubicBezTo>
                    <a:pt x="606" y="16611"/>
                    <a:pt x="1902" y="13140"/>
                    <a:pt x="2766" y="10440"/>
                  </a:cubicBezTo>
                  <a:cubicBezTo>
                    <a:pt x="3630" y="7740"/>
                    <a:pt x="4062" y="5811"/>
                    <a:pt x="4926" y="4076"/>
                  </a:cubicBezTo>
                  <a:cubicBezTo>
                    <a:pt x="5790" y="2340"/>
                    <a:pt x="7086" y="797"/>
                    <a:pt x="8814" y="219"/>
                  </a:cubicBezTo>
                  <a:cubicBezTo>
                    <a:pt x="10542" y="-360"/>
                    <a:pt x="12702" y="26"/>
                    <a:pt x="14862" y="3690"/>
                  </a:cubicBezTo>
                  <a:cubicBezTo>
                    <a:pt x="17022" y="7354"/>
                    <a:pt x="19182" y="14297"/>
                    <a:pt x="21342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4545649" y="1460437"/>
              <a:ext cx="96933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073" fill="norm" stroke="1" extrusionOk="0">
                  <a:moveTo>
                    <a:pt x="0" y="527"/>
                  </a:moveTo>
                  <a:cubicBezTo>
                    <a:pt x="2250" y="0"/>
                    <a:pt x="4500" y="-527"/>
                    <a:pt x="8325" y="1053"/>
                  </a:cubicBezTo>
                  <a:cubicBezTo>
                    <a:pt x="12150" y="2634"/>
                    <a:pt x="17550" y="6322"/>
                    <a:pt x="19575" y="10010"/>
                  </a:cubicBezTo>
                  <a:cubicBezTo>
                    <a:pt x="21600" y="13697"/>
                    <a:pt x="20250" y="17385"/>
                    <a:pt x="18900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4532949" y="1693271"/>
              <a:ext cx="112356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600" fill="norm" stroke="1" extrusionOk="0">
                  <a:moveTo>
                    <a:pt x="9425" y="0"/>
                  </a:moveTo>
                  <a:cubicBezTo>
                    <a:pt x="8640" y="800"/>
                    <a:pt x="7855" y="1600"/>
                    <a:pt x="7658" y="2400"/>
                  </a:cubicBezTo>
                  <a:cubicBezTo>
                    <a:pt x="7462" y="3200"/>
                    <a:pt x="7855" y="4000"/>
                    <a:pt x="10015" y="5120"/>
                  </a:cubicBezTo>
                  <a:cubicBezTo>
                    <a:pt x="12175" y="6240"/>
                    <a:pt x="16102" y="7680"/>
                    <a:pt x="18458" y="9200"/>
                  </a:cubicBezTo>
                  <a:cubicBezTo>
                    <a:pt x="20815" y="10720"/>
                    <a:pt x="21600" y="12320"/>
                    <a:pt x="20029" y="14080"/>
                  </a:cubicBezTo>
                  <a:cubicBezTo>
                    <a:pt x="18458" y="15840"/>
                    <a:pt x="14531" y="17760"/>
                    <a:pt x="10800" y="19040"/>
                  </a:cubicBezTo>
                  <a:cubicBezTo>
                    <a:pt x="7069" y="20320"/>
                    <a:pt x="3535" y="20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1192849" y="3077392"/>
              <a:ext cx="214861" cy="52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25" fill="norm" stroke="1" extrusionOk="0">
                  <a:moveTo>
                    <a:pt x="0" y="10677"/>
                  </a:moveTo>
                  <a:cubicBezTo>
                    <a:pt x="1059" y="13280"/>
                    <a:pt x="2118" y="15882"/>
                    <a:pt x="2859" y="17400"/>
                  </a:cubicBezTo>
                  <a:cubicBezTo>
                    <a:pt x="3600" y="18918"/>
                    <a:pt x="4024" y="19352"/>
                    <a:pt x="4341" y="19916"/>
                  </a:cubicBezTo>
                  <a:cubicBezTo>
                    <a:pt x="4659" y="20480"/>
                    <a:pt x="4871" y="21174"/>
                    <a:pt x="4659" y="21304"/>
                  </a:cubicBezTo>
                  <a:cubicBezTo>
                    <a:pt x="4447" y="21434"/>
                    <a:pt x="3812" y="21000"/>
                    <a:pt x="3071" y="19482"/>
                  </a:cubicBezTo>
                  <a:cubicBezTo>
                    <a:pt x="2329" y="17964"/>
                    <a:pt x="1482" y="15362"/>
                    <a:pt x="953" y="12716"/>
                  </a:cubicBezTo>
                  <a:cubicBezTo>
                    <a:pt x="424" y="10070"/>
                    <a:pt x="212" y="7381"/>
                    <a:pt x="529" y="5256"/>
                  </a:cubicBezTo>
                  <a:cubicBezTo>
                    <a:pt x="847" y="3130"/>
                    <a:pt x="1694" y="1569"/>
                    <a:pt x="2647" y="745"/>
                  </a:cubicBezTo>
                  <a:cubicBezTo>
                    <a:pt x="3600" y="-79"/>
                    <a:pt x="4659" y="-166"/>
                    <a:pt x="6141" y="224"/>
                  </a:cubicBezTo>
                  <a:cubicBezTo>
                    <a:pt x="7624" y="615"/>
                    <a:pt x="9529" y="1482"/>
                    <a:pt x="10694" y="3130"/>
                  </a:cubicBezTo>
                  <a:cubicBezTo>
                    <a:pt x="11859" y="4779"/>
                    <a:pt x="12282" y="7207"/>
                    <a:pt x="12176" y="8639"/>
                  </a:cubicBezTo>
                  <a:cubicBezTo>
                    <a:pt x="12071" y="10070"/>
                    <a:pt x="11435" y="10504"/>
                    <a:pt x="10694" y="10894"/>
                  </a:cubicBezTo>
                  <a:cubicBezTo>
                    <a:pt x="9953" y="11285"/>
                    <a:pt x="9106" y="11632"/>
                    <a:pt x="9106" y="11935"/>
                  </a:cubicBezTo>
                  <a:cubicBezTo>
                    <a:pt x="9106" y="12239"/>
                    <a:pt x="9953" y="12499"/>
                    <a:pt x="11965" y="13106"/>
                  </a:cubicBezTo>
                  <a:cubicBezTo>
                    <a:pt x="13976" y="13714"/>
                    <a:pt x="17153" y="14668"/>
                    <a:pt x="18953" y="15362"/>
                  </a:cubicBezTo>
                  <a:cubicBezTo>
                    <a:pt x="20753" y="16056"/>
                    <a:pt x="21176" y="16489"/>
                    <a:pt x="21388" y="17010"/>
                  </a:cubicBezTo>
                  <a:cubicBezTo>
                    <a:pt x="21600" y="17530"/>
                    <a:pt x="21600" y="18138"/>
                    <a:pt x="20435" y="18658"/>
                  </a:cubicBezTo>
                  <a:cubicBezTo>
                    <a:pt x="19271" y="19179"/>
                    <a:pt x="16941" y="19612"/>
                    <a:pt x="14824" y="19829"/>
                  </a:cubicBezTo>
                  <a:cubicBezTo>
                    <a:pt x="12706" y="20046"/>
                    <a:pt x="10800" y="20046"/>
                    <a:pt x="9106" y="19916"/>
                  </a:cubicBezTo>
                  <a:cubicBezTo>
                    <a:pt x="7412" y="19786"/>
                    <a:pt x="5929" y="19526"/>
                    <a:pt x="5400" y="19092"/>
                  </a:cubicBezTo>
                  <a:cubicBezTo>
                    <a:pt x="4871" y="18658"/>
                    <a:pt x="5294" y="18051"/>
                    <a:pt x="5718" y="17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1494279" y="3320997"/>
              <a:ext cx="168471" cy="21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079" fill="norm" stroke="1" extrusionOk="0">
                  <a:moveTo>
                    <a:pt x="7625" y="9137"/>
                  </a:moveTo>
                  <a:cubicBezTo>
                    <a:pt x="8425" y="7060"/>
                    <a:pt x="9225" y="4983"/>
                    <a:pt x="9492" y="3426"/>
                  </a:cubicBezTo>
                  <a:cubicBezTo>
                    <a:pt x="9758" y="1868"/>
                    <a:pt x="9492" y="829"/>
                    <a:pt x="8558" y="310"/>
                  </a:cubicBezTo>
                  <a:cubicBezTo>
                    <a:pt x="7625" y="-209"/>
                    <a:pt x="6025" y="-209"/>
                    <a:pt x="4292" y="1349"/>
                  </a:cubicBezTo>
                  <a:cubicBezTo>
                    <a:pt x="2558" y="2906"/>
                    <a:pt x="692" y="6022"/>
                    <a:pt x="158" y="9345"/>
                  </a:cubicBezTo>
                  <a:cubicBezTo>
                    <a:pt x="-375" y="12668"/>
                    <a:pt x="425" y="16199"/>
                    <a:pt x="2825" y="18379"/>
                  </a:cubicBezTo>
                  <a:cubicBezTo>
                    <a:pt x="5225" y="20560"/>
                    <a:pt x="9225" y="21391"/>
                    <a:pt x="12558" y="20976"/>
                  </a:cubicBezTo>
                  <a:cubicBezTo>
                    <a:pt x="15892" y="20560"/>
                    <a:pt x="18558" y="18899"/>
                    <a:pt x="21225" y="17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1724133" y="3062426"/>
              <a:ext cx="103717" cy="47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11020" y="109"/>
                  </a:moveTo>
                  <a:cubicBezTo>
                    <a:pt x="8816" y="15"/>
                    <a:pt x="6612" y="-80"/>
                    <a:pt x="5069" y="109"/>
                  </a:cubicBezTo>
                  <a:cubicBezTo>
                    <a:pt x="3527" y="299"/>
                    <a:pt x="2645" y="773"/>
                    <a:pt x="1763" y="2620"/>
                  </a:cubicBezTo>
                  <a:cubicBezTo>
                    <a:pt x="882" y="4467"/>
                    <a:pt x="0" y="7688"/>
                    <a:pt x="0" y="10767"/>
                  </a:cubicBezTo>
                  <a:cubicBezTo>
                    <a:pt x="0" y="13846"/>
                    <a:pt x="882" y="16783"/>
                    <a:pt x="1763" y="18488"/>
                  </a:cubicBezTo>
                  <a:cubicBezTo>
                    <a:pt x="2645" y="20194"/>
                    <a:pt x="3527" y="20667"/>
                    <a:pt x="5069" y="20999"/>
                  </a:cubicBezTo>
                  <a:cubicBezTo>
                    <a:pt x="6612" y="21331"/>
                    <a:pt x="8816" y="21520"/>
                    <a:pt x="11682" y="21188"/>
                  </a:cubicBezTo>
                  <a:cubicBezTo>
                    <a:pt x="14547" y="20857"/>
                    <a:pt x="18073" y="20004"/>
                    <a:pt x="19837" y="19341"/>
                  </a:cubicBezTo>
                  <a:cubicBezTo>
                    <a:pt x="21600" y="18678"/>
                    <a:pt x="21600" y="18204"/>
                    <a:pt x="21600" y="17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1700849" y="3318871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1856757" y="3298838"/>
              <a:ext cx="237793" cy="14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712" fill="norm" stroke="1" extrusionOk="0">
                  <a:moveTo>
                    <a:pt x="12872" y="1025"/>
                  </a:moveTo>
                  <a:cubicBezTo>
                    <a:pt x="10578" y="138"/>
                    <a:pt x="8285" y="-750"/>
                    <a:pt x="6182" y="1025"/>
                  </a:cubicBezTo>
                  <a:cubicBezTo>
                    <a:pt x="4079" y="2801"/>
                    <a:pt x="2168" y="7239"/>
                    <a:pt x="1116" y="10494"/>
                  </a:cubicBezTo>
                  <a:cubicBezTo>
                    <a:pt x="65" y="13749"/>
                    <a:pt x="-126" y="15820"/>
                    <a:pt x="65" y="17595"/>
                  </a:cubicBezTo>
                  <a:cubicBezTo>
                    <a:pt x="256" y="19371"/>
                    <a:pt x="830" y="20850"/>
                    <a:pt x="1977" y="20702"/>
                  </a:cubicBezTo>
                  <a:cubicBezTo>
                    <a:pt x="3124" y="20554"/>
                    <a:pt x="4844" y="18779"/>
                    <a:pt x="6086" y="17003"/>
                  </a:cubicBezTo>
                  <a:cubicBezTo>
                    <a:pt x="7329" y="15228"/>
                    <a:pt x="8093" y="13453"/>
                    <a:pt x="8858" y="11677"/>
                  </a:cubicBezTo>
                  <a:cubicBezTo>
                    <a:pt x="9623" y="9902"/>
                    <a:pt x="10387" y="8127"/>
                    <a:pt x="12012" y="9014"/>
                  </a:cubicBezTo>
                  <a:cubicBezTo>
                    <a:pt x="13637" y="9902"/>
                    <a:pt x="16122" y="13453"/>
                    <a:pt x="17842" y="15672"/>
                  </a:cubicBezTo>
                  <a:cubicBezTo>
                    <a:pt x="19562" y="17891"/>
                    <a:pt x="20518" y="18779"/>
                    <a:pt x="21474" y="19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2398244" y="2972789"/>
              <a:ext cx="242406" cy="54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76" fill="norm" stroke="1" extrusionOk="0">
                  <a:moveTo>
                    <a:pt x="14185" y="1614"/>
                  </a:moveTo>
                  <a:cubicBezTo>
                    <a:pt x="14560" y="1035"/>
                    <a:pt x="14936" y="455"/>
                    <a:pt x="14654" y="166"/>
                  </a:cubicBezTo>
                  <a:cubicBezTo>
                    <a:pt x="14373" y="-124"/>
                    <a:pt x="13433" y="-124"/>
                    <a:pt x="11367" y="910"/>
                  </a:cubicBezTo>
                  <a:cubicBezTo>
                    <a:pt x="9301" y="1945"/>
                    <a:pt x="6108" y="4014"/>
                    <a:pt x="3760" y="6414"/>
                  </a:cubicBezTo>
                  <a:cubicBezTo>
                    <a:pt x="1413" y="8814"/>
                    <a:pt x="-90" y="11545"/>
                    <a:pt x="4" y="13904"/>
                  </a:cubicBezTo>
                  <a:cubicBezTo>
                    <a:pt x="98" y="16262"/>
                    <a:pt x="1788" y="18248"/>
                    <a:pt x="5639" y="19448"/>
                  </a:cubicBezTo>
                  <a:cubicBezTo>
                    <a:pt x="9489" y="20648"/>
                    <a:pt x="15500" y="21062"/>
                    <a:pt x="2151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2747469" y="3090271"/>
              <a:ext cx="280531" cy="34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87" fill="norm" stroke="1" extrusionOk="0">
                  <a:moveTo>
                    <a:pt x="19088" y="0"/>
                  </a:moveTo>
                  <a:cubicBezTo>
                    <a:pt x="16489" y="524"/>
                    <a:pt x="13891" y="1047"/>
                    <a:pt x="10968" y="2095"/>
                  </a:cubicBezTo>
                  <a:cubicBezTo>
                    <a:pt x="8044" y="3142"/>
                    <a:pt x="4796" y="4713"/>
                    <a:pt x="2766" y="5956"/>
                  </a:cubicBezTo>
                  <a:cubicBezTo>
                    <a:pt x="736" y="7200"/>
                    <a:pt x="-76" y="8116"/>
                    <a:pt x="5" y="8640"/>
                  </a:cubicBezTo>
                  <a:cubicBezTo>
                    <a:pt x="86" y="9164"/>
                    <a:pt x="1061" y="9295"/>
                    <a:pt x="2847" y="9360"/>
                  </a:cubicBezTo>
                  <a:cubicBezTo>
                    <a:pt x="4634" y="9425"/>
                    <a:pt x="7232" y="9425"/>
                    <a:pt x="8938" y="9491"/>
                  </a:cubicBezTo>
                  <a:cubicBezTo>
                    <a:pt x="10643" y="9556"/>
                    <a:pt x="11455" y="9687"/>
                    <a:pt x="11536" y="10211"/>
                  </a:cubicBezTo>
                  <a:cubicBezTo>
                    <a:pt x="11617" y="10735"/>
                    <a:pt x="10968" y="11651"/>
                    <a:pt x="9262" y="13222"/>
                  </a:cubicBezTo>
                  <a:cubicBezTo>
                    <a:pt x="7557" y="14793"/>
                    <a:pt x="4796" y="17018"/>
                    <a:pt x="3253" y="18524"/>
                  </a:cubicBezTo>
                  <a:cubicBezTo>
                    <a:pt x="1710" y="20029"/>
                    <a:pt x="1386" y="20815"/>
                    <a:pt x="1629" y="21207"/>
                  </a:cubicBezTo>
                  <a:cubicBezTo>
                    <a:pt x="1873" y="21600"/>
                    <a:pt x="2685" y="21600"/>
                    <a:pt x="4796" y="21076"/>
                  </a:cubicBezTo>
                  <a:cubicBezTo>
                    <a:pt x="6907" y="20553"/>
                    <a:pt x="10318" y="19505"/>
                    <a:pt x="13322" y="18393"/>
                  </a:cubicBezTo>
                  <a:cubicBezTo>
                    <a:pt x="16327" y="17280"/>
                    <a:pt x="18926" y="16102"/>
                    <a:pt x="21524" y="14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3066099" y="3115671"/>
              <a:ext cx="2921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91" y="2919"/>
                    <a:pt x="4383" y="5838"/>
                    <a:pt x="7513" y="9049"/>
                  </a:cubicBezTo>
                  <a:cubicBezTo>
                    <a:pt x="10643" y="12259"/>
                    <a:pt x="14713" y="15762"/>
                    <a:pt x="17217" y="17903"/>
                  </a:cubicBezTo>
                  <a:cubicBezTo>
                    <a:pt x="19722" y="20043"/>
                    <a:pt x="20661" y="208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3143947" y="3096621"/>
              <a:ext cx="16345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1384" y="0"/>
                  </a:moveTo>
                  <a:cubicBezTo>
                    <a:pt x="17230" y="3333"/>
                    <a:pt x="13076" y="6667"/>
                    <a:pt x="9476" y="9733"/>
                  </a:cubicBezTo>
                  <a:cubicBezTo>
                    <a:pt x="5876" y="12800"/>
                    <a:pt x="2830" y="15600"/>
                    <a:pt x="1307" y="17333"/>
                  </a:cubicBezTo>
                  <a:cubicBezTo>
                    <a:pt x="-216" y="19067"/>
                    <a:pt x="-216" y="19733"/>
                    <a:pt x="338" y="20267"/>
                  </a:cubicBezTo>
                  <a:cubicBezTo>
                    <a:pt x="892" y="20800"/>
                    <a:pt x="1999" y="21200"/>
                    <a:pt x="31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3428049" y="3331571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3428049" y="3185521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3630991" y="3201107"/>
              <a:ext cx="190759" cy="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029" fill="norm" stroke="1" extrusionOk="0">
                  <a:moveTo>
                    <a:pt x="3590" y="20029"/>
                  </a:moveTo>
                  <a:cubicBezTo>
                    <a:pt x="1928" y="11389"/>
                    <a:pt x="267" y="2749"/>
                    <a:pt x="29" y="589"/>
                  </a:cubicBezTo>
                  <a:cubicBezTo>
                    <a:pt x="-208" y="-1571"/>
                    <a:pt x="979" y="2749"/>
                    <a:pt x="4777" y="4909"/>
                  </a:cubicBezTo>
                  <a:cubicBezTo>
                    <a:pt x="8574" y="7069"/>
                    <a:pt x="14983" y="7069"/>
                    <a:pt x="21392" y="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3726499" y="3128371"/>
              <a:ext cx="50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03"/>
                    <a:pt x="0" y="7406"/>
                    <a:pt x="3600" y="11006"/>
                  </a:cubicBezTo>
                  <a:cubicBezTo>
                    <a:pt x="7200" y="14606"/>
                    <a:pt x="14400" y="18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3942399" y="3039471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91"/>
                    <a:pt x="0" y="8182"/>
                    <a:pt x="3600" y="11782"/>
                  </a:cubicBezTo>
                  <a:cubicBezTo>
                    <a:pt x="7200" y="15382"/>
                    <a:pt x="14400" y="184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4101149" y="3350621"/>
              <a:ext cx="63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4507549" y="3124544"/>
              <a:ext cx="190501" cy="25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10943"/>
                  </a:moveTo>
                  <a:cubicBezTo>
                    <a:pt x="720" y="9350"/>
                    <a:pt x="1440" y="7756"/>
                    <a:pt x="1800" y="7491"/>
                  </a:cubicBezTo>
                  <a:cubicBezTo>
                    <a:pt x="2160" y="7225"/>
                    <a:pt x="2160" y="8287"/>
                    <a:pt x="2160" y="10235"/>
                  </a:cubicBezTo>
                  <a:cubicBezTo>
                    <a:pt x="2160" y="12182"/>
                    <a:pt x="2160" y="15015"/>
                    <a:pt x="2400" y="17140"/>
                  </a:cubicBezTo>
                  <a:cubicBezTo>
                    <a:pt x="2640" y="19264"/>
                    <a:pt x="3120" y="20681"/>
                    <a:pt x="3120" y="20946"/>
                  </a:cubicBezTo>
                  <a:cubicBezTo>
                    <a:pt x="3120" y="21212"/>
                    <a:pt x="2640" y="20327"/>
                    <a:pt x="2760" y="17405"/>
                  </a:cubicBezTo>
                  <a:cubicBezTo>
                    <a:pt x="2880" y="14484"/>
                    <a:pt x="3600" y="9527"/>
                    <a:pt x="4680" y="6163"/>
                  </a:cubicBezTo>
                  <a:cubicBezTo>
                    <a:pt x="5760" y="2799"/>
                    <a:pt x="7200" y="1028"/>
                    <a:pt x="8640" y="320"/>
                  </a:cubicBezTo>
                  <a:cubicBezTo>
                    <a:pt x="10080" y="-388"/>
                    <a:pt x="11520" y="-34"/>
                    <a:pt x="13440" y="2533"/>
                  </a:cubicBezTo>
                  <a:cubicBezTo>
                    <a:pt x="15360" y="5101"/>
                    <a:pt x="17760" y="9881"/>
                    <a:pt x="19200" y="13245"/>
                  </a:cubicBezTo>
                  <a:cubicBezTo>
                    <a:pt x="20640" y="16609"/>
                    <a:pt x="21120" y="18556"/>
                    <a:pt x="21600" y="2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4786949" y="3236321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5300"/>
                    <a:pt x="4050" y="9000"/>
                    <a:pt x="7650" y="5400"/>
                  </a:cubicBezTo>
                  <a:cubicBezTo>
                    <a:pt x="11250" y="1800"/>
                    <a:pt x="1642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5146382" y="2999470"/>
              <a:ext cx="320018" cy="36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4" fill="norm" stroke="1" extrusionOk="0">
                  <a:moveTo>
                    <a:pt x="21485" y="1610"/>
                  </a:moveTo>
                  <a:cubicBezTo>
                    <a:pt x="21485" y="986"/>
                    <a:pt x="21485" y="361"/>
                    <a:pt x="20917" y="112"/>
                  </a:cubicBezTo>
                  <a:cubicBezTo>
                    <a:pt x="20348" y="-138"/>
                    <a:pt x="19211" y="-13"/>
                    <a:pt x="16653" y="923"/>
                  </a:cubicBezTo>
                  <a:cubicBezTo>
                    <a:pt x="14096" y="1860"/>
                    <a:pt x="10117" y="3608"/>
                    <a:pt x="7274" y="5044"/>
                  </a:cubicBezTo>
                  <a:cubicBezTo>
                    <a:pt x="4432" y="6479"/>
                    <a:pt x="2727" y="7603"/>
                    <a:pt x="1590" y="8477"/>
                  </a:cubicBezTo>
                  <a:cubicBezTo>
                    <a:pt x="453" y="9351"/>
                    <a:pt x="-115" y="9975"/>
                    <a:pt x="27" y="10350"/>
                  </a:cubicBezTo>
                  <a:cubicBezTo>
                    <a:pt x="169" y="10724"/>
                    <a:pt x="1022" y="10849"/>
                    <a:pt x="2230" y="10912"/>
                  </a:cubicBezTo>
                  <a:cubicBezTo>
                    <a:pt x="3438" y="10974"/>
                    <a:pt x="5001" y="10974"/>
                    <a:pt x="6138" y="11099"/>
                  </a:cubicBezTo>
                  <a:cubicBezTo>
                    <a:pt x="7274" y="11224"/>
                    <a:pt x="7985" y="11474"/>
                    <a:pt x="8411" y="11911"/>
                  </a:cubicBezTo>
                  <a:cubicBezTo>
                    <a:pt x="8838" y="12348"/>
                    <a:pt x="8980" y="12972"/>
                    <a:pt x="8127" y="13846"/>
                  </a:cubicBezTo>
                  <a:cubicBezTo>
                    <a:pt x="7274" y="14720"/>
                    <a:pt x="5427" y="15844"/>
                    <a:pt x="4148" y="16655"/>
                  </a:cubicBezTo>
                  <a:cubicBezTo>
                    <a:pt x="2869" y="17467"/>
                    <a:pt x="2159" y="17966"/>
                    <a:pt x="1519" y="18403"/>
                  </a:cubicBezTo>
                  <a:cubicBezTo>
                    <a:pt x="880" y="18840"/>
                    <a:pt x="311" y="19215"/>
                    <a:pt x="98" y="19714"/>
                  </a:cubicBezTo>
                  <a:cubicBezTo>
                    <a:pt x="-115" y="20213"/>
                    <a:pt x="27" y="20838"/>
                    <a:pt x="453" y="21150"/>
                  </a:cubicBezTo>
                  <a:cubicBezTo>
                    <a:pt x="880" y="21462"/>
                    <a:pt x="1590" y="21462"/>
                    <a:pt x="4432" y="21150"/>
                  </a:cubicBezTo>
                  <a:cubicBezTo>
                    <a:pt x="7274" y="20838"/>
                    <a:pt x="12248" y="20213"/>
                    <a:pt x="17222" y="19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5472749" y="3109321"/>
              <a:ext cx="317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84" y="400"/>
                    <a:pt x="3168" y="800"/>
                    <a:pt x="5544" y="2900"/>
                  </a:cubicBezTo>
                  <a:cubicBezTo>
                    <a:pt x="7920" y="5000"/>
                    <a:pt x="11088" y="8800"/>
                    <a:pt x="13896" y="12200"/>
                  </a:cubicBezTo>
                  <a:cubicBezTo>
                    <a:pt x="16704" y="15600"/>
                    <a:pt x="19152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5593399" y="3072163"/>
              <a:ext cx="190501" cy="30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833"/>
                  </a:moveTo>
                  <a:cubicBezTo>
                    <a:pt x="19920" y="383"/>
                    <a:pt x="18240" y="-67"/>
                    <a:pt x="16800" y="8"/>
                  </a:cubicBezTo>
                  <a:cubicBezTo>
                    <a:pt x="15360" y="83"/>
                    <a:pt x="14160" y="683"/>
                    <a:pt x="11880" y="2558"/>
                  </a:cubicBezTo>
                  <a:cubicBezTo>
                    <a:pt x="9600" y="4433"/>
                    <a:pt x="6240" y="7583"/>
                    <a:pt x="4080" y="10958"/>
                  </a:cubicBezTo>
                  <a:cubicBezTo>
                    <a:pt x="1920" y="14333"/>
                    <a:pt x="960" y="1793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5809299" y="3306171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5828349" y="3166471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6025199" y="3217271"/>
              <a:ext cx="254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7100"/>
                    <a:pt x="720" y="12600"/>
                    <a:pt x="2340" y="9000"/>
                  </a:cubicBezTo>
                  <a:cubicBezTo>
                    <a:pt x="3960" y="5400"/>
                    <a:pt x="6840" y="2700"/>
                    <a:pt x="10260" y="1350"/>
                  </a:cubicBezTo>
                  <a:cubicBezTo>
                    <a:pt x="13680" y="0"/>
                    <a:pt x="176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6120449" y="3109321"/>
              <a:ext cx="31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11"/>
                    <a:pt x="0" y="6821"/>
                    <a:pt x="2160" y="9853"/>
                  </a:cubicBezTo>
                  <a:cubicBezTo>
                    <a:pt x="4320" y="12884"/>
                    <a:pt x="8640" y="15537"/>
                    <a:pt x="12240" y="17432"/>
                  </a:cubicBezTo>
                  <a:cubicBezTo>
                    <a:pt x="15840" y="19326"/>
                    <a:pt x="18720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6310949" y="3096621"/>
              <a:ext cx="25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320"/>
                    <a:pt x="3600" y="8640"/>
                    <a:pt x="7200" y="12240"/>
                  </a:cubicBezTo>
                  <a:cubicBezTo>
                    <a:pt x="10800" y="15840"/>
                    <a:pt x="162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6387149" y="2925171"/>
              <a:ext cx="168267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fill="norm" stroke="1" extrusionOk="0">
                  <a:moveTo>
                    <a:pt x="0" y="0"/>
                  </a:moveTo>
                  <a:cubicBezTo>
                    <a:pt x="3600" y="2344"/>
                    <a:pt x="7200" y="4688"/>
                    <a:pt x="10286" y="6614"/>
                  </a:cubicBezTo>
                  <a:cubicBezTo>
                    <a:pt x="13371" y="8540"/>
                    <a:pt x="15943" y="10047"/>
                    <a:pt x="18000" y="11805"/>
                  </a:cubicBezTo>
                  <a:cubicBezTo>
                    <a:pt x="20057" y="13563"/>
                    <a:pt x="21600" y="15572"/>
                    <a:pt x="19286" y="17247"/>
                  </a:cubicBezTo>
                  <a:cubicBezTo>
                    <a:pt x="16971" y="18921"/>
                    <a:pt x="10800" y="20260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5155249" y="3566521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5180649" y="347127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5225099" y="3515721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5307649" y="3598271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5460049" y="3528421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48"/>
                    <a:pt x="0" y="12096"/>
                    <a:pt x="3600" y="15696"/>
                  </a:cubicBezTo>
                  <a:cubicBezTo>
                    <a:pt x="7200" y="19296"/>
                    <a:pt x="14400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5199699" y="2854227"/>
              <a:ext cx="139701" cy="1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9587"/>
                  </a:moveTo>
                  <a:cubicBezTo>
                    <a:pt x="0" y="7845"/>
                    <a:pt x="0" y="6103"/>
                    <a:pt x="164" y="6277"/>
                  </a:cubicBezTo>
                  <a:cubicBezTo>
                    <a:pt x="327" y="6451"/>
                    <a:pt x="655" y="8542"/>
                    <a:pt x="818" y="10806"/>
                  </a:cubicBezTo>
                  <a:cubicBezTo>
                    <a:pt x="982" y="13071"/>
                    <a:pt x="982" y="15509"/>
                    <a:pt x="982" y="17600"/>
                  </a:cubicBezTo>
                  <a:cubicBezTo>
                    <a:pt x="982" y="19690"/>
                    <a:pt x="982" y="21432"/>
                    <a:pt x="818" y="21432"/>
                  </a:cubicBezTo>
                  <a:cubicBezTo>
                    <a:pt x="655" y="21432"/>
                    <a:pt x="327" y="19690"/>
                    <a:pt x="164" y="17077"/>
                  </a:cubicBezTo>
                  <a:cubicBezTo>
                    <a:pt x="0" y="14464"/>
                    <a:pt x="0" y="10980"/>
                    <a:pt x="1473" y="7322"/>
                  </a:cubicBezTo>
                  <a:cubicBezTo>
                    <a:pt x="2945" y="3664"/>
                    <a:pt x="5891" y="-168"/>
                    <a:pt x="9491" y="6"/>
                  </a:cubicBezTo>
                  <a:cubicBezTo>
                    <a:pt x="13091" y="180"/>
                    <a:pt x="17345" y="4361"/>
                    <a:pt x="19473" y="8193"/>
                  </a:cubicBezTo>
                  <a:cubicBezTo>
                    <a:pt x="21600" y="12026"/>
                    <a:pt x="21600" y="15509"/>
                    <a:pt x="21600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2812099" y="3604621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2812633" y="3515670"/>
              <a:ext cx="37567" cy="5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847" fill="norm" stroke="1" extrusionOk="0">
                  <a:moveTo>
                    <a:pt x="3297" y="20847"/>
                  </a:moveTo>
                  <a:cubicBezTo>
                    <a:pt x="2097" y="16990"/>
                    <a:pt x="897" y="13133"/>
                    <a:pt x="297" y="9276"/>
                  </a:cubicBezTo>
                  <a:cubicBezTo>
                    <a:pt x="-303" y="5418"/>
                    <a:pt x="-303" y="1561"/>
                    <a:pt x="3297" y="404"/>
                  </a:cubicBezTo>
                  <a:cubicBezTo>
                    <a:pt x="6897" y="-753"/>
                    <a:pt x="14097" y="790"/>
                    <a:pt x="21297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2875599" y="3617321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2926399" y="3617321"/>
              <a:ext cx="88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3053399" y="3560171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2793049" y="2891165"/>
              <a:ext cx="127001" cy="1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10826"/>
                  </a:moveTo>
                  <a:cubicBezTo>
                    <a:pt x="720" y="12754"/>
                    <a:pt x="1440" y="14683"/>
                    <a:pt x="1800" y="14490"/>
                  </a:cubicBezTo>
                  <a:cubicBezTo>
                    <a:pt x="2160" y="14297"/>
                    <a:pt x="2160" y="11983"/>
                    <a:pt x="2160" y="9861"/>
                  </a:cubicBezTo>
                  <a:cubicBezTo>
                    <a:pt x="2160" y="7740"/>
                    <a:pt x="2160" y="5811"/>
                    <a:pt x="2700" y="4076"/>
                  </a:cubicBezTo>
                  <a:cubicBezTo>
                    <a:pt x="3240" y="2340"/>
                    <a:pt x="4320" y="797"/>
                    <a:pt x="5760" y="219"/>
                  </a:cubicBezTo>
                  <a:cubicBezTo>
                    <a:pt x="7200" y="-360"/>
                    <a:pt x="9000" y="26"/>
                    <a:pt x="11700" y="3690"/>
                  </a:cubicBezTo>
                  <a:cubicBezTo>
                    <a:pt x="14400" y="7354"/>
                    <a:pt x="18000" y="14297"/>
                    <a:pt x="21600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2697799" y="3896721"/>
              <a:ext cx="289371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0" y="21600"/>
                  </a:moveTo>
                  <a:cubicBezTo>
                    <a:pt x="584" y="20093"/>
                    <a:pt x="1168" y="18586"/>
                    <a:pt x="1776" y="17330"/>
                  </a:cubicBezTo>
                  <a:cubicBezTo>
                    <a:pt x="2384" y="16074"/>
                    <a:pt x="3016" y="15070"/>
                    <a:pt x="3655" y="14065"/>
                  </a:cubicBezTo>
                  <a:cubicBezTo>
                    <a:pt x="4295" y="13060"/>
                    <a:pt x="4942" y="12056"/>
                    <a:pt x="5534" y="11302"/>
                  </a:cubicBezTo>
                  <a:cubicBezTo>
                    <a:pt x="6126" y="10549"/>
                    <a:pt x="6663" y="10047"/>
                    <a:pt x="7184" y="9544"/>
                  </a:cubicBezTo>
                  <a:cubicBezTo>
                    <a:pt x="7705" y="9042"/>
                    <a:pt x="8211" y="8540"/>
                    <a:pt x="8763" y="8205"/>
                  </a:cubicBezTo>
                  <a:cubicBezTo>
                    <a:pt x="9316" y="7870"/>
                    <a:pt x="9916" y="7702"/>
                    <a:pt x="10484" y="7619"/>
                  </a:cubicBezTo>
                  <a:cubicBezTo>
                    <a:pt x="11053" y="7535"/>
                    <a:pt x="11589" y="7535"/>
                    <a:pt x="12111" y="7535"/>
                  </a:cubicBezTo>
                  <a:cubicBezTo>
                    <a:pt x="12632" y="7535"/>
                    <a:pt x="13137" y="7535"/>
                    <a:pt x="13634" y="7535"/>
                  </a:cubicBezTo>
                  <a:cubicBezTo>
                    <a:pt x="14132" y="7535"/>
                    <a:pt x="14621" y="7535"/>
                    <a:pt x="15205" y="7535"/>
                  </a:cubicBezTo>
                  <a:cubicBezTo>
                    <a:pt x="15789" y="7535"/>
                    <a:pt x="16468" y="7535"/>
                    <a:pt x="17124" y="7200"/>
                  </a:cubicBezTo>
                  <a:cubicBezTo>
                    <a:pt x="17779" y="6865"/>
                    <a:pt x="18411" y="6195"/>
                    <a:pt x="19018" y="5442"/>
                  </a:cubicBezTo>
                  <a:cubicBezTo>
                    <a:pt x="19626" y="4688"/>
                    <a:pt x="20211" y="3851"/>
                    <a:pt x="20589" y="3265"/>
                  </a:cubicBezTo>
                  <a:cubicBezTo>
                    <a:pt x="20968" y="2679"/>
                    <a:pt x="21142" y="2344"/>
                    <a:pt x="21292" y="2009"/>
                  </a:cubicBezTo>
                  <a:cubicBezTo>
                    <a:pt x="21442" y="1674"/>
                    <a:pt x="21568" y="1340"/>
                    <a:pt x="21584" y="1005"/>
                  </a:cubicBezTo>
                  <a:cubicBezTo>
                    <a:pt x="21600" y="670"/>
                    <a:pt x="21505" y="335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2678749" y="4188821"/>
              <a:ext cx="2495551" cy="19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1145"/>
                  </a:moveTo>
                  <a:cubicBezTo>
                    <a:pt x="550" y="21373"/>
                    <a:pt x="1099" y="21600"/>
                    <a:pt x="1704" y="21145"/>
                  </a:cubicBezTo>
                  <a:cubicBezTo>
                    <a:pt x="2308" y="20691"/>
                    <a:pt x="2968" y="19554"/>
                    <a:pt x="3582" y="18303"/>
                  </a:cubicBezTo>
                  <a:cubicBezTo>
                    <a:pt x="4195" y="17053"/>
                    <a:pt x="4763" y="15688"/>
                    <a:pt x="5414" y="14324"/>
                  </a:cubicBezTo>
                  <a:cubicBezTo>
                    <a:pt x="6064" y="12960"/>
                    <a:pt x="6797" y="11596"/>
                    <a:pt x="7557" y="10345"/>
                  </a:cubicBezTo>
                  <a:cubicBezTo>
                    <a:pt x="8318" y="9095"/>
                    <a:pt x="9105" y="7958"/>
                    <a:pt x="9701" y="7048"/>
                  </a:cubicBezTo>
                  <a:cubicBezTo>
                    <a:pt x="10296" y="6139"/>
                    <a:pt x="10699" y="5457"/>
                    <a:pt x="11340" y="4775"/>
                  </a:cubicBezTo>
                  <a:cubicBezTo>
                    <a:pt x="11982" y="4093"/>
                    <a:pt x="12861" y="3411"/>
                    <a:pt x="13759" y="2728"/>
                  </a:cubicBezTo>
                  <a:cubicBezTo>
                    <a:pt x="14656" y="2046"/>
                    <a:pt x="15573" y="1364"/>
                    <a:pt x="16479" y="1023"/>
                  </a:cubicBezTo>
                  <a:cubicBezTo>
                    <a:pt x="17386" y="682"/>
                    <a:pt x="18284" y="682"/>
                    <a:pt x="19136" y="568"/>
                  </a:cubicBezTo>
                  <a:cubicBezTo>
                    <a:pt x="19988" y="455"/>
                    <a:pt x="20794" y="2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1081573" y="4879670"/>
              <a:ext cx="314477" cy="42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116" fill="norm" stroke="1" extrusionOk="0">
                  <a:moveTo>
                    <a:pt x="21394" y="6449"/>
                  </a:moveTo>
                  <a:cubicBezTo>
                    <a:pt x="20530" y="5066"/>
                    <a:pt x="19666" y="3683"/>
                    <a:pt x="18946" y="2832"/>
                  </a:cubicBezTo>
                  <a:cubicBezTo>
                    <a:pt x="18226" y="1980"/>
                    <a:pt x="17650" y="1661"/>
                    <a:pt x="16138" y="1768"/>
                  </a:cubicBezTo>
                  <a:cubicBezTo>
                    <a:pt x="14626" y="1874"/>
                    <a:pt x="12178" y="2406"/>
                    <a:pt x="9442" y="4055"/>
                  </a:cubicBezTo>
                  <a:cubicBezTo>
                    <a:pt x="6706" y="5705"/>
                    <a:pt x="3682" y="8471"/>
                    <a:pt x="1954" y="10972"/>
                  </a:cubicBezTo>
                  <a:cubicBezTo>
                    <a:pt x="226" y="13472"/>
                    <a:pt x="-206" y="15707"/>
                    <a:pt x="82" y="17409"/>
                  </a:cubicBezTo>
                  <a:cubicBezTo>
                    <a:pt x="370" y="19112"/>
                    <a:pt x="1378" y="20282"/>
                    <a:pt x="3106" y="20814"/>
                  </a:cubicBezTo>
                  <a:cubicBezTo>
                    <a:pt x="4834" y="21346"/>
                    <a:pt x="7282" y="21240"/>
                    <a:pt x="10162" y="19963"/>
                  </a:cubicBezTo>
                  <a:cubicBezTo>
                    <a:pt x="13042" y="18686"/>
                    <a:pt x="16354" y="16239"/>
                    <a:pt x="18154" y="13259"/>
                  </a:cubicBezTo>
                  <a:cubicBezTo>
                    <a:pt x="19954" y="10280"/>
                    <a:pt x="20242" y="6769"/>
                    <a:pt x="19594" y="4375"/>
                  </a:cubicBezTo>
                  <a:cubicBezTo>
                    <a:pt x="18946" y="1980"/>
                    <a:pt x="17362" y="704"/>
                    <a:pt x="15202" y="225"/>
                  </a:cubicBezTo>
                  <a:cubicBezTo>
                    <a:pt x="13042" y="-254"/>
                    <a:pt x="10306" y="65"/>
                    <a:pt x="8218" y="863"/>
                  </a:cubicBezTo>
                  <a:cubicBezTo>
                    <a:pt x="6130" y="1661"/>
                    <a:pt x="4690" y="2938"/>
                    <a:pt x="3826" y="3843"/>
                  </a:cubicBezTo>
                  <a:cubicBezTo>
                    <a:pt x="2962" y="4747"/>
                    <a:pt x="2674" y="5279"/>
                    <a:pt x="2602" y="5811"/>
                  </a:cubicBezTo>
                  <a:cubicBezTo>
                    <a:pt x="2530" y="6343"/>
                    <a:pt x="2674" y="6875"/>
                    <a:pt x="3970" y="7301"/>
                  </a:cubicBezTo>
                  <a:cubicBezTo>
                    <a:pt x="5266" y="7726"/>
                    <a:pt x="7714" y="8046"/>
                    <a:pt x="10450" y="7833"/>
                  </a:cubicBezTo>
                  <a:cubicBezTo>
                    <a:pt x="13186" y="7620"/>
                    <a:pt x="16210" y="6875"/>
                    <a:pt x="19234" y="6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1112659" y="4626824"/>
              <a:ext cx="213541" cy="11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212" fill="norm" stroke="1" extrusionOk="0">
                  <a:moveTo>
                    <a:pt x="6117" y="11905"/>
                  </a:moveTo>
                  <a:cubicBezTo>
                    <a:pt x="3999" y="15865"/>
                    <a:pt x="1882" y="19825"/>
                    <a:pt x="823" y="20185"/>
                  </a:cubicBezTo>
                  <a:cubicBezTo>
                    <a:pt x="-236" y="20545"/>
                    <a:pt x="-236" y="17305"/>
                    <a:pt x="611" y="13525"/>
                  </a:cubicBezTo>
                  <a:cubicBezTo>
                    <a:pt x="1458" y="9745"/>
                    <a:pt x="3152" y="5425"/>
                    <a:pt x="5164" y="2725"/>
                  </a:cubicBezTo>
                  <a:cubicBezTo>
                    <a:pt x="7176" y="25"/>
                    <a:pt x="9505" y="-1055"/>
                    <a:pt x="12258" y="1285"/>
                  </a:cubicBezTo>
                  <a:cubicBezTo>
                    <a:pt x="15011" y="3625"/>
                    <a:pt x="18188" y="9385"/>
                    <a:pt x="21364" y="15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1387022" y="5205763"/>
              <a:ext cx="113893" cy="23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13" fill="norm" stroke="1" extrusionOk="0">
                  <a:moveTo>
                    <a:pt x="2853" y="10421"/>
                  </a:moveTo>
                  <a:cubicBezTo>
                    <a:pt x="2460" y="13340"/>
                    <a:pt x="2067" y="16259"/>
                    <a:pt x="1675" y="18302"/>
                  </a:cubicBezTo>
                  <a:cubicBezTo>
                    <a:pt x="1282" y="20345"/>
                    <a:pt x="889" y="21513"/>
                    <a:pt x="496" y="21513"/>
                  </a:cubicBezTo>
                  <a:cubicBezTo>
                    <a:pt x="104" y="21513"/>
                    <a:pt x="-289" y="20345"/>
                    <a:pt x="300" y="17232"/>
                  </a:cubicBezTo>
                  <a:cubicBezTo>
                    <a:pt x="889" y="14118"/>
                    <a:pt x="2460" y="9059"/>
                    <a:pt x="3638" y="6043"/>
                  </a:cubicBezTo>
                  <a:cubicBezTo>
                    <a:pt x="4816" y="3027"/>
                    <a:pt x="5602" y="2054"/>
                    <a:pt x="6780" y="1275"/>
                  </a:cubicBezTo>
                  <a:cubicBezTo>
                    <a:pt x="7958" y="497"/>
                    <a:pt x="9529" y="-87"/>
                    <a:pt x="11296" y="10"/>
                  </a:cubicBezTo>
                  <a:cubicBezTo>
                    <a:pt x="13064" y="108"/>
                    <a:pt x="15027" y="886"/>
                    <a:pt x="15813" y="1762"/>
                  </a:cubicBezTo>
                  <a:cubicBezTo>
                    <a:pt x="16598" y="2637"/>
                    <a:pt x="16206" y="3610"/>
                    <a:pt x="15224" y="4389"/>
                  </a:cubicBezTo>
                  <a:cubicBezTo>
                    <a:pt x="14242" y="5167"/>
                    <a:pt x="12671" y="5751"/>
                    <a:pt x="12867" y="6140"/>
                  </a:cubicBezTo>
                  <a:cubicBezTo>
                    <a:pt x="13064" y="6529"/>
                    <a:pt x="15027" y="6724"/>
                    <a:pt x="16991" y="8281"/>
                  </a:cubicBezTo>
                  <a:cubicBezTo>
                    <a:pt x="18955" y="9837"/>
                    <a:pt x="20918" y="12756"/>
                    <a:pt x="21115" y="14605"/>
                  </a:cubicBezTo>
                  <a:cubicBezTo>
                    <a:pt x="21311" y="16454"/>
                    <a:pt x="19740" y="17232"/>
                    <a:pt x="17776" y="17913"/>
                  </a:cubicBezTo>
                  <a:cubicBezTo>
                    <a:pt x="15813" y="18594"/>
                    <a:pt x="13456" y="19178"/>
                    <a:pt x="11296" y="19470"/>
                  </a:cubicBezTo>
                  <a:cubicBezTo>
                    <a:pt x="9136" y="19762"/>
                    <a:pt x="7173" y="19762"/>
                    <a:pt x="5995" y="19081"/>
                  </a:cubicBezTo>
                  <a:cubicBezTo>
                    <a:pt x="4816" y="18399"/>
                    <a:pt x="4424" y="17037"/>
                    <a:pt x="4031" y="15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1580199" y="5249271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1533305" y="5211171"/>
              <a:ext cx="13579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384" y="21600"/>
                  </a:moveTo>
                  <a:cubicBezTo>
                    <a:pt x="51" y="17100"/>
                    <a:pt x="-281" y="12600"/>
                    <a:pt x="384" y="9450"/>
                  </a:cubicBezTo>
                  <a:cubicBezTo>
                    <a:pt x="1048" y="6300"/>
                    <a:pt x="2710" y="4500"/>
                    <a:pt x="6365" y="3150"/>
                  </a:cubicBezTo>
                  <a:cubicBezTo>
                    <a:pt x="10021" y="1800"/>
                    <a:pt x="15670" y="900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1503999" y="5382621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2050099" y="5001621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2037399" y="5090521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2616044" y="4736475"/>
              <a:ext cx="283255" cy="43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80" fill="norm" stroke="1" extrusionOk="0">
                  <a:moveTo>
                    <a:pt x="20580" y="2105"/>
                  </a:moveTo>
                  <a:cubicBezTo>
                    <a:pt x="21060" y="1378"/>
                    <a:pt x="21540" y="651"/>
                    <a:pt x="21380" y="287"/>
                  </a:cubicBezTo>
                  <a:cubicBezTo>
                    <a:pt x="21220" y="-76"/>
                    <a:pt x="20420" y="-76"/>
                    <a:pt x="18100" y="184"/>
                  </a:cubicBezTo>
                  <a:cubicBezTo>
                    <a:pt x="15780" y="443"/>
                    <a:pt x="11940" y="962"/>
                    <a:pt x="9220" y="1689"/>
                  </a:cubicBezTo>
                  <a:cubicBezTo>
                    <a:pt x="6500" y="2416"/>
                    <a:pt x="4900" y="3351"/>
                    <a:pt x="3700" y="5324"/>
                  </a:cubicBezTo>
                  <a:cubicBezTo>
                    <a:pt x="2500" y="7297"/>
                    <a:pt x="1700" y="10309"/>
                    <a:pt x="1140" y="12801"/>
                  </a:cubicBezTo>
                  <a:cubicBezTo>
                    <a:pt x="580" y="15293"/>
                    <a:pt x="260" y="17266"/>
                    <a:pt x="100" y="18512"/>
                  </a:cubicBezTo>
                  <a:cubicBezTo>
                    <a:pt x="-60" y="19759"/>
                    <a:pt x="-60" y="20278"/>
                    <a:pt x="340" y="20693"/>
                  </a:cubicBezTo>
                  <a:cubicBezTo>
                    <a:pt x="740" y="21109"/>
                    <a:pt x="1540" y="21420"/>
                    <a:pt x="3540" y="21472"/>
                  </a:cubicBezTo>
                  <a:cubicBezTo>
                    <a:pt x="5540" y="21524"/>
                    <a:pt x="8740" y="21316"/>
                    <a:pt x="11780" y="20953"/>
                  </a:cubicBezTo>
                  <a:cubicBezTo>
                    <a:pt x="14820" y="20589"/>
                    <a:pt x="17700" y="20070"/>
                    <a:pt x="20580" y="19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2646999" y="4931771"/>
              <a:ext cx="241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6" y="15000"/>
                    <a:pt x="10232" y="8400"/>
                    <a:pt x="13832" y="4800"/>
                  </a:cubicBezTo>
                  <a:cubicBezTo>
                    <a:pt x="17432" y="1200"/>
                    <a:pt x="19516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2972132" y="4730282"/>
              <a:ext cx="335268" cy="49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69" fill="norm" stroke="1" extrusionOk="0">
                  <a:moveTo>
                    <a:pt x="21518" y="1024"/>
                  </a:moveTo>
                  <a:cubicBezTo>
                    <a:pt x="21110" y="567"/>
                    <a:pt x="20703" y="109"/>
                    <a:pt x="19141" y="18"/>
                  </a:cubicBezTo>
                  <a:cubicBezTo>
                    <a:pt x="17578" y="-74"/>
                    <a:pt x="14861" y="201"/>
                    <a:pt x="12416" y="658"/>
                  </a:cubicBezTo>
                  <a:cubicBezTo>
                    <a:pt x="9971" y="1116"/>
                    <a:pt x="7797" y="1757"/>
                    <a:pt x="6303" y="2992"/>
                  </a:cubicBezTo>
                  <a:cubicBezTo>
                    <a:pt x="4809" y="4228"/>
                    <a:pt x="3993" y="6058"/>
                    <a:pt x="3314" y="8209"/>
                  </a:cubicBezTo>
                  <a:cubicBezTo>
                    <a:pt x="2635" y="10360"/>
                    <a:pt x="2092" y="12831"/>
                    <a:pt x="1548" y="14845"/>
                  </a:cubicBezTo>
                  <a:cubicBezTo>
                    <a:pt x="1005" y="16858"/>
                    <a:pt x="461" y="18414"/>
                    <a:pt x="190" y="19421"/>
                  </a:cubicBezTo>
                  <a:cubicBezTo>
                    <a:pt x="-82" y="20428"/>
                    <a:pt x="-82" y="20885"/>
                    <a:pt x="326" y="21160"/>
                  </a:cubicBezTo>
                  <a:cubicBezTo>
                    <a:pt x="733" y="21434"/>
                    <a:pt x="1548" y="21526"/>
                    <a:pt x="3586" y="21434"/>
                  </a:cubicBezTo>
                  <a:cubicBezTo>
                    <a:pt x="5624" y="21343"/>
                    <a:pt x="8884" y="21068"/>
                    <a:pt x="11941" y="20840"/>
                  </a:cubicBezTo>
                  <a:cubicBezTo>
                    <a:pt x="14997" y="20611"/>
                    <a:pt x="17850" y="20428"/>
                    <a:pt x="20703" y="20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3999549" y="4760321"/>
              <a:ext cx="497556" cy="57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41" fill="norm" stroke="1" extrusionOk="0">
                  <a:moveTo>
                    <a:pt x="0" y="475"/>
                  </a:moveTo>
                  <a:cubicBezTo>
                    <a:pt x="2563" y="237"/>
                    <a:pt x="5125" y="0"/>
                    <a:pt x="7871" y="0"/>
                  </a:cubicBezTo>
                  <a:cubicBezTo>
                    <a:pt x="10617" y="0"/>
                    <a:pt x="13546" y="237"/>
                    <a:pt x="15834" y="673"/>
                  </a:cubicBezTo>
                  <a:cubicBezTo>
                    <a:pt x="18122" y="1108"/>
                    <a:pt x="19769" y="1741"/>
                    <a:pt x="20639" y="2255"/>
                  </a:cubicBezTo>
                  <a:cubicBezTo>
                    <a:pt x="21508" y="2769"/>
                    <a:pt x="21600" y="3165"/>
                    <a:pt x="21463" y="3521"/>
                  </a:cubicBezTo>
                  <a:cubicBezTo>
                    <a:pt x="21325" y="3877"/>
                    <a:pt x="20959" y="4193"/>
                    <a:pt x="20181" y="5341"/>
                  </a:cubicBezTo>
                  <a:cubicBezTo>
                    <a:pt x="19403" y="6488"/>
                    <a:pt x="18214" y="8466"/>
                    <a:pt x="17527" y="10602"/>
                  </a:cubicBezTo>
                  <a:cubicBezTo>
                    <a:pt x="16841" y="12738"/>
                    <a:pt x="16658" y="15033"/>
                    <a:pt x="16383" y="16734"/>
                  </a:cubicBezTo>
                  <a:cubicBezTo>
                    <a:pt x="16108" y="18435"/>
                    <a:pt x="15742" y="19543"/>
                    <a:pt x="15376" y="20255"/>
                  </a:cubicBezTo>
                  <a:cubicBezTo>
                    <a:pt x="15010" y="20967"/>
                    <a:pt x="14644" y="21284"/>
                    <a:pt x="13958" y="21442"/>
                  </a:cubicBezTo>
                  <a:cubicBezTo>
                    <a:pt x="13271" y="21600"/>
                    <a:pt x="12264" y="21600"/>
                    <a:pt x="10754" y="21204"/>
                  </a:cubicBezTo>
                  <a:cubicBezTo>
                    <a:pt x="9244" y="20809"/>
                    <a:pt x="7231" y="20018"/>
                    <a:pt x="5217" y="19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3720149" y="4087221"/>
              <a:ext cx="38101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43"/>
                    <a:pt x="9600" y="485"/>
                    <a:pt x="12600" y="1618"/>
                  </a:cubicBezTo>
                  <a:cubicBezTo>
                    <a:pt x="15600" y="2751"/>
                    <a:pt x="16800" y="4773"/>
                    <a:pt x="18000" y="7402"/>
                  </a:cubicBezTo>
                  <a:cubicBezTo>
                    <a:pt x="19200" y="10031"/>
                    <a:pt x="20400" y="13267"/>
                    <a:pt x="21000" y="15735"/>
                  </a:cubicBezTo>
                  <a:cubicBezTo>
                    <a:pt x="21600" y="18202"/>
                    <a:pt x="21600" y="1990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3593149" y="4544421"/>
              <a:ext cx="171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" y="1800"/>
                    <a:pt x="533" y="3600"/>
                    <a:pt x="4133" y="7200"/>
                  </a:cubicBezTo>
                  <a:cubicBezTo>
                    <a:pt x="7733" y="10800"/>
                    <a:pt x="14667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3694749" y="4601571"/>
              <a:ext cx="171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33" y="5891"/>
                    <a:pt x="9867" y="11782"/>
                    <a:pt x="6267" y="15382"/>
                  </a:cubicBezTo>
                  <a:cubicBezTo>
                    <a:pt x="2667" y="18982"/>
                    <a:pt x="1333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4920299" y="5108348"/>
              <a:ext cx="2413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305" y="4868"/>
                    <a:pt x="10611" y="-1303"/>
                    <a:pt x="14211" y="240"/>
                  </a:cubicBezTo>
                  <a:cubicBezTo>
                    <a:pt x="17811" y="1783"/>
                    <a:pt x="19705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4963618" y="5223871"/>
              <a:ext cx="185282" cy="4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163" fill="norm" stroke="1" extrusionOk="0">
                  <a:moveTo>
                    <a:pt x="7495" y="9257"/>
                  </a:moveTo>
                  <a:cubicBezTo>
                    <a:pt x="5777" y="11314"/>
                    <a:pt x="4059" y="13371"/>
                    <a:pt x="2586" y="15429"/>
                  </a:cubicBezTo>
                  <a:cubicBezTo>
                    <a:pt x="1113" y="17486"/>
                    <a:pt x="-114" y="19543"/>
                    <a:pt x="9" y="20571"/>
                  </a:cubicBezTo>
                  <a:cubicBezTo>
                    <a:pt x="131" y="21600"/>
                    <a:pt x="1604" y="21600"/>
                    <a:pt x="5409" y="18000"/>
                  </a:cubicBezTo>
                  <a:cubicBezTo>
                    <a:pt x="9213" y="14400"/>
                    <a:pt x="15350" y="72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6126625" y="4519021"/>
              <a:ext cx="317675" cy="31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93" fill="norm" stroke="1" extrusionOk="0">
                  <a:moveTo>
                    <a:pt x="21469" y="0"/>
                  </a:moveTo>
                  <a:cubicBezTo>
                    <a:pt x="17750" y="1574"/>
                    <a:pt x="14031" y="3147"/>
                    <a:pt x="11098" y="4649"/>
                  </a:cubicBezTo>
                  <a:cubicBezTo>
                    <a:pt x="8166" y="6151"/>
                    <a:pt x="6020" y="7581"/>
                    <a:pt x="4375" y="8654"/>
                  </a:cubicBezTo>
                  <a:cubicBezTo>
                    <a:pt x="2730" y="9727"/>
                    <a:pt x="1586" y="10442"/>
                    <a:pt x="1371" y="10872"/>
                  </a:cubicBezTo>
                  <a:cubicBezTo>
                    <a:pt x="1156" y="11301"/>
                    <a:pt x="1872" y="11444"/>
                    <a:pt x="3445" y="11515"/>
                  </a:cubicBezTo>
                  <a:cubicBezTo>
                    <a:pt x="5019" y="11587"/>
                    <a:pt x="7450" y="11587"/>
                    <a:pt x="9024" y="11801"/>
                  </a:cubicBezTo>
                  <a:cubicBezTo>
                    <a:pt x="10597" y="12016"/>
                    <a:pt x="11313" y="12445"/>
                    <a:pt x="11599" y="13017"/>
                  </a:cubicBezTo>
                  <a:cubicBezTo>
                    <a:pt x="11885" y="13589"/>
                    <a:pt x="11742" y="14305"/>
                    <a:pt x="10240" y="15521"/>
                  </a:cubicBezTo>
                  <a:cubicBezTo>
                    <a:pt x="8738" y="16736"/>
                    <a:pt x="5877" y="18453"/>
                    <a:pt x="3731" y="19597"/>
                  </a:cubicBezTo>
                  <a:cubicBezTo>
                    <a:pt x="1586" y="20742"/>
                    <a:pt x="155" y="21314"/>
                    <a:pt x="12" y="21457"/>
                  </a:cubicBezTo>
                  <a:cubicBezTo>
                    <a:pt x="-131" y="21600"/>
                    <a:pt x="1013" y="21314"/>
                    <a:pt x="4303" y="20599"/>
                  </a:cubicBezTo>
                  <a:cubicBezTo>
                    <a:pt x="7594" y="19883"/>
                    <a:pt x="13029" y="18739"/>
                    <a:pt x="16176" y="18095"/>
                  </a:cubicBezTo>
                  <a:cubicBezTo>
                    <a:pt x="19323" y="17452"/>
                    <a:pt x="20182" y="17309"/>
                    <a:pt x="21040" y="17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6463349" y="4563471"/>
              <a:ext cx="298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1" y="864"/>
                    <a:pt x="4902" y="1728"/>
                    <a:pt x="8502" y="5328"/>
                  </a:cubicBezTo>
                  <a:cubicBezTo>
                    <a:pt x="12102" y="8928"/>
                    <a:pt x="16851" y="152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6539549" y="4480921"/>
              <a:ext cx="2032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2880"/>
                    <a:pt x="15300" y="5760"/>
                    <a:pt x="11700" y="8928"/>
                  </a:cubicBezTo>
                  <a:cubicBezTo>
                    <a:pt x="8100" y="12096"/>
                    <a:pt x="4050" y="15552"/>
                    <a:pt x="2025" y="17712"/>
                  </a:cubicBezTo>
                  <a:cubicBezTo>
                    <a:pt x="0" y="19872"/>
                    <a:pt x="0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6793549" y="4684121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6793549" y="4557121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7009449" y="4652371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4400"/>
                    <a:pt x="11239" y="7200"/>
                    <a:pt x="14839" y="3600"/>
                  </a:cubicBezTo>
                  <a:cubicBezTo>
                    <a:pt x="18439" y="0"/>
                    <a:pt x="200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7117399" y="4576171"/>
              <a:ext cx="762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966"/>
                    <a:pt x="8400" y="9931"/>
                    <a:pt x="12000" y="13531"/>
                  </a:cubicBezTo>
                  <a:cubicBezTo>
                    <a:pt x="15600" y="17131"/>
                    <a:pt x="1860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7415849" y="4480921"/>
              <a:ext cx="127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92"/>
                    <a:pt x="0" y="12185"/>
                    <a:pt x="3600" y="15785"/>
                  </a:cubicBezTo>
                  <a:cubicBezTo>
                    <a:pt x="7200" y="19385"/>
                    <a:pt x="144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5999799" y="4934670"/>
              <a:ext cx="1847851" cy="14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297" y="20529"/>
                  </a:moveTo>
                  <a:cubicBezTo>
                    <a:pt x="148" y="20847"/>
                    <a:pt x="0" y="21164"/>
                    <a:pt x="0" y="21323"/>
                  </a:cubicBezTo>
                  <a:cubicBezTo>
                    <a:pt x="0" y="21482"/>
                    <a:pt x="148" y="21482"/>
                    <a:pt x="668" y="20529"/>
                  </a:cubicBezTo>
                  <a:cubicBezTo>
                    <a:pt x="1188" y="19576"/>
                    <a:pt x="2078" y="17670"/>
                    <a:pt x="3043" y="16082"/>
                  </a:cubicBezTo>
                  <a:cubicBezTo>
                    <a:pt x="4008" y="14494"/>
                    <a:pt x="5047" y="13223"/>
                    <a:pt x="6062" y="12270"/>
                  </a:cubicBezTo>
                  <a:cubicBezTo>
                    <a:pt x="7076" y="11317"/>
                    <a:pt x="8066" y="10682"/>
                    <a:pt x="9080" y="10364"/>
                  </a:cubicBezTo>
                  <a:cubicBezTo>
                    <a:pt x="10095" y="10047"/>
                    <a:pt x="11134" y="10047"/>
                    <a:pt x="12161" y="10047"/>
                  </a:cubicBezTo>
                  <a:cubicBezTo>
                    <a:pt x="13188" y="10047"/>
                    <a:pt x="14202" y="10047"/>
                    <a:pt x="15179" y="9729"/>
                  </a:cubicBezTo>
                  <a:cubicBezTo>
                    <a:pt x="16157" y="9411"/>
                    <a:pt x="17097" y="8776"/>
                    <a:pt x="18000" y="7506"/>
                  </a:cubicBezTo>
                  <a:cubicBezTo>
                    <a:pt x="18903" y="6235"/>
                    <a:pt x="19769" y="4329"/>
                    <a:pt x="20313" y="3058"/>
                  </a:cubicBezTo>
                  <a:cubicBezTo>
                    <a:pt x="20858" y="1788"/>
                    <a:pt x="21080" y="1153"/>
                    <a:pt x="21266" y="676"/>
                  </a:cubicBezTo>
                  <a:cubicBezTo>
                    <a:pt x="21452" y="200"/>
                    <a:pt x="21600" y="-118"/>
                    <a:pt x="21600" y="41"/>
                  </a:cubicBezTo>
                  <a:cubicBezTo>
                    <a:pt x="21600" y="200"/>
                    <a:pt x="21452" y="835"/>
                    <a:pt x="21303" y="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5867541" y="5236571"/>
              <a:ext cx="19575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1480" y="0"/>
                  </a:moveTo>
                  <a:cubicBezTo>
                    <a:pt x="18228" y="565"/>
                    <a:pt x="14977" y="1129"/>
                    <a:pt x="11609" y="2753"/>
                  </a:cubicBezTo>
                  <a:cubicBezTo>
                    <a:pt x="8241" y="4376"/>
                    <a:pt x="4757" y="7059"/>
                    <a:pt x="2783" y="9459"/>
                  </a:cubicBezTo>
                  <a:cubicBezTo>
                    <a:pt x="809" y="11859"/>
                    <a:pt x="345" y="13976"/>
                    <a:pt x="112" y="15459"/>
                  </a:cubicBezTo>
                  <a:cubicBezTo>
                    <a:pt x="-120" y="16941"/>
                    <a:pt x="-120" y="17788"/>
                    <a:pt x="1390" y="18706"/>
                  </a:cubicBezTo>
                  <a:cubicBezTo>
                    <a:pt x="2899" y="19624"/>
                    <a:pt x="5919" y="20612"/>
                    <a:pt x="9170" y="21106"/>
                  </a:cubicBezTo>
                  <a:cubicBezTo>
                    <a:pt x="12422" y="21600"/>
                    <a:pt x="15906" y="21600"/>
                    <a:pt x="19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6018764" y="5281021"/>
              <a:ext cx="228686" cy="24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18" fill="norm" stroke="1" extrusionOk="0">
                  <a:moveTo>
                    <a:pt x="21215" y="0"/>
                  </a:moveTo>
                  <a:cubicBezTo>
                    <a:pt x="18859" y="758"/>
                    <a:pt x="16502" y="1516"/>
                    <a:pt x="13360" y="2747"/>
                  </a:cubicBezTo>
                  <a:cubicBezTo>
                    <a:pt x="10219" y="3979"/>
                    <a:pt x="6291" y="5684"/>
                    <a:pt x="3935" y="6821"/>
                  </a:cubicBezTo>
                  <a:cubicBezTo>
                    <a:pt x="1579" y="7958"/>
                    <a:pt x="793" y="8526"/>
                    <a:pt x="990" y="8905"/>
                  </a:cubicBezTo>
                  <a:cubicBezTo>
                    <a:pt x="1186" y="9284"/>
                    <a:pt x="2364" y="9474"/>
                    <a:pt x="3444" y="9568"/>
                  </a:cubicBezTo>
                  <a:cubicBezTo>
                    <a:pt x="4524" y="9663"/>
                    <a:pt x="5506" y="9663"/>
                    <a:pt x="6488" y="9853"/>
                  </a:cubicBezTo>
                  <a:cubicBezTo>
                    <a:pt x="7470" y="10042"/>
                    <a:pt x="8451" y="10421"/>
                    <a:pt x="9040" y="11179"/>
                  </a:cubicBezTo>
                  <a:cubicBezTo>
                    <a:pt x="9630" y="11937"/>
                    <a:pt x="9826" y="13074"/>
                    <a:pt x="8942" y="14305"/>
                  </a:cubicBezTo>
                  <a:cubicBezTo>
                    <a:pt x="8059" y="15537"/>
                    <a:pt x="6095" y="16863"/>
                    <a:pt x="4622" y="17811"/>
                  </a:cubicBezTo>
                  <a:cubicBezTo>
                    <a:pt x="3150" y="18758"/>
                    <a:pt x="2168" y="19326"/>
                    <a:pt x="1284" y="19895"/>
                  </a:cubicBezTo>
                  <a:cubicBezTo>
                    <a:pt x="400" y="20463"/>
                    <a:pt x="-385" y="21032"/>
                    <a:pt x="204" y="21316"/>
                  </a:cubicBezTo>
                  <a:cubicBezTo>
                    <a:pt x="793" y="21600"/>
                    <a:pt x="2757" y="21600"/>
                    <a:pt x="6193" y="21221"/>
                  </a:cubicBezTo>
                  <a:cubicBezTo>
                    <a:pt x="9630" y="20842"/>
                    <a:pt x="14539" y="20084"/>
                    <a:pt x="19448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6279199" y="5331821"/>
              <a:ext cx="234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30" y="2100"/>
                    <a:pt x="5059" y="4200"/>
                    <a:pt x="8368" y="7650"/>
                  </a:cubicBezTo>
                  <a:cubicBezTo>
                    <a:pt x="11676" y="11100"/>
                    <a:pt x="15762" y="15900"/>
                    <a:pt x="18097" y="18450"/>
                  </a:cubicBezTo>
                  <a:cubicBezTo>
                    <a:pt x="20432" y="21000"/>
                    <a:pt x="21016" y="21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6342699" y="5274671"/>
              <a:ext cx="190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3411"/>
                    <a:pt x="14880" y="6821"/>
                    <a:pt x="11280" y="10421"/>
                  </a:cubicBezTo>
                  <a:cubicBezTo>
                    <a:pt x="7680" y="14021"/>
                    <a:pt x="3840" y="178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6539549" y="5458821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6539549" y="5357221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6634799" y="5416487"/>
              <a:ext cx="2476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247"/>
                    <a:pt x="0" y="8894"/>
                    <a:pt x="646" y="5082"/>
                  </a:cubicBezTo>
                  <a:cubicBezTo>
                    <a:pt x="1292" y="1271"/>
                    <a:pt x="2585" y="0"/>
                    <a:pt x="6185" y="0"/>
                  </a:cubicBezTo>
                  <a:cubicBezTo>
                    <a:pt x="9785" y="0"/>
                    <a:pt x="15692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6749099" y="5357221"/>
              <a:ext cx="571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320"/>
                    <a:pt x="4800" y="8640"/>
                    <a:pt x="8400" y="12240"/>
                  </a:cubicBezTo>
                  <a:cubicBezTo>
                    <a:pt x="12000" y="15840"/>
                    <a:pt x="168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6933249" y="5363571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6952299" y="5249271"/>
              <a:ext cx="13484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0" y="0"/>
                  </a:moveTo>
                  <a:cubicBezTo>
                    <a:pt x="4652" y="831"/>
                    <a:pt x="9305" y="1662"/>
                    <a:pt x="13292" y="3946"/>
                  </a:cubicBezTo>
                  <a:cubicBezTo>
                    <a:pt x="17280" y="6231"/>
                    <a:pt x="20603" y="9969"/>
                    <a:pt x="21102" y="12946"/>
                  </a:cubicBezTo>
                  <a:cubicBezTo>
                    <a:pt x="21600" y="15923"/>
                    <a:pt x="19274" y="18138"/>
                    <a:pt x="17280" y="19454"/>
                  </a:cubicBezTo>
                  <a:cubicBezTo>
                    <a:pt x="15286" y="20769"/>
                    <a:pt x="13625" y="21185"/>
                    <a:pt x="119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7271044" y="5350871"/>
              <a:ext cx="21465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506" y="21600"/>
                  </a:moveTo>
                  <a:cubicBezTo>
                    <a:pt x="86" y="16457"/>
                    <a:pt x="-333" y="11314"/>
                    <a:pt x="401" y="8229"/>
                  </a:cubicBezTo>
                  <a:cubicBezTo>
                    <a:pt x="1135" y="5143"/>
                    <a:pt x="3022" y="4114"/>
                    <a:pt x="6692" y="3086"/>
                  </a:cubicBezTo>
                  <a:cubicBezTo>
                    <a:pt x="10362" y="2057"/>
                    <a:pt x="15815" y="1029"/>
                    <a:pt x="212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7358160" y="5274671"/>
              <a:ext cx="4499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9086" y="0"/>
                  </a:moveTo>
                  <a:cubicBezTo>
                    <a:pt x="5159" y="584"/>
                    <a:pt x="1232" y="1168"/>
                    <a:pt x="250" y="3308"/>
                  </a:cubicBezTo>
                  <a:cubicBezTo>
                    <a:pt x="-732" y="5449"/>
                    <a:pt x="1232" y="9146"/>
                    <a:pt x="5159" y="12454"/>
                  </a:cubicBezTo>
                  <a:cubicBezTo>
                    <a:pt x="9086" y="15762"/>
                    <a:pt x="14977" y="18681"/>
                    <a:pt x="208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7678617" y="5175542"/>
              <a:ext cx="124583" cy="28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263" fill="norm" stroke="1" extrusionOk="0">
                  <a:moveTo>
                    <a:pt x="20841" y="3548"/>
                  </a:moveTo>
                  <a:cubicBezTo>
                    <a:pt x="20841" y="2460"/>
                    <a:pt x="20841" y="1372"/>
                    <a:pt x="19956" y="673"/>
                  </a:cubicBezTo>
                  <a:cubicBezTo>
                    <a:pt x="19071" y="-26"/>
                    <a:pt x="17300" y="-337"/>
                    <a:pt x="13936" y="518"/>
                  </a:cubicBezTo>
                  <a:cubicBezTo>
                    <a:pt x="10572" y="1372"/>
                    <a:pt x="5615" y="3392"/>
                    <a:pt x="2782" y="5957"/>
                  </a:cubicBezTo>
                  <a:cubicBezTo>
                    <a:pt x="-51" y="8521"/>
                    <a:pt x="-759" y="11628"/>
                    <a:pt x="834" y="14270"/>
                  </a:cubicBezTo>
                  <a:cubicBezTo>
                    <a:pt x="2428" y="16912"/>
                    <a:pt x="6323" y="19087"/>
                    <a:pt x="9333" y="20175"/>
                  </a:cubicBezTo>
                  <a:cubicBezTo>
                    <a:pt x="12343" y="21263"/>
                    <a:pt x="14467" y="21263"/>
                    <a:pt x="16592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7828599" y="5290882"/>
              <a:ext cx="88901" cy="14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3238"/>
                  </a:moveTo>
                  <a:cubicBezTo>
                    <a:pt x="514" y="7620"/>
                    <a:pt x="1029" y="12003"/>
                    <a:pt x="1286" y="14977"/>
                  </a:cubicBezTo>
                  <a:cubicBezTo>
                    <a:pt x="1543" y="17951"/>
                    <a:pt x="1543" y="19516"/>
                    <a:pt x="1543" y="19516"/>
                  </a:cubicBezTo>
                  <a:cubicBezTo>
                    <a:pt x="1543" y="19516"/>
                    <a:pt x="1543" y="17951"/>
                    <a:pt x="2057" y="14664"/>
                  </a:cubicBezTo>
                  <a:cubicBezTo>
                    <a:pt x="2571" y="11377"/>
                    <a:pt x="3600" y="6368"/>
                    <a:pt x="5143" y="3394"/>
                  </a:cubicBezTo>
                  <a:cubicBezTo>
                    <a:pt x="6686" y="420"/>
                    <a:pt x="8743" y="-519"/>
                    <a:pt x="10543" y="264"/>
                  </a:cubicBezTo>
                  <a:cubicBezTo>
                    <a:pt x="12343" y="1046"/>
                    <a:pt x="13886" y="3551"/>
                    <a:pt x="15686" y="7307"/>
                  </a:cubicBezTo>
                  <a:cubicBezTo>
                    <a:pt x="17486" y="11064"/>
                    <a:pt x="19543" y="16072"/>
                    <a:pt x="21600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8031799" y="5312771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8262106" y="5177263"/>
              <a:ext cx="165511" cy="18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9" fill="norm" stroke="1" extrusionOk="0">
                  <a:moveTo>
                    <a:pt x="18646" y="3195"/>
                  </a:moveTo>
                  <a:cubicBezTo>
                    <a:pt x="20013" y="1968"/>
                    <a:pt x="21380" y="741"/>
                    <a:pt x="21380" y="250"/>
                  </a:cubicBezTo>
                  <a:cubicBezTo>
                    <a:pt x="21380" y="-241"/>
                    <a:pt x="20013" y="4"/>
                    <a:pt x="17142" y="864"/>
                  </a:cubicBezTo>
                  <a:cubicBezTo>
                    <a:pt x="14271" y="1723"/>
                    <a:pt x="9896" y="3195"/>
                    <a:pt x="7026" y="4300"/>
                  </a:cubicBezTo>
                  <a:cubicBezTo>
                    <a:pt x="4155" y="5404"/>
                    <a:pt x="2788" y="6141"/>
                    <a:pt x="1694" y="7000"/>
                  </a:cubicBezTo>
                  <a:cubicBezTo>
                    <a:pt x="600" y="7859"/>
                    <a:pt x="-220" y="8841"/>
                    <a:pt x="53" y="9454"/>
                  </a:cubicBezTo>
                  <a:cubicBezTo>
                    <a:pt x="327" y="10068"/>
                    <a:pt x="1694" y="10314"/>
                    <a:pt x="3198" y="10559"/>
                  </a:cubicBezTo>
                  <a:cubicBezTo>
                    <a:pt x="4702" y="10804"/>
                    <a:pt x="6342" y="11050"/>
                    <a:pt x="7846" y="11418"/>
                  </a:cubicBezTo>
                  <a:cubicBezTo>
                    <a:pt x="9350" y="11786"/>
                    <a:pt x="10717" y="12277"/>
                    <a:pt x="10853" y="12891"/>
                  </a:cubicBezTo>
                  <a:cubicBezTo>
                    <a:pt x="10990" y="13504"/>
                    <a:pt x="9896" y="14241"/>
                    <a:pt x="8666" y="14854"/>
                  </a:cubicBezTo>
                  <a:cubicBezTo>
                    <a:pt x="7436" y="15468"/>
                    <a:pt x="6069" y="15959"/>
                    <a:pt x="4428" y="16695"/>
                  </a:cubicBezTo>
                  <a:cubicBezTo>
                    <a:pt x="2788" y="17432"/>
                    <a:pt x="874" y="18414"/>
                    <a:pt x="327" y="19395"/>
                  </a:cubicBezTo>
                  <a:cubicBezTo>
                    <a:pt x="-220" y="20377"/>
                    <a:pt x="600" y="21359"/>
                    <a:pt x="3471" y="21359"/>
                  </a:cubicBezTo>
                  <a:cubicBezTo>
                    <a:pt x="6342" y="21359"/>
                    <a:pt x="11264" y="20377"/>
                    <a:pt x="16185" y="19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8444549" y="5228621"/>
              <a:ext cx="209551" cy="1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327"/>
                  </a:moveTo>
                  <a:cubicBezTo>
                    <a:pt x="1091" y="-105"/>
                    <a:pt x="2182" y="-537"/>
                    <a:pt x="4909" y="2055"/>
                  </a:cubicBezTo>
                  <a:cubicBezTo>
                    <a:pt x="7636" y="4647"/>
                    <a:pt x="12000" y="10263"/>
                    <a:pt x="14618" y="13935"/>
                  </a:cubicBezTo>
                  <a:cubicBezTo>
                    <a:pt x="17236" y="17607"/>
                    <a:pt x="18109" y="19335"/>
                    <a:pt x="18982" y="20199"/>
                  </a:cubicBezTo>
                  <a:cubicBezTo>
                    <a:pt x="19855" y="21063"/>
                    <a:pt x="20727" y="21063"/>
                    <a:pt x="21600" y="2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8501699" y="5217521"/>
              <a:ext cx="1333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5771" y="1418"/>
                  </a:cubicBezTo>
                  <a:cubicBezTo>
                    <a:pt x="13371" y="2836"/>
                    <a:pt x="10286" y="5673"/>
                    <a:pt x="7543" y="9273"/>
                  </a:cubicBezTo>
                  <a:cubicBezTo>
                    <a:pt x="4800" y="12873"/>
                    <a:pt x="2400" y="17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8660449" y="5363571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8673149" y="5242921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8762049" y="5306421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8813644" y="5249271"/>
              <a:ext cx="3095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8100" y="0"/>
                  </a:moveTo>
                  <a:cubicBezTo>
                    <a:pt x="5220" y="5184"/>
                    <a:pt x="2340" y="10368"/>
                    <a:pt x="900" y="13680"/>
                  </a:cubicBezTo>
                  <a:cubicBezTo>
                    <a:pt x="-540" y="16992"/>
                    <a:pt x="-540" y="18432"/>
                    <a:pt x="3060" y="19440"/>
                  </a:cubicBezTo>
                  <a:cubicBezTo>
                    <a:pt x="6660" y="20448"/>
                    <a:pt x="13860" y="21024"/>
                    <a:pt x="210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8933499" y="5230221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8958899" y="5154021"/>
              <a:ext cx="11730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1368" y="0"/>
                  </a:moveTo>
                  <a:cubicBezTo>
                    <a:pt x="14779" y="1440"/>
                    <a:pt x="18189" y="2880"/>
                    <a:pt x="19895" y="5112"/>
                  </a:cubicBezTo>
                  <a:cubicBezTo>
                    <a:pt x="21600" y="7344"/>
                    <a:pt x="21600" y="10368"/>
                    <a:pt x="18000" y="13248"/>
                  </a:cubicBezTo>
                  <a:cubicBezTo>
                    <a:pt x="14400" y="16128"/>
                    <a:pt x="7200" y="188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9403399" y="4975657"/>
              <a:ext cx="215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447" y="11375"/>
                    <a:pt x="8894" y="2735"/>
                    <a:pt x="12494" y="575"/>
                  </a:cubicBezTo>
                  <a:cubicBezTo>
                    <a:pt x="16094" y="-1585"/>
                    <a:pt x="1884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9409749" y="5128621"/>
              <a:ext cx="203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10154438" y="4527100"/>
              <a:ext cx="322112" cy="30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77" fill="norm" stroke="1" extrusionOk="0">
                  <a:moveTo>
                    <a:pt x="18096" y="1677"/>
                  </a:moveTo>
                  <a:cubicBezTo>
                    <a:pt x="18519" y="927"/>
                    <a:pt x="18943" y="177"/>
                    <a:pt x="18802" y="27"/>
                  </a:cubicBezTo>
                  <a:cubicBezTo>
                    <a:pt x="18660" y="-123"/>
                    <a:pt x="17955" y="327"/>
                    <a:pt x="15625" y="1752"/>
                  </a:cubicBezTo>
                  <a:cubicBezTo>
                    <a:pt x="13296" y="3177"/>
                    <a:pt x="9343" y="5577"/>
                    <a:pt x="7013" y="7002"/>
                  </a:cubicBezTo>
                  <a:cubicBezTo>
                    <a:pt x="4684" y="8427"/>
                    <a:pt x="3978" y="8877"/>
                    <a:pt x="2990" y="9327"/>
                  </a:cubicBezTo>
                  <a:cubicBezTo>
                    <a:pt x="2002" y="9777"/>
                    <a:pt x="731" y="10227"/>
                    <a:pt x="449" y="10452"/>
                  </a:cubicBezTo>
                  <a:cubicBezTo>
                    <a:pt x="166" y="10677"/>
                    <a:pt x="872" y="10677"/>
                    <a:pt x="2496" y="10902"/>
                  </a:cubicBezTo>
                  <a:cubicBezTo>
                    <a:pt x="4119" y="11127"/>
                    <a:pt x="6660" y="11577"/>
                    <a:pt x="8284" y="12027"/>
                  </a:cubicBezTo>
                  <a:cubicBezTo>
                    <a:pt x="9908" y="12477"/>
                    <a:pt x="10613" y="12927"/>
                    <a:pt x="10684" y="13527"/>
                  </a:cubicBezTo>
                  <a:cubicBezTo>
                    <a:pt x="10755" y="14127"/>
                    <a:pt x="10190" y="14877"/>
                    <a:pt x="8425" y="15852"/>
                  </a:cubicBezTo>
                  <a:cubicBezTo>
                    <a:pt x="6660" y="16827"/>
                    <a:pt x="3696" y="18027"/>
                    <a:pt x="2002" y="18927"/>
                  </a:cubicBezTo>
                  <a:cubicBezTo>
                    <a:pt x="308" y="19827"/>
                    <a:pt x="-116" y="20427"/>
                    <a:pt x="25" y="20727"/>
                  </a:cubicBezTo>
                  <a:cubicBezTo>
                    <a:pt x="166" y="21027"/>
                    <a:pt x="872" y="21027"/>
                    <a:pt x="4119" y="21102"/>
                  </a:cubicBezTo>
                  <a:cubicBezTo>
                    <a:pt x="7366" y="21177"/>
                    <a:pt x="13155" y="21327"/>
                    <a:pt x="16472" y="21402"/>
                  </a:cubicBezTo>
                  <a:cubicBezTo>
                    <a:pt x="19790" y="21477"/>
                    <a:pt x="20637" y="21477"/>
                    <a:pt x="2148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10447130" y="4598126"/>
              <a:ext cx="238971" cy="17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47" fill="norm" stroke="1" extrusionOk="0">
                  <a:moveTo>
                    <a:pt x="928" y="5818"/>
                  </a:moveTo>
                  <a:cubicBezTo>
                    <a:pt x="359" y="3761"/>
                    <a:pt x="-209" y="1704"/>
                    <a:pt x="75" y="676"/>
                  </a:cubicBezTo>
                  <a:cubicBezTo>
                    <a:pt x="359" y="-353"/>
                    <a:pt x="1496" y="-353"/>
                    <a:pt x="3865" y="1704"/>
                  </a:cubicBezTo>
                  <a:cubicBezTo>
                    <a:pt x="6233" y="3761"/>
                    <a:pt x="9833" y="7876"/>
                    <a:pt x="12959" y="11476"/>
                  </a:cubicBezTo>
                  <a:cubicBezTo>
                    <a:pt x="16086" y="15076"/>
                    <a:pt x="18738" y="18161"/>
                    <a:pt x="21391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10501949" y="4601007"/>
              <a:ext cx="177801" cy="26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1600" y="569"/>
                  </a:moveTo>
                  <a:cubicBezTo>
                    <a:pt x="20057" y="220"/>
                    <a:pt x="18514" y="-128"/>
                    <a:pt x="17229" y="46"/>
                  </a:cubicBezTo>
                  <a:cubicBezTo>
                    <a:pt x="15943" y="220"/>
                    <a:pt x="14914" y="917"/>
                    <a:pt x="12086" y="3356"/>
                  </a:cubicBezTo>
                  <a:cubicBezTo>
                    <a:pt x="9257" y="5795"/>
                    <a:pt x="4629" y="9975"/>
                    <a:pt x="2314" y="13285"/>
                  </a:cubicBezTo>
                  <a:cubicBezTo>
                    <a:pt x="0" y="16595"/>
                    <a:pt x="0" y="19033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10692449" y="4785721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10717849" y="4690471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10851199" y="4719227"/>
              <a:ext cx="1778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14" y="11918"/>
                    <a:pt x="11829" y="3818"/>
                    <a:pt x="15429" y="1118"/>
                  </a:cubicBezTo>
                  <a:cubicBezTo>
                    <a:pt x="19029" y="-1582"/>
                    <a:pt x="2031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10953593" y="4665071"/>
              <a:ext cx="1825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3168"/>
                    <a:pt x="6300" y="6336"/>
                    <a:pt x="2700" y="9360"/>
                  </a:cubicBezTo>
                  <a:cubicBezTo>
                    <a:pt x="-900" y="12384"/>
                    <a:pt x="-900" y="15264"/>
                    <a:pt x="2700" y="17280"/>
                  </a:cubicBezTo>
                  <a:cubicBezTo>
                    <a:pt x="6300" y="19296"/>
                    <a:pt x="13500" y="20448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11136949" y="4607921"/>
              <a:ext cx="63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10286049" y="5004514"/>
              <a:ext cx="9398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141" y="11375"/>
                    <a:pt x="4281" y="15695"/>
                    <a:pt x="6422" y="15695"/>
                  </a:cubicBezTo>
                  <a:cubicBezTo>
                    <a:pt x="8562" y="15695"/>
                    <a:pt x="10703" y="11375"/>
                    <a:pt x="12722" y="7055"/>
                  </a:cubicBezTo>
                  <a:cubicBezTo>
                    <a:pt x="14741" y="2735"/>
                    <a:pt x="16638" y="-1585"/>
                    <a:pt x="18097" y="575"/>
                  </a:cubicBezTo>
                  <a:cubicBezTo>
                    <a:pt x="19557" y="2735"/>
                    <a:pt x="2057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4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037899" y="5128621"/>
              <a:ext cx="609601" cy="596901"/>
            </a:xfrm>
            <a:prstGeom prst="rect">
              <a:avLst/>
            </a:prstGeom>
            <a:effectLst/>
          </p:spPr>
        </p:pic>
        <p:pic>
          <p:nvPicPr>
            <p:cNvPr id="465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177849" y="5007971"/>
              <a:ext cx="487402" cy="603251"/>
            </a:xfrm>
            <a:prstGeom prst="rect">
              <a:avLst/>
            </a:prstGeom>
            <a:effectLst/>
          </p:spPr>
        </p:pic>
        <p:sp>
          <p:nvSpPr>
            <p:cNvPr id="4653" name="Line"/>
            <p:cNvSpPr/>
            <p:nvPr/>
          </p:nvSpPr>
          <p:spPr>
            <a:xfrm>
              <a:off x="10419399" y="5231503"/>
              <a:ext cx="101601" cy="18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1350" y="3533"/>
                  </a:moveTo>
                  <a:cubicBezTo>
                    <a:pt x="1800" y="8687"/>
                    <a:pt x="2250" y="13842"/>
                    <a:pt x="2025" y="17033"/>
                  </a:cubicBezTo>
                  <a:cubicBezTo>
                    <a:pt x="1800" y="20224"/>
                    <a:pt x="900" y="21451"/>
                    <a:pt x="450" y="21328"/>
                  </a:cubicBezTo>
                  <a:cubicBezTo>
                    <a:pt x="0" y="21206"/>
                    <a:pt x="0" y="19733"/>
                    <a:pt x="0" y="16419"/>
                  </a:cubicBezTo>
                  <a:cubicBezTo>
                    <a:pt x="0" y="13106"/>
                    <a:pt x="0" y="7951"/>
                    <a:pt x="675" y="4883"/>
                  </a:cubicBezTo>
                  <a:cubicBezTo>
                    <a:pt x="1350" y="1815"/>
                    <a:pt x="2700" y="833"/>
                    <a:pt x="4500" y="342"/>
                  </a:cubicBezTo>
                  <a:cubicBezTo>
                    <a:pt x="6300" y="-149"/>
                    <a:pt x="8550" y="-149"/>
                    <a:pt x="11250" y="587"/>
                  </a:cubicBezTo>
                  <a:cubicBezTo>
                    <a:pt x="13950" y="1324"/>
                    <a:pt x="17100" y="2796"/>
                    <a:pt x="18900" y="5865"/>
                  </a:cubicBezTo>
                  <a:cubicBezTo>
                    <a:pt x="20700" y="8933"/>
                    <a:pt x="21150" y="13596"/>
                    <a:pt x="21600" y="18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10597199" y="5312771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6200"/>
                    <a:pt x="10165" y="10800"/>
                    <a:pt x="13765" y="7200"/>
                  </a:cubicBezTo>
                  <a:cubicBezTo>
                    <a:pt x="17365" y="3600"/>
                    <a:pt x="194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10705149" y="5223871"/>
              <a:ext cx="444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4950"/>
                    <a:pt x="2057" y="9900"/>
                    <a:pt x="5657" y="13500"/>
                  </a:cubicBezTo>
                  <a:cubicBezTo>
                    <a:pt x="9257" y="17100"/>
                    <a:pt x="15429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10908349" y="5199413"/>
              <a:ext cx="304801" cy="22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4228"/>
                  </a:moveTo>
                  <a:cubicBezTo>
                    <a:pt x="150" y="3199"/>
                    <a:pt x="300" y="2171"/>
                    <a:pt x="1575" y="1348"/>
                  </a:cubicBezTo>
                  <a:cubicBezTo>
                    <a:pt x="2850" y="525"/>
                    <a:pt x="5250" y="-92"/>
                    <a:pt x="6675" y="11"/>
                  </a:cubicBezTo>
                  <a:cubicBezTo>
                    <a:pt x="8100" y="114"/>
                    <a:pt x="8550" y="937"/>
                    <a:pt x="8550" y="3097"/>
                  </a:cubicBezTo>
                  <a:cubicBezTo>
                    <a:pt x="8550" y="5257"/>
                    <a:pt x="8100" y="8754"/>
                    <a:pt x="7350" y="11531"/>
                  </a:cubicBezTo>
                  <a:cubicBezTo>
                    <a:pt x="6600" y="14308"/>
                    <a:pt x="5550" y="16365"/>
                    <a:pt x="4800" y="17908"/>
                  </a:cubicBezTo>
                  <a:cubicBezTo>
                    <a:pt x="4050" y="19451"/>
                    <a:pt x="3600" y="20479"/>
                    <a:pt x="3750" y="20994"/>
                  </a:cubicBezTo>
                  <a:cubicBezTo>
                    <a:pt x="3900" y="21508"/>
                    <a:pt x="4650" y="21508"/>
                    <a:pt x="7725" y="21199"/>
                  </a:cubicBezTo>
                  <a:cubicBezTo>
                    <a:pt x="10800" y="20891"/>
                    <a:pt x="16200" y="20274"/>
                    <a:pt x="21600" y="19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9841034" y="4076637"/>
              <a:ext cx="1810774" cy="179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65" fill="norm" stroke="1" extrusionOk="0">
                  <a:moveTo>
                    <a:pt x="18434" y="4848"/>
                  </a:moveTo>
                  <a:cubicBezTo>
                    <a:pt x="18510" y="4544"/>
                    <a:pt x="18585" y="4239"/>
                    <a:pt x="18585" y="3960"/>
                  </a:cubicBezTo>
                  <a:cubicBezTo>
                    <a:pt x="18585" y="3681"/>
                    <a:pt x="18510" y="3427"/>
                    <a:pt x="18208" y="3072"/>
                  </a:cubicBezTo>
                  <a:cubicBezTo>
                    <a:pt x="17905" y="2716"/>
                    <a:pt x="17377" y="2259"/>
                    <a:pt x="16760" y="1828"/>
                  </a:cubicBezTo>
                  <a:cubicBezTo>
                    <a:pt x="16143" y="1396"/>
                    <a:pt x="15438" y="990"/>
                    <a:pt x="14746" y="686"/>
                  </a:cubicBezTo>
                  <a:cubicBezTo>
                    <a:pt x="14054" y="381"/>
                    <a:pt x="13374" y="178"/>
                    <a:pt x="12568" y="77"/>
                  </a:cubicBezTo>
                  <a:cubicBezTo>
                    <a:pt x="11763" y="-25"/>
                    <a:pt x="10831" y="-25"/>
                    <a:pt x="10026" y="77"/>
                  </a:cubicBezTo>
                  <a:cubicBezTo>
                    <a:pt x="9220" y="178"/>
                    <a:pt x="8540" y="381"/>
                    <a:pt x="7911" y="660"/>
                  </a:cubicBezTo>
                  <a:cubicBezTo>
                    <a:pt x="7282" y="940"/>
                    <a:pt x="6703" y="1295"/>
                    <a:pt x="6086" y="1739"/>
                  </a:cubicBezTo>
                  <a:cubicBezTo>
                    <a:pt x="5469" y="2183"/>
                    <a:pt x="4815" y="2716"/>
                    <a:pt x="4248" y="3237"/>
                  </a:cubicBezTo>
                  <a:cubicBezTo>
                    <a:pt x="3682" y="3757"/>
                    <a:pt x="3203" y="4265"/>
                    <a:pt x="2738" y="4886"/>
                  </a:cubicBezTo>
                  <a:cubicBezTo>
                    <a:pt x="2272" y="5508"/>
                    <a:pt x="1819" y="6244"/>
                    <a:pt x="1466" y="6942"/>
                  </a:cubicBezTo>
                  <a:cubicBezTo>
                    <a:pt x="1114" y="7640"/>
                    <a:pt x="862" y="8300"/>
                    <a:pt x="673" y="9024"/>
                  </a:cubicBezTo>
                  <a:cubicBezTo>
                    <a:pt x="484" y="9747"/>
                    <a:pt x="359" y="10534"/>
                    <a:pt x="245" y="11308"/>
                  </a:cubicBezTo>
                  <a:cubicBezTo>
                    <a:pt x="132" y="12082"/>
                    <a:pt x="31" y="12844"/>
                    <a:pt x="6" y="13669"/>
                  </a:cubicBezTo>
                  <a:cubicBezTo>
                    <a:pt x="-19" y="14493"/>
                    <a:pt x="31" y="15382"/>
                    <a:pt x="195" y="16169"/>
                  </a:cubicBezTo>
                  <a:cubicBezTo>
                    <a:pt x="359" y="16955"/>
                    <a:pt x="636" y="17641"/>
                    <a:pt x="1126" y="18237"/>
                  </a:cubicBezTo>
                  <a:cubicBezTo>
                    <a:pt x="1617" y="18834"/>
                    <a:pt x="2322" y="19341"/>
                    <a:pt x="3090" y="19748"/>
                  </a:cubicBezTo>
                  <a:cubicBezTo>
                    <a:pt x="3858" y="20154"/>
                    <a:pt x="4689" y="20458"/>
                    <a:pt x="5582" y="20725"/>
                  </a:cubicBezTo>
                  <a:cubicBezTo>
                    <a:pt x="6476" y="20991"/>
                    <a:pt x="7433" y="21220"/>
                    <a:pt x="8402" y="21359"/>
                  </a:cubicBezTo>
                  <a:cubicBezTo>
                    <a:pt x="9371" y="21499"/>
                    <a:pt x="10353" y="21550"/>
                    <a:pt x="11310" y="21562"/>
                  </a:cubicBezTo>
                  <a:cubicBezTo>
                    <a:pt x="12266" y="21575"/>
                    <a:pt x="13198" y="21550"/>
                    <a:pt x="14091" y="21397"/>
                  </a:cubicBezTo>
                  <a:cubicBezTo>
                    <a:pt x="14985" y="21245"/>
                    <a:pt x="15841" y="20966"/>
                    <a:pt x="16659" y="20522"/>
                  </a:cubicBezTo>
                  <a:cubicBezTo>
                    <a:pt x="17478" y="20077"/>
                    <a:pt x="18258" y="19468"/>
                    <a:pt x="18887" y="18796"/>
                  </a:cubicBezTo>
                  <a:cubicBezTo>
                    <a:pt x="19517" y="18123"/>
                    <a:pt x="19995" y="17387"/>
                    <a:pt x="20385" y="16613"/>
                  </a:cubicBezTo>
                  <a:cubicBezTo>
                    <a:pt x="20775" y="15839"/>
                    <a:pt x="21078" y="15026"/>
                    <a:pt x="21279" y="14227"/>
                  </a:cubicBezTo>
                  <a:cubicBezTo>
                    <a:pt x="21480" y="13427"/>
                    <a:pt x="21581" y="12641"/>
                    <a:pt x="21518" y="11803"/>
                  </a:cubicBezTo>
                  <a:cubicBezTo>
                    <a:pt x="21455" y="10965"/>
                    <a:pt x="21229" y="10077"/>
                    <a:pt x="20964" y="9201"/>
                  </a:cubicBezTo>
                  <a:cubicBezTo>
                    <a:pt x="20700" y="8326"/>
                    <a:pt x="20398" y="7463"/>
                    <a:pt x="20058" y="6676"/>
                  </a:cubicBezTo>
                  <a:cubicBezTo>
                    <a:pt x="19718" y="5889"/>
                    <a:pt x="19340" y="5178"/>
                    <a:pt x="18736" y="4645"/>
                  </a:cubicBezTo>
                  <a:cubicBezTo>
                    <a:pt x="18132" y="4112"/>
                    <a:pt x="17301" y="3757"/>
                    <a:pt x="16647" y="3630"/>
                  </a:cubicBezTo>
                  <a:cubicBezTo>
                    <a:pt x="15992" y="3503"/>
                    <a:pt x="15514" y="3605"/>
                    <a:pt x="15036" y="3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10703927" y="5850404"/>
              <a:ext cx="45674" cy="49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3512" y="919"/>
                  </a:moveTo>
                  <a:cubicBezTo>
                    <a:pt x="1549" y="460"/>
                    <a:pt x="-415" y="0"/>
                    <a:pt x="76" y="0"/>
                  </a:cubicBezTo>
                  <a:cubicBezTo>
                    <a:pt x="567" y="0"/>
                    <a:pt x="3512" y="460"/>
                    <a:pt x="5476" y="1884"/>
                  </a:cubicBezTo>
                  <a:cubicBezTo>
                    <a:pt x="7440" y="3309"/>
                    <a:pt x="8421" y="5699"/>
                    <a:pt x="9403" y="8410"/>
                  </a:cubicBezTo>
                  <a:cubicBezTo>
                    <a:pt x="10385" y="11122"/>
                    <a:pt x="11367" y="14155"/>
                    <a:pt x="13330" y="16315"/>
                  </a:cubicBezTo>
                  <a:cubicBezTo>
                    <a:pt x="15294" y="18475"/>
                    <a:pt x="18240" y="19762"/>
                    <a:pt x="19712" y="20497"/>
                  </a:cubicBezTo>
                  <a:cubicBezTo>
                    <a:pt x="21185" y="21232"/>
                    <a:pt x="21185" y="21416"/>
                    <a:pt x="211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10609899" y="6252571"/>
              <a:ext cx="127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10743249" y="6284321"/>
              <a:ext cx="1143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400"/>
                    <a:pt x="14400" y="4800"/>
                    <a:pt x="10800" y="8400"/>
                  </a:cubicBezTo>
                  <a:cubicBezTo>
                    <a:pt x="7200" y="12000"/>
                    <a:pt x="360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10934014" y="6089175"/>
              <a:ext cx="88637" cy="13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37" fill="norm" stroke="1" extrusionOk="0">
                  <a:moveTo>
                    <a:pt x="3022" y="1701"/>
                  </a:moveTo>
                  <a:cubicBezTo>
                    <a:pt x="2507" y="4973"/>
                    <a:pt x="1993" y="8246"/>
                    <a:pt x="1479" y="11682"/>
                  </a:cubicBezTo>
                  <a:cubicBezTo>
                    <a:pt x="965" y="15119"/>
                    <a:pt x="450" y="18719"/>
                    <a:pt x="193" y="19701"/>
                  </a:cubicBezTo>
                  <a:cubicBezTo>
                    <a:pt x="-64" y="20682"/>
                    <a:pt x="-64" y="19046"/>
                    <a:pt x="193" y="16264"/>
                  </a:cubicBezTo>
                  <a:cubicBezTo>
                    <a:pt x="450" y="13482"/>
                    <a:pt x="965" y="9555"/>
                    <a:pt x="1993" y="6937"/>
                  </a:cubicBezTo>
                  <a:cubicBezTo>
                    <a:pt x="3022" y="4319"/>
                    <a:pt x="4565" y="3010"/>
                    <a:pt x="7136" y="1864"/>
                  </a:cubicBezTo>
                  <a:cubicBezTo>
                    <a:pt x="9707" y="719"/>
                    <a:pt x="13307" y="-263"/>
                    <a:pt x="15622" y="64"/>
                  </a:cubicBezTo>
                  <a:cubicBezTo>
                    <a:pt x="17936" y="392"/>
                    <a:pt x="18965" y="2028"/>
                    <a:pt x="19736" y="5792"/>
                  </a:cubicBezTo>
                  <a:cubicBezTo>
                    <a:pt x="20507" y="9555"/>
                    <a:pt x="21022" y="15446"/>
                    <a:pt x="21536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11092499" y="6131921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3" y="14400"/>
                    <a:pt x="1646" y="7200"/>
                    <a:pt x="5246" y="3600"/>
                  </a:cubicBezTo>
                  <a:cubicBezTo>
                    <a:pt x="8846" y="0"/>
                    <a:pt x="152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11252956" y="6082300"/>
              <a:ext cx="58339" cy="11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389" fill="norm" stroke="1" extrusionOk="0">
                  <a:moveTo>
                    <a:pt x="8338" y="6610"/>
                  </a:moveTo>
                  <a:cubicBezTo>
                    <a:pt x="4614" y="6231"/>
                    <a:pt x="890" y="5852"/>
                    <a:pt x="145" y="4715"/>
                  </a:cubicBezTo>
                  <a:cubicBezTo>
                    <a:pt x="-600" y="3578"/>
                    <a:pt x="1634" y="1684"/>
                    <a:pt x="4614" y="736"/>
                  </a:cubicBezTo>
                  <a:cubicBezTo>
                    <a:pt x="7593" y="-211"/>
                    <a:pt x="11317" y="-211"/>
                    <a:pt x="14297" y="547"/>
                  </a:cubicBezTo>
                  <a:cubicBezTo>
                    <a:pt x="17276" y="1305"/>
                    <a:pt x="19510" y="2821"/>
                    <a:pt x="20255" y="5473"/>
                  </a:cubicBezTo>
                  <a:cubicBezTo>
                    <a:pt x="21000" y="8126"/>
                    <a:pt x="20255" y="11915"/>
                    <a:pt x="17648" y="14757"/>
                  </a:cubicBezTo>
                  <a:cubicBezTo>
                    <a:pt x="15041" y="17600"/>
                    <a:pt x="10572" y="19494"/>
                    <a:pt x="6103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11402430" y="6081121"/>
              <a:ext cx="207215" cy="100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85" fill="norm" stroke="1" extrusionOk="0">
                  <a:moveTo>
                    <a:pt x="13732" y="0"/>
                  </a:moveTo>
                  <a:cubicBezTo>
                    <a:pt x="11572" y="6300"/>
                    <a:pt x="9412" y="12600"/>
                    <a:pt x="7792" y="16200"/>
                  </a:cubicBezTo>
                  <a:cubicBezTo>
                    <a:pt x="6172" y="19800"/>
                    <a:pt x="5092" y="20700"/>
                    <a:pt x="4012" y="21150"/>
                  </a:cubicBezTo>
                  <a:cubicBezTo>
                    <a:pt x="2932" y="21600"/>
                    <a:pt x="1852" y="21600"/>
                    <a:pt x="1096" y="19350"/>
                  </a:cubicBezTo>
                  <a:cubicBezTo>
                    <a:pt x="340" y="17100"/>
                    <a:pt x="-92" y="12600"/>
                    <a:pt x="16" y="9450"/>
                  </a:cubicBezTo>
                  <a:cubicBezTo>
                    <a:pt x="124" y="6300"/>
                    <a:pt x="772" y="4500"/>
                    <a:pt x="2068" y="4050"/>
                  </a:cubicBezTo>
                  <a:cubicBezTo>
                    <a:pt x="3364" y="3600"/>
                    <a:pt x="5308" y="4500"/>
                    <a:pt x="6604" y="6750"/>
                  </a:cubicBezTo>
                  <a:cubicBezTo>
                    <a:pt x="7900" y="9000"/>
                    <a:pt x="8548" y="12600"/>
                    <a:pt x="9844" y="15300"/>
                  </a:cubicBezTo>
                  <a:cubicBezTo>
                    <a:pt x="11140" y="18000"/>
                    <a:pt x="13084" y="19800"/>
                    <a:pt x="15136" y="18450"/>
                  </a:cubicBezTo>
                  <a:cubicBezTo>
                    <a:pt x="17188" y="17100"/>
                    <a:pt x="19348" y="12600"/>
                    <a:pt x="20428" y="9000"/>
                  </a:cubicBezTo>
                  <a:cubicBezTo>
                    <a:pt x="21508" y="5400"/>
                    <a:pt x="21508" y="2700"/>
                    <a:pt x="19456" y="1350"/>
                  </a:cubicBezTo>
                  <a:cubicBezTo>
                    <a:pt x="17404" y="0"/>
                    <a:pt x="13300" y="0"/>
                    <a:pt x="91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10362249" y="6722031"/>
              <a:ext cx="222251" cy="26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3579"/>
                  </a:moveTo>
                  <a:cubicBezTo>
                    <a:pt x="0" y="2060"/>
                    <a:pt x="0" y="542"/>
                    <a:pt x="411" y="120"/>
                  </a:cubicBezTo>
                  <a:cubicBezTo>
                    <a:pt x="823" y="-302"/>
                    <a:pt x="1646" y="373"/>
                    <a:pt x="3703" y="2482"/>
                  </a:cubicBezTo>
                  <a:cubicBezTo>
                    <a:pt x="5760" y="4592"/>
                    <a:pt x="9051" y="8136"/>
                    <a:pt x="12240" y="11510"/>
                  </a:cubicBezTo>
                  <a:cubicBezTo>
                    <a:pt x="15429" y="14885"/>
                    <a:pt x="18514" y="18092"/>
                    <a:pt x="21600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10343199" y="6727177"/>
              <a:ext cx="260351" cy="30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2836"/>
                  </a:moveTo>
                  <a:cubicBezTo>
                    <a:pt x="21600" y="1930"/>
                    <a:pt x="21600" y="1023"/>
                    <a:pt x="21161" y="495"/>
                  </a:cubicBezTo>
                  <a:cubicBezTo>
                    <a:pt x="20722" y="-34"/>
                    <a:pt x="19844" y="-185"/>
                    <a:pt x="18790" y="268"/>
                  </a:cubicBezTo>
                  <a:cubicBezTo>
                    <a:pt x="17737" y="721"/>
                    <a:pt x="16507" y="1779"/>
                    <a:pt x="14576" y="3591"/>
                  </a:cubicBezTo>
                  <a:cubicBezTo>
                    <a:pt x="12644" y="5404"/>
                    <a:pt x="10010" y="7972"/>
                    <a:pt x="7463" y="11068"/>
                  </a:cubicBezTo>
                  <a:cubicBezTo>
                    <a:pt x="4917" y="14165"/>
                    <a:pt x="2459" y="17790"/>
                    <a:pt x="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10190799" y="6630135"/>
              <a:ext cx="450851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913" y="14768"/>
                    <a:pt x="1825" y="8415"/>
                    <a:pt x="4310" y="4603"/>
                  </a:cubicBezTo>
                  <a:cubicBezTo>
                    <a:pt x="6794" y="792"/>
                    <a:pt x="10851" y="-479"/>
                    <a:pt x="13994" y="156"/>
                  </a:cubicBezTo>
                  <a:cubicBezTo>
                    <a:pt x="17138" y="792"/>
                    <a:pt x="19369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459252" y="5910260"/>
              <a:ext cx="261997" cy="293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269" fill="norm" stroke="1" extrusionOk="0">
                  <a:moveTo>
                    <a:pt x="20328" y="2255"/>
                  </a:moveTo>
                  <a:cubicBezTo>
                    <a:pt x="20843" y="1336"/>
                    <a:pt x="21357" y="417"/>
                    <a:pt x="21186" y="110"/>
                  </a:cubicBezTo>
                  <a:cubicBezTo>
                    <a:pt x="21014" y="-196"/>
                    <a:pt x="20157" y="110"/>
                    <a:pt x="17671" y="1336"/>
                  </a:cubicBezTo>
                  <a:cubicBezTo>
                    <a:pt x="15186" y="2561"/>
                    <a:pt x="11071" y="4706"/>
                    <a:pt x="8586" y="6085"/>
                  </a:cubicBezTo>
                  <a:cubicBezTo>
                    <a:pt x="6100" y="7464"/>
                    <a:pt x="5243" y="8076"/>
                    <a:pt x="5071" y="8689"/>
                  </a:cubicBezTo>
                  <a:cubicBezTo>
                    <a:pt x="4900" y="9302"/>
                    <a:pt x="5414" y="9915"/>
                    <a:pt x="6186" y="10221"/>
                  </a:cubicBezTo>
                  <a:cubicBezTo>
                    <a:pt x="6957" y="10527"/>
                    <a:pt x="7986" y="10527"/>
                    <a:pt x="8928" y="10681"/>
                  </a:cubicBezTo>
                  <a:cubicBezTo>
                    <a:pt x="9871" y="10834"/>
                    <a:pt x="10728" y="11140"/>
                    <a:pt x="10900" y="11676"/>
                  </a:cubicBezTo>
                  <a:cubicBezTo>
                    <a:pt x="11071" y="12213"/>
                    <a:pt x="10557" y="12978"/>
                    <a:pt x="8757" y="14357"/>
                  </a:cubicBezTo>
                  <a:cubicBezTo>
                    <a:pt x="6957" y="15736"/>
                    <a:pt x="3871" y="17727"/>
                    <a:pt x="2071" y="19030"/>
                  </a:cubicBezTo>
                  <a:cubicBezTo>
                    <a:pt x="271" y="20332"/>
                    <a:pt x="-243" y="20944"/>
                    <a:pt x="100" y="21174"/>
                  </a:cubicBezTo>
                  <a:cubicBezTo>
                    <a:pt x="443" y="21404"/>
                    <a:pt x="1643" y="21251"/>
                    <a:pt x="5243" y="20332"/>
                  </a:cubicBezTo>
                  <a:cubicBezTo>
                    <a:pt x="8843" y="19413"/>
                    <a:pt x="14843" y="17727"/>
                    <a:pt x="20843" y="16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754699" y="5989191"/>
              <a:ext cx="273051" cy="13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1519"/>
                  </a:moveTo>
                  <a:cubicBezTo>
                    <a:pt x="837" y="491"/>
                    <a:pt x="1674" y="-538"/>
                    <a:pt x="3433" y="319"/>
                  </a:cubicBezTo>
                  <a:cubicBezTo>
                    <a:pt x="5191" y="1176"/>
                    <a:pt x="7870" y="3919"/>
                    <a:pt x="11051" y="7691"/>
                  </a:cubicBezTo>
                  <a:cubicBezTo>
                    <a:pt x="14233" y="11462"/>
                    <a:pt x="17916" y="16262"/>
                    <a:pt x="21600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868999" y="5938156"/>
              <a:ext cx="152401" cy="25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1369"/>
                  </a:moveTo>
                  <a:cubicBezTo>
                    <a:pt x="20700" y="643"/>
                    <a:pt x="19800" y="-83"/>
                    <a:pt x="18750" y="8"/>
                  </a:cubicBezTo>
                  <a:cubicBezTo>
                    <a:pt x="17700" y="99"/>
                    <a:pt x="16500" y="1006"/>
                    <a:pt x="13650" y="3729"/>
                  </a:cubicBezTo>
                  <a:cubicBezTo>
                    <a:pt x="10800" y="6451"/>
                    <a:pt x="6300" y="10989"/>
                    <a:pt x="3750" y="14256"/>
                  </a:cubicBezTo>
                  <a:cubicBezTo>
                    <a:pt x="1200" y="17524"/>
                    <a:pt x="600" y="19520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1059499" y="6112871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1072199" y="600492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1230949" y="6049734"/>
              <a:ext cx="2095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1326199" y="5979521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228"/>
                    <a:pt x="14400" y="6455"/>
                    <a:pt x="18000" y="10055"/>
                  </a:cubicBezTo>
                  <a:cubicBezTo>
                    <a:pt x="21600" y="13655"/>
                    <a:pt x="21600" y="176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1523049" y="5916021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550368" y="6277971"/>
              <a:ext cx="915532" cy="7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260" fill="norm" stroke="1" extrusionOk="0">
                  <a:moveTo>
                    <a:pt x="1673" y="15347"/>
                  </a:moveTo>
                  <a:cubicBezTo>
                    <a:pt x="1274" y="15916"/>
                    <a:pt x="875" y="16484"/>
                    <a:pt x="551" y="17337"/>
                  </a:cubicBezTo>
                  <a:cubicBezTo>
                    <a:pt x="226" y="18189"/>
                    <a:pt x="-23" y="19326"/>
                    <a:pt x="2" y="20179"/>
                  </a:cubicBezTo>
                  <a:cubicBezTo>
                    <a:pt x="27" y="21032"/>
                    <a:pt x="326" y="21600"/>
                    <a:pt x="1449" y="21032"/>
                  </a:cubicBezTo>
                  <a:cubicBezTo>
                    <a:pt x="2571" y="20463"/>
                    <a:pt x="4516" y="18758"/>
                    <a:pt x="6337" y="16484"/>
                  </a:cubicBezTo>
                  <a:cubicBezTo>
                    <a:pt x="8158" y="14211"/>
                    <a:pt x="9854" y="11368"/>
                    <a:pt x="11700" y="8526"/>
                  </a:cubicBezTo>
                  <a:cubicBezTo>
                    <a:pt x="13546" y="5684"/>
                    <a:pt x="15541" y="2842"/>
                    <a:pt x="17212" y="1421"/>
                  </a:cubicBezTo>
                  <a:cubicBezTo>
                    <a:pt x="18883" y="0"/>
                    <a:pt x="20230" y="0"/>
                    <a:pt x="215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642516" y="6514183"/>
              <a:ext cx="175684" cy="17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4424" y="10521"/>
                  </a:moveTo>
                  <a:cubicBezTo>
                    <a:pt x="3123" y="11283"/>
                    <a:pt x="1822" y="12046"/>
                    <a:pt x="1041" y="13443"/>
                  </a:cubicBezTo>
                  <a:cubicBezTo>
                    <a:pt x="260" y="14841"/>
                    <a:pt x="0" y="16874"/>
                    <a:pt x="0" y="18526"/>
                  </a:cubicBezTo>
                  <a:cubicBezTo>
                    <a:pt x="0" y="20177"/>
                    <a:pt x="260" y="21448"/>
                    <a:pt x="390" y="21448"/>
                  </a:cubicBezTo>
                  <a:cubicBezTo>
                    <a:pt x="520" y="21448"/>
                    <a:pt x="520" y="20177"/>
                    <a:pt x="1952" y="16620"/>
                  </a:cubicBezTo>
                  <a:cubicBezTo>
                    <a:pt x="3383" y="13062"/>
                    <a:pt x="6246" y="7217"/>
                    <a:pt x="8328" y="4041"/>
                  </a:cubicBezTo>
                  <a:cubicBezTo>
                    <a:pt x="10410" y="864"/>
                    <a:pt x="11711" y="356"/>
                    <a:pt x="13012" y="102"/>
                  </a:cubicBezTo>
                  <a:cubicBezTo>
                    <a:pt x="14313" y="-152"/>
                    <a:pt x="15614" y="-152"/>
                    <a:pt x="17046" y="2770"/>
                  </a:cubicBezTo>
                  <a:cubicBezTo>
                    <a:pt x="18477" y="5693"/>
                    <a:pt x="20039" y="11537"/>
                    <a:pt x="21600" y="17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862649" y="6551021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5" y="15200"/>
                    <a:pt x="4950" y="8800"/>
                    <a:pt x="8550" y="5200"/>
                  </a:cubicBezTo>
                  <a:cubicBezTo>
                    <a:pt x="12150" y="1600"/>
                    <a:pt x="1687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970599" y="6493871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1072199" y="6445819"/>
              <a:ext cx="266701" cy="19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4433"/>
                  </a:moveTo>
                  <a:cubicBezTo>
                    <a:pt x="1543" y="2858"/>
                    <a:pt x="3086" y="1283"/>
                    <a:pt x="4629" y="495"/>
                  </a:cubicBezTo>
                  <a:cubicBezTo>
                    <a:pt x="6171" y="-292"/>
                    <a:pt x="7714" y="-292"/>
                    <a:pt x="8571" y="1620"/>
                  </a:cubicBezTo>
                  <a:cubicBezTo>
                    <a:pt x="9429" y="3533"/>
                    <a:pt x="9600" y="7358"/>
                    <a:pt x="9171" y="10170"/>
                  </a:cubicBezTo>
                  <a:cubicBezTo>
                    <a:pt x="8743" y="12983"/>
                    <a:pt x="7714" y="14783"/>
                    <a:pt x="6857" y="16470"/>
                  </a:cubicBezTo>
                  <a:cubicBezTo>
                    <a:pt x="6000" y="18158"/>
                    <a:pt x="5314" y="19733"/>
                    <a:pt x="5400" y="20520"/>
                  </a:cubicBezTo>
                  <a:cubicBezTo>
                    <a:pt x="5486" y="21308"/>
                    <a:pt x="6343" y="21308"/>
                    <a:pt x="9171" y="21083"/>
                  </a:cubicBezTo>
                  <a:cubicBezTo>
                    <a:pt x="12000" y="20858"/>
                    <a:pt x="16800" y="20408"/>
                    <a:pt x="21600" y="1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2119949" y="6225054"/>
              <a:ext cx="2032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2094549" y="6373221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5840"/>
                    <a:pt x="10684" y="10080"/>
                    <a:pt x="14284" y="6480"/>
                  </a:cubicBezTo>
                  <a:cubicBezTo>
                    <a:pt x="17884" y="2880"/>
                    <a:pt x="1974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2891386" y="5971270"/>
              <a:ext cx="219164" cy="267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17" fill="norm" stroke="1" extrusionOk="0">
                  <a:moveTo>
                    <a:pt x="15897" y="4201"/>
                  </a:moveTo>
                  <a:cubicBezTo>
                    <a:pt x="16728" y="3526"/>
                    <a:pt x="17559" y="2851"/>
                    <a:pt x="18286" y="2092"/>
                  </a:cubicBezTo>
                  <a:cubicBezTo>
                    <a:pt x="19013" y="1333"/>
                    <a:pt x="19636" y="489"/>
                    <a:pt x="19220" y="151"/>
                  </a:cubicBezTo>
                  <a:cubicBezTo>
                    <a:pt x="18805" y="-186"/>
                    <a:pt x="17351" y="-17"/>
                    <a:pt x="14236" y="1248"/>
                  </a:cubicBezTo>
                  <a:cubicBezTo>
                    <a:pt x="11120" y="2514"/>
                    <a:pt x="6343" y="4876"/>
                    <a:pt x="3540" y="6564"/>
                  </a:cubicBezTo>
                  <a:cubicBezTo>
                    <a:pt x="736" y="8252"/>
                    <a:pt x="-95" y="9264"/>
                    <a:pt x="113" y="9855"/>
                  </a:cubicBezTo>
                  <a:cubicBezTo>
                    <a:pt x="320" y="10445"/>
                    <a:pt x="1567" y="10614"/>
                    <a:pt x="3436" y="10698"/>
                  </a:cubicBezTo>
                  <a:cubicBezTo>
                    <a:pt x="5305" y="10783"/>
                    <a:pt x="7797" y="10783"/>
                    <a:pt x="9459" y="11036"/>
                  </a:cubicBezTo>
                  <a:cubicBezTo>
                    <a:pt x="11120" y="11289"/>
                    <a:pt x="11951" y="11795"/>
                    <a:pt x="11951" y="12555"/>
                  </a:cubicBezTo>
                  <a:cubicBezTo>
                    <a:pt x="11951" y="13314"/>
                    <a:pt x="11120" y="14327"/>
                    <a:pt x="9251" y="15592"/>
                  </a:cubicBezTo>
                  <a:cubicBezTo>
                    <a:pt x="7382" y="16858"/>
                    <a:pt x="4474" y="18377"/>
                    <a:pt x="2605" y="19389"/>
                  </a:cubicBezTo>
                  <a:cubicBezTo>
                    <a:pt x="736" y="20402"/>
                    <a:pt x="-95" y="20908"/>
                    <a:pt x="9" y="21161"/>
                  </a:cubicBezTo>
                  <a:cubicBezTo>
                    <a:pt x="113" y="21414"/>
                    <a:pt x="1151" y="21414"/>
                    <a:pt x="4890" y="20739"/>
                  </a:cubicBezTo>
                  <a:cubicBezTo>
                    <a:pt x="8628" y="20064"/>
                    <a:pt x="15067" y="18714"/>
                    <a:pt x="21505" y="17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3161349" y="6055721"/>
              <a:ext cx="1968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2400"/>
                    <a:pt x="7432" y="4800"/>
                    <a:pt x="11032" y="8400"/>
                  </a:cubicBezTo>
                  <a:cubicBezTo>
                    <a:pt x="14632" y="12000"/>
                    <a:pt x="18116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5" name="Line"/>
            <p:cNvSpPr/>
            <p:nvPr/>
          </p:nvSpPr>
          <p:spPr>
            <a:xfrm>
              <a:off x="3261144" y="6006650"/>
              <a:ext cx="116106" cy="18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04" fill="norm" stroke="1" extrusionOk="0">
                  <a:moveTo>
                    <a:pt x="21158" y="2684"/>
                  </a:moveTo>
                  <a:cubicBezTo>
                    <a:pt x="19615" y="1484"/>
                    <a:pt x="18072" y="284"/>
                    <a:pt x="16337" y="44"/>
                  </a:cubicBezTo>
                  <a:cubicBezTo>
                    <a:pt x="14601" y="-196"/>
                    <a:pt x="12672" y="524"/>
                    <a:pt x="9779" y="2804"/>
                  </a:cubicBezTo>
                  <a:cubicBezTo>
                    <a:pt x="6887" y="5084"/>
                    <a:pt x="3029" y="8924"/>
                    <a:pt x="1294" y="12284"/>
                  </a:cubicBezTo>
                  <a:cubicBezTo>
                    <a:pt x="-442" y="15644"/>
                    <a:pt x="-56" y="18524"/>
                    <a:pt x="329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6" name="Line"/>
            <p:cNvSpPr/>
            <p:nvPr/>
          </p:nvSpPr>
          <p:spPr>
            <a:xfrm>
              <a:off x="3408999" y="6138271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7" name="Line"/>
            <p:cNvSpPr/>
            <p:nvPr/>
          </p:nvSpPr>
          <p:spPr>
            <a:xfrm>
              <a:off x="3453449" y="6055721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8" name="Line"/>
            <p:cNvSpPr/>
            <p:nvPr/>
          </p:nvSpPr>
          <p:spPr>
            <a:xfrm>
              <a:off x="2894649" y="6287677"/>
              <a:ext cx="438151" cy="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2191" y="16647"/>
                    <a:pt x="4383" y="12327"/>
                    <a:pt x="7461" y="8547"/>
                  </a:cubicBezTo>
                  <a:cubicBezTo>
                    <a:pt x="10539" y="4767"/>
                    <a:pt x="14504" y="1527"/>
                    <a:pt x="17009" y="447"/>
                  </a:cubicBezTo>
                  <a:cubicBezTo>
                    <a:pt x="19513" y="-633"/>
                    <a:pt x="20557" y="447"/>
                    <a:pt x="21600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9" name="Line"/>
            <p:cNvSpPr/>
            <p:nvPr/>
          </p:nvSpPr>
          <p:spPr>
            <a:xfrm>
              <a:off x="3135949" y="6377318"/>
              <a:ext cx="190501" cy="11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8" fill="norm" stroke="1" extrusionOk="0">
                  <a:moveTo>
                    <a:pt x="0" y="1513"/>
                  </a:moveTo>
                  <a:cubicBezTo>
                    <a:pt x="480" y="5610"/>
                    <a:pt x="960" y="9707"/>
                    <a:pt x="1200" y="13245"/>
                  </a:cubicBezTo>
                  <a:cubicBezTo>
                    <a:pt x="1440" y="16782"/>
                    <a:pt x="1440" y="19762"/>
                    <a:pt x="1440" y="20320"/>
                  </a:cubicBezTo>
                  <a:cubicBezTo>
                    <a:pt x="1440" y="20879"/>
                    <a:pt x="1440" y="19017"/>
                    <a:pt x="2640" y="15107"/>
                  </a:cubicBezTo>
                  <a:cubicBezTo>
                    <a:pt x="3840" y="11196"/>
                    <a:pt x="6240" y="5238"/>
                    <a:pt x="8760" y="2258"/>
                  </a:cubicBezTo>
                  <a:cubicBezTo>
                    <a:pt x="11280" y="-721"/>
                    <a:pt x="13920" y="-721"/>
                    <a:pt x="16080" y="2072"/>
                  </a:cubicBezTo>
                  <a:cubicBezTo>
                    <a:pt x="18240" y="4865"/>
                    <a:pt x="19920" y="10451"/>
                    <a:pt x="21600" y="16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0" name="Line"/>
            <p:cNvSpPr/>
            <p:nvPr/>
          </p:nvSpPr>
          <p:spPr>
            <a:xfrm>
              <a:off x="3612199" y="6015892"/>
              <a:ext cx="119911" cy="44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479" fill="norm" stroke="1" extrusionOk="0">
                  <a:moveTo>
                    <a:pt x="4393" y="83"/>
                  </a:moveTo>
                  <a:cubicBezTo>
                    <a:pt x="6224" y="-19"/>
                    <a:pt x="8054" y="-121"/>
                    <a:pt x="10800" y="388"/>
                  </a:cubicBezTo>
                  <a:cubicBezTo>
                    <a:pt x="13546" y="898"/>
                    <a:pt x="17207" y="2019"/>
                    <a:pt x="19220" y="4260"/>
                  </a:cubicBezTo>
                  <a:cubicBezTo>
                    <a:pt x="21234" y="6502"/>
                    <a:pt x="21600" y="9864"/>
                    <a:pt x="18122" y="12921"/>
                  </a:cubicBezTo>
                  <a:cubicBezTo>
                    <a:pt x="14644" y="15977"/>
                    <a:pt x="7322" y="18728"/>
                    <a:pt x="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1" name="Line"/>
            <p:cNvSpPr/>
            <p:nvPr/>
          </p:nvSpPr>
          <p:spPr>
            <a:xfrm>
              <a:off x="2638589" y="5956451"/>
              <a:ext cx="148111" cy="5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503" fill="norm" stroke="1" extrusionOk="0">
                  <a:moveTo>
                    <a:pt x="20992" y="430"/>
                  </a:moveTo>
                  <a:cubicBezTo>
                    <a:pt x="19192" y="166"/>
                    <a:pt x="17392" y="-97"/>
                    <a:pt x="15892" y="35"/>
                  </a:cubicBezTo>
                  <a:cubicBezTo>
                    <a:pt x="14392" y="166"/>
                    <a:pt x="13192" y="693"/>
                    <a:pt x="10492" y="2186"/>
                  </a:cubicBezTo>
                  <a:cubicBezTo>
                    <a:pt x="7792" y="3679"/>
                    <a:pt x="3592" y="6137"/>
                    <a:pt x="1492" y="8596"/>
                  </a:cubicBezTo>
                  <a:cubicBezTo>
                    <a:pt x="-608" y="11054"/>
                    <a:pt x="-608" y="13513"/>
                    <a:pt x="2242" y="15664"/>
                  </a:cubicBezTo>
                  <a:cubicBezTo>
                    <a:pt x="5092" y="17815"/>
                    <a:pt x="10792" y="19659"/>
                    <a:pt x="16492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2" name="Line"/>
            <p:cNvSpPr/>
            <p:nvPr/>
          </p:nvSpPr>
          <p:spPr>
            <a:xfrm>
              <a:off x="3789999" y="6189071"/>
              <a:ext cx="177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168"/>
                    <a:pt x="9257" y="8337"/>
                    <a:pt x="12857" y="11937"/>
                  </a:cubicBezTo>
                  <a:cubicBezTo>
                    <a:pt x="16457" y="15537"/>
                    <a:pt x="19029" y="18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3" name="Line"/>
            <p:cNvSpPr/>
            <p:nvPr/>
          </p:nvSpPr>
          <p:spPr>
            <a:xfrm>
              <a:off x="3866199" y="6189071"/>
              <a:ext cx="825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2880"/>
                    <a:pt x="11631" y="5760"/>
                    <a:pt x="8031" y="9360"/>
                  </a:cubicBezTo>
                  <a:cubicBezTo>
                    <a:pt x="4431" y="12960"/>
                    <a:pt x="2215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4" name="Line"/>
            <p:cNvSpPr/>
            <p:nvPr/>
          </p:nvSpPr>
          <p:spPr>
            <a:xfrm>
              <a:off x="4196762" y="6026881"/>
              <a:ext cx="106344" cy="14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0897" fill="norm" stroke="1" extrusionOk="0">
                  <a:moveTo>
                    <a:pt x="7406" y="3144"/>
                  </a:moveTo>
                  <a:cubicBezTo>
                    <a:pt x="5744" y="5807"/>
                    <a:pt x="4083" y="8470"/>
                    <a:pt x="3252" y="10541"/>
                  </a:cubicBezTo>
                  <a:cubicBezTo>
                    <a:pt x="2421" y="12612"/>
                    <a:pt x="2421" y="14092"/>
                    <a:pt x="2006" y="15571"/>
                  </a:cubicBezTo>
                  <a:cubicBezTo>
                    <a:pt x="1591" y="17050"/>
                    <a:pt x="760" y="18530"/>
                    <a:pt x="344" y="18530"/>
                  </a:cubicBezTo>
                  <a:cubicBezTo>
                    <a:pt x="-71" y="18530"/>
                    <a:pt x="-71" y="17050"/>
                    <a:pt x="137" y="14535"/>
                  </a:cubicBezTo>
                  <a:cubicBezTo>
                    <a:pt x="344" y="12020"/>
                    <a:pt x="760" y="8470"/>
                    <a:pt x="1383" y="5955"/>
                  </a:cubicBezTo>
                  <a:cubicBezTo>
                    <a:pt x="2006" y="3439"/>
                    <a:pt x="2837" y="1960"/>
                    <a:pt x="4498" y="924"/>
                  </a:cubicBezTo>
                  <a:cubicBezTo>
                    <a:pt x="6160" y="-111"/>
                    <a:pt x="8652" y="-703"/>
                    <a:pt x="11767" y="1516"/>
                  </a:cubicBezTo>
                  <a:cubicBezTo>
                    <a:pt x="14883" y="3735"/>
                    <a:pt x="18621" y="8765"/>
                    <a:pt x="20075" y="12464"/>
                  </a:cubicBezTo>
                  <a:cubicBezTo>
                    <a:pt x="21529" y="16163"/>
                    <a:pt x="20698" y="18530"/>
                    <a:pt x="19867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5" name="Line"/>
            <p:cNvSpPr/>
            <p:nvPr/>
          </p:nvSpPr>
          <p:spPr>
            <a:xfrm>
              <a:off x="4101149" y="6284321"/>
              <a:ext cx="311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37" y="14400"/>
                    <a:pt x="10873" y="7200"/>
                    <a:pt x="14473" y="3600"/>
                  </a:cubicBezTo>
                  <a:cubicBezTo>
                    <a:pt x="18073" y="0"/>
                    <a:pt x="198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6" name="Line"/>
            <p:cNvSpPr/>
            <p:nvPr/>
          </p:nvSpPr>
          <p:spPr>
            <a:xfrm>
              <a:off x="4103266" y="6441873"/>
              <a:ext cx="93134" cy="12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982" y="194"/>
                  </a:moveTo>
                  <a:cubicBezTo>
                    <a:pt x="982" y="5679"/>
                    <a:pt x="982" y="11165"/>
                    <a:pt x="982" y="14937"/>
                  </a:cubicBezTo>
                  <a:cubicBezTo>
                    <a:pt x="982" y="18708"/>
                    <a:pt x="982" y="20765"/>
                    <a:pt x="736" y="20937"/>
                  </a:cubicBezTo>
                  <a:cubicBezTo>
                    <a:pt x="491" y="21108"/>
                    <a:pt x="0" y="19394"/>
                    <a:pt x="0" y="16479"/>
                  </a:cubicBezTo>
                  <a:cubicBezTo>
                    <a:pt x="0" y="13565"/>
                    <a:pt x="491" y="9451"/>
                    <a:pt x="1473" y="6537"/>
                  </a:cubicBezTo>
                  <a:cubicBezTo>
                    <a:pt x="2455" y="3622"/>
                    <a:pt x="3927" y="1908"/>
                    <a:pt x="5891" y="879"/>
                  </a:cubicBezTo>
                  <a:cubicBezTo>
                    <a:pt x="7855" y="-149"/>
                    <a:pt x="10309" y="-492"/>
                    <a:pt x="12518" y="1051"/>
                  </a:cubicBezTo>
                  <a:cubicBezTo>
                    <a:pt x="14727" y="2594"/>
                    <a:pt x="16691" y="6022"/>
                    <a:pt x="18164" y="9451"/>
                  </a:cubicBezTo>
                  <a:cubicBezTo>
                    <a:pt x="19636" y="12879"/>
                    <a:pt x="20618" y="16308"/>
                    <a:pt x="21600" y="19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7" name="Line"/>
            <p:cNvSpPr/>
            <p:nvPr/>
          </p:nvSpPr>
          <p:spPr>
            <a:xfrm>
              <a:off x="4259899" y="6500221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8" name="Line"/>
            <p:cNvSpPr/>
            <p:nvPr/>
          </p:nvSpPr>
          <p:spPr>
            <a:xfrm>
              <a:off x="4336099" y="6417671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9" name="Line"/>
            <p:cNvSpPr/>
            <p:nvPr/>
          </p:nvSpPr>
          <p:spPr>
            <a:xfrm>
              <a:off x="4418649" y="6419787"/>
              <a:ext cx="203201" cy="14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434"/>
                  </a:moveTo>
                  <a:cubicBezTo>
                    <a:pt x="2700" y="1217"/>
                    <a:pt x="5400" y="0"/>
                    <a:pt x="7200" y="0"/>
                  </a:cubicBezTo>
                  <a:cubicBezTo>
                    <a:pt x="9000" y="0"/>
                    <a:pt x="9900" y="1217"/>
                    <a:pt x="10125" y="3346"/>
                  </a:cubicBezTo>
                  <a:cubicBezTo>
                    <a:pt x="10350" y="5476"/>
                    <a:pt x="9900" y="8518"/>
                    <a:pt x="8775" y="11104"/>
                  </a:cubicBezTo>
                  <a:cubicBezTo>
                    <a:pt x="7650" y="13690"/>
                    <a:pt x="5850" y="15820"/>
                    <a:pt x="4613" y="17493"/>
                  </a:cubicBezTo>
                  <a:cubicBezTo>
                    <a:pt x="3375" y="19166"/>
                    <a:pt x="2700" y="20383"/>
                    <a:pt x="3150" y="20992"/>
                  </a:cubicBezTo>
                  <a:cubicBezTo>
                    <a:pt x="3600" y="21600"/>
                    <a:pt x="5175" y="21600"/>
                    <a:pt x="8438" y="21296"/>
                  </a:cubicBezTo>
                  <a:cubicBezTo>
                    <a:pt x="11700" y="20992"/>
                    <a:pt x="16650" y="20383"/>
                    <a:pt x="21600" y="19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0" name="Line"/>
            <p:cNvSpPr/>
            <p:nvPr/>
          </p:nvSpPr>
          <p:spPr>
            <a:xfrm>
              <a:off x="4952049" y="6265271"/>
              <a:ext cx="273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6" y="16200"/>
                    <a:pt x="9712" y="10800"/>
                    <a:pt x="13312" y="7200"/>
                  </a:cubicBezTo>
                  <a:cubicBezTo>
                    <a:pt x="16912" y="3600"/>
                    <a:pt x="1925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1" name="Line"/>
            <p:cNvSpPr/>
            <p:nvPr/>
          </p:nvSpPr>
          <p:spPr>
            <a:xfrm>
              <a:off x="5110799" y="6176371"/>
              <a:ext cx="571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067"/>
                    <a:pt x="4800" y="2133"/>
                    <a:pt x="6400" y="4533"/>
                  </a:cubicBezTo>
                  <a:cubicBezTo>
                    <a:pt x="8000" y="6933"/>
                    <a:pt x="8800" y="10667"/>
                    <a:pt x="11200" y="13733"/>
                  </a:cubicBezTo>
                  <a:cubicBezTo>
                    <a:pt x="13600" y="16800"/>
                    <a:pt x="176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2" name="Line"/>
            <p:cNvSpPr/>
            <p:nvPr/>
          </p:nvSpPr>
          <p:spPr>
            <a:xfrm>
              <a:off x="5820776" y="5947771"/>
              <a:ext cx="1392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800"/>
                    <a:pt x="-1303" y="9600"/>
                    <a:pt x="240" y="13200"/>
                  </a:cubicBezTo>
                  <a:cubicBezTo>
                    <a:pt x="1783" y="16800"/>
                    <a:pt x="11040" y="192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3" name="Line"/>
            <p:cNvSpPr/>
            <p:nvPr/>
          </p:nvSpPr>
          <p:spPr>
            <a:xfrm>
              <a:off x="5701349" y="6233521"/>
              <a:ext cx="209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0"/>
                    <a:pt x="8727" y="0"/>
                    <a:pt x="12327" y="3600"/>
                  </a:cubicBezTo>
                  <a:cubicBezTo>
                    <a:pt x="15927" y="7200"/>
                    <a:pt x="1876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4" name="Line"/>
            <p:cNvSpPr/>
            <p:nvPr/>
          </p:nvSpPr>
          <p:spPr>
            <a:xfrm>
              <a:off x="5672545" y="6354676"/>
              <a:ext cx="225655" cy="17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83" fill="norm" stroke="1" extrusionOk="0">
                  <a:moveTo>
                    <a:pt x="922" y="3796"/>
                  </a:moveTo>
                  <a:cubicBezTo>
                    <a:pt x="1922" y="2510"/>
                    <a:pt x="2922" y="1225"/>
                    <a:pt x="4022" y="582"/>
                  </a:cubicBezTo>
                  <a:cubicBezTo>
                    <a:pt x="5122" y="-61"/>
                    <a:pt x="6322" y="-61"/>
                    <a:pt x="7522" y="68"/>
                  </a:cubicBezTo>
                  <a:cubicBezTo>
                    <a:pt x="8722" y="196"/>
                    <a:pt x="9922" y="453"/>
                    <a:pt x="9922" y="2382"/>
                  </a:cubicBezTo>
                  <a:cubicBezTo>
                    <a:pt x="9922" y="4310"/>
                    <a:pt x="8722" y="7910"/>
                    <a:pt x="7022" y="10868"/>
                  </a:cubicBezTo>
                  <a:cubicBezTo>
                    <a:pt x="5322" y="13825"/>
                    <a:pt x="3122" y="16139"/>
                    <a:pt x="1722" y="17810"/>
                  </a:cubicBezTo>
                  <a:cubicBezTo>
                    <a:pt x="322" y="19482"/>
                    <a:pt x="-278" y="20510"/>
                    <a:pt x="122" y="21025"/>
                  </a:cubicBezTo>
                  <a:cubicBezTo>
                    <a:pt x="522" y="21539"/>
                    <a:pt x="1922" y="21539"/>
                    <a:pt x="5622" y="20768"/>
                  </a:cubicBezTo>
                  <a:cubicBezTo>
                    <a:pt x="9322" y="19996"/>
                    <a:pt x="15322" y="18453"/>
                    <a:pt x="21322" y="16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6037899" y="6125571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758"/>
                    <a:pt x="4235" y="1516"/>
                    <a:pt x="7835" y="5116"/>
                  </a:cubicBezTo>
                  <a:cubicBezTo>
                    <a:pt x="11435" y="8716"/>
                    <a:pt x="16518" y="151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6050599" y="6150971"/>
              <a:ext cx="1079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5472"/>
                    <a:pt x="8894" y="10944"/>
                    <a:pt x="5294" y="14544"/>
                  </a:cubicBezTo>
                  <a:cubicBezTo>
                    <a:pt x="1694" y="18144"/>
                    <a:pt x="847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6270733" y="5926518"/>
              <a:ext cx="230717" cy="54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21600" y="1348"/>
                  </a:moveTo>
                  <a:cubicBezTo>
                    <a:pt x="21204" y="928"/>
                    <a:pt x="20807" y="507"/>
                    <a:pt x="20114" y="255"/>
                  </a:cubicBezTo>
                  <a:cubicBezTo>
                    <a:pt x="19420" y="3"/>
                    <a:pt x="18429" y="-81"/>
                    <a:pt x="16943" y="87"/>
                  </a:cubicBezTo>
                  <a:cubicBezTo>
                    <a:pt x="15457" y="255"/>
                    <a:pt x="13475" y="675"/>
                    <a:pt x="10899" y="2020"/>
                  </a:cubicBezTo>
                  <a:cubicBezTo>
                    <a:pt x="8323" y="3365"/>
                    <a:pt x="5152" y="5634"/>
                    <a:pt x="3072" y="8114"/>
                  </a:cubicBezTo>
                  <a:cubicBezTo>
                    <a:pt x="991" y="10593"/>
                    <a:pt x="0" y="13282"/>
                    <a:pt x="0" y="15300"/>
                  </a:cubicBezTo>
                  <a:cubicBezTo>
                    <a:pt x="0" y="17317"/>
                    <a:pt x="991" y="18661"/>
                    <a:pt x="3270" y="19586"/>
                  </a:cubicBezTo>
                  <a:cubicBezTo>
                    <a:pt x="5549" y="20510"/>
                    <a:pt x="9116" y="21015"/>
                    <a:pt x="12683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6534141" y="6023971"/>
              <a:ext cx="1810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600"/>
                    <a:pt x="-1068" y="7200"/>
                    <a:pt x="132" y="10800"/>
                  </a:cubicBezTo>
                  <a:cubicBezTo>
                    <a:pt x="1332" y="14400"/>
                    <a:pt x="10932" y="1800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6647499" y="6180276"/>
              <a:ext cx="1778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371" y="12582"/>
                    <a:pt x="8743" y="4867"/>
                    <a:pt x="12343" y="1782"/>
                  </a:cubicBezTo>
                  <a:cubicBezTo>
                    <a:pt x="15943" y="-1304"/>
                    <a:pt x="1877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7070505" y="6014204"/>
              <a:ext cx="93608" cy="17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235" fill="norm" stroke="1" extrusionOk="0">
                  <a:moveTo>
                    <a:pt x="1951" y="5957"/>
                  </a:moveTo>
                  <a:cubicBezTo>
                    <a:pt x="1951" y="10172"/>
                    <a:pt x="1951" y="14386"/>
                    <a:pt x="1716" y="17152"/>
                  </a:cubicBezTo>
                  <a:cubicBezTo>
                    <a:pt x="1481" y="19918"/>
                    <a:pt x="1012" y="21235"/>
                    <a:pt x="542" y="21235"/>
                  </a:cubicBezTo>
                  <a:cubicBezTo>
                    <a:pt x="73" y="21235"/>
                    <a:pt x="-397" y="19918"/>
                    <a:pt x="542" y="16889"/>
                  </a:cubicBezTo>
                  <a:cubicBezTo>
                    <a:pt x="1481" y="13859"/>
                    <a:pt x="3829" y="9118"/>
                    <a:pt x="6177" y="5957"/>
                  </a:cubicBezTo>
                  <a:cubicBezTo>
                    <a:pt x="8525" y="2796"/>
                    <a:pt x="10873" y="1215"/>
                    <a:pt x="13455" y="425"/>
                  </a:cubicBezTo>
                  <a:cubicBezTo>
                    <a:pt x="16038" y="-365"/>
                    <a:pt x="18855" y="-365"/>
                    <a:pt x="20029" y="3191"/>
                  </a:cubicBezTo>
                  <a:cubicBezTo>
                    <a:pt x="21203" y="6747"/>
                    <a:pt x="20733" y="13859"/>
                    <a:pt x="20264" y="20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7009449" y="6264048"/>
              <a:ext cx="349251" cy="8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51" fill="norm" stroke="1" extrusionOk="0">
                  <a:moveTo>
                    <a:pt x="0" y="2496"/>
                  </a:moveTo>
                  <a:cubicBezTo>
                    <a:pt x="2225" y="11136"/>
                    <a:pt x="4451" y="19776"/>
                    <a:pt x="7658" y="17616"/>
                  </a:cubicBezTo>
                  <a:cubicBezTo>
                    <a:pt x="10865" y="15456"/>
                    <a:pt x="15055" y="2496"/>
                    <a:pt x="17542" y="336"/>
                  </a:cubicBezTo>
                  <a:cubicBezTo>
                    <a:pt x="20029" y="-1824"/>
                    <a:pt x="20815" y="6816"/>
                    <a:pt x="21600" y="15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6993319" y="6418996"/>
              <a:ext cx="108488" cy="1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989" fill="norm" stroke="1" extrusionOk="0">
                  <a:moveTo>
                    <a:pt x="5657" y="4566"/>
                  </a:moveTo>
                  <a:cubicBezTo>
                    <a:pt x="4411" y="7742"/>
                    <a:pt x="3165" y="10919"/>
                    <a:pt x="2127" y="14095"/>
                  </a:cubicBezTo>
                  <a:cubicBezTo>
                    <a:pt x="1088" y="17272"/>
                    <a:pt x="257" y="20448"/>
                    <a:pt x="50" y="20925"/>
                  </a:cubicBezTo>
                  <a:cubicBezTo>
                    <a:pt x="-158" y="21401"/>
                    <a:pt x="257" y="19177"/>
                    <a:pt x="1711" y="15683"/>
                  </a:cubicBezTo>
                  <a:cubicBezTo>
                    <a:pt x="3165" y="12189"/>
                    <a:pt x="5657" y="7425"/>
                    <a:pt x="7734" y="4566"/>
                  </a:cubicBezTo>
                  <a:cubicBezTo>
                    <a:pt x="9811" y="1707"/>
                    <a:pt x="11473" y="754"/>
                    <a:pt x="13342" y="277"/>
                  </a:cubicBezTo>
                  <a:cubicBezTo>
                    <a:pt x="15211" y="-199"/>
                    <a:pt x="17288" y="-199"/>
                    <a:pt x="18742" y="1389"/>
                  </a:cubicBezTo>
                  <a:cubicBezTo>
                    <a:pt x="20196" y="2977"/>
                    <a:pt x="21027" y="6154"/>
                    <a:pt x="21234" y="9648"/>
                  </a:cubicBezTo>
                  <a:cubicBezTo>
                    <a:pt x="21442" y="13142"/>
                    <a:pt x="21027" y="16954"/>
                    <a:pt x="20611" y="2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7136449" y="6503577"/>
              <a:ext cx="1651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15" y="11918"/>
                    <a:pt x="11631" y="3818"/>
                    <a:pt x="15231" y="1118"/>
                  </a:cubicBezTo>
                  <a:cubicBezTo>
                    <a:pt x="18831" y="-1582"/>
                    <a:pt x="2021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7229583" y="6436721"/>
              <a:ext cx="846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7307899" y="6422014"/>
              <a:ext cx="215901" cy="12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1" fill="norm" stroke="1" extrusionOk="0">
                  <a:moveTo>
                    <a:pt x="0" y="4740"/>
                  </a:moveTo>
                  <a:cubicBezTo>
                    <a:pt x="635" y="3276"/>
                    <a:pt x="1271" y="1812"/>
                    <a:pt x="2224" y="896"/>
                  </a:cubicBezTo>
                  <a:cubicBezTo>
                    <a:pt x="3176" y="-19"/>
                    <a:pt x="4447" y="-385"/>
                    <a:pt x="5824" y="530"/>
                  </a:cubicBezTo>
                  <a:cubicBezTo>
                    <a:pt x="7200" y="1446"/>
                    <a:pt x="8682" y="3642"/>
                    <a:pt x="8788" y="6388"/>
                  </a:cubicBezTo>
                  <a:cubicBezTo>
                    <a:pt x="8894" y="9134"/>
                    <a:pt x="7624" y="12429"/>
                    <a:pt x="6459" y="14991"/>
                  </a:cubicBezTo>
                  <a:cubicBezTo>
                    <a:pt x="5294" y="17554"/>
                    <a:pt x="4235" y="19384"/>
                    <a:pt x="4341" y="20300"/>
                  </a:cubicBezTo>
                  <a:cubicBezTo>
                    <a:pt x="4447" y="21215"/>
                    <a:pt x="5718" y="21215"/>
                    <a:pt x="8788" y="20483"/>
                  </a:cubicBezTo>
                  <a:cubicBezTo>
                    <a:pt x="11859" y="19751"/>
                    <a:pt x="16729" y="18286"/>
                    <a:pt x="21600" y="16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7409499" y="6093821"/>
              <a:ext cx="221293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600" fill="norm" stroke="1" extrusionOk="0">
                  <a:moveTo>
                    <a:pt x="4161" y="0"/>
                  </a:moveTo>
                  <a:cubicBezTo>
                    <a:pt x="8917" y="2090"/>
                    <a:pt x="13673" y="4181"/>
                    <a:pt x="16844" y="6503"/>
                  </a:cubicBezTo>
                  <a:cubicBezTo>
                    <a:pt x="20015" y="8826"/>
                    <a:pt x="21600" y="11381"/>
                    <a:pt x="20213" y="13742"/>
                  </a:cubicBezTo>
                  <a:cubicBezTo>
                    <a:pt x="18826" y="16103"/>
                    <a:pt x="14466" y="18271"/>
                    <a:pt x="10602" y="19548"/>
                  </a:cubicBezTo>
                  <a:cubicBezTo>
                    <a:pt x="6738" y="20826"/>
                    <a:pt x="3369" y="212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71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388766" y="5576595"/>
              <a:ext cx="1515600" cy="1255991"/>
            </a:xfrm>
            <a:prstGeom prst="rect">
              <a:avLst/>
            </a:prstGeom>
            <a:effectLst/>
          </p:spPr>
        </p:pic>
        <p:pic>
          <p:nvPicPr>
            <p:cNvPr id="471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212149" y="7148820"/>
              <a:ext cx="201360" cy="380366"/>
            </a:xfrm>
            <a:prstGeom prst="rect">
              <a:avLst/>
            </a:prstGeom>
            <a:effectLst/>
          </p:spPr>
        </p:pic>
        <p:pic>
          <p:nvPicPr>
            <p:cNvPr id="472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238557" y="6928030"/>
              <a:ext cx="151393" cy="182061"/>
            </a:xfrm>
            <a:prstGeom prst="rect">
              <a:avLst/>
            </a:prstGeom>
            <a:effectLst/>
          </p:spPr>
        </p:pic>
        <p:pic>
          <p:nvPicPr>
            <p:cNvPr id="4723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421699" y="7238541"/>
              <a:ext cx="165101" cy="131631"/>
            </a:xfrm>
            <a:prstGeom prst="rect">
              <a:avLst/>
            </a:prstGeom>
            <a:effectLst/>
          </p:spPr>
        </p:pic>
        <p:pic>
          <p:nvPicPr>
            <p:cNvPr id="472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626593" y="7224121"/>
              <a:ext cx="131657" cy="138760"/>
            </a:xfrm>
            <a:prstGeom prst="rect">
              <a:avLst/>
            </a:prstGeom>
            <a:effectLst/>
          </p:spPr>
        </p:pic>
        <p:pic>
          <p:nvPicPr>
            <p:cNvPr id="472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724247" y="7187837"/>
              <a:ext cx="135603" cy="179420"/>
            </a:xfrm>
            <a:prstGeom prst="rect">
              <a:avLst/>
            </a:prstGeom>
            <a:effectLst/>
          </p:spPr>
        </p:pic>
        <p:pic>
          <p:nvPicPr>
            <p:cNvPr id="4729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713799" y="7274921"/>
              <a:ext cx="139701" cy="38101"/>
            </a:xfrm>
            <a:prstGeom prst="rect">
              <a:avLst/>
            </a:prstGeom>
            <a:effectLst/>
          </p:spPr>
        </p:pic>
        <p:pic>
          <p:nvPicPr>
            <p:cNvPr id="4731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330660" y="5756021"/>
              <a:ext cx="682339" cy="1110771"/>
            </a:xfrm>
            <a:prstGeom prst="rect">
              <a:avLst/>
            </a:prstGeom>
            <a:effectLst/>
          </p:spPr>
        </p:pic>
        <p:pic>
          <p:nvPicPr>
            <p:cNvPr id="4733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654455" y="7180464"/>
              <a:ext cx="179538" cy="361413"/>
            </a:xfrm>
            <a:prstGeom prst="rect">
              <a:avLst/>
            </a:prstGeom>
            <a:effectLst/>
          </p:spPr>
        </p:pic>
        <p:pic>
          <p:nvPicPr>
            <p:cNvPr id="4735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679622" y="7003574"/>
              <a:ext cx="116978" cy="93547"/>
            </a:xfrm>
            <a:prstGeom prst="rect">
              <a:avLst/>
            </a:prstGeom>
            <a:effectLst/>
          </p:spPr>
        </p:pic>
        <p:pic>
          <p:nvPicPr>
            <p:cNvPr id="4737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847399" y="7276624"/>
              <a:ext cx="104481" cy="213684"/>
            </a:xfrm>
            <a:prstGeom prst="rect">
              <a:avLst/>
            </a:prstGeom>
            <a:effectLst/>
          </p:spPr>
        </p:pic>
        <p:pic>
          <p:nvPicPr>
            <p:cNvPr id="4739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923599" y="7243171"/>
              <a:ext cx="139701" cy="92365"/>
            </a:xfrm>
            <a:prstGeom prst="rect">
              <a:avLst/>
            </a:prstGeom>
            <a:effectLst/>
          </p:spPr>
        </p:pic>
        <p:pic>
          <p:nvPicPr>
            <p:cNvPr id="4741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088699" y="7230471"/>
              <a:ext cx="31751" cy="107951"/>
            </a:xfrm>
            <a:prstGeom prst="rect">
              <a:avLst/>
            </a:prstGeom>
            <a:effectLst/>
          </p:spPr>
        </p:pic>
        <p:pic>
          <p:nvPicPr>
            <p:cNvPr id="4743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101399" y="7198721"/>
              <a:ext cx="50801" cy="44451"/>
            </a:xfrm>
            <a:prstGeom prst="rect">
              <a:avLst/>
            </a:prstGeom>
            <a:effectLst/>
          </p:spPr>
        </p:pic>
        <p:pic>
          <p:nvPicPr>
            <p:cNvPr id="4745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152994" y="7249521"/>
              <a:ext cx="74613" cy="100421"/>
            </a:xfrm>
            <a:prstGeom prst="rect">
              <a:avLst/>
            </a:prstGeom>
            <a:effectLst/>
          </p:spPr>
        </p:pic>
        <p:pic>
          <p:nvPicPr>
            <p:cNvPr id="4747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196649" y="7198721"/>
              <a:ext cx="171451" cy="144344"/>
            </a:xfrm>
            <a:prstGeom prst="rect">
              <a:avLst/>
            </a:prstGeom>
            <a:effectLst/>
          </p:spPr>
        </p:pic>
        <p:pic>
          <p:nvPicPr>
            <p:cNvPr id="4749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67349" y="6906621"/>
              <a:ext cx="1380068" cy="82551"/>
            </a:xfrm>
            <a:prstGeom prst="rect">
              <a:avLst/>
            </a:prstGeom>
            <a:effectLst/>
          </p:spPr>
        </p:pic>
        <p:pic>
          <p:nvPicPr>
            <p:cNvPr id="4751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09927" y="6922214"/>
              <a:ext cx="1467123" cy="219358"/>
            </a:xfrm>
            <a:prstGeom prst="rect">
              <a:avLst/>
            </a:prstGeom>
            <a:effectLst/>
          </p:spPr>
        </p:pic>
        <p:pic>
          <p:nvPicPr>
            <p:cNvPr id="4753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43168" y="7177859"/>
              <a:ext cx="236469" cy="319312"/>
            </a:xfrm>
            <a:prstGeom prst="rect">
              <a:avLst/>
            </a:prstGeom>
            <a:effectLst/>
          </p:spPr>
        </p:pic>
        <p:pic>
          <p:nvPicPr>
            <p:cNvPr id="4755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142049" y="7262221"/>
              <a:ext cx="57151" cy="224367"/>
            </a:xfrm>
            <a:prstGeom prst="rect">
              <a:avLst/>
            </a:prstGeom>
            <a:effectLst/>
          </p:spPr>
        </p:pic>
        <p:pic>
          <p:nvPicPr>
            <p:cNvPr id="4757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46799" y="7221858"/>
              <a:ext cx="279401" cy="59414"/>
            </a:xfrm>
            <a:prstGeom prst="rect">
              <a:avLst/>
            </a:prstGeom>
            <a:effectLst/>
          </p:spPr>
        </p:pic>
        <p:pic>
          <p:nvPicPr>
            <p:cNvPr id="4759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34099" y="7446371"/>
              <a:ext cx="285751" cy="88901"/>
            </a:xfrm>
            <a:prstGeom prst="rect">
              <a:avLst/>
            </a:prstGeom>
            <a:effectLst/>
          </p:spPr>
        </p:pic>
        <p:pic>
          <p:nvPicPr>
            <p:cNvPr id="4761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35716" y="7103471"/>
              <a:ext cx="380884" cy="390238"/>
            </a:xfrm>
            <a:prstGeom prst="rect">
              <a:avLst/>
            </a:prstGeom>
            <a:effectLst/>
          </p:spPr>
        </p:pic>
        <p:pic>
          <p:nvPicPr>
            <p:cNvPr id="4763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88817" y="6934137"/>
              <a:ext cx="218233" cy="176816"/>
            </a:xfrm>
            <a:prstGeom prst="rect">
              <a:avLst/>
            </a:prstGeom>
            <a:effectLst/>
          </p:spPr>
        </p:pic>
        <p:pic>
          <p:nvPicPr>
            <p:cNvPr id="4765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481899" y="7024404"/>
              <a:ext cx="374651" cy="329235"/>
            </a:xfrm>
            <a:prstGeom prst="rect">
              <a:avLst/>
            </a:prstGeom>
            <a:effectLst/>
          </p:spPr>
        </p:pic>
        <p:pic>
          <p:nvPicPr>
            <p:cNvPr id="4767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869249" y="7154271"/>
              <a:ext cx="203201" cy="177801"/>
            </a:xfrm>
            <a:prstGeom prst="rect">
              <a:avLst/>
            </a:prstGeom>
            <a:effectLst/>
          </p:spPr>
        </p:pic>
        <p:pic>
          <p:nvPicPr>
            <p:cNvPr id="4769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881949" y="7128871"/>
              <a:ext cx="184151" cy="228601"/>
            </a:xfrm>
            <a:prstGeom prst="rect">
              <a:avLst/>
            </a:prstGeom>
            <a:effectLst/>
          </p:spPr>
        </p:pic>
        <p:pic>
          <p:nvPicPr>
            <p:cNvPr id="4771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043999" y="7262221"/>
              <a:ext cx="330201" cy="82551"/>
            </a:xfrm>
            <a:prstGeom prst="rect">
              <a:avLst/>
            </a:prstGeom>
            <a:effectLst/>
          </p:spPr>
        </p:pic>
        <p:pic>
          <p:nvPicPr>
            <p:cNvPr id="4773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196399" y="7166971"/>
              <a:ext cx="88901" cy="215901"/>
            </a:xfrm>
            <a:prstGeom prst="rect">
              <a:avLst/>
            </a:prstGeom>
            <a:effectLst/>
          </p:spPr>
        </p:pic>
        <p:pic>
          <p:nvPicPr>
            <p:cNvPr id="4775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455619" y="7071721"/>
              <a:ext cx="153531" cy="298451"/>
            </a:xfrm>
            <a:prstGeom prst="rect">
              <a:avLst/>
            </a:prstGeom>
            <a:effectLst/>
          </p:spPr>
        </p:pic>
        <p:pic>
          <p:nvPicPr>
            <p:cNvPr id="4777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670533" y="7084421"/>
              <a:ext cx="33867" cy="254001"/>
            </a:xfrm>
            <a:prstGeom prst="rect">
              <a:avLst/>
            </a:prstGeom>
            <a:effectLst/>
          </p:spPr>
        </p:pic>
        <p:pic>
          <p:nvPicPr>
            <p:cNvPr id="4779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755199" y="7205071"/>
              <a:ext cx="139701" cy="50801"/>
            </a:xfrm>
            <a:prstGeom prst="rect">
              <a:avLst/>
            </a:prstGeom>
            <a:effectLst/>
          </p:spPr>
        </p:pic>
        <p:pic>
          <p:nvPicPr>
            <p:cNvPr id="4781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965808" y="7101268"/>
              <a:ext cx="322792" cy="192704"/>
            </a:xfrm>
            <a:prstGeom prst="rect">
              <a:avLst/>
            </a:prstGeom>
            <a:effectLst/>
          </p:spPr>
        </p:pic>
        <p:pic>
          <p:nvPicPr>
            <p:cNvPr id="4783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186999" y="6995521"/>
              <a:ext cx="150556" cy="361951"/>
            </a:xfrm>
            <a:prstGeom prst="rect">
              <a:avLst/>
            </a:prstGeom>
            <a:effectLst/>
          </p:spPr>
        </p:pic>
        <p:pic>
          <p:nvPicPr>
            <p:cNvPr id="4785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5345749" y="7179671"/>
              <a:ext cx="152401" cy="114301"/>
            </a:xfrm>
            <a:prstGeom prst="rect">
              <a:avLst/>
            </a:prstGeom>
            <a:effectLst/>
          </p:spPr>
        </p:pic>
        <p:pic>
          <p:nvPicPr>
            <p:cNvPr id="4787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263199" y="7166971"/>
              <a:ext cx="209551" cy="165101"/>
            </a:xfrm>
            <a:prstGeom prst="rect">
              <a:avLst/>
            </a:prstGeom>
            <a:effectLst/>
          </p:spPr>
        </p:pic>
        <p:pic>
          <p:nvPicPr>
            <p:cNvPr id="4789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800688" y="5693331"/>
              <a:ext cx="914681" cy="1199643"/>
            </a:xfrm>
            <a:prstGeom prst="rect">
              <a:avLst/>
            </a:prstGeom>
            <a:effectLst/>
          </p:spPr>
        </p:pic>
        <p:pic>
          <p:nvPicPr>
            <p:cNvPr id="4791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081291" y="5626835"/>
              <a:ext cx="1703468" cy="1217749"/>
            </a:xfrm>
            <a:prstGeom prst="rect">
              <a:avLst/>
            </a:prstGeom>
            <a:effectLst/>
          </p:spPr>
        </p:pic>
        <p:pic>
          <p:nvPicPr>
            <p:cNvPr id="4793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4812349" y="5593872"/>
              <a:ext cx="124885" cy="469940"/>
            </a:xfrm>
            <a:prstGeom prst="rect">
              <a:avLst/>
            </a:prstGeom>
            <a:effectLst/>
          </p:spPr>
        </p:pic>
        <p:pic>
          <p:nvPicPr>
            <p:cNvPr id="4795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684266" y="5543387"/>
              <a:ext cx="318584" cy="267117"/>
            </a:xfrm>
            <a:prstGeom prst="rect">
              <a:avLst/>
            </a:prstGeom>
            <a:effectLst/>
          </p:spPr>
        </p:pic>
        <p:pic>
          <p:nvPicPr>
            <p:cNvPr id="4797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031799" y="5847167"/>
              <a:ext cx="120651" cy="564155"/>
            </a:xfrm>
            <a:prstGeom prst="rect">
              <a:avLst/>
            </a:prstGeom>
            <a:effectLst/>
          </p:spPr>
        </p:pic>
        <p:pic>
          <p:nvPicPr>
            <p:cNvPr id="4799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879399" y="6227171"/>
              <a:ext cx="273051" cy="184151"/>
            </a:xfrm>
            <a:prstGeom prst="rect">
              <a:avLst/>
            </a:prstGeom>
            <a:effectLst/>
          </p:spPr>
        </p:pic>
        <p:pic>
          <p:nvPicPr>
            <p:cNvPr id="4801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8050849" y="6239871"/>
              <a:ext cx="241301" cy="196851"/>
            </a:xfrm>
            <a:prstGeom prst="rect">
              <a:avLst/>
            </a:prstGeom>
            <a:effectLst/>
          </p:spPr>
        </p:pic>
        <p:pic>
          <p:nvPicPr>
            <p:cNvPr id="4803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6477046" y="6855821"/>
              <a:ext cx="1065804" cy="114301"/>
            </a:xfrm>
            <a:prstGeom prst="rect">
              <a:avLst/>
            </a:prstGeom>
            <a:effectLst/>
          </p:spPr>
        </p:pic>
        <p:pic>
          <p:nvPicPr>
            <p:cNvPr id="4805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2659699" y="6798671"/>
              <a:ext cx="1054101" cy="151871"/>
            </a:xfrm>
            <a:prstGeom prst="rect">
              <a:avLst/>
            </a:prstGeom>
            <a:effectLst/>
          </p:spPr>
        </p:pic>
        <p:pic>
          <p:nvPicPr>
            <p:cNvPr id="4807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303112" y="7643221"/>
              <a:ext cx="3976088" cy="2328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8" name="Drawing"/>
          <p:cNvGrpSpPr/>
          <p:nvPr/>
        </p:nvGrpSpPr>
        <p:grpSpPr>
          <a:xfrm>
            <a:off x="2107665" y="1079500"/>
            <a:ext cx="9417091" cy="6711951"/>
            <a:chOff x="0" y="-38099"/>
            <a:chExt cx="9417089" cy="6711950"/>
          </a:xfrm>
        </p:grpSpPr>
        <p:sp>
          <p:nvSpPr>
            <p:cNvPr id="4811" name="Line"/>
            <p:cNvSpPr/>
            <p:nvPr/>
          </p:nvSpPr>
          <p:spPr>
            <a:xfrm>
              <a:off x="-1" y="355112"/>
              <a:ext cx="180665" cy="86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335" fill="norm" stroke="1" extrusionOk="0">
                  <a:moveTo>
                    <a:pt x="8161" y="11179"/>
                  </a:moveTo>
                  <a:cubicBezTo>
                    <a:pt x="8898" y="12332"/>
                    <a:pt x="9634" y="13485"/>
                    <a:pt x="10493" y="15006"/>
                  </a:cubicBezTo>
                  <a:cubicBezTo>
                    <a:pt x="11352" y="16526"/>
                    <a:pt x="12334" y="18414"/>
                    <a:pt x="12948" y="19593"/>
                  </a:cubicBezTo>
                  <a:cubicBezTo>
                    <a:pt x="13561" y="20773"/>
                    <a:pt x="13807" y="21245"/>
                    <a:pt x="13684" y="21323"/>
                  </a:cubicBezTo>
                  <a:cubicBezTo>
                    <a:pt x="13561" y="21402"/>
                    <a:pt x="13071" y="21087"/>
                    <a:pt x="11721" y="20013"/>
                  </a:cubicBezTo>
                  <a:cubicBezTo>
                    <a:pt x="10371" y="18938"/>
                    <a:pt x="8161" y="17103"/>
                    <a:pt x="6198" y="15085"/>
                  </a:cubicBezTo>
                  <a:cubicBezTo>
                    <a:pt x="4234" y="13066"/>
                    <a:pt x="2516" y="10864"/>
                    <a:pt x="1411" y="8819"/>
                  </a:cubicBezTo>
                  <a:cubicBezTo>
                    <a:pt x="307" y="6775"/>
                    <a:pt x="-184" y="4887"/>
                    <a:pt x="61" y="3498"/>
                  </a:cubicBezTo>
                  <a:cubicBezTo>
                    <a:pt x="307" y="2109"/>
                    <a:pt x="1289" y="1218"/>
                    <a:pt x="3375" y="641"/>
                  </a:cubicBezTo>
                  <a:cubicBezTo>
                    <a:pt x="5461" y="64"/>
                    <a:pt x="8652" y="-198"/>
                    <a:pt x="11843" y="169"/>
                  </a:cubicBezTo>
                  <a:cubicBezTo>
                    <a:pt x="15034" y="536"/>
                    <a:pt x="18225" y="1532"/>
                    <a:pt x="19821" y="2712"/>
                  </a:cubicBezTo>
                  <a:cubicBezTo>
                    <a:pt x="21416" y="3891"/>
                    <a:pt x="21416" y="5254"/>
                    <a:pt x="19207" y="6486"/>
                  </a:cubicBezTo>
                  <a:cubicBezTo>
                    <a:pt x="16998" y="7719"/>
                    <a:pt x="12580" y="8819"/>
                    <a:pt x="9143" y="9501"/>
                  </a:cubicBezTo>
                  <a:cubicBezTo>
                    <a:pt x="5707" y="10183"/>
                    <a:pt x="3252" y="10445"/>
                    <a:pt x="798" y="10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2" name="Line"/>
            <p:cNvSpPr/>
            <p:nvPr/>
          </p:nvSpPr>
          <p:spPr>
            <a:xfrm>
              <a:off x="207638" y="812800"/>
              <a:ext cx="237397" cy="2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16" fill="norm" stroke="1" extrusionOk="0">
                  <a:moveTo>
                    <a:pt x="1368" y="9672"/>
                  </a:moveTo>
                  <a:cubicBezTo>
                    <a:pt x="604" y="9188"/>
                    <a:pt x="-161" y="8704"/>
                    <a:pt x="30" y="8382"/>
                  </a:cubicBezTo>
                  <a:cubicBezTo>
                    <a:pt x="221" y="8060"/>
                    <a:pt x="1368" y="7899"/>
                    <a:pt x="3280" y="8463"/>
                  </a:cubicBezTo>
                  <a:cubicBezTo>
                    <a:pt x="5191" y="9027"/>
                    <a:pt x="7867" y="10316"/>
                    <a:pt x="9588" y="12251"/>
                  </a:cubicBezTo>
                  <a:cubicBezTo>
                    <a:pt x="11308" y="14185"/>
                    <a:pt x="12073" y="16764"/>
                    <a:pt x="12073" y="18376"/>
                  </a:cubicBezTo>
                  <a:cubicBezTo>
                    <a:pt x="12073" y="19988"/>
                    <a:pt x="11308" y="20633"/>
                    <a:pt x="10448" y="21036"/>
                  </a:cubicBezTo>
                  <a:cubicBezTo>
                    <a:pt x="9588" y="21439"/>
                    <a:pt x="8632" y="21600"/>
                    <a:pt x="7772" y="20149"/>
                  </a:cubicBezTo>
                  <a:cubicBezTo>
                    <a:pt x="6912" y="18699"/>
                    <a:pt x="6147" y="15636"/>
                    <a:pt x="7103" y="12412"/>
                  </a:cubicBezTo>
                  <a:cubicBezTo>
                    <a:pt x="8058" y="9188"/>
                    <a:pt x="10735" y="5803"/>
                    <a:pt x="13411" y="3707"/>
                  </a:cubicBezTo>
                  <a:cubicBezTo>
                    <a:pt x="16087" y="1612"/>
                    <a:pt x="18763" y="806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3" name="Line"/>
            <p:cNvSpPr/>
            <p:nvPr/>
          </p:nvSpPr>
          <p:spPr>
            <a:xfrm>
              <a:off x="453765" y="886883"/>
              <a:ext cx="134855" cy="16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0662" fill="norm" stroke="1" extrusionOk="0">
                  <a:moveTo>
                    <a:pt x="13377" y="270"/>
                  </a:moveTo>
                  <a:cubicBezTo>
                    <a:pt x="11741" y="0"/>
                    <a:pt x="10105" y="-270"/>
                    <a:pt x="7814" y="540"/>
                  </a:cubicBezTo>
                  <a:cubicBezTo>
                    <a:pt x="5523" y="1350"/>
                    <a:pt x="2577" y="3240"/>
                    <a:pt x="1105" y="6615"/>
                  </a:cubicBezTo>
                  <a:cubicBezTo>
                    <a:pt x="-368" y="9990"/>
                    <a:pt x="-368" y="14850"/>
                    <a:pt x="1105" y="17685"/>
                  </a:cubicBezTo>
                  <a:cubicBezTo>
                    <a:pt x="2577" y="20520"/>
                    <a:pt x="5523" y="21330"/>
                    <a:pt x="9123" y="20115"/>
                  </a:cubicBezTo>
                  <a:cubicBezTo>
                    <a:pt x="12723" y="18900"/>
                    <a:pt x="16977" y="15660"/>
                    <a:pt x="19105" y="13230"/>
                  </a:cubicBezTo>
                  <a:cubicBezTo>
                    <a:pt x="21232" y="10800"/>
                    <a:pt x="21232" y="9180"/>
                    <a:pt x="20087" y="8235"/>
                  </a:cubicBezTo>
                  <a:cubicBezTo>
                    <a:pt x="18941" y="7290"/>
                    <a:pt x="16650" y="7020"/>
                    <a:pt x="15505" y="6615"/>
                  </a:cubicBezTo>
                  <a:cubicBezTo>
                    <a:pt x="14359" y="6210"/>
                    <a:pt x="14359" y="5670"/>
                    <a:pt x="14359" y="5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4" name="Line"/>
            <p:cNvSpPr/>
            <p:nvPr/>
          </p:nvSpPr>
          <p:spPr>
            <a:xfrm>
              <a:off x="615933" y="759188"/>
              <a:ext cx="105380" cy="61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550" fill="norm" stroke="1" extrusionOk="0">
                  <a:moveTo>
                    <a:pt x="6463" y="3898"/>
                  </a:moveTo>
                  <a:cubicBezTo>
                    <a:pt x="8158" y="5760"/>
                    <a:pt x="9852" y="7622"/>
                    <a:pt x="11758" y="9707"/>
                  </a:cubicBezTo>
                  <a:cubicBezTo>
                    <a:pt x="13663" y="11793"/>
                    <a:pt x="15781" y="14102"/>
                    <a:pt x="17052" y="15964"/>
                  </a:cubicBezTo>
                  <a:cubicBezTo>
                    <a:pt x="18322" y="17826"/>
                    <a:pt x="18746" y="19241"/>
                    <a:pt x="18746" y="20172"/>
                  </a:cubicBezTo>
                  <a:cubicBezTo>
                    <a:pt x="18746" y="21103"/>
                    <a:pt x="18322" y="21550"/>
                    <a:pt x="17687" y="21550"/>
                  </a:cubicBezTo>
                  <a:cubicBezTo>
                    <a:pt x="17052" y="21550"/>
                    <a:pt x="16205" y="21103"/>
                    <a:pt x="13875" y="19539"/>
                  </a:cubicBezTo>
                  <a:cubicBezTo>
                    <a:pt x="11546" y="17975"/>
                    <a:pt x="7734" y="15293"/>
                    <a:pt x="4981" y="12538"/>
                  </a:cubicBezTo>
                  <a:cubicBezTo>
                    <a:pt x="2228" y="9782"/>
                    <a:pt x="534" y="6951"/>
                    <a:pt x="111" y="4940"/>
                  </a:cubicBezTo>
                  <a:cubicBezTo>
                    <a:pt x="-313" y="2929"/>
                    <a:pt x="534" y="1738"/>
                    <a:pt x="1805" y="1030"/>
                  </a:cubicBezTo>
                  <a:cubicBezTo>
                    <a:pt x="3075" y="322"/>
                    <a:pt x="4769" y="99"/>
                    <a:pt x="7099" y="24"/>
                  </a:cubicBezTo>
                  <a:cubicBezTo>
                    <a:pt x="9428" y="-50"/>
                    <a:pt x="12393" y="24"/>
                    <a:pt x="15358" y="546"/>
                  </a:cubicBezTo>
                  <a:cubicBezTo>
                    <a:pt x="18322" y="1067"/>
                    <a:pt x="21287" y="2036"/>
                    <a:pt x="21075" y="3339"/>
                  </a:cubicBezTo>
                  <a:cubicBezTo>
                    <a:pt x="20863" y="4642"/>
                    <a:pt x="17475" y="6281"/>
                    <a:pt x="14722" y="7212"/>
                  </a:cubicBezTo>
                  <a:cubicBezTo>
                    <a:pt x="11969" y="8143"/>
                    <a:pt x="9852" y="8367"/>
                    <a:pt x="7734" y="8404"/>
                  </a:cubicBezTo>
                  <a:cubicBezTo>
                    <a:pt x="5616" y="8441"/>
                    <a:pt x="3499" y="8292"/>
                    <a:pt x="2440" y="8069"/>
                  </a:cubicBezTo>
                  <a:cubicBezTo>
                    <a:pt x="1381" y="7845"/>
                    <a:pt x="1381" y="7547"/>
                    <a:pt x="1381" y="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5" name="Line"/>
            <p:cNvSpPr/>
            <p:nvPr/>
          </p:nvSpPr>
          <p:spPr>
            <a:xfrm>
              <a:off x="782030" y="596900"/>
              <a:ext cx="259905" cy="32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28" fill="norm" stroke="1" extrusionOk="0">
                  <a:moveTo>
                    <a:pt x="1519" y="13378"/>
                  </a:moveTo>
                  <a:cubicBezTo>
                    <a:pt x="2901" y="13517"/>
                    <a:pt x="4284" y="13657"/>
                    <a:pt x="5234" y="13030"/>
                  </a:cubicBezTo>
                  <a:cubicBezTo>
                    <a:pt x="6184" y="12403"/>
                    <a:pt x="6703" y="11009"/>
                    <a:pt x="6962" y="9964"/>
                  </a:cubicBezTo>
                  <a:cubicBezTo>
                    <a:pt x="7221" y="8919"/>
                    <a:pt x="7221" y="8222"/>
                    <a:pt x="6789" y="7804"/>
                  </a:cubicBezTo>
                  <a:cubicBezTo>
                    <a:pt x="6357" y="7386"/>
                    <a:pt x="5493" y="7246"/>
                    <a:pt x="4111" y="7943"/>
                  </a:cubicBezTo>
                  <a:cubicBezTo>
                    <a:pt x="2728" y="8640"/>
                    <a:pt x="828" y="10173"/>
                    <a:pt x="223" y="12263"/>
                  </a:cubicBezTo>
                  <a:cubicBezTo>
                    <a:pt x="-382" y="14354"/>
                    <a:pt x="309" y="17001"/>
                    <a:pt x="1519" y="18674"/>
                  </a:cubicBezTo>
                  <a:cubicBezTo>
                    <a:pt x="2728" y="20346"/>
                    <a:pt x="4456" y="21043"/>
                    <a:pt x="5752" y="21321"/>
                  </a:cubicBezTo>
                  <a:cubicBezTo>
                    <a:pt x="7048" y="21600"/>
                    <a:pt x="7912" y="21461"/>
                    <a:pt x="8604" y="19301"/>
                  </a:cubicBezTo>
                  <a:cubicBezTo>
                    <a:pt x="9295" y="17141"/>
                    <a:pt x="9813" y="12960"/>
                    <a:pt x="10072" y="10521"/>
                  </a:cubicBezTo>
                  <a:cubicBezTo>
                    <a:pt x="10332" y="8083"/>
                    <a:pt x="10332" y="7386"/>
                    <a:pt x="10764" y="7037"/>
                  </a:cubicBezTo>
                  <a:cubicBezTo>
                    <a:pt x="11196" y="6689"/>
                    <a:pt x="12060" y="6689"/>
                    <a:pt x="13356" y="7665"/>
                  </a:cubicBezTo>
                  <a:cubicBezTo>
                    <a:pt x="14652" y="8640"/>
                    <a:pt x="16380" y="10591"/>
                    <a:pt x="17416" y="12542"/>
                  </a:cubicBezTo>
                  <a:cubicBezTo>
                    <a:pt x="18453" y="14493"/>
                    <a:pt x="18799" y="16444"/>
                    <a:pt x="18712" y="17698"/>
                  </a:cubicBezTo>
                  <a:cubicBezTo>
                    <a:pt x="18626" y="18952"/>
                    <a:pt x="18108" y="19510"/>
                    <a:pt x="17503" y="19579"/>
                  </a:cubicBezTo>
                  <a:cubicBezTo>
                    <a:pt x="16898" y="19649"/>
                    <a:pt x="16207" y="19231"/>
                    <a:pt x="15861" y="17350"/>
                  </a:cubicBezTo>
                  <a:cubicBezTo>
                    <a:pt x="15516" y="15468"/>
                    <a:pt x="15516" y="12124"/>
                    <a:pt x="16466" y="8988"/>
                  </a:cubicBezTo>
                  <a:cubicBezTo>
                    <a:pt x="17416" y="5853"/>
                    <a:pt x="19317" y="2926"/>
                    <a:pt x="212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6" name="Line"/>
            <p:cNvSpPr/>
            <p:nvPr/>
          </p:nvSpPr>
          <p:spPr>
            <a:xfrm>
              <a:off x="1028014" y="438150"/>
              <a:ext cx="375090" cy="73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08" fill="norm" stroke="1" extrusionOk="0">
                  <a:moveTo>
                    <a:pt x="6909" y="0"/>
                  </a:moveTo>
                  <a:cubicBezTo>
                    <a:pt x="6189" y="681"/>
                    <a:pt x="5469" y="1362"/>
                    <a:pt x="5049" y="2661"/>
                  </a:cubicBezTo>
                  <a:cubicBezTo>
                    <a:pt x="4629" y="3961"/>
                    <a:pt x="4509" y="5880"/>
                    <a:pt x="4509" y="7489"/>
                  </a:cubicBezTo>
                  <a:cubicBezTo>
                    <a:pt x="4509" y="9098"/>
                    <a:pt x="4629" y="10398"/>
                    <a:pt x="4869" y="11202"/>
                  </a:cubicBezTo>
                  <a:cubicBezTo>
                    <a:pt x="5109" y="12007"/>
                    <a:pt x="5469" y="12316"/>
                    <a:pt x="5949" y="12440"/>
                  </a:cubicBezTo>
                  <a:cubicBezTo>
                    <a:pt x="6429" y="12564"/>
                    <a:pt x="7029" y="12502"/>
                    <a:pt x="7389" y="12316"/>
                  </a:cubicBezTo>
                  <a:cubicBezTo>
                    <a:pt x="7749" y="12131"/>
                    <a:pt x="7869" y="11821"/>
                    <a:pt x="7629" y="10986"/>
                  </a:cubicBezTo>
                  <a:cubicBezTo>
                    <a:pt x="7389" y="10150"/>
                    <a:pt x="6789" y="8789"/>
                    <a:pt x="5889" y="8015"/>
                  </a:cubicBezTo>
                  <a:cubicBezTo>
                    <a:pt x="4989" y="7241"/>
                    <a:pt x="3789" y="7056"/>
                    <a:pt x="2889" y="7056"/>
                  </a:cubicBezTo>
                  <a:cubicBezTo>
                    <a:pt x="1989" y="7056"/>
                    <a:pt x="1389" y="7241"/>
                    <a:pt x="909" y="7458"/>
                  </a:cubicBezTo>
                  <a:cubicBezTo>
                    <a:pt x="429" y="7674"/>
                    <a:pt x="69" y="7922"/>
                    <a:pt x="9" y="8201"/>
                  </a:cubicBezTo>
                  <a:cubicBezTo>
                    <a:pt x="-51" y="8479"/>
                    <a:pt x="189" y="8789"/>
                    <a:pt x="609" y="9005"/>
                  </a:cubicBezTo>
                  <a:cubicBezTo>
                    <a:pt x="1029" y="9222"/>
                    <a:pt x="1629" y="9346"/>
                    <a:pt x="2829" y="9222"/>
                  </a:cubicBezTo>
                  <a:cubicBezTo>
                    <a:pt x="4029" y="9098"/>
                    <a:pt x="5829" y="8727"/>
                    <a:pt x="7029" y="8417"/>
                  </a:cubicBezTo>
                  <a:cubicBezTo>
                    <a:pt x="8229" y="8108"/>
                    <a:pt x="8829" y="7860"/>
                    <a:pt x="9309" y="7613"/>
                  </a:cubicBezTo>
                  <a:cubicBezTo>
                    <a:pt x="9789" y="7365"/>
                    <a:pt x="10149" y="7117"/>
                    <a:pt x="10209" y="7148"/>
                  </a:cubicBezTo>
                  <a:cubicBezTo>
                    <a:pt x="10269" y="7179"/>
                    <a:pt x="10029" y="7489"/>
                    <a:pt x="9849" y="7829"/>
                  </a:cubicBezTo>
                  <a:cubicBezTo>
                    <a:pt x="9669" y="8170"/>
                    <a:pt x="9549" y="8541"/>
                    <a:pt x="9609" y="8881"/>
                  </a:cubicBezTo>
                  <a:cubicBezTo>
                    <a:pt x="9669" y="9222"/>
                    <a:pt x="9909" y="9531"/>
                    <a:pt x="10389" y="9686"/>
                  </a:cubicBezTo>
                  <a:cubicBezTo>
                    <a:pt x="10869" y="9841"/>
                    <a:pt x="11589" y="9841"/>
                    <a:pt x="12189" y="9748"/>
                  </a:cubicBezTo>
                  <a:cubicBezTo>
                    <a:pt x="12789" y="9655"/>
                    <a:pt x="13269" y="9469"/>
                    <a:pt x="13809" y="9315"/>
                  </a:cubicBezTo>
                  <a:cubicBezTo>
                    <a:pt x="14349" y="9160"/>
                    <a:pt x="14949" y="9036"/>
                    <a:pt x="15549" y="9005"/>
                  </a:cubicBezTo>
                  <a:cubicBezTo>
                    <a:pt x="16149" y="8974"/>
                    <a:pt x="16749" y="9036"/>
                    <a:pt x="17709" y="9903"/>
                  </a:cubicBezTo>
                  <a:cubicBezTo>
                    <a:pt x="18669" y="10769"/>
                    <a:pt x="19989" y="12440"/>
                    <a:pt x="20709" y="14080"/>
                  </a:cubicBezTo>
                  <a:cubicBezTo>
                    <a:pt x="21429" y="15720"/>
                    <a:pt x="21549" y="17330"/>
                    <a:pt x="20469" y="18629"/>
                  </a:cubicBezTo>
                  <a:cubicBezTo>
                    <a:pt x="19389" y="19929"/>
                    <a:pt x="17109" y="20919"/>
                    <a:pt x="14409" y="21260"/>
                  </a:cubicBezTo>
                  <a:cubicBezTo>
                    <a:pt x="11709" y="21600"/>
                    <a:pt x="8589" y="21291"/>
                    <a:pt x="5469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7" name="Line"/>
            <p:cNvSpPr/>
            <p:nvPr/>
          </p:nvSpPr>
          <p:spPr>
            <a:xfrm>
              <a:off x="102134" y="1104900"/>
              <a:ext cx="10160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0" y="20100"/>
                    <a:pt x="3060" y="18600"/>
                    <a:pt x="4613" y="16800"/>
                  </a:cubicBezTo>
                  <a:cubicBezTo>
                    <a:pt x="6165" y="15000"/>
                    <a:pt x="7740" y="12900"/>
                    <a:pt x="9405" y="10875"/>
                  </a:cubicBezTo>
                  <a:cubicBezTo>
                    <a:pt x="11070" y="8850"/>
                    <a:pt x="12825" y="6900"/>
                    <a:pt x="14580" y="5325"/>
                  </a:cubicBezTo>
                  <a:cubicBezTo>
                    <a:pt x="16335" y="3750"/>
                    <a:pt x="18090" y="2550"/>
                    <a:pt x="19260" y="1725"/>
                  </a:cubicBezTo>
                  <a:cubicBezTo>
                    <a:pt x="20430" y="900"/>
                    <a:pt x="21015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8" name="Line"/>
            <p:cNvSpPr/>
            <p:nvPr/>
          </p:nvSpPr>
          <p:spPr>
            <a:xfrm>
              <a:off x="572034" y="1085850"/>
              <a:ext cx="7747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0" y="19059"/>
                    <a:pt x="4839" y="16518"/>
                    <a:pt x="7111" y="14082"/>
                  </a:cubicBezTo>
                  <a:cubicBezTo>
                    <a:pt x="9384" y="11647"/>
                    <a:pt x="11508" y="9318"/>
                    <a:pt x="13898" y="6988"/>
                  </a:cubicBezTo>
                  <a:cubicBezTo>
                    <a:pt x="16289" y="4659"/>
                    <a:pt x="18944" y="23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9" name="Line"/>
            <p:cNvSpPr/>
            <p:nvPr/>
          </p:nvSpPr>
          <p:spPr>
            <a:xfrm>
              <a:off x="2821310" y="546840"/>
              <a:ext cx="462175" cy="55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79" fill="norm" stroke="1" extrusionOk="0">
                  <a:moveTo>
                    <a:pt x="10834" y="4844"/>
                  </a:moveTo>
                  <a:cubicBezTo>
                    <a:pt x="11129" y="4032"/>
                    <a:pt x="11423" y="3220"/>
                    <a:pt x="11374" y="2407"/>
                  </a:cubicBezTo>
                  <a:cubicBezTo>
                    <a:pt x="11325" y="1595"/>
                    <a:pt x="10933" y="783"/>
                    <a:pt x="10245" y="337"/>
                  </a:cubicBezTo>
                  <a:cubicBezTo>
                    <a:pt x="9558" y="-110"/>
                    <a:pt x="8576" y="-191"/>
                    <a:pt x="7153" y="580"/>
                  </a:cubicBezTo>
                  <a:cubicBezTo>
                    <a:pt x="5729" y="1352"/>
                    <a:pt x="3863" y="2976"/>
                    <a:pt x="2538" y="4925"/>
                  </a:cubicBezTo>
                  <a:cubicBezTo>
                    <a:pt x="1213" y="6874"/>
                    <a:pt x="427" y="9147"/>
                    <a:pt x="133" y="11421"/>
                  </a:cubicBezTo>
                  <a:cubicBezTo>
                    <a:pt x="-162" y="13695"/>
                    <a:pt x="34" y="15968"/>
                    <a:pt x="722" y="17674"/>
                  </a:cubicBezTo>
                  <a:cubicBezTo>
                    <a:pt x="1409" y="19379"/>
                    <a:pt x="2587" y="20516"/>
                    <a:pt x="4011" y="20962"/>
                  </a:cubicBezTo>
                  <a:cubicBezTo>
                    <a:pt x="5434" y="21409"/>
                    <a:pt x="7103" y="21165"/>
                    <a:pt x="8920" y="20232"/>
                  </a:cubicBezTo>
                  <a:cubicBezTo>
                    <a:pt x="10736" y="19298"/>
                    <a:pt x="12700" y="17674"/>
                    <a:pt x="14173" y="15562"/>
                  </a:cubicBezTo>
                  <a:cubicBezTo>
                    <a:pt x="15645" y="13451"/>
                    <a:pt x="16627" y="10853"/>
                    <a:pt x="16676" y="8538"/>
                  </a:cubicBezTo>
                  <a:cubicBezTo>
                    <a:pt x="16725" y="6224"/>
                    <a:pt x="15842" y="4194"/>
                    <a:pt x="14614" y="2895"/>
                  </a:cubicBezTo>
                  <a:cubicBezTo>
                    <a:pt x="13387" y="1595"/>
                    <a:pt x="11816" y="1027"/>
                    <a:pt x="10343" y="824"/>
                  </a:cubicBezTo>
                  <a:cubicBezTo>
                    <a:pt x="8871" y="621"/>
                    <a:pt x="7496" y="783"/>
                    <a:pt x="6318" y="1352"/>
                  </a:cubicBezTo>
                  <a:cubicBezTo>
                    <a:pt x="5140" y="1920"/>
                    <a:pt x="4158" y="2895"/>
                    <a:pt x="3569" y="3585"/>
                  </a:cubicBezTo>
                  <a:cubicBezTo>
                    <a:pt x="2980" y="4275"/>
                    <a:pt x="2783" y="4681"/>
                    <a:pt x="2734" y="5087"/>
                  </a:cubicBezTo>
                  <a:cubicBezTo>
                    <a:pt x="2685" y="5493"/>
                    <a:pt x="2783" y="5899"/>
                    <a:pt x="3029" y="6224"/>
                  </a:cubicBezTo>
                  <a:cubicBezTo>
                    <a:pt x="3274" y="6549"/>
                    <a:pt x="3667" y="6792"/>
                    <a:pt x="5238" y="6833"/>
                  </a:cubicBezTo>
                  <a:cubicBezTo>
                    <a:pt x="6809" y="6874"/>
                    <a:pt x="9558" y="6711"/>
                    <a:pt x="12454" y="6386"/>
                  </a:cubicBezTo>
                  <a:cubicBezTo>
                    <a:pt x="15351" y="6062"/>
                    <a:pt x="18394" y="5574"/>
                    <a:pt x="21438" y="5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0" name="Line"/>
            <p:cNvSpPr/>
            <p:nvPr/>
          </p:nvSpPr>
          <p:spPr>
            <a:xfrm>
              <a:off x="2718334" y="408516"/>
              <a:ext cx="684711" cy="7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057" fill="norm" stroke="1" extrusionOk="0">
                  <a:moveTo>
                    <a:pt x="800" y="18681"/>
                  </a:moveTo>
                  <a:cubicBezTo>
                    <a:pt x="400" y="19265"/>
                    <a:pt x="0" y="19849"/>
                    <a:pt x="0" y="20432"/>
                  </a:cubicBezTo>
                  <a:cubicBezTo>
                    <a:pt x="0" y="21016"/>
                    <a:pt x="400" y="21600"/>
                    <a:pt x="1933" y="20141"/>
                  </a:cubicBezTo>
                  <a:cubicBezTo>
                    <a:pt x="3467" y="18681"/>
                    <a:pt x="6133" y="15178"/>
                    <a:pt x="8667" y="11676"/>
                  </a:cubicBezTo>
                  <a:cubicBezTo>
                    <a:pt x="11200" y="8173"/>
                    <a:pt x="13600" y="4670"/>
                    <a:pt x="15533" y="2627"/>
                  </a:cubicBezTo>
                  <a:cubicBezTo>
                    <a:pt x="17467" y="584"/>
                    <a:pt x="18933" y="0"/>
                    <a:pt x="19867" y="0"/>
                  </a:cubicBezTo>
                  <a:cubicBezTo>
                    <a:pt x="20800" y="0"/>
                    <a:pt x="21200" y="584"/>
                    <a:pt x="21400" y="2335"/>
                  </a:cubicBezTo>
                  <a:cubicBezTo>
                    <a:pt x="21600" y="4086"/>
                    <a:pt x="21600" y="7005"/>
                    <a:pt x="21500" y="9632"/>
                  </a:cubicBezTo>
                  <a:cubicBezTo>
                    <a:pt x="21400" y="12259"/>
                    <a:pt x="21200" y="14595"/>
                    <a:pt x="21000" y="16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1" name="Line"/>
            <p:cNvSpPr/>
            <p:nvPr/>
          </p:nvSpPr>
          <p:spPr>
            <a:xfrm>
              <a:off x="2553234" y="1511300"/>
              <a:ext cx="787401" cy="8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0" fill="norm" stroke="1" extrusionOk="0">
                  <a:moveTo>
                    <a:pt x="0" y="4629"/>
                  </a:moveTo>
                  <a:cubicBezTo>
                    <a:pt x="232" y="9257"/>
                    <a:pt x="465" y="13886"/>
                    <a:pt x="1016" y="16971"/>
                  </a:cubicBezTo>
                  <a:cubicBezTo>
                    <a:pt x="1568" y="20057"/>
                    <a:pt x="2439" y="21600"/>
                    <a:pt x="3600" y="19543"/>
                  </a:cubicBezTo>
                  <a:cubicBezTo>
                    <a:pt x="4761" y="17486"/>
                    <a:pt x="6213" y="11829"/>
                    <a:pt x="7403" y="8743"/>
                  </a:cubicBezTo>
                  <a:cubicBezTo>
                    <a:pt x="8594" y="5657"/>
                    <a:pt x="9523" y="5143"/>
                    <a:pt x="10132" y="5143"/>
                  </a:cubicBezTo>
                  <a:cubicBezTo>
                    <a:pt x="10742" y="5143"/>
                    <a:pt x="11032" y="5657"/>
                    <a:pt x="11235" y="7200"/>
                  </a:cubicBezTo>
                  <a:cubicBezTo>
                    <a:pt x="11439" y="8743"/>
                    <a:pt x="11555" y="11314"/>
                    <a:pt x="11758" y="13114"/>
                  </a:cubicBezTo>
                  <a:cubicBezTo>
                    <a:pt x="11961" y="14914"/>
                    <a:pt x="12252" y="15943"/>
                    <a:pt x="12890" y="15429"/>
                  </a:cubicBezTo>
                  <a:cubicBezTo>
                    <a:pt x="13529" y="14914"/>
                    <a:pt x="14516" y="12857"/>
                    <a:pt x="16026" y="10029"/>
                  </a:cubicBezTo>
                  <a:cubicBezTo>
                    <a:pt x="17535" y="7200"/>
                    <a:pt x="1956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2" name="Line"/>
            <p:cNvSpPr/>
            <p:nvPr/>
          </p:nvSpPr>
          <p:spPr>
            <a:xfrm>
              <a:off x="2318284" y="2011730"/>
              <a:ext cx="203201" cy="1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9" fill="norm" stroke="1" extrusionOk="0">
                  <a:moveTo>
                    <a:pt x="0" y="5097"/>
                  </a:moveTo>
                  <a:cubicBezTo>
                    <a:pt x="900" y="6079"/>
                    <a:pt x="1800" y="7061"/>
                    <a:pt x="2362" y="8370"/>
                  </a:cubicBezTo>
                  <a:cubicBezTo>
                    <a:pt x="2925" y="9679"/>
                    <a:pt x="3150" y="11316"/>
                    <a:pt x="3375" y="13934"/>
                  </a:cubicBezTo>
                  <a:cubicBezTo>
                    <a:pt x="3600" y="16552"/>
                    <a:pt x="3825" y="20152"/>
                    <a:pt x="3938" y="20806"/>
                  </a:cubicBezTo>
                  <a:cubicBezTo>
                    <a:pt x="4050" y="21461"/>
                    <a:pt x="4050" y="19170"/>
                    <a:pt x="4162" y="16225"/>
                  </a:cubicBezTo>
                  <a:cubicBezTo>
                    <a:pt x="4275" y="13279"/>
                    <a:pt x="4500" y="9679"/>
                    <a:pt x="5062" y="7388"/>
                  </a:cubicBezTo>
                  <a:cubicBezTo>
                    <a:pt x="5625" y="5097"/>
                    <a:pt x="6525" y="4116"/>
                    <a:pt x="7312" y="4279"/>
                  </a:cubicBezTo>
                  <a:cubicBezTo>
                    <a:pt x="8100" y="4443"/>
                    <a:pt x="8775" y="5752"/>
                    <a:pt x="9337" y="5588"/>
                  </a:cubicBezTo>
                  <a:cubicBezTo>
                    <a:pt x="9900" y="5425"/>
                    <a:pt x="10350" y="3788"/>
                    <a:pt x="11025" y="2479"/>
                  </a:cubicBezTo>
                  <a:cubicBezTo>
                    <a:pt x="11700" y="1170"/>
                    <a:pt x="12600" y="188"/>
                    <a:pt x="13612" y="25"/>
                  </a:cubicBezTo>
                  <a:cubicBezTo>
                    <a:pt x="14625" y="-139"/>
                    <a:pt x="15750" y="516"/>
                    <a:pt x="16538" y="1661"/>
                  </a:cubicBezTo>
                  <a:cubicBezTo>
                    <a:pt x="17325" y="2806"/>
                    <a:pt x="17775" y="4443"/>
                    <a:pt x="18450" y="5752"/>
                  </a:cubicBezTo>
                  <a:cubicBezTo>
                    <a:pt x="19125" y="7061"/>
                    <a:pt x="20025" y="8043"/>
                    <a:pt x="20588" y="8534"/>
                  </a:cubicBezTo>
                  <a:cubicBezTo>
                    <a:pt x="21150" y="9025"/>
                    <a:pt x="21375" y="9025"/>
                    <a:pt x="21600" y="9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3" name="Line"/>
            <p:cNvSpPr/>
            <p:nvPr/>
          </p:nvSpPr>
          <p:spPr>
            <a:xfrm>
              <a:off x="2527834" y="1985298"/>
              <a:ext cx="368301" cy="9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7" fill="norm" stroke="1" extrusionOk="0">
                  <a:moveTo>
                    <a:pt x="0" y="13979"/>
                  </a:moveTo>
                  <a:cubicBezTo>
                    <a:pt x="621" y="14429"/>
                    <a:pt x="1241" y="14879"/>
                    <a:pt x="1738" y="14204"/>
                  </a:cubicBezTo>
                  <a:cubicBezTo>
                    <a:pt x="2234" y="13529"/>
                    <a:pt x="2607" y="11729"/>
                    <a:pt x="3041" y="10154"/>
                  </a:cubicBezTo>
                  <a:cubicBezTo>
                    <a:pt x="3476" y="8579"/>
                    <a:pt x="3972" y="7229"/>
                    <a:pt x="4345" y="5429"/>
                  </a:cubicBezTo>
                  <a:cubicBezTo>
                    <a:pt x="4717" y="3629"/>
                    <a:pt x="4966" y="1379"/>
                    <a:pt x="4779" y="479"/>
                  </a:cubicBezTo>
                  <a:cubicBezTo>
                    <a:pt x="4593" y="-421"/>
                    <a:pt x="3972" y="29"/>
                    <a:pt x="3414" y="1154"/>
                  </a:cubicBezTo>
                  <a:cubicBezTo>
                    <a:pt x="2855" y="2279"/>
                    <a:pt x="2359" y="4079"/>
                    <a:pt x="2110" y="7229"/>
                  </a:cubicBezTo>
                  <a:cubicBezTo>
                    <a:pt x="1862" y="10379"/>
                    <a:pt x="1862" y="14879"/>
                    <a:pt x="2297" y="17579"/>
                  </a:cubicBezTo>
                  <a:cubicBezTo>
                    <a:pt x="2731" y="20279"/>
                    <a:pt x="3600" y="21179"/>
                    <a:pt x="4966" y="20054"/>
                  </a:cubicBezTo>
                  <a:cubicBezTo>
                    <a:pt x="6331" y="18929"/>
                    <a:pt x="8193" y="15779"/>
                    <a:pt x="9310" y="13079"/>
                  </a:cubicBezTo>
                  <a:cubicBezTo>
                    <a:pt x="10428" y="10379"/>
                    <a:pt x="10800" y="8129"/>
                    <a:pt x="10986" y="5879"/>
                  </a:cubicBezTo>
                  <a:cubicBezTo>
                    <a:pt x="11172" y="3629"/>
                    <a:pt x="11172" y="1379"/>
                    <a:pt x="10862" y="479"/>
                  </a:cubicBezTo>
                  <a:cubicBezTo>
                    <a:pt x="10552" y="-421"/>
                    <a:pt x="9931" y="29"/>
                    <a:pt x="9559" y="1379"/>
                  </a:cubicBezTo>
                  <a:cubicBezTo>
                    <a:pt x="9186" y="2729"/>
                    <a:pt x="9062" y="4979"/>
                    <a:pt x="9062" y="7454"/>
                  </a:cubicBezTo>
                  <a:cubicBezTo>
                    <a:pt x="9062" y="9929"/>
                    <a:pt x="9186" y="12629"/>
                    <a:pt x="9559" y="13979"/>
                  </a:cubicBezTo>
                  <a:cubicBezTo>
                    <a:pt x="9931" y="15329"/>
                    <a:pt x="10552" y="15329"/>
                    <a:pt x="11048" y="14429"/>
                  </a:cubicBezTo>
                  <a:cubicBezTo>
                    <a:pt x="11545" y="13529"/>
                    <a:pt x="11917" y="11729"/>
                    <a:pt x="12290" y="9704"/>
                  </a:cubicBezTo>
                  <a:cubicBezTo>
                    <a:pt x="12662" y="7679"/>
                    <a:pt x="13034" y="5429"/>
                    <a:pt x="13407" y="5204"/>
                  </a:cubicBezTo>
                  <a:cubicBezTo>
                    <a:pt x="13779" y="4979"/>
                    <a:pt x="14152" y="6779"/>
                    <a:pt x="14524" y="8579"/>
                  </a:cubicBezTo>
                  <a:cubicBezTo>
                    <a:pt x="14897" y="10379"/>
                    <a:pt x="15269" y="12179"/>
                    <a:pt x="15517" y="14204"/>
                  </a:cubicBezTo>
                  <a:cubicBezTo>
                    <a:pt x="15766" y="16229"/>
                    <a:pt x="15890" y="18479"/>
                    <a:pt x="15890" y="18479"/>
                  </a:cubicBezTo>
                  <a:cubicBezTo>
                    <a:pt x="15890" y="18479"/>
                    <a:pt x="15766" y="16229"/>
                    <a:pt x="15766" y="13079"/>
                  </a:cubicBezTo>
                  <a:cubicBezTo>
                    <a:pt x="15766" y="9929"/>
                    <a:pt x="15890" y="5879"/>
                    <a:pt x="16262" y="3854"/>
                  </a:cubicBezTo>
                  <a:cubicBezTo>
                    <a:pt x="16634" y="1829"/>
                    <a:pt x="17255" y="1829"/>
                    <a:pt x="17876" y="1604"/>
                  </a:cubicBezTo>
                  <a:cubicBezTo>
                    <a:pt x="18497" y="1379"/>
                    <a:pt x="19117" y="929"/>
                    <a:pt x="19490" y="1829"/>
                  </a:cubicBezTo>
                  <a:cubicBezTo>
                    <a:pt x="19862" y="2729"/>
                    <a:pt x="19986" y="4979"/>
                    <a:pt x="20297" y="6779"/>
                  </a:cubicBezTo>
                  <a:cubicBezTo>
                    <a:pt x="20607" y="8579"/>
                    <a:pt x="21103" y="9929"/>
                    <a:pt x="21600" y="1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4" name="Line"/>
            <p:cNvSpPr/>
            <p:nvPr/>
          </p:nvSpPr>
          <p:spPr>
            <a:xfrm>
              <a:off x="3126930" y="1730655"/>
              <a:ext cx="277205" cy="57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63" fill="norm" stroke="1" extrusionOk="0">
                  <a:moveTo>
                    <a:pt x="9648" y="8826"/>
                  </a:moveTo>
                  <a:cubicBezTo>
                    <a:pt x="9321" y="8433"/>
                    <a:pt x="8994" y="8040"/>
                    <a:pt x="7930" y="7765"/>
                  </a:cubicBezTo>
                  <a:cubicBezTo>
                    <a:pt x="6866" y="7490"/>
                    <a:pt x="5066" y="7333"/>
                    <a:pt x="3594" y="7647"/>
                  </a:cubicBezTo>
                  <a:cubicBezTo>
                    <a:pt x="2121" y="7962"/>
                    <a:pt x="975" y="8747"/>
                    <a:pt x="403" y="9375"/>
                  </a:cubicBezTo>
                  <a:cubicBezTo>
                    <a:pt x="-170" y="10004"/>
                    <a:pt x="-170" y="10475"/>
                    <a:pt x="648" y="10829"/>
                  </a:cubicBezTo>
                  <a:cubicBezTo>
                    <a:pt x="1466" y="11182"/>
                    <a:pt x="3103" y="11418"/>
                    <a:pt x="4739" y="11025"/>
                  </a:cubicBezTo>
                  <a:cubicBezTo>
                    <a:pt x="6375" y="10632"/>
                    <a:pt x="8012" y="9611"/>
                    <a:pt x="8503" y="8669"/>
                  </a:cubicBezTo>
                  <a:cubicBezTo>
                    <a:pt x="8994" y="7726"/>
                    <a:pt x="8339" y="6862"/>
                    <a:pt x="7766" y="6273"/>
                  </a:cubicBezTo>
                  <a:cubicBezTo>
                    <a:pt x="7194" y="5684"/>
                    <a:pt x="6703" y="5370"/>
                    <a:pt x="6703" y="4781"/>
                  </a:cubicBezTo>
                  <a:cubicBezTo>
                    <a:pt x="6703" y="4191"/>
                    <a:pt x="7194" y="3327"/>
                    <a:pt x="8094" y="2581"/>
                  </a:cubicBezTo>
                  <a:cubicBezTo>
                    <a:pt x="8994" y="1835"/>
                    <a:pt x="10303" y="1207"/>
                    <a:pt x="11366" y="775"/>
                  </a:cubicBezTo>
                  <a:cubicBezTo>
                    <a:pt x="12430" y="343"/>
                    <a:pt x="13248" y="107"/>
                    <a:pt x="14066" y="29"/>
                  </a:cubicBezTo>
                  <a:cubicBezTo>
                    <a:pt x="14885" y="-50"/>
                    <a:pt x="15703" y="29"/>
                    <a:pt x="16194" y="303"/>
                  </a:cubicBezTo>
                  <a:cubicBezTo>
                    <a:pt x="16685" y="578"/>
                    <a:pt x="16848" y="1050"/>
                    <a:pt x="16275" y="2267"/>
                  </a:cubicBezTo>
                  <a:cubicBezTo>
                    <a:pt x="15703" y="3485"/>
                    <a:pt x="14394" y="5448"/>
                    <a:pt x="13003" y="7726"/>
                  </a:cubicBezTo>
                  <a:cubicBezTo>
                    <a:pt x="11612" y="10004"/>
                    <a:pt x="10139" y="12596"/>
                    <a:pt x="9566" y="14677"/>
                  </a:cubicBezTo>
                  <a:cubicBezTo>
                    <a:pt x="8994" y="16759"/>
                    <a:pt x="9321" y="18330"/>
                    <a:pt x="9730" y="19311"/>
                  </a:cubicBezTo>
                  <a:cubicBezTo>
                    <a:pt x="10139" y="20293"/>
                    <a:pt x="10630" y="20686"/>
                    <a:pt x="11203" y="21000"/>
                  </a:cubicBezTo>
                  <a:cubicBezTo>
                    <a:pt x="11775" y="21314"/>
                    <a:pt x="12430" y="21550"/>
                    <a:pt x="13003" y="21432"/>
                  </a:cubicBezTo>
                  <a:cubicBezTo>
                    <a:pt x="13575" y="21314"/>
                    <a:pt x="14066" y="20843"/>
                    <a:pt x="14312" y="19901"/>
                  </a:cubicBezTo>
                  <a:cubicBezTo>
                    <a:pt x="14557" y="18958"/>
                    <a:pt x="14557" y="17544"/>
                    <a:pt x="14312" y="16680"/>
                  </a:cubicBezTo>
                  <a:cubicBezTo>
                    <a:pt x="14066" y="15816"/>
                    <a:pt x="13575" y="15502"/>
                    <a:pt x="13739" y="15266"/>
                  </a:cubicBezTo>
                  <a:cubicBezTo>
                    <a:pt x="13903" y="15031"/>
                    <a:pt x="14721" y="14874"/>
                    <a:pt x="16112" y="14559"/>
                  </a:cubicBezTo>
                  <a:cubicBezTo>
                    <a:pt x="17503" y="14245"/>
                    <a:pt x="19466" y="13774"/>
                    <a:pt x="21430" y="13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5" name="Line"/>
            <p:cNvSpPr/>
            <p:nvPr/>
          </p:nvSpPr>
          <p:spPr>
            <a:xfrm>
              <a:off x="2673884" y="2483793"/>
              <a:ext cx="101601" cy="33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6750" y="10257"/>
                  </a:moveTo>
                  <a:cubicBezTo>
                    <a:pt x="4500" y="13559"/>
                    <a:pt x="2250" y="16861"/>
                    <a:pt x="1125" y="18856"/>
                  </a:cubicBezTo>
                  <a:cubicBezTo>
                    <a:pt x="0" y="20851"/>
                    <a:pt x="0" y="21539"/>
                    <a:pt x="0" y="21539"/>
                  </a:cubicBezTo>
                  <a:cubicBezTo>
                    <a:pt x="0" y="21539"/>
                    <a:pt x="0" y="20851"/>
                    <a:pt x="0" y="17687"/>
                  </a:cubicBezTo>
                  <a:cubicBezTo>
                    <a:pt x="0" y="14522"/>
                    <a:pt x="0" y="8882"/>
                    <a:pt x="225" y="5649"/>
                  </a:cubicBezTo>
                  <a:cubicBezTo>
                    <a:pt x="450" y="2415"/>
                    <a:pt x="900" y="1590"/>
                    <a:pt x="2025" y="971"/>
                  </a:cubicBezTo>
                  <a:cubicBezTo>
                    <a:pt x="3150" y="352"/>
                    <a:pt x="4950" y="-61"/>
                    <a:pt x="6750" y="8"/>
                  </a:cubicBezTo>
                  <a:cubicBezTo>
                    <a:pt x="8550" y="77"/>
                    <a:pt x="10350" y="627"/>
                    <a:pt x="10125" y="1865"/>
                  </a:cubicBezTo>
                  <a:cubicBezTo>
                    <a:pt x="9900" y="3103"/>
                    <a:pt x="7650" y="5029"/>
                    <a:pt x="5400" y="6268"/>
                  </a:cubicBezTo>
                  <a:cubicBezTo>
                    <a:pt x="3150" y="7506"/>
                    <a:pt x="900" y="8056"/>
                    <a:pt x="900" y="8056"/>
                  </a:cubicBezTo>
                  <a:cubicBezTo>
                    <a:pt x="900" y="8056"/>
                    <a:pt x="3150" y="7506"/>
                    <a:pt x="6975" y="6612"/>
                  </a:cubicBezTo>
                  <a:cubicBezTo>
                    <a:pt x="10800" y="5717"/>
                    <a:pt x="16200" y="4479"/>
                    <a:pt x="21600" y="3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6" name="Line"/>
            <p:cNvSpPr/>
            <p:nvPr/>
          </p:nvSpPr>
          <p:spPr>
            <a:xfrm>
              <a:off x="2785289" y="2462580"/>
              <a:ext cx="201392" cy="14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74" fill="norm" stroke="1" extrusionOk="0">
                  <a:moveTo>
                    <a:pt x="2308" y="7693"/>
                  </a:moveTo>
                  <a:cubicBezTo>
                    <a:pt x="3199" y="6441"/>
                    <a:pt x="4090" y="5189"/>
                    <a:pt x="3979" y="4876"/>
                  </a:cubicBezTo>
                  <a:cubicBezTo>
                    <a:pt x="3867" y="4563"/>
                    <a:pt x="2754" y="5189"/>
                    <a:pt x="1863" y="7380"/>
                  </a:cubicBezTo>
                  <a:cubicBezTo>
                    <a:pt x="972" y="9571"/>
                    <a:pt x="304" y="13328"/>
                    <a:pt x="82" y="15989"/>
                  </a:cubicBezTo>
                  <a:cubicBezTo>
                    <a:pt x="-141" y="18650"/>
                    <a:pt x="82" y="20215"/>
                    <a:pt x="861" y="20841"/>
                  </a:cubicBezTo>
                  <a:cubicBezTo>
                    <a:pt x="1640" y="21467"/>
                    <a:pt x="2977" y="21154"/>
                    <a:pt x="4090" y="20371"/>
                  </a:cubicBezTo>
                  <a:cubicBezTo>
                    <a:pt x="5203" y="19589"/>
                    <a:pt x="6094" y="18337"/>
                    <a:pt x="6873" y="16302"/>
                  </a:cubicBezTo>
                  <a:cubicBezTo>
                    <a:pt x="7653" y="14267"/>
                    <a:pt x="8321" y="11450"/>
                    <a:pt x="9100" y="9415"/>
                  </a:cubicBezTo>
                  <a:cubicBezTo>
                    <a:pt x="9880" y="7380"/>
                    <a:pt x="10770" y="6128"/>
                    <a:pt x="11661" y="5032"/>
                  </a:cubicBezTo>
                  <a:cubicBezTo>
                    <a:pt x="12552" y="3937"/>
                    <a:pt x="13443" y="2997"/>
                    <a:pt x="13443" y="2058"/>
                  </a:cubicBezTo>
                  <a:cubicBezTo>
                    <a:pt x="13443" y="1119"/>
                    <a:pt x="12552" y="180"/>
                    <a:pt x="11550" y="24"/>
                  </a:cubicBezTo>
                  <a:cubicBezTo>
                    <a:pt x="10548" y="-133"/>
                    <a:pt x="9434" y="493"/>
                    <a:pt x="8878" y="1589"/>
                  </a:cubicBezTo>
                  <a:cubicBezTo>
                    <a:pt x="8321" y="2684"/>
                    <a:pt x="8321" y="4250"/>
                    <a:pt x="8766" y="5502"/>
                  </a:cubicBezTo>
                  <a:cubicBezTo>
                    <a:pt x="9212" y="6754"/>
                    <a:pt x="10102" y="7693"/>
                    <a:pt x="11661" y="8476"/>
                  </a:cubicBezTo>
                  <a:cubicBezTo>
                    <a:pt x="13220" y="9258"/>
                    <a:pt x="15447" y="9884"/>
                    <a:pt x="17228" y="10667"/>
                  </a:cubicBezTo>
                  <a:cubicBezTo>
                    <a:pt x="19010" y="11450"/>
                    <a:pt x="20346" y="12389"/>
                    <a:pt x="20902" y="13641"/>
                  </a:cubicBezTo>
                  <a:cubicBezTo>
                    <a:pt x="21459" y="14893"/>
                    <a:pt x="21236" y="16458"/>
                    <a:pt x="19900" y="17710"/>
                  </a:cubicBezTo>
                  <a:cubicBezTo>
                    <a:pt x="18564" y="18963"/>
                    <a:pt x="16115" y="19902"/>
                    <a:pt x="13888" y="18806"/>
                  </a:cubicBezTo>
                  <a:cubicBezTo>
                    <a:pt x="11661" y="17710"/>
                    <a:pt x="9657" y="14580"/>
                    <a:pt x="7653" y="1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7" name="Line"/>
            <p:cNvSpPr/>
            <p:nvPr/>
          </p:nvSpPr>
          <p:spPr>
            <a:xfrm>
              <a:off x="3004810" y="2254250"/>
              <a:ext cx="75475" cy="34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94" fill="norm" stroke="1" extrusionOk="0">
                  <a:moveTo>
                    <a:pt x="5194" y="0"/>
                  </a:moveTo>
                  <a:cubicBezTo>
                    <a:pt x="5194" y="2356"/>
                    <a:pt x="5194" y="4713"/>
                    <a:pt x="4894" y="7462"/>
                  </a:cubicBezTo>
                  <a:cubicBezTo>
                    <a:pt x="4594" y="10211"/>
                    <a:pt x="3994" y="13353"/>
                    <a:pt x="3094" y="15513"/>
                  </a:cubicBezTo>
                  <a:cubicBezTo>
                    <a:pt x="2194" y="17673"/>
                    <a:pt x="994" y="18851"/>
                    <a:pt x="394" y="19767"/>
                  </a:cubicBezTo>
                  <a:cubicBezTo>
                    <a:pt x="-206" y="20684"/>
                    <a:pt x="-206" y="21338"/>
                    <a:pt x="994" y="21469"/>
                  </a:cubicBezTo>
                  <a:cubicBezTo>
                    <a:pt x="2194" y="21600"/>
                    <a:pt x="4594" y="21207"/>
                    <a:pt x="8194" y="20291"/>
                  </a:cubicBezTo>
                  <a:cubicBezTo>
                    <a:pt x="11794" y="19375"/>
                    <a:pt x="16594" y="17935"/>
                    <a:pt x="21394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8" name="Line"/>
            <p:cNvSpPr/>
            <p:nvPr/>
          </p:nvSpPr>
          <p:spPr>
            <a:xfrm>
              <a:off x="2965804" y="2463800"/>
              <a:ext cx="108131" cy="3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030" fill="norm" stroke="1" extrusionOk="0">
                  <a:moveTo>
                    <a:pt x="6266" y="16200"/>
                  </a:moveTo>
                  <a:cubicBezTo>
                    <a:pt x="2943" y="18900"/>
                    <a:pt x="-380" y="21600"/>
                    <a:pt x="35" y="20925"/>
                  </a:cubicBezTo>
                  <a:cubicBezTo>
                    <a:pt x="451" y="20250"/>
                    <a:pt x="4605" y="16200"/>
                    <a:pt x="8758" y="12150"/>
                  </a:cubicBezTo>
                  <a:cubicBezTo>
                    <a:pt x="12912" y="8100"/>
                    <a:pt x="17066" y="4050"/>
                    <a:pt x="212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9" name="Line"/>
            <p:cNvSpPr/>
            <p:nvPr/>
          </p:nvSpPr>
          <p:spPr>
            <a:xfrm>
              <a:off x="3175534" y="24701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0" name="Line"/>
            <p:cNvSpPr/>
            <p:nvPr/>
          </p:nvSpPr>
          <p:spPr>
            <a:xfrm>
              <a:off x="3967407" y="673100"/>
              <a:ext cx="31302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9" y="21600"/>
                  </a:moveTo>
                  <a:cubicBezTo>
                    <a:pt x="1144" y="20000"/>
                    <a:pt x="419" y="18400"/>
                    <a:pt x="129" y="16600"/>
                  </a:cubicBezTo>
                  <a:cubicBezTo>
                    <a:pt x="-161" y="14800"/>
                    <a:pt x="-16" y="12800"/>
                    <a:pt x="1144" y="10000"/>
                  </a:cubicBezTo>
                  <a:cubicBezTo>
                    <a:pt x="2303" y="7200"/>
                    <a:pt x="4478" y="3600"/>
                    <a:pt x="5928" y="2000"/>
                  </a:cubicBezTo>
                  <a:cubicBezTo>
                    <a:pt x="7377" y="400"/>
                    <a:pt x="8102" y="800"/>
                    <a:pt x="8899" y="2800"/>
                  </a:cubicBezTo>
                  <a:cubicBezTo>
                    <a:pt x="9697" y="4800"/>
                    <a:pt x="10567" y="8400"/>
                    <a:pt x="11219" y="11200"/>
                  </a:cubicBezTo>
                  <a:cubicBezTo>
                    <a:pt x="11871" y="14000"/>
                    <a:pt x="12306" y="16000"/>
                    <a:pt x="12813" y="17600"/>
                  </a:cubicBezTo>
                  <a:cubicBezTo>
                    <a:pt x="13321" y="19200"/>
                    <a:pt x="13901" y="20400"/>
                    <a:pt x="14481" y="20200"/>
                  </a:cubicBezTo>
                  <a:cubicBezTo>
                    <a:pt x="15060" y="20000"/>
                    <a:pt x="15640" y="18400"/>
                    <a:pt x="16438" y="15200"/>
                  </a:cubicBezTo>
                  <a:cubicBezTo>
                    <a:pt x="17235" y="12000"/>
                    <a:pt x="18250" y="7200"/>
                    <a:pt x="19120" y="4400"/>
                  </a:cubicBezTo>
                  <a:cubicBezTo>
                    <a:pt x="19989" y="1600"/>
                    <a:pt x="20714" y="800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1" name="Line"/>
            <p:cNvSpPr/>
            <p:nvPr/>
          </p:nvSpPr>
          <p:spPr>
            <a:xfrm>
              <a:off x="3995189" y="927100"/>
              <a:ext cx="316996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2126" y="21600"/>
                  </a:moveTo>
                  <a:cubicBezTo>
                    <a:pt x="1406" y="21200"/>
                    <a:pt x="686" y="20800"/>
                    <a:pt x="326" y="19400"/>
                  </a:cubicBezTo>
                  <a:cubicBezTo>
                    <a:pt x="-34" y="18000"/>
                    <a:pt x="-34" y="15600"/>
                    <a:pt x="38" y="13400"/>
                  </a:cubicBezTo>
                  <a:cubicBezTo>
                    <a:pt x="110" y="11200"/>
                    <a:pt x="254" y="9200"/>
                    <a:pt x="1118" y="7600"/>
                  </a:cubicBezTo>
                  <a:cubicBezTo>
                    <a:pt x="1982" y="6000"/>
                    <a:pt x="3566" y="4800"/>
                    <a:pt x="5078" y="5600"/>
                  </a:cubicBezTo>
                  <a:cubicBezTo>
                    <a:pt x="6590" y="6400"/>
                    <a:pt x="8030" y="9200"/>
                    <a:pt x="9614" y="11200"/>
                  </a:cubicBezTo>
                  <a:cubicBezTo>
                    <a:pt x="11198" y="13200"/>
                    <a:pt x="12926" y="14400"/>
                    <a:pt x="14654" y="13000"/>
                  </a:cubicBezTo>
                  <a:cubicBezTo>
                    <a:pt x="16382" y="11600"/>
                    <a:pt x="18110" y="7600"/>
                    <a:pt x="19262" y="5000"/>
                  </a:cubicBezTo>
                  <a:cubicBezTo>
                    <a:pt x="20414" y="2400"/>
                    <a:pt x="20990" y="1200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2" name="Line"/>
            <p:cNvSpPr/>
            <p:nvPr/>
          </p:nvSpPr>
          <p:spPr>
            <a:xfrm>
              <a:off x="4028550" y="1334446"/>
              <a:ext cx="131235" cy="1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697" y="4537"/>
                  </a:moveTo>
                  <a:cubicBezTo>
                    <a:pt x="348" y="2573"/>
                    <a:pt x="0" y="609"/>
                    <a:pt x="0" y="609"/>
                  </a:cubicBezTo>
                  <a:cubicBezTo>
                    <a:pt x="0" y="609"/>
                    <a:pt x="348" y="2573"/>
                    <a:pt x="697" y="4733"/>
                  </a:cubicBezTo>
                  <a:cubicBezTo>
                    <a:pt x="1045" y="6893"/>
                    <a:pt x="1394" y="9249"/>
                    <a:pt x="1742" y="12391"/>
                  </a:cubicBezTo>
                  <a:cubicBezTo>
                    <a:pt x="2090" y="15533"/>
                    <a:pt x="2439" y="19460"/>
                    <a:pt x="2439" y="20442"/>
                  </a:cubicBezTo>
                  <a:cubicBezTo>
                    <a:pt x="2439" y="21424"/>
                    <a:pt x="2090" y="19460"/>
                    <a:pt x="2787" y="15926"/>
                  </a:cubicBezTo>
                  <a:cubicBezTo>
                    <a:pt x="3484" y="12391"/>
                    <a:pt x="5226" y="7286"/>
                    <a:pt x="7316" y="4144"/>
                  </a:cubicBezTo>
                  <a:cubicBezTo>
                    <a:pt x="9406" y="1002"/>
                    <a:pt x="11845" y="-176"/>
                    <a:pt x="13587" y="20"/>
                  </a:cubicBezTo>
                  <a:cubicBezTo>
                    <a:pt x="15329" y="217"/>
                    <a:pt x="16374" y="1788"/>
                    <a:pt x="17594" y="5519"/>
                  </a:cubicBezTo>
                  <a:cubicBezTo>
                    <a:pt x="18813" y="9249"/>
                    <a:pt x="20206" y="15140"/>
                    <a:pt x="21600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3" name="Line"/>
            <p:cNvSpPr/>
            <p:nvPr/>
          </p:nvSpPr>
          <p:spPr>
            <a:xfrm>
              <a:off x="4210584" y="1391355"/>
              <a:ext cx="35560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2443" y="12126"/>
                    <a:pt x="4886" y="4168"/>
                    <a:pt x="8486" y="1326"/>
                  </a:cubicBezTo>
                  <a:cubicBezTo>
                    <a:pt x="12086" y="-1516"/>
                    <a:pt x="16843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4" name="Line"/>
            <p:cNvSpPr/>
            <p:nvPr/>
          </p:nvSpPr>
          <p:spPr>
            <a:xfrm>
              <a:off x="4472635" y="1336437"/>
              <a:ext cx="64379" cy="155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8" h="21487" fill="norm" stroke="1" extrusionOk="0">
                  <a:moveTo>
                    <a:pt x="3401" y="4849"/>
                  </a:moveTo>
                  <a:cubicBezTo>
                    <a:pt x="1438" y="3682"/>
                    <a:pt x="-526" y="2514"/>
                    <a:pt x="129" y="1638"/>
                  </a:cubicBezTo>
                  <a:cubicBezTo>
                    <a:pt x="783" y="763"/>
                    <a:pt x="4056" y="179"/>
                    <a:pt x="7329" y="33"/>
                  </a:cubicBezTo>
                  <a:cubicBezTo>
                    <a:pt x="10601" y="-113"/>
                    <a:pt x="13874" y="179"/>
                    <a:pt x="16492" y="1930"/>
                  </a:cubicBezTo>
                  <a:cubicBezTo>
                    <a:pt x="19110" y="3682"/>
                    <a:pt x="21074" y="6892"/>
                    <a:pt x="19110" y="10395"/>
                  </a:cubicBezTo>
                  <a:cubicBezTo>
                    <a:pt x="17147" y="13898"/>
                    <a:pt x="11256" y="17692"/>
                    <a:pt x="5365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5" name="Line"/>
            <p:cNvSpPr/>
            <p:nvPr/>
          </p:nvSpPr>
          <p:spPr>
            <a:xfrm>
              <a:off x="4658440" y="1339850"/>
              <a:ext cx="241611" cy="14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130" fill="norm" stroke="1" extrusionOk="0">
                  <a:moveTo>
                    <a:pt x="10784" y="0"/>
                  </a:moveTo>
                  <a:cubicBezTo>
                    <a:pt x="11338" y="1234"/>
                    <a:pt x="11892" y="2469"/>
                    <a:pt x="11245" y="5863"/>
                  </a:cubicBezTo>
                  <a:cubicBezTo>
                    <a:pt x="10599" y="9257"/>
                    <a:pt x="8753" y="14811"/>
                    <a:pt x="7276" y="17897"/>
                  </a:cubicBezTo>
                  <a:cubicBezTo>
                    <a:pt x="5799" y="20983"/>
                    <a:pt x="4692" y="21600"/>
                    <a:pt x="3399" y="20829"/>
                  </a:cubicBezTo>
                  <a:cubicBezTo>
                    <a:pt x="2107" y="20057"/>
                    <a:pt x="630" y="17897"/>
                    <a:pt x="169" y="14966"/>
                  </a:cubicBezTo>
                  <a:cubicBezTo>
                    <a:pt x="-293" y="12034"/>
                    <a:pt x="261" y="8331"/>
                    <a:pt x="999" y="6326"/>
                  </a:cubicBezTo>
                  <a:cubicBezTo>
                    <a:pt x="1738" y="4320"/>
                    <a:pt x="2661" y="4011"/>
                    <a:pt x="4230" y="5091"/>
                  </a:cubicBezTo>
                  <a:cubicBezTo>
                    <a:pt x="5799" y="6171"/>
                    <a:pt x="8015" y="8640"/>
                    <a:pt x="9769" y="11263"/>
                  </a:cubicBezTo>
                  <a:cubicBezTo>
                    <a:pt x="11522" y="13886"/>
                    <a:pt x="12815" y="16663"/>
                    <a:pt x="14015" y="18051"/>
                  </a:cubicBezTo>
                  <a:cubicBezTo>
                    <a:pt x="15215" y="19440"/>
                    <a:pt x="16322" y="19440"/>
                    <a:pt x="17522" y="17897"/>
                  </a:cubicBezTo>
                  <a:cubicBezTo>
                    <a:pt x="18722" y="16354"/>
                    <a:pt x="20015" y="13269"/>
                    <a:pt x="20661" y="10954"/>
                  </a:cubicBezTo>
                  <a:cubicBezTo>
                    <a:pt x="21307" y="8640"/>
                    <a:pt x="21307" y="7097"/>
                    <a:pt x="19830" y="6171"/>
                  </a:cubicBezTo>
                  <a:cubicBezTo>
                    <a:pt x="18353" y="5246"/>
                    <a:pt x="15399" y="4937"/>
                    <a:pt x="12445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6" name="Line"/>
            <p:cNvSpPr/>
            <p:nvPr/>
          </p:nvSpPr>
          <p:spPr>
            <a:xfrm>
              <a:off x="5208027" y="555075"/>
              <a:ext cx="336058" cy="46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12" fill="norm" stroke="1" extrusionOk="0">
                  <a:moveTo>
                    <a:pt x="11714" y="6916"/>
                  </a:moveTo>
                  <a:cubicBezTo>
                    <a:pt x="11714" y="5157"/>
                    <a:pt x="11714" y="3398"/>
                    <a:pt x="10972" y="2274"/>
                  </a:cubicBezTo>
                  <a:cubicBezTo>
                    <a:pt x="10229" y="1150"/>
                    <a:pt x="8744" y="661"/>
                    <a:pt x="7192" y="954"/>
                  </a:cubicBezTo>
                  <a:cubicBezTo>
                    <a:pt x="5639" y="1247"/>
                    <a:pt x="4019" y="2322"/>
                    <a:pt x="2669" y="4326"/>
                  </a:cubicBezTo>
                  <a:cubicBezTo>
                    <a:pt x="1319" y="6330"/>
                    <a:pt x="239" y="9262"/>
                    <a:pt x="37" y="11901"/>
                  </a:cubicBezTo>
                  <a:cubicBezTo>
                    <a:pt x="-166" y="14540"/>
                    <a:pt x="509" y="16885"/>
                    <a:pt x="1454" y="18449"/>
                  </a:cubicBezTo>
                  <a:cubicBezTo>
                    <a:pt x="2399" y="20013"/>
                    <a:pt x="3614" y="20795"/>
                    <a:pt x="5099" y="21137"/>
                  </a:cubicBezTo>
                  <a:cubicBezTo>
                    <a:pt x="6584" y="21479"/>
                    <a:pt x="8339" y="21381"/>
                    <a:pt x="10769" y="20306"/>
                  </a:cubicBezTo>
                  <a:cubicBezTo>
                    <a:pt x="13199" y="19231"/>
                    <a:pt x="16304" y="17179"/>
                    <a:pt x="18194" y="15028"/>
                  </a:cubicBezTo>
                  <a:cubicBezTo>
                    <a:pt x="20084" y="12878"/>
                    <a:pt x="20759" y="10630"/>
                    <a:pt x="20894" y="8529"/>
                  </a:cubicBezTo>
                  <a:cubicBezTo>
                    <a:pt x="21029" y="6427"/>
                    <a:pt x="20624" y="4473"/>
                    <a:pt x="19544" y="3055"/>
                  </a:cubicBezTo>
                  <a:cubicBezTo>
                    <a:pt x="18464" y="1638"/>
                    <a:pt x="16709" y="759"/>
                    <a:pt x="14887" y="319"/>
                  </a:cubicBezTo>
                  <a:cubicBezTo>
                    <a:pt x="13064" y="-121"/>
                    <a:pt x="11174" y="-121"/>
                    <a:pt x="9419" y="417"/>
                  </a:cubicBezTo>
                  <a:cubicBezTo>
                    <a:pt x="7664" y="954"/>
                    <a:pt x="6044" y="2029"/>
                    <a:pt x="5234" y="2860"/>
                  </a:cubicBezTo>
                  <a:cubicBezTo>
                    <a:pt x="4424" y="3691"/>
                    <a:pt x="4424" y="4277"/>
                    <a:pt x="4694" y="4717"/>
                  </a:cubicBezTo>
                  <a:cubicBezTo>
                    <a:pt x="4964" y="5157"/>
                    <a:pt x="5504" y="5450"/>
                    <a:pt x="7394" y="5694"/>
                  </a:cubicBezTo>
                  <a:cubicBezTo>
                    <a:pt x="9284" y="5939"/>
                    <a:pt x="12524" y="6134"/>
                    <a:pt x="15089" y="5939"/>
                  </a:cubicBezTo>
                  <a:cubicBezTo>
                    <a:pt x="17654" y="5743"/>
                    <a:pt x="19544" y="5157"/>
                    <a:pt x="21434" y="4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7" name="Line"/>
            <p:cNvSpPr/>
            <p:nvPr/>
          </p:nvSpPr>
          <p:spPr>
            <a:xfrm>
              <a:off x="5266800" y="334299"/>
              <a:ext cx="175685" cy="14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3" fill="norm" stroke="1" extrusionOk="0">
                  <a:moveTo>
                    <a:pt x="3643" y="4819"/>
                  </a:moveTo>
                  <a:cubicBezTo>
                    <a:pt x="2602" y="6019"/>
                    <a:pt x="1561" y="7219"/>
                    <a:pt x="1041" y="8719"/>
                  </a:cubicBezTo>
                  <a:cubicBezTo>
                    <a:pt x="520" y="10219"/>
                    <a:pt x="520" y="12019"/>
                    <a:pt x="390" y="14419"/>
                  </a:cubicBezTo>
                  <a:cubicBezTo>
                    <a:pt x="260" y="16819"/>
                    <a:pt x="0" y="19819"/>
                    <a:pt x="0" y="20419"/>
                  </a:cubicBezTo>
                  <a:cubicBezTo>
                    <a:pt x="0" y="21019"/>
                    <a:pt x="260" y="19219"/>
                    <a:pt x="1171" y="15919"/>
                  </a:cubicBezTo>
                  <a:cubicBezTo>
                    <a:pt x="2082" y="12619"/>
                    <a:pt x="3643" y="7819"/>
                    <a:pt x="4945" y="4519"/>
                  </a:cubicBezTo>
                  <a:cubicBezTo>
                    <a:pt x="6246" y="1219"/>
                    <a:pt x="7287" y="-581"/>
                    <a:pt x="9629" y="169"/>
                  </a:cubicBezTo>
                  <a:cubicBezTo>
                    <a:pt x="11971" y="919"/>
                    <a:pt x="15614" y="4219"/>
                    <a:pt x="17827" y="6469"/>
                  </a:cubicBezTo>
                  <a:cubicBezTo>
                    <a:pt x="20039" y="8719"/>
                    <a:pt x="20819" y="9919"/>
                    <a:pt x="21600" y="1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8" name="Line"/>
            <p:cNvSpPr/>
            <p:nvPr/>
          </p:nvSpPr>
          <p:spPr>
            <a:xfrm>
              <a:off x="5550434" y="995896"/>
              <a:ext cx="215901" cy="27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21352"/>
                  </a:moveTo>
                  <a:cubicBezTo>
                    <a:pt x="1271" y="17395"/>
                    <a:pt x="2541" y="13437"/>
                    <a:pt x="3600" y="10057"/>
                  </a:cubicBezTo>
                  <a:cubicBezTo>
                    <a:pt x="4659" y="6677"/>
                    <a:pt x="5506" y="3874"/>
                    <a:pt x="6247" y="2143"/>
                  </a:cubicBezTo>
                  <a:cubicBezTo>
                    <a:pt x="6988" y="412"/>
                    <a:pt x="7624" y="-248"/>
                    <a:pt x="7941" y="82"/>
                  </a:cubicBezTo>
                  <a:cubicBezTo>
                    <a:pt x="8259" y="412"/>
                    <a:pt x="8259" y="1731"/>
                    <a:pt x="8259" y="2802"/>
                  </a:cubicBezTo>
                  <a:cubicBezTo>
                    <a:pt x="8259" y="3874"/>
                    <a:pt x="8259" y="4699"/>
                    <a:pt x="8471" y="5523"/>
                  </a:cubicBezTo>
                  <a:cubicBezTo>
                    <a:pt x="8682" y="6347"/>
                    <a:pt x="9106" y="7172"/>
                    <a:pt x="9847" y="7337"/>
                  </a:cubicBezTo>
                  <a:cubicBezTo>
                    <a:pt x="10588" y="7502"/>
                    <a:pt x="11647" y="7007"/>
                    <a:pt x="12494" y="6347"/>
                  </a:cubicBezTo>
                  <a:cubicBezTo>
                    <a:pt x="13341" y="5688"/>
                    <a:pt x="13976" y="4863"/>
                    <a:pt x="14718" y="4204"/>
                  </a:cubicBezTo>
                  <a:cubicBezTo>
                    <a:pt x="15459" y="3544"/>
                    <a:pt x="16306" y="3050"/>
                    <a:pt x="17259" y="2885"/>
                  </a:cubicBezTo>
                  <a:cubicBezTo>
                    <a:pt x="18212" y="2720"/>
                    <a:pt x="19271" y="2885"/>
                    <a:pt x="19906" y="3462"/>
                  </a:cubicBezTo>
                  <a:cubicBezTo>
                    <a:pt x="20541" y="4039"/>
                    <a:pt x="20753" y="5028"/>
                    <a:pt x="20859" y="6842"/>
                  </a:cubicBezTo>
                  <a:cubicBezTo>
                    <a:pt x="20965" y="8656"/>
                    <a:pt x="20965" y="11294"/>
                    <a:pt x="20965" y="13025"/>
                  </a:cubicBezTo>
                  <a:cubicBezTo>
                    <a:pt x="20965" y="14757"/>
                    <a:pt x="20965" y="15581"/>
                    <a:pt x="21071" y="15993"/>
                  </a:cubicBezTo>
                  <a:cubicBezTo>
                    <a:pt x="21176" y="16405"/>
                    <a:pt x="21388" y="16405"/>
                    <a:pt x="21600" y="16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9" name="Line"/>
            <p:cNvSpPr/>
            <p:nvPr/>
          </p:nvSpPr>
          <p:spPr>
            <a:xfrm>
              <a:off x="5844088" y="1012735"/>
              <a:ext cx="163547" cy="22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194" fill="norm" stroke="1" extrusionOk="0">
                  <a:moveTo>
                    <a:pt x="3120" y="1508"/>
                  </a:moveTo>
                  <a:cubicBezTo>
                    <a:pt x="3951" y="708"/>
                    <a:pt x="4782" y="-92"/>
                    <a:pt x="5197" y="8"/>
                  </a:cubicBezTo>
                  <a:cubicBezTo>
                    <a:pt x="5612" y="108"/>
                    <a:pt x="5612" y="1108"/>
                    <a:pt x="4643" y="4108"/>
                  </a:cubicBezTo>
                  <a:cubicBezTo>
                    <a:pt x="3674" y="7108"/>
                    <a:pt x="1735" y="12108"/>
                    <a:pt x="766" y="15408"/>
                  </a:cubicBezTo>
                  <a:cubicBezTo>
                    <a:pt x="-203" y="18708"/>
                    <a:pt x="-203" y="20308"/>
                    <a:pt x="489" y="20908"/>
                  </a:cubicBezTo>
                  <a:cubicBezTo>
                    <a:pt x="1182" y="21508"/>
                    <a:pt x="2566" y="21108"/>
                    <a:pt x="6166" y="20208"/>
                  </a:cubicBezTo>
                  <a:cubicBezTo>
                    <a:pt x="9766" y="19308"/>
                    <a:pt x="15582" y="17908"/>
                    <a:pt x="21397" y="16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0" name="Line"/>
            <p:cNvSpPr/>
            <p:nvPr/>
          </p:nvSpPr>
          <p:spPr>
            <a:xfrm>
              <a:off x="6025432" y="1013744"/>
              <a:ext cx="156646" cy="23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22" fill="norm" stroke="1" extrusionOk="0">
                  <a:moveTo>
                    <a:pt x="20632" y="4877"/>
                  </a:moveTo>
                  <a:cubicBezTo>
                    <a:pt x="20916" y="3904"/>
                    <a:pt x="21200" y="2932"/>
                    <a:pt x="20916" y="2056"/>
                  </a:cubicBezTo>
                  <a:cubicBezTo>
                    <a:pt x="20632" y="1180"/>
                    <a:pt x="19779" y="402"/>
                    <a:pt x="18642" y="110"/>
                  </a:cubicBezTo>
                  <a:cubicBezTo>
                    <a:pt x="17505" y="-182"/>
                    <a:pt x="16084" y="13"/>
                    <a:pt x="13384" y="1861"/>
                  </a:cubicBezTo>
                  <a:cubicBezTo>
                    <a:pt x="10684" y="3710"/>
                    <a:pt x="6705" y="7213"/>
                    <a:pt x="4289" y="9937"/>
                  </a:cubicBezTo>
                  <a:cubicBezTo>
                    <a:pt x="1874" y="12661"/>
                    <a:pt x="1021" y="14607"/>
                    <a:pt x="453" y="16261"/>
                  </a:cubicBezTo>
                  <a:cubicBezTo>
                    <a:pt x="-116" y="17915"/>
                    <a:pt x="-400" y="19277"/>
                    <a:pt x="1163" y="20153"/>
                  </a:cubicBezTo>
                  <a:cubicBezTo>
                    <a:pt x="2726" y="21029"/>
                    <a:pt x="6137" y="21418"/>
                    <a:pt x="9547" y="21126"/>
                  </a:cubicBezTo>
                  <a:cubicBezTo>
                    <a:pt x="12958" y="20834"/>
                    <a:pt x="16368" y="19861"/>
                    <a:pt x="19779" y="18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1" name="Line"/>
            <p:cNvSpPr/>
            <p:nvPr/>
          </p:nvSpPr>
          <p:spPr>
            <a:xfrm>
              <a:off x="6033034" y="114300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7280"/>
                    <a:pt x="12000" y="12960"/>
                    <a:pt x="15600" y="9360"/>
                  </a:cubicBezTo>
                  <a:cubicBezTo>
                    <a:pt x="19200" y="5760"/>
                    <a:pt x="204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2" name="Line"/>
            <p:cNvSpPr/>
            <p:nvPr/>
          </p:nvSpPr>
          <p:spPr>
            <a:xfrm>
              <a:off x="2091608" y="3437766"/>
              <a:ext cx="175877" cy="68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25" fill="norm" stroke="1" extrusionOk="0">
                  <a:moveTo>
                    <a:pt x="21366" y="5077"/>
                  </a:moveTo>
                  <a:cubicBezTo>
                    <a:pt x="21109" y="3690"/>
                    <a:pt x="20852" y="2303"/>
                    <a:pt x="19566" y="1411"/>
                  </a:cubicBezTo>
                  <a:cubicBezTo>
                    <a:pt x="18280" y="519"/>
                    <a:pt x="15966" y="123"/>
                    <a:pt x="13652" y="24"/>
                  </a:cubicBezTo>
                  <a:cubicBezTo>
                    <a:pt x="11337" y="-75"/>
                    <a:pt x="9023" y="123"/>
                    <a:pt x="6709" y="883"/>
                  </a:cubicBezTo>
                  <a:cubicBezTo>
                    <a:pt x="4395" y="1642"/>
                    <a:pt x="2080" y="2964"/>
                    <a:pt x="923" y="4615"/>
                  </a:cubicBezTo>
                  <a:cubicBezTo>
                    <a:pt x="-234" y="6266"/>
                    <a:pt x="-234" y="8248"/>
                    <a:pt x="537" y="10362"/>
                  </a:cubicBezTo>
                  <a:cubicBezTo>
                    <a:pt x="1309" y="12475"/>
                    <a:pt x="2852" y="14721"/>
                    <a:pt x="3495" y="16604"/>
                  </a:cubicBezTo>
                  <a:cubicBezTo>
                    <a:pt x="4137" y="18486"/>
                    <a:pt x="3880" y="20006"/>
                    <a:pt x="3623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3" name="Line"/>
            <p:cNvSpPr/>
            <p:nvPr/>
          </p:nvSpPr>
          <p:spPr>
            <a:xfrm>
              <a:off x="1937284" y="3873500"/>
              <a:ext cx="273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035"/>
                    <a:pt x="0" y="18470"/>
                    <a:pt x="3181" y="15183"/>
                  </a:cubicBezTo>
                  <a:cubicBezTo>
                    <a:pt x="6363" y="11896"/>
                    <a:pt x="12726" y="6887"/>
                    <a:pt x="16326" y="4070"/>
                  </a:cubicBezTo>
                  <a:cubicBezTo>
                    <a:pt x="19926" y="1252"/>
                    <a:pt x="20763" y="6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4" name="Line"/>
            <p:cNvSpPr/>
            <p:nvPr/>
          </p:nvSpPr>
          <p:spPr>
            <a:xfrm>
              <a:off x="2365658" y="3554693"/>
              <a:ext cx="225677" cy="55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86" fill="norm" stroke="1" extrusionOk="0">
                  <a:moveTo>
                    <a:pt x="21128" y="50"/>
                  </a:moveTo>
                  <a:cubicBezTo>
                    <a:pt x="17363" y="-32"/>
                    <a:pt x="13598" y="-114"/>
                    <a:pt x="10328" y="666"/>
                  </a:cubicBezTo>
                  <a:cubicBezTo>
                    <a:pt x="7058" y="1446"/>
                    <a:pt x="4284" y="3089"/>
                    <a:pt x="2401" y="5471"/>
                  </a:cubicBezTo>
                  <a:cubicBezTo>
                    <a:pt x="519" y="7853"/>
                    <a:pt x="-472" y="10973"/>
                    <a:pt x="222" y="13602"/>
                  </a:cubicBezTo>
                  <a:cubicBezTo>
                    <a:pt x="915" y="16230"/>
                    <a:pt x="3293" y="18365"/>
                    <a:pt x="5077" y="19597"/>
                  </a:cubicBezTo>
                  <a:cubicBezTo>
                    <a:pt x="6860" y="20829"/>
                    <a:pt x="8049" y="21157"/>
                    <a:pt x="923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5" name="Line"/>
            <p:cNvSpPr/>
            <p:nvPr/>
          </p:nvSpPr>
          <p:spPr>
            <a:xfrm>
              <a:off x="2540534" y="3768821"/>
              <a:ext cx="127272" cy="51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22" fill="norm" stroke="1" extrusionOk="0">
                  <a:moveTo>
                    <a:pt x="9561" y="8030"/>
                  </a:moveTo>
                  <a:cubicBezTo>
                    <a:pt x="7790" y="9962"/>
                    <a:pt x="6020" y="11893"/>
                    <a:pt x="5311" y="13869"/>
                  </a:cubicBezTo>
                  <a:cubicBezTo>
                    <a:pt x="4603" y="15844"/>
                    <a:pt x="4957" y="17864"/>
                    <a:pt x="5489" y="19269"/>
                  </a:cubicBezTo>
                  <a:cubicBezTo>
                    <a:pt x="6020" y="20674"/>
                    <a:pt x="6728" y="21464"/>
                    <a:pt x="6905" y="21420"/>
                  </a:cubicBezTo>
                  <a:cubicBezTo>
                    <a:pt x="7082" y="21376"/>
                    <a:pt x="6728" y="20498"/>
                    <a:pt x="6197" y="18391"/>
                  </a:cubicBezTo>
                  <a:cubicBezTo>
                    <a:pt x="5666" y="16284"/>
                    <a:pt x="4957" y="12947"/>
                    <a:pt x="4603" y="10137"/>
                  </a:cubicBezTo>
                  <a:cubicBezTo>
                    <a:pt x="4249" y="7327"/>
                    <a:pt x="4249" y="5044"/>
                    <a:pt x="5311" y="3420"/>
                  </a:cubicBezTo>
                  <a:cubicBezTo>
                    <a:pt x="6374" y="1796"/>
                    <a:pt x="8498" y="830"/>
                    <a:pt x="10446" y="347"/>
                  </a:cubicBezTo>
                  <a:cubicBezTo>
                    <a:pt x="12393" y="-136"/>
                    <a:pt x="14164" y="-136"/>
                    <a:pt x="16289" y="479"/>
                  </a:cubicBezTo>
                  <a:cubicBezTo>
                    <a:pt x="18413" y="1093"/>
                    <a:pt x="20892" y="2323"/>
                    <a:pt x="21246" y="3771"/>
                  </a:cubicBezTo>
                  <a:cubicBezTo>
                    <a:pt x="21600" y="5220"/>
                    <a:pt x="19830" y="6888"/>
                    <a:pt x="17882" y="7898"/>
                  </a:cubicBezTo>
                  <a:cubicBezTo>
                    <a:pt x="15934" y="8908"/>
                    <a:pt x="13810" y="9259"/>
                    <a:pt x="10800" y="9171"/>
                  </a:cubicBezTo>
                  <a:cubicBezTo>
                    <a:pt x="7790" y="9084"/>
                    <a:pt x="3895" y="8557"/>
                    <a:pt x="0" y="8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6" name="Line"/>
            <p:cNvSpPr/>
            <p:nvPr/>
          </p:nvSpPr>
          <p:spPr>
            <a:xfrm>
              <a:off x="2904600" y="3568700"/>
              <a:ext cx="23285" cy="60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0"/>
                  </a:moveTo>
                  <a:cubicBezTo>
                    <a:pt x="17673" y="2333"/>
                    <a:pt x="13745" y="4666"/>
                    <a:pt x="10800" y="7150"/>
                  </a:cubicBezTo>
                  <a:cubicBezTo>
                    <a:pt x="7855" y="9633"/>
                    <a:pt x="5891" y="12268"/>
                    <a:pt x="3927" y="14525"/>
                  </a:cubicBezTo>
                  <a:cubicBezTo>
                    <a:pt x="1964" y="16783"/>
                    <a:pt x="0" y="18665"/>
                    <a:pt x="0" y="19794"/>
                  </a:cubicBezTo>
                  <a:cubicBezTo>
                    <a:pt x="0" y="20923"/>
                    <a:pt x="1964" y="21299"/>
                    <a:pt x="4909" y="21449"/>
                  </a:cubicBezTo>
                  <a:cubicBezTo>
                    <a:pt x="7855" y="21600"/>
                    <a:pt x="11782" y="21525"/>
                    <a:pt x="15709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7" name="Line"/>
            <p:cNvSpPr/>
            <p:nvPr/>
          </p:nvSpPr>
          <p:spPr>
            <a:xfrm>
              <a:off x="3061234" y="3589876"/>
              <a:ext cx="178932" cy="41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92" fill="norm" stroke="1" extrusionOk="0">
                  <a:moveTo>
                    <a:pt x="8386" y="5179"/>
                  </a:moveTo>
                  <a:cubicBezTo>
                    <a:pt x="7624" y="9367"/>
                    <a:pt x="6861" y="13554"/>
                    <a:pt x="6480" y="15979"/>
                  </a:cubicBezTo>
                  <a:cubicBezTo>
                    <a:pt x="6099" y="18403"/>
                    <a:pt x="6099" y="19065"/>
                    <a:pt x="6099" y="19781"/>
                  </a:cubicBezTo>
                  <a:cubicBezTo>
                    <a:pt x="6099" y="20497"/>
                    <a:pt x="6099" y="21269"/>
                    <a:pt x="5972" y="21379"/>
                  </a:cubicBezTo>
                  <a:cubicBezTo>
                    <a:pt x="5845" y="21489"/>
                    <a:pt x="5591" y="20938"/>
                    <a:pt x="5336" y="18734"/>
                  </a:cubicBezTo>
                  <a:cubicBezTo>
                    <a:pt x="5082" y="16530"/>
                    <a:pt x="4828" y="12673"/>
                    <a:pt x="5082" y="9532"/>
                  </a:cubicBezTo>
                  <a:cubicBezTo>
                    <a:pt x="5336" y="6391"/>
                    <a:pt x="6099" y="3967"/>
                    <a:pt x="6861" y="2479"/>
                  </a:cubicBezTo>
                  <a:cubicBezTo>
                    <a:pt x="7624" y="991"/>
                    <a:pt x="8386" y="440"/>
                    <a:pt x="9402" y="165"/>
                  </a:cubicBezTo>
                  <a:cubicBezTo>
                    <a:pt x="10419" y="-111"/>
                    <a:pt x="11689" y="-111"/>
                    <a:pt x="13341" y="716"/>
                  </a:cubicBezTo>
                  <a:cubicBezTo>
                    <a:pt x="14993" y="1542"/>
                    <a:pt x="17026" y="3195"/>
                    <a:pt x="18678" y="5620"/>
                  </a:cubicBezTo>
                  <a:cubicBezTo>
                    <a:pt x="20329" y="8044"/>
                    <a:pt x="21600" y="11240"/>
                    <a:pt x="21473" y="13830"/>
                  </a:cubicBezTo>
                  <a:cubicBezTo>
                    <a:pt x="21346" y="16420"/>
                    <a:pt x="19821" y="18403"/>
                    <a:pt x="16645" y="19616"/>
                  </a:cubicBezTo>
                  <a:cubicBezTo>
                    <a:pt x="13468" y="20828"/>
                    <a:pt x="8640" y="21269"/>
                    <a:pt x="5591" y="20662"/>
                  </a:cubicBezTo>
                  <a:cubicBezTo>
                    <a:pt x="2541" y="20056"/>
                    <a:pt x="1271" y="18403"/>
                    <a:pt x="0" y="16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8" name="Line"/>
            <p:cNvSpPr/>
            <p:nvPr/>
          </p:nvSpPr>
          <p:spPr>
            <a:xfrm>
              <a:off x="3289834" y="3551980"/>
              <a:ext cx="137940" cy="49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500" fill="norm" stroke="1" extrusionOk="0">
                  <a:moveTo>
                    <a:pt x="10639" y="447"/>
                  </a:moveTo>
                  <a:cubicBezTo>
                    <a:pt x="11928" y="173"/>
                    <a:pt x="13218" y="-100"/>
                    <a:pt x="14507" y="37"/>
                  </a:cubicBezTo>
                  <a:cubicBezTo>
                    <a:pt x="15797" y="173"/>
                    <a:pt x="17087" y="720"/>
                    <a:pt x="18537" y="2406"/>
                  </a:cubicBezTo>
                  <a:cubicBezTo>
                    <a:pt x="19988" y="4092"/>
                    <a:pt x="21600" y="6918"/>
                    <a:pt x="20794" y="9789"/>
                  </a:cubicBezTo>
                  <a:cubicBezTo>
                    <a:pt x="19988" y="12659"/>
                    <a:pt x="16764" y="15576"/>
                    <a:pt x="12896" y="17535"/>
                  </a:cubicBezTo>
                  <a:cubicBezTo>
                    <a:pt x="9027" y="19495"/>
                    <a:pt x="4513" y="20497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9" name="Line"/>
            <p:cNvSpPr/>
            <p:nvPr/>
          </p:nvSpPr>
          <p:spPr>
            <a:xfrm>
              <a:off x="4069849" y="3506911"/>
              <a:ext cx="432836" cy="36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98" fill="norm" stroke="1" extrusionOk="0">
                  <a:moveTo>
                    <a:pt x="13892" y="3309"/>
                  </a:moveTo>
                  <a:cubicBezTo>
                    <a:pt x="14102" y="2424"/>
                    <a:pt x="14312" y="1540"/>
                    <a:pt x="14626" y="909"/>
                  </a:cubicBezTo>
                  <a:cubicBezTo>
                    <a:pt x="14941" y="277"/>
                    <a:pt x="15360" y="-102"/>
                    <a:pt x="15623" y="24"/>
                  </a:cubicBezTo>
                  <a:cubicBezTo>
                    <a:pt x="15885" y="151"/>
                    <a:pt x="15990" y="782"/>
                    <a:pt x="15465" y="2677"/>
                  </a:cubicBezTo>
                  <a:cubicBezTo>
                    <a:pt x="14941" y="4572"/>
                    <a:pt x="13788" y="7730"/>
                    <a:pt x="12110" y="10445"/>
                  </a:cubicBezTo>
                  <a:cubicBezTo>
                    <a:pt x="10432" y="13161"/>
                    <a:pt x="8230" y="15435"/>
                    <a:pt x="6448" y="16761"/>
                  </a:cubicBezTo>
                  <a:cubicBezTo>
                    <a:pt x="4665" y="18087"/>
                    <a:pt x="3302" y="18466"/>
                    <a:pt x="2201" y="18214"/>
                  </a:cubicBezTo>
                  <a:cubicBezTo>
                    <a:pt x="1100" y="17961"/>
                    <a:pt x="261" y="17077"/>
                    <a:pt x="52" y="15687"/>
                  </a:cubicBezTo>
                  <a:cubicBezTo>
                    <a:pt x="-158" y="14298"/>
                    <a:pt x="261" y="12403"/>
                    <a:pt x="1572" y="11456"/>
                  </a:cubicBezTo>
                  <a:cubicBezTo>
                    <a:pt x="2883" y="10509"/>
                    <a:pt x="5085" y="10509"/>
                    <a:pt x="7916" y="11456"/>
                  </a:cubicBezTo>
                  <a:cubicBezTo>
                    <a:pt x="10747" y="12403"/>
                    <a:pt x="14207" y="14298"/>
                    <a:pt x="16566" y="16130"/>
                  </a:cubicBezTo>
                  <a:cubicBezTo>
                    <a:pt x="18925" y="17961"/>
                    <a:pt x="20184" y="19730"/>
                    <a:pt x="21442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0" name="Line"/>
            <p:cNvSpPr/>
            <p:nvPr/>
          </p:nvSpPr>
          <p:spPr>
            <a:xfrm>
              <a:off x="5126205" y="3345318"/>
              <a:ext cx="436929" cy="69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94" fill="norm" stroke="1" extrusionOk="0">
                  <a:moveTo>
                    <a:pt x="4949" y="2392"/>
                  </a:moveTo>
                  <a:cubicBezTo>
                    <a:pt x="4949" y="1803"/>
                    <a:pt x="4949" y="1214"/>
                    <a:pt x="5053" y="755"/>
                  </a:cubicBezTo>
                  <a:cubicBezTo>
                    <a:pt x="5157" y="297"/>
                    <a:pt x="5366" y="-30"/>
                    <a:pt x="5523" y="3"/>
                  </a:cubicBezTo>
                  <a:cubicBezTo>
                    <a:pt x="5679" y="35"/>
                    <a:pt x="5783" y="428"/>
                    <a:pt x="5731" y="1934"/>
                  </a:cubicBezTo>
                  <a:cubicBezTo>
                    <a:pt x="5679" y="3439"/>
                    <a:pt x="5470" y="6057"/>
                    <a:pt x="4897" y="8348"/>
                  </a:cubicBezTo>
                  <a:cubicBezTo>
                    <a:pt x="4323" y="10639"/>
                    <a:pt x="3383" y="12603"/>
                    <a:pt x="2497" y="14403"/>
                  </a:cubicBezTo>
                  <a:cubicBezTo>
                    <a:pt x="1610" y="16203"/>
                    <a:pt x="775" y="17839"/>
                    <a:pt x="357" y="18854"/>
                  </a:cubicBezTo>
                  <a:cubicBezTo>
                    <a:pt x="-60" y="19868"/>
                    <a:pt x="-60" y="20261"/>
                    <a:pt x="97" y="20588"/>
                  </a:cubicBezTo>
                  <a:cubicBezTo>
                    <a:pt x="253" y="20915"/>
                    <a:pt x="566" y="21177"/>
                    <a:pt x="1349" y="21341"/>
                  </a:cubicBezTo>
                  <a:cubicBezTo>
                    <a:pt x="2131" y="21505"/>
                    <a:pt x="3383" y="21570"/>
                    <a:pt x="5314" y="21374"/>
                  </a:cubicBezTo>
                  <a:cubicBezTo>
                    <a:pt x="7244" y="21177"/>
                    <a:pt x="9853" y="20719"/>
                    <a:pt x="12670" y="20392"/>
                  </a:cubicBezTo>
                  <a:cubicBezTo>
                    <a:pt x="15488" y="20065"/>
                    <a:pt x="18514" y="19868"/>
                    <a:pt x="21540" y="19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1" name="Line"/>
            <p:cNvSpPr/>
            <p:nvPr/>
          </p:nvSpPr>
          <p:spPr>
            <a:xfrm>
              <a:off x="5750052" y="3358710"/>
              <a:ext cx="244883" cy="67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80" fill="norm" stroke="1" extrusionOk="0">
                  <a:moveTo>
                    <a:pt x="21178" y="1819"/>
                  </a:moveTo>
                  <a:cubicBezTo>
                    <a:pt x="19531" y="1217"/>
                    <a:pt x="17883" y="616"/>
                    <a:pt x="16327" y="281"/>
                  </a:cubicBezTo>
                  <a:cubicBezTo>
                    <a:pt x="14771" y="-53"/>
                    <a:pt x="13307" y="-120"/>
                    <a:pt x="11659" y="248"/>
                  </a:cubicBezTo>
                  <a:cubicBezTo>
                    <a:pt x="10012" y="616"/>
                    <a:pt x="8181" y="1418"/>
                    <a:pt x="6259" y="2990"/>
                  </a:cubicBezTo>
                  <a:cubicBezTo>
                    <a:pt x="4337" y="4561"/>
                    <a:pt x="2324" y="6902"/>
                    <a:pt x="1134" y="9209"/>
                  </a:cubicBezTo>
                  <a:cubicBezTo>
                    <a:pt x="-56" y="11516"/>
                    <a:pt x="-422" y="13790"/>
                    <a:pt x="585" y="15629"/>
                  </a:cubicBezTo>
                  <a:cubicBezTo>
                    <a:pt x="1592" y="17468"/>
                    <a:pt x="3971" y="18872"/>
                    <a:pt x="6259" y="19775"/>
                  </a:cubicBezTo>
                  <a:cubicBezTo>
                    <a:pt x="8547" y="20678"/>
                    <a:pt x="10744" y="21079"/>
                    <a:pt x="12941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2" name="Line"/>
            <p:cNvSpPr/>
            <p:nvPr/>
          </p:nvSpPr>
          <p:spPr>
            <a:xfrm>
              <a:off x="6008275" y="3522020"/>
              <a:ext cx="201177" cy="7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509" fill="norm" stroke="1" extrusionOk="0">
                  <a:moveTo>
                    <a:pt x="5884" y="8966"/>
                  </a:moveTo>
                  <a:cubicBezTo>
                    <a:pt x="5002" y="10642"/>
                    <a:pt x="4121" y="12319"/>
                    <a:pt x="3349" y="14092"/>
                  </a:cubicBezTo>
                  <a:cubicBezTo>
                    <a:pt x="2578" y="15865"/>
                    <a:pt x="1917" y="17735"/>
                    <a:pt x="1586" y="18863"/>
                  </a:cubicBezTo>
                  <a:cubicBezTo>
                    <a:pt x="1255" y="19992"/>
                    <a:pt x="1255" y="20378"/>
                    <a:pt x="1035" y="20765"/>
                  </a:cubicBezTo>
                  <a:cubicBezTo>
                    <a:pt x="815" y="21152"/>
                    <a:pt x="374" y="21539"/>
                    <a:pt x="153" y="21507"/>
                  </a:cubicBezTo>
                  <a:cubicBezTo>
                    <a:pt x="-67" y="21475"/>
                    <a:pt x="-67" y="21023"/>
                    <a:pt x="264" y="19734"/>
                  </a:cubicBezTo>
                  <a:cubicBezTo>
                    <a:pt x="594" y="18444"/>
                    <a:pt x="1255" y="16316"/>
                    <a:pt x="2027" y="14027"/>
                  </a:cubicBezTo>
                  <a:cubicBezTo>
                    <a:pt x="2798" y="11738"/>
                    <a:pt x="3680" y="9288"/>
                    <a:pt x="4782" y="7032"/>
                  </a:cubicBezTo>
                  <a:cubicBezTo>
                    <a:pt x="5884" y="4775"/>
                    <a:pt x="7206" y="2712"/>
                    <a:pt x="8198" y="1551"/>
                  </a:cubicBezTo>
                  <a:cubicBezTo>
                    <a:pt x="9190" y="390"/>
                    <a:pt x="9851" y="132"/>
                    <a:pt x="10733" y="36"/>
                  </a:cubicBezTo>
                  <a:cubicBezTo>
                    <a:pt x="11615" y="-61"/>
                    <a:pt x="12717" y="3"/>
                    <a:pt x="14700" y="680"/>
                  </a:cubicBezTo>
                  <a:cubicBezTo>
                    <a:pt x="16684" y="1358"/>
                    <a:pt x="19549" y="2647"/>
                    <a:pt x="20541" y="4066"/>
                  </a:cubicBezTo>
                  <a:cubicBezTo>
                    <a:pt x="21533" y="5484"/>
                    <a:pt x="20651" y="7032"/>
                    <a:pt x="18557" y="8192"/>
                  </a:cubicBezTo>
                  <a:cubicBezTo>
                    <a:pt x="16464" y="9353"/>
                    <a:pt x="13157" y="10126"/>
                    <a:pt x="10953" y="10513"/>
                  </a:cubicBezTo>
                  <a:cubicBezTo>
                    <a:pt x="8749" y="10900"/>
                    <a:pt x="7647" y="10900"/>
                    <a:pt x="6876" y="10707"/>
                  </a:cubicBezTo>
                  <a:cubicBezTo>
                    <a:pt x="6104" y="10513"/>
                    <a:pt x="5664" y="10126"/>
                    <a:pt x="5223" y="9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3" name="Line"/>
            <p:cNvSpPr/>
            <p:nvPr/>
          </p:nvSpPr>
          <p:spPr>
            <a:xfrm>
              <a:off x="6236234" y="3333750"/>
              <a:ext cx="164625" cy="57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05" fill="norm" stroke="1" extrusionOk="0">
                  <a:moveTo>
                    <a:pt x="14765" y="0"/>
                  </a:moveTo>
                  <a:cubicBezTo>
                    <a:pt x="16678" y="1178"/>
                    <a:pt x="18592" y="2356"/>
                    <a:pt x="19823" y="4399"/>
                  </a:cubicBezTo>
                  <a:cubicBezTo>
                    <a:pt x="21053" y="6441"/>
                    <a:pt x="21600" y="9347"/>
                    <a:pt x="21053" y="11900"/>
                  </a:cubicBezTo>
                  <a:cubicBezTo>
                    <a:pt x="20506" y="14452"/>
                    <a:pt x="18866" y="16652"/>
                    <a:pt x="15995" y="18223"/>
                  </a:cubicBezTo>
                  <a:cubicBezTo>
                    <a:pt x="13124" y="19793"/>
                    <a:pt x="9023" y="20736"/>
                    <a:pt x="6152" y="21168"/>
                  </a:cubicBezTo>
                  <a:cubicBezTo>
                    <a:pt x="3281" y="21600"/>
                    <a:pt x="1641" y="21521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4" name="Line"/>
            <p:cNvSpPr/>
            <p:nvPr/>
          </p:nvSpPr>
          <p:spPr>
            <a:xfrm>
              <a:off x="6706134" y="37973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5" name="Line"/>
            <p:cNvSpPr/>
            <p:nvPr/>
          </p:nvSpPr>
          <p:spPr>
            <a:xfrm>
              <a:off x="7303034" y="3161965"/>
              <a:ext cx="292101" cy="74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4547"/>
                  </a:moveTo>
                  <a:cubicBezTo>
                    <a:pt x="21600" y="3337"/>
                    <a:pt x="21600" y="2127"/>
                    <a:pt x="21209" y="1401"/>
                  </a:cubicBezTo>
                  <a:cubicBezTo>
                    <a:pt x="20817" y="675"/>
                    <a:pt x="20035" y="433"/>
                    <a:pt x="18861" y="221"/>
                  </a:cubicBezTo>
                  <a:cubicBezTo>
                    <a:pt x="17687" y="10"/>
                    <a:pt x="16122" y="-172"/>
                    <a:pt x="14009" y="282"/>
                  </a:cubicBezTo>
                  <a:cubicBezTo>
                    <a:pt x="11896" y="736"/>
                    <a:pt x="9235" y="1825"/>
                    <a:pt x="7043" y="3307"/>
                  </a:cubicBezTo>
                  <a:cubicBezTo>
                    <a:pt x="4852" y="4789"/>
                    <a:pt x="3130" y="6665"/>
                    <a:pt x="2270" y="8813"/>
                  </a:cubicBezTo>
                  <a:cubicBezTo>
                    <a:pt x="1409" y="10961"/>
                    <a:pt x="1409" y="13381"/>
                    <a:pt x="1174" y="15529"/>
                  </a:cubicBezTo>
                  <a:cubicBezTo>
                    <a:pt x="939" y="17677"/>
                    <a:pt x="470" y="19552"/>
                    <a:pt x="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6" name="Line"/>
            <p:cNvSpPr/>
            <p:nvPr/>
          </p:nvSpPr>
          <p:spPr>
            <a:xfrm>
              <a:off x="7220484" y="3632200"/>
              <a:ext cx="2540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5429"/>
                    <a:pt x="9720" y="9257"/>
                    <a:pt x="13320" y="5657"/>
                  </a:cubicBezTo>
                  <a:cubicBezTo>
                    <a:pt x="16920" y="2057"/>
                    <a:pt x="1926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7" name="Line"/>
            <p:cNvSpPr/>
            <p:nvPr/>
          </p:nvSpPr>
          <p:spPr>
            <a:xfrm>
              <a:off x="7717067" y="3264851"/>
              <a:ext cx="265417" cy="65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69" fill="norm" stroke="1" extrusionOk="0">
                  <a:moveTo>
                    <a:pt x="21327" y="598"/>
                  </a:moveTo>
                  <a:cubicBezTo>
                    <a:pt x="20477" y="319"/>
                    <a:pt x="19626" y="39"/>
                    <a:pt x="18436" y="4"/>
                  </a:cubicBezTo>
                  <a:cubicBezTo>
                    <a:pt x="17245" y="-31"/>
                    <a:pt x="15714" y="179"/>
                    <a:pt x="13418" y="1332"/>
                  </a:cubicBezTo>
                  <a:cubicBezTo>
                    <a:pt x="11122" y="2486"/>
                    <a:pt x="8061" y="4583"/>
                    <a:pt x="5765" y="6819"/>
                  </a:cubicBezTo>
                  <a:cubicBezTo>
                    <a:pt x="3469" y="9056"/>
                    <a:pt x="1938" y="11433"/>
                    <a:pt x="1003" y="13600"/>
                  </a:cubicBezTo>
                  <a:cubicBezTo>
                    <a:pt x="67" y="15767"/>
                    <a:pt x="-273" y="17724"/>
                    <a:pt x="237" y="19018"/>
                  </a:cubicBezTo>
                  <a:cubicBezTo>
                    <a:pt x="747" y="20311"/>
                    <a:pt x="2108" y="20940"/>
                    <a:pt x="3469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8" name="Line"/>
            <p:cNvSpPr/>
            <p:nvPr/>
          </p:nvSpPr>
          <p:spPr>
            <a:xfrm>
              <a:off x="7881247" y="3517154"/>
              <a:ext cx="201841" cy="61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45" fill="norm" stroke="1" extrusionOk="0">
                  <a:moveTo>
                    <a:pt x="8736" y="6859"/>
                  </a:moveTo>
                  <a:cubicBezTo>
                    <a:pt x="6711" y="8916"/>
                    <a:pt x="4686" y="10973"/>
                    <a:pt x="3336" y="13287"/>
                  </a:cubicBezTo>
                  <a:cubicBezTo>
                    <a:pt x="1986" y="15601"/>
                    <a:pt x="1311" y="18173"/>
                    <a:pt x="861" y="19642"/>
                  </a:cubicBezTo>
                  <a:cubicBezTo>
                    <a:pt x="411" y="21112"/>
                    <a:pt x="186" y="21479"/>
                    <a:pt x="74" y="21442"/>
                  </a:cubicBezTo>
                  <a:cubicBezTo>
                    <a:pt x="-39" y="21406"/>
                    <a:pt x="-39" y="20965"/>
                    <a:pt x="186" y="19312"/>
                  </a:cubicBezTo>
                  <a:cubicBezTo>
                    <a:pt x="411" y="17659"/>
                    <a:pt x="861" y="14793"/>
                    <a:pt x="2099" y="12038"/>
                  </a:cubicBezTo>
                  <a:cubicBezTo>
                    <a:pt x="3336" y="9283"/>
                    <a:pt x="5361" y="6638"/>
                    <a:pt x="7611" y="4655"/>
                  </a:cubicBezTo>
                  <a:cubicBezTo>
                    <a:pt x="9861" y="2671"/>
                    <a:pt x="12336" y="1348"/>
                    <a:pt x="14136" y="650"/>
                  </a:cubicBezTo>
                  <a:cubicBezTo>
                    <a:pt x="15936" y="-48"/>
                    <a:pt x="17061" y="-121"/>
                    <a:pt x="18411" y="136"/>
                  </a:cubicBezTo>
                  <a:cubicBezTo>
                    <a:pt x="19761" y="393"/>
                    <a:pt x="21336" y="981"/>
                    <a:pt x="21449" y="2193"/>
                  </a:cubicBezTo>
                  <a:cubicBezTo>
                    <a:pt x="21561" y="3406"/>
                    <a:pt x="20211" y="5242"/>
                    <a:pt x="18074" y="6491"/>
                  </a:cubicBezTo>
                  <a:cubicBezTo>
                    <a:pt x="15936" y="7740"/>
                    <a:pt x="13011" y="8401"/>
                    <a:pt x="10649" y="8622"/>
                  </a:cubicBezTo>
                  <a:cubicBezTo>
                    <a:pt x="8286" y="8842"/>
                    <a:pt x="6486" y="8622"/>
                    <a:pt x="4686" y="8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9" name="Line"/>
            <p:cNvSpPr/>
            <p:nvPr/>
          </p:nvSpPr>
          <p:spPr>
            <a:xfrm>
              <a:off x="8058684" y="3333750"/>
              <a:ext cx="249497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5120" y="0"/>
                  </a:moveTo>
                  <a:cubicBezTo>
                    <a:pt x="17280" y="2374"/>
                    <a:pt x="19440" y="4749"/>
                    <a:pt x="20520" y="7009"/>
                  </a:cubicBezTo>
                  <a:cubicBezTo>
                    <a:pt x="21600" y="9268"/>
                    <a:pt x="21600" y="11413"/>
                    <a:pt x="19260" y="13596"/>
                  </a:cubicBezTo>
                  <a:cubicBezTo>
                    <a:pt x="16920" y="15779"/>
                    <a:pt x="12240" y="18000"/>
                    <a:pt x="8640" y="19340"/>
                  </a:cubicBezTo>
                  <a:cubicBezTo>
                    <a:pt x="5040" y="20681"/>
                    <a:pt x="2520" y="211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0" name="Line"/>
            <p:cNvSpPr/>
            <p:nvPr/>
          </p:nvSpPr>
          <p:spPr>
            <a:xfrm>
              <a:off x="7713902" y="4204648"/>
              <a:ext cx="183916" cy="56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79" fill="norm" stroke="1" extrusionOk="0">
                  <a:moveTo>
                    <a:pt x="8318" y="20922"/>
                  </a:moveTo>
                  <a:cubicBezTo>
                    <a:pt x="7091" y="21082"/>
                    <a:pt x="5863" y="21243"/>
                    <a:pt x="4513" y="21363"/>
                  </a:cubicBezTo>
                  <a:cubicBezTo>
                    <a:pt x="3163" y="21484"/>
                    <a:pt x="1691" y="21564"/>
                    <a:pt x="832" y="21323"/>
                  </a:cubicBezTo>
                  <a:cubicBezTo>
                    <a:pt x="-28" y="21082"/>
                    <a:pt x="-273" y="20520"/>
                    <a:pt x="341" y="18713"/>
                  </a:cubicBezTo>
                  <a:cubicBezTo>
                    <a:pt x="954" y="16907"/>
                    <a:pt x="2427" y="13855"/>
                    <a:pt x="4513" y="10844"/>
                  </a:cubicBezTo>
                  <a:cubicBezTo>
                    <a:pt x="6600" y="7833"/>
                    <a:pt x="9300" y="4862"/>
                    <a:pt x="11018" y="3176"/>
                  </a:cubicBezTo>
                  <a:cubicBezTo>
                    <a:pt x="12736" y="1490"/>
                    <a:pt x="13472" y="1088"/>
                    <a:pt x="14209" y="727"/>
                  </a:cubicBezTo>
                  <a:cubicBezTo>
                    <a:pt x="14945" y="365"/>
                    <a:pt x="15682" y="44"/>
                    <a:pt x="16541" y="4"/>
                  </a:cubicBezTo>
                  <a:cubicBezTo>
                    <a:pt x="17400" y="-36"/>
                    <a:pt x="18382" y="205"/>
                    <a:pt x="19363" y="1168"/>
                  </a:cubicBezTo>
                  <a:cubicBezTo>
                    <a:pt x="20345" y="2132"/>
                    <a:pt x="21327" y="3818"/>
                    <a:pt x="21327" y="5143"/>
                  </a:cubicBezTo>
                  <a:cubicBezTo>
                    <a:pt x="21327" y="6468"/>
                    <a:pt x="20345" y="7432"/>
                    <a:pt x="19241" y="8034"/>
                  </a:cubicBezTo>
                  <a:cubicBezTo>
                    <a:pt x="18136" y="8636"/>
                    <a:pt x="16909" y="8877"/>
                    <a:pt x="15682" y="8957"/>
                  </a:cubicBezTo>
                  <a:cubicBezTo>
                    <a:pt x="14454" y="9038"/>
                    <a:pt x="13227" y="8957"/>
                    <a:pt x="12613" y="8676"/>
                  </a:cubicBezTo>
                  <a:cubicBezTo>
                    <a:pt x="12000" y="8395"/>
                    <a:pt x="12000" y="7913"/>
                    <a:pt x="13227" y="6870"/>
                  </a:cubicBezTo>
                  <a:cubicBezTo>
                    <a:pt x="14454" y="5826"/>
                    <a:pt x="16909" y="4220"/>
                    <a:pt x="19363" y="2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1" name="Line"/>
            <p:cNvSpPr/>
            <p:nvPr/>
          </p:nvSpPr>
          <p:spPr>
            <a:xfrm>
              <a:off x="7912634" y="4171950"/>
              <a:ext cx="158751" cy="22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5350"/>
                  </a:moveTo>
                  <a:cubicBezTo>
                    <a:pt x="1152" y="4756"/>
                    <a:pt x="2304" y="4161"/>
                    <a:pt x="4176" y="4360"/>
                  </a:cubicBezTo>
                  <a:cubicBezTo>
                    <a:pt x="6048" y="4558"/>
                    <a:pt x="8640" y="5549"/>
                    <a:pt x="10512" y="7728"/>
                  </a:cubicBezTo>
                  <a:cubicBezTo>
                    <a:pt x="12384" y="9908"/>
                    <a:pt x="13536" y="13277"/>
                    <a:pt x="13680" y="15655"/>
                  </a:cubicBezTo>
                  <a:cubicBezTo>
                    <a:pt x="13824" y="18033"/>
                    <a:pt x="12960" y="19420"/>
                    <a:pt x="11808" y="20312"/>
                  </a:cubicBezTo>
                  <a:cubicBezTo>
                    <a:pt x="10656" y="21204"/>
                    <a:pt x="9216" y="21600"/>
                    <a:pt x="8352" y="21204"/>
                  </a:cubicBezTo>
                  <a:cubicBezTo>
                    <a:pt x="7488" y="20807"/>
                    <a:pt x="7200" y="19618"/>
                    <a:pt x="8496" y="16547"/>
                  </a:cubicBezTo>
                  <a:cubicBezTo>
                    <a:pt x="9792" y="13475"/>
                    <a:pt x="12672" y="8521"/>
                    <a:pt x="15120" y="5450"/>
                  </a:cubicBezTo>
                  <a:cubicBezTo>
                    <a:pt x="17568" y="2378"/>
                    <a:pt x="19584" y="11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2" name="Line"/>
            <p:cNvSpPr/>
            <p:nvPr/>
          </p:nvSpPr>
          <p:spPr>
            <a:xfrm>
              <a:off x="8144096" y="4093072"/>
              <a:ext cx="60639" cy="21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447" fill="norm" stroke="1" extrusionOk="0">
                  <a:moveTo>
                    <a:pt x="3346" y="21447"/>
                  </a:moveTo>
                  <a:cubicBezTo>
                    <a:pt x="1186" y="20616"/>
                    <a:pt x="-974" y="19785"/>
                    <a:pt x="466" y="16566"/>
                  </a:cubicBezTo>
                  <a:cubicBezTo>
                    <a:pt x="1906" y="13347"/>
                    <a:pt x="6946" y="7739"/>
                    <a:pt x="10546" y="4520"/>
                  </a:cubicBezTo>
                  <a:cubicBezTo>
                    <a:pt x="14146" y="1301"/>
                    <a:pt x="16306" y="470"/>
                    <a:pt x="17746" y="159"/>
                  </a:cubicBezTo>
                  <a:cubicBezTo>
                    <a:pt x="19186" y="-153"/>
                    <a:pt x="19906" y="55"/>
                    <a:pt x="20626" y="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3" name="Line"/>
            <p:cNvSpPr/>
            <p:nvPr/>
          </p:nvSpPr>
          <p:spPr>
            <a:xfrm>
              <a:off x="8206009" y="4159250"/>
              <a:ext cx="144775" cy="12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029" fill="norm" stroke="1" extrusionOk="0">
                  <a:moveTo>
                    <a:pt x="21411" y="0"/>
                  </a:moveTo>
                  <a:cubicBezTo>
                    <a:pt x="15150" y="2880"/>
                    <a:pt x="8889" y="5760"/>
                    <a:pt x="5289" y="8100"/>
                  </a:cubicBezTo>
                  <a:cubicBezTo>
                    <a:pt x="1689" y="10440"/>
                    <a:pt x="750" y="12240"/>
                    <a:pt x="281" y="14040"/>
                  </a:cubicBezTo>
                  <a:cubicBezTo>
                    <a:pt x="-189" y="15840"/>
                    <a:pt x="-189" y="17640"/>
                    <a:pt x="1220" y="19080"/>
                  </a:cubicBezTo>
                  <a:cubicBezTo>
                    <a:pt x="2628" y="20520"/>
                    <a:pt x="5446" y="21600"/>
                    <a:pt x="8107" y="20700"/>
                  </a:cubicBezTo>
                  <a:cubicBezTo>
                    <a:pt x="10768" y="19800"/>
                    <a:pt x="13272" y="16920"/>
                    <a:pt x="15776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4" name="Line"/>
            <p:cNvSpPr/>
            <p:nvPr/>
          </p:nvSpPr>
          <p:spPr>
            <a:xfrm>
              <a:off x="8331734" y="4102100"/>
              <a:ext cx="1587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79"/>
                  </a:moveTo>
                  <a:cubicBezTo>
                    <a:pt x="2880" y="8526"/>
                    <a:pt x="5760" y="13074"/>
                    <a:pt x="7200" y="15821"/>
                  </a:cubicBezTo>
                  <a:cubicBezTo>
                    <a:pt x="8640" y="18568"/>
                    <a:pt x="8640" y="19516"/>
                    <a:pt x="8064" y="20274"/>
                  </a:cubicBezTo>
                  <a:cubicBezTo>
                    <a:pt x="7488" y="21032"/>
                    <a:pt x="6336" y="21600"/>
                    <a:pt x="5184" y="21600"/>
                  </a:cubicBezTo>
                  <a:cubicBezTo>
                    <a:pt x="4032" y="21600"/>
                    <a:pt x="2880" y="21032"/>
                    <a:pt x="2592" y="18853"/>
                  </a:cubicBezTo>
                  <a:cubicBezTo>
                    <a:pt x="2304" y="16674"/>
                    <a:pt x="2880" y="12884"/>
                    <a:pt x="6192" y="9474"/>
                  </a:cubicBezTo>
                  <a:cubicBezTo>
                    <a:pt x="9504" y="6063"/>
                    <a:pt x="15552" y="3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5" name="Line"/>
            <p:cNvSpPr/>
            <p:nvPr/>
          </p:nvSpPr>
          <p:spPr>
            <a:xfrm>
              <a:off x="5277384" y="4259109"/>
              <a:ext cx="514351" cy="10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2578" y="16229"/>
                    <a:pt x="5156" y="11339"/>
                    <a:pt x="8089" y="7467"/>
                  </a:cubicBezTo>
                  <a:cubicBezTo>
                    <a:pt x="11022" y="3595"/>
                    <a:pt x="14311" y="743"/>
                    <a:pt x="16622" y="131"/>
                  </a:cubicBezTo>
                  <a:cubicBezTo>
                    <a:pt x="18933" y="-480"/>
                    <a:pt x="20267" y="1150"/>
                    <a:pt x="21600" y="2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6" name="Line"/>
            <p:cNvSpPr/>
            <p:nvPr/>
          </p:nvSpPr>
          <p:spPr>
            <a:xfrm>
              <a:off x="5296434" y="4378822"/>
              <a:ext cx="488951" cy="6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1104"/>
                  </a:moveTo>
                  <a:cubicBezTo>
                    <a:pt x="2805" y="16379"/>
                    <a:pt x="5610" y="11654"/>
                    <a:pt x="8977" y="7942"/>
                  </a:cubicBezTo>
                  <a:cubicBezTo>
                    <a:pt x="12343" y="4229"/>
                    <a:pt x="16270" y="1529"/>
                    <a:pt x="18468" y="516"/>
                  </a:cubicBezTo>
                  <a:cubicBezTo>
                    <a:pt x="20665" y="-496"/>
                    <a:pt x="21132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7" name="Line"/>
            <p:cNvSpPr/>
            <p:nvPr/>
          </p:nvSpPr>
          <p:spPr>
            <a:xfrm>
              <a:off x="5216214" y="4572000"/>
              <a:ext cx="67520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18261" y="386"/>
                    <a:pt x="15643" y="771"/>
                    <a:pt x="13679" y="2121"/>
                  </a:cubicBezTo>
                  <a:cubicBezTo>
                    <a:pt x="11715" y="3471"/>
                    <a:pt x="10406" y="5786"/>
                    <a:pt x="7788" y="8614"/>
                  </a:cubicBezTo>
                  <a:cubicBezTo>
                    <a:pt x="5170" y="11443"/>
                    <a:pt x="1243" y="14786"/>
                    <a:pt x="261" y="17036"/>
                  </a:cubicBezTo>
                  <a:cubicBezTo>
                    <a:pt x="-721" y="19286"/>
                    <a:pt x="1243" y="20443"/>
                    <a:pt x="32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8" name="Line"/>
            <p:cNvSpPr/>
            <p:nvPr/>
          </p:nvSpPr>
          <p:spPr>
            <a:xfrm>
              <a:off x="5309134" y="476250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9" name="Line"/>
            <p:cNvSpPr/>
            <p:nvPr/>
          </p:nvSpPr>
          <p:spPr>
            <a:xfrm>
              <a:off x="5302784" y="4667250"/>
              <a:ext cx="508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0" name="Line"/>
            <p:cNvSpPr/>
            <p:nvPr/>
          </p:nvSpPr>
          <p:spPr>
            <a:xfrm>
              <a:off x="5404384" y="4622800"/>
              <a:ext cx="317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64"/>
                    <a:pt x="7200" y="11127"/>
                    <a:pt x="3600" y="14727"/>
                  </a:cubicBezTo>
                  <a:cubicBezTo>
                    <a:pt x="0" y="18327"/>
                    <a:pt x="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1" name="Line"/>
            <p:cNvSpPr/>
            <p:nvPr/>
          </p:nvSpPr>
          <p:spPr>
            <a:xfrm>
              <a:off x="5399068" y="4724400"/>
              <a:ext cx="113267" cy="131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29" fill="norm" stroke="1" extrusionOk="0">
                  <a:moveTo>
                    <a:pt x="21015" y="0"/>
                  </a:moveTo>
                  <a:cubicBezTo>
                    <a:pt x="16302" y="1012"/>
                    <a:pt x="11590" y="2025"/>
                    <a:pt x="7859" y="4050"/>
                  </a:cubicBezTo>
                  <a:cubicBezTo>
                    <a:pt x="4128" y="6075"/>
                    <a:pt x="1379" y="9112"/>
                    <a:pt x="397" y="12319"/>
                  </a:cubicBezTo>
                  <a:cubicBezTo>
                    <a:pt x="-585" y="15525"/>
                    <a:pt x="200" y="18900"/>
                    <a:pt x="3342" y="20250"/>
                  </a:cubicBezTo>
                  <a:cubicBezTo>
                    <a:pt x="6484" y="21600"/>
                    <a:pt x="11982" y="20925"/>
                    <a:pt x="1748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2" name="Line"/>
            <p:cNvSpPr/>
            <p:nvPr/>
          </p:nvSpPr>
          <p:spPr>
            <a:xfrm>
              <a:off x="5482376" y="4722965"/>
              <a:ext cx="188709" cy="13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012" fill="norm" stroke="1" extrusionOk="0">
                  <a:moveTo>
                    <a:pt x="6208" y="3216"/>
                  </a:moveTo>
                  <a:cubicBezTo>
                    <a:pt x="6446" y="4878"/>
                    <a:pt x="6683" y="6539"/>
                    <a:pt x="7395" y="7038"/>
                  </a:cubicBezTo>
                  <a:cubicBezTo>
                    <a:pt x="8107" y="7536"/>
                    <a:pt x="9294" y="6872"/>
                    <a:pt x="9887" y="5543"/>
                  </a:cubicBezTo>
                  <a:cubicBezTo>
                    <a:pt x="10481" y="4213"/>
                    <a:pt x="10481" y="2219"/>
                    <a:pt x="9650" y="1056"/>
                  </a:cubicBezTo>
                  <a:cubicBezTo>
                    <a:pt x="8819" y="-107"/>
                    <a:pt x="7158" y="-439"/>
                    <a:pt x="5496" y="724"/>
                  </a:cubicBezTo>
                  <a:cubicBezTo>
                    <a:pt x="3835" y="1887"/>
                    <a:pt x="2173" y="4546"/>
                    <a:pt x="1105" y="7703"/>
                  </a:cubicBezTo>
                  <a:cubicBezTo>
                    <a:pt x="37" y="10859"/>
                    <a:pt x="-438" y="14515"/>
                    <a:pt x="511" y="17007"/>
                  </a:cubicBezTo>
                  <a:cubicBezTo>
                    <a:pt x="1461" y="19499"/>
                    <a:pt x="3835" y="20829"/>
                    <a:pt x="6802" y="20995"/>
                  </a:cubicBezTo>
                  <a:cubicBezTo>
                    <a:pt x="9769" y="21161"/>
                    <a:pt x="13329" y="20164"/>
                    <a:pt x="15821" y="18336"/>
                  </a:cubicBezTo>
                  <a:cubicBezTo>
                    <a:pt x="18314" y="16509"/>
                    <a:pt x="19738" y="13850"/>
                    <a:pt x="21162" y="1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3" name="Line"/>
            <p:cNvSpPr/>
            <p:nvPr/>
          </p:nvSpPr>
          <p:spPr>
            <a:xfrm>
              <a:off x="5675317" y="4527550"/>
              <a:ext cx="14818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523"/>
                    <a:pt x="15429" y="7047"/>
                    <a:pt x="10800" y="10264"/>
                  </a:cubicBezTo>
                  <a:cubicBezTo>
                    <a:pt x="6171" y="13481"/>
                    <a:pt x="0" y="16391"/>
                    <a:pt x="0" y="18230"/>
                  </a:cubicBezTo>
                  <a:cubicBezTo>
                    <a:pt x="0" y="20068"/>
                    <a:pt x="6171" y="20834"/>
                    <a:pt x="123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4" name="Line"/>
            <p:cNvSpPr/>
            <p:nvPr/>
          </p:nvSpPr>
          <p:spPr>
            <a:xfrm>
              <a:off x="5740934" y="4597400"/>
              <a:ext cx="19051" cy="19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13935"/>
                  </a:moveTo>
                  <a:cubicBezTo>
                    <a:pt x="7200" y="14865"/>
                    <a:pt x="14400" y="15794"/>
                    <a:pt x="18000" y="17303"/>
                  </a:cubicBezTo>
                  <a:cubicBezTo>
                    <a:pt x="21600" y="18813"/>
                    <a:pt x="21600" y="20903"/>
                    <a:pt x="20400" y="21252"/>
                  </a:cubicBezTo>
                  <a:cubicBezTo>
                    <a:pt x="19200" y="21600"/>
                    <a:pt x="16800" y="20206"/>
                    <a:pt x="14400" y="16955"/>
                  </a:cubicBezTo>
                  <a:cubicBezTo>
                    <a:pt x="12000" y="13703"/>
                    <a:pt x="9600" y="8594"/>
                    <a:pt x="10800" y="5458"/>
                  </a:cubicBezTo>
                  <a:cubicBezTo>
                    <a:pt x="12000" y="2323"/>
                    <a:pt x="16800" y="11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5" name="Line"/>
            <p:cNvSpPr/>
            <p:nvPr/>
          </p:nvSpPr>
          <p:spPr>
            <a:xfrm>
              <a:off x="5801440" y="4514850"/>
              <a:ext cx="136345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463" y="0"/>
                  </a:moveTo>
                  <a:cubicBezTo>
                    <a:pt x="2463" y="4971"/>
                    <a:pt x="2463" y="9943"/>
                    <a:pt x="2297" y="12857"/>
                  </a:cubicBezTo>
                  <a:cubicBezTo>
                    <a:pt x="2131" y="15771"/>
                    <a:pt x="1799" y="16629"/>
                    <a:pt x="1467" y="17486"/>
                  </a:cubicBezTo>
                  <a:cubicBezTo>
                    <a:pt x="1134" y="18343"/>
                    <a:pt x="802" y="19200"/>
                    <a:pt x="470" y="19114"/>
                  </a:cubicBezTo>
                  <a:cubicBezTo>
                    <a:pt x="137" y="19029"/>
                    <a:pt x="-195" y="18000"/>
                    <a:pt x="137" y="17143"/>
                  </a:cubicBezTo>
                  <a:cubicBezTo>
                    <a:pt x="470" y="16286"/>
                    <a:pt x="1467" y="15600"/>
                    <a:pt x="2796" y="14914"/>
                  </a:cubicBezTo>
                  <a:cubicBezTo>
                    <a:pt x="4125" y="14229"/>
                    <a:pt x="5787" y="13543"/>
                    <a:pt x="7448" y="13200"/>
                  </a:cubicBezTo>
                  <a:cubicBezTo>
                    <a:pt x="9110" y="12857"/>
                    <a:pt x="10771" y="12857"/>
                    <a:pt x="12100" y="13200"/>
                  </a:cubicBezTo>
                  <a:cubicBezTo>
                    <a:pt x="13430" y="13543"/>
                    <a:pt x="14427" y="14229"/>
                    <a:pt x="15756" y="15600"/>
                  </a:cubicBezTo>
                  <a:cubicBezTo>
                    <a:pt x="17085" y="16971"/>
                    <a:pt x="18747" y="19029"/>
                    <a:pt x="19743" y="20143"/>
                  </a:cubicBezTo>
                  <a:cubicBezTo>
                    <a:pt x="20740" y="21257"/>
                    <a:pt x="21073" y="21429"/>
                    <a:pt x="21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6" name="Line"/>
            <p:cNvSpPr/>
            <p:nvPr/>
          </p:nvSpPr>
          <p:spPr>
            <a:xfrm>
              <a:off x="5925559" y="4656666"/>
              <a:ext cx="115752" cy="12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188" fill="norm" stroke="1" extrusionOk="0">
                  <a:moveTo>
                    <a:pt x="20378" y="1831"/>
                  </a:moveTo>
                  <a:cubicBezTo>
                    <a:pt x="16589" y="3295"/>
                    <a:pt x="12799" y="4759"/>
                    <a:pt x="9578" y="6773"/>
                  </a:cubicBezTo>
                  <a:cubicBezTo>
                    <a:pt x="6357" y="8786"/>
                    <a:pt x="3704" y="11349"/>
                    <a:pt x="1999" y="13912"/>
                  </a:cubicBezTo>
                  <a:cubicBezTo>
                    <a:pt x="294" y="16475"/>
                    <a:pt x="-464" y="19037"/>
                    <a:pt x="294" y="20319"/>
                  </a:cubicBezTo>
                  <a:cubicBezTo>
                    <a:pt x="1052" y="21600"/>
                    <a:pt x="3325" y="21600"/>
                    <a:pt x="6925" y="19403"/>
                  </a:cubicBezTo>
                  <a:cubicBezTo>
                    <a:pt x="10525" y="17207"/>
                    <a:pt x="15452" y="12814"/>
                    <a:pt x="18104" y="9336"/>
                  </a:cubicBezTo>
                  <a:cubicBezTo>
                    <a:pt x="20757" y="5858"/>
                    <a:pt x="21136" y="3295"/>
                    <a:pt x="20378" y="1831"/>
                  </a:cubicBezTo>
                  <a:cubicBezTo>
                    <a:pt x="19620" y="366"/>
                    <a:pt x="17725" y="0"/>
                    <a:pt x="15831" y="0"/>
                  </a:cubicBezTo>
                  <a:cubicBezTo>
                    <a:pt x="13936" y="0"/>
                    <a:pt x="12041" y="366"/>
                    <a:pt x="10904" y="1464"/>
                  </a:cubicBezTo>
                  <a:cubicBezTo>
                    <a:pt x="9768" y="2563"/>
                    <a:pt x="9389" y="4393"/>
                    <a:pt x="9010" y="6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7" name="Line"/>
            <p:cNvSpPr/>
            <p:nvPr/>
          </p:nvSpPr>
          <p:spPr>
            <a:xfrm>
              <a:off x="6048677" y="4656197"/>
              <a:ext cx="98658" cy="10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796" fill="norm" stroke="1" extrusionOk="0">
                  <a:moveTo>
                    <a:pt x="18664" y="4848"/>
                  </a:moveTo>
                  <a:cubicBezTo>
                    <a:pt x="12689" y="5712"/>
                    <a:pt x="6715" y="6576"/>
                    <a:pt x="3498" y="8088"/>
                  </a:cubicBezTo>
                  <a:cubicBezTo>
                    <a:pt x="281" y="9600"/>
                    <a:pt x="-179" y="11760"/>
                    <a:pt x="51" y="13920"/>
                  </a:cubicBezTo>
                  <a:cubicBezTo>
                    <a:pt x="281" y="16080"/>
                    <a:pt x="1200" y="18240"/>
                    <a:pt x="3038" y="19536"/>
                  </a:cubicBezTo>
                  <a:cubicBezTo>
                    <a:pt x="4876" y="20832"/>
                    <a:pt x="7634" y="21264"/>
                    <a:pt x="11081" y="20184"/>
                  </a:cubicBezTo>
                  <a:cubicBezTo>
                    <a:pt x="14527" y="19104"/>
                    <a:pt x="18664" y="16512"/>
                    <a:pt x="19583" y="12840"/>
                  </a:cubicBezTo>
                  <a:cubicBezTo>
                    <a:pt x="20502" y="9168"/>
                    <a:pt x="18204" y="4416"/>
                    <a:pt x="15676" y="2040"/>
                  </a:cubicBezTo>
                  <a:cubicBezTo>
                    <a:pt x="13149" y="-336"/>
                    <a:pt x="10391" y="-336"/>
                    <a:pt x="9932" y="528"/>
                  </a:cubicBezTo>
                  <a:cubicBezTo>
                    <a:pt x="9472" y="1392"/>
                    <a:pt x="11310" y="3120"/>
                    <a:pt x="13608" y="4632"/>
                  </a:cubicBezTo>
                  <a:cubicBezTo>
                    <a:pt x="15906" y="6144"/>
                    <a:pt x="18664" y="7440"/>
                    <a:pt x="21421" y="8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8" name="Line"/>
            <p:cNvSpPr/>
            <p:nvPr/>
          </p:nvSpPr>
          <p:spPr>
            <a:xfrm>
              <a:off x="6102884" y="4436229"/>
              <a:ext cx="226493" cy="43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510" fill="norm" stroke="1" extrusionOk="0">
                  <a:moveTo>
                    <a:pt x="17835" y="12702"/>
                  </a:moveTo>
                  <a:cubicBezTo>
                    <a:pt x="16844" y="12388"/>
                    <a:pt x="15853" y="12073"/>
                    <a:pt x="14070" y="12440"/>
                  </a:cubicBezTo>
                  <a:cubicBezTo>
                    <a:pt x="12286" y="12807"/>
                    <a:pt x="9710" y="13856"/>
                    <a:pt x="8323" y="14747"/>
                  </a:cubicBezTo>
                  <a:cubicBezTo>
                    <a:pt x="6936" y="15638"/>
                    <a:pt x="6738" y="16372"/>
                    <a:pt x="7035" y="16896"/>
                  </a:cubicBezTo>
                  <a:cubicBezTo>
                    <a:pt x="7332" y="17421"/>
                    <a:pt x="8125" y="17735"/>
                    <a:pt x="9512" y="17630"/>
                  </a:cubicBezTo>
                  <a:cubicBezTo>
                    <a:pt x="10899" y="17526"/>
                    <a:pt x="12881" y="17001"/>
                    <a:pt x="15061" y="15586"/>
                  </a:cubicBezTo>
                  <a:cubicBezTo>
                    <a:pt x="17240" y="14170"/>
                    <a:pt x="19618" y="11863"/>
                    <a:pt x="20609" y="9242"/>
                  </a:cubicBezTo>
                  <a:cubicBezTo>
                    <a:pt x="21600" y="6621"/>
                    <a:pt x="21204" y="3685"/>
                    <a:pt x="20510" y="2007"/>
                  </a:cubicBezTo>
                  <a:cubicBezTo>
                    <a:pt x="19817" y="329"/>
                    <a:pt x="18826" y="-90"/>
                    <a:pt x="17042" y="15"/>
                  </a:cubicBezTo>
                  <a:cubicBezTo>
                    <a:pt x="15259" y="120"/>
                    <a:pt x="12683" y="749"/>
                    <a:pt x="10305" y="2793"/>
                  </a:cubicBezTo>
                  <a:cubicBezTo>
                    <a:pt x="7927" y="4838"/>
                    <a:pt x="5747" y="8298"/>
                    <a:pt x="4062" y="11654"/>
                  </a:cubicBezTo>
                  <a:cubicBezTo>
                    <a:pt x="2378" y="15009"/>
                    <a:pt x="1189" y="18260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9" name="Line"/>
            <p:cNvSpPr/>
            <p:nvPr/>
          </p:nvSpPr>
          <p:spPr>
            <a:xfrm>
              <a:off x="5156734" y="5194779"/>
              <a:ext cx="120651" cy="54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2995"/>
                  </a:moveTo>
                  <a:cubicBezTo>
                    <a:pt x="2653" y="2409"/>
                    <a:pt x="5305" y="1823"/>
                    <a:pt x="7768" y="1446"/>
                  </a:cubicBezTo>
                  <a:cubicBezTo>
                    <a:pt x="10232" y="1069"/>
                    <a:pt x="12505" y="902"/>
                    <a:pt x="14021" y="609"/>
                  </a:cubicBezTo>
                  <a:cubicBezTo>
                    <a:pt x="15537" y="316"/>
                    <a:pt x="16295" y="-103"/>
                    <a:pt x="16674" y="23"/>
                  </a:cubicBezTo>
                  <a:cubicBezTo>
                    <a:pt x="17053" y="148"/>
                    <a:pt x="17053" y="818"/>
                    <a:pt x="17432" y="2492"/>
                  </a:cubicBezTo>
                  <a:cubicBezTo>
                    <a:pt x="17811" y="4167"/>
                    <a:pt x="18568" y="6846"/>
                    <a:pt x="19326" y="9734"/>
                  </a:cubicBezTo>
                  <a:cubicBezTo>
                    <a:pt x="20084" y="12623"/>
                    <a:pt x="20842" y="15720"/>
                    <a:pt x="21221" y="17562"/>
                  </a:cubicBezTo>
                  <a:cubicBezTo>
                    <a:pt x="21600" y="19404"/>
                    <a:pt x="21600" y="19990"/>
                    <a:pt x="21600" y="20492"/>
                  </a:cubicBezTo>
                  <a:cubicBezTo>
                    <a:pt x="21600" y="20995"/>
                    <a:pt x="21600" y="21413"/>
                    <a:pt x="20842" y="21455"/>
                  </a:cubicBezTo>
                  <a:cubicBezTo>
                    <a:pt x="20084" y="21497"/>
                    <a:pt x="18568" y="21162"/>
                    <a:pt x="17053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0" name="Line"/>
            <p:cNvSpPr/>
            <p:nvPr/>
          </p:nvSpPr>
          <p:spPr>
            <a:xfrm>
              <a:off x="5116778" y="5641885"/>
              <a:ext cx="198707" cy="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232" fill="norm" stroke="1" extrusionOk="0">
                  <a:moveTo>
                    <a:pt x="5597" y="5091"/>
                  </a:moveTo>
                  <a:cubicBezTo>
                    <a:pt x="3347" y="2391"/>
                    <a:pt x="1097" y="-309"/>
                    <a:pt x="309" y="29"/>
                  </a:cubicBezTo>
                  <a:cubicBezTo>
                    <a:pt x="-478" y="366"/>
                    <a:pt x="197" y="3741"/>
                    <a:pt x="2784" y="8128"/>
                  </a:cubicBezTo>
                  <a:cubicBezTo>
                    <a:pt x="5372" y="12516"/>
                    <a:pt x="9872" y="17916"/>
                    <a:pt x="13247" y="19604"/>
                  </a:cubicBezTo>
                  <a:cubicBezTo>
                    <a:pt x="16622" y="21291"/>
                    <a:pt x="18872" y="19266"/>
                    <a:pt x="21122" y="17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1" name="Line"/>
            <p:cNvSpPr/>
            <p:nvPr/>
          </p:nvSpPr>
          <p:spPr>
            <a:xfrm>
              <a:off x="5277384" y="5645150"/>
              <a:ext cx="952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6000"/>
                    <a:pt x="10080" y="12000"/>
                    <a:pt x="6480" y="15600"/>
                  </a:cubicBezTo>
                  <a:cubicBezTo>
                    <a:pt x="2880" y="19200"/>
                    <a:pt x="144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2" name="Line"/>
            <p:cNvSpPr/>
            <p:nvPr/>
          </p:nvSpPr>
          <p:spPr>
            <a:xfrm>
              <a:off x="5458587" y="5882216"/>
              <a:ext cx="283569" cy="41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48" fill="norm" stroke="1" extrusionOk="0">
                  <a:moveTo>
                    <a:pt x="5023" y="19163"/>
                  </a:moveTo>
                  <a:cubicBezTo>
                    <a:pt x="3903" y="19606"/>
                    <a:pt x="2783" y="20049"/>
                    <a:pt x="1983" y="20548"/>
                  </a:cubicBezTo>
                  <a:cubicBezTo>
                    <a:pt x="1183" y="21046"/>
                    <a:pt x="703" y="21600"/>
                    <a:pt x="383" y="21545"/>
                  </a:cubicBezTo>
                  <a:cubicBezTo>
                    <a:pt x="63" y="21489"/>
                    <a:pt x="-97" y="20825"/>
                    <a:pt x="63" y="18775"/>
                  </a:cubicBezTo>
                  <a:cubicBezTo>
                    <a:pt x="223" y="16726"/>
                    <a:pt x="703" y="13292"/>
                    <a:pt x="1583" y="10080"/>
                  </a:cubicBezTo>
                  <a:cubicBezTo>
                    <a:pt x="2463" y="6868"/>
                    <a:pt x="3743" y="3877"/>
                    <a:pt x="4703" y="2160"/>
                  </a:cubicBezTo>
                  <a:cubicBezTo>
                    <a:pt x="5663" y="443"/>
                    <a:pt x="6303" y="0"/>
                    <a:pt x="6943" y="0"/>
                  </a:cubicBezTo>
                  <a:cubicBezTo>
                    <a:pt x="7583" y="0"/>
                    <a:pt x="8223" y="443"/>
                    <a:pt x="8783" y="1440"/>
                  </a:cubicBezTo>
                  <a:cubicBezTo>
                    <a:pt x="9343" y="2437"/>
                    <a:pt x="9823" y="3988"/>
                    <a:pt x="10223" y="5095"/>
                  </a:cubicBezTo>
                  <a:cubicBezTo>
                    <a:pt x="10623" y="6203"/>
                    <a:pt x="10943" y="6868"/>
                    <a:pt x="11423" y="6923"/>
                  </a:cubicBezTo>
                  <a:cubicBezTo>
                    <a:pt x="11903" y="6978"/>
                    <a:pt x="12543" y="6425"/>
                    <a:pt x="13503" y="5594"/>
                  </a:cubicBezTo>
                  <a:cubicBezTo>
                    <a:pt x="14463" y="4763"/>
                    <a:pt x="15743" y="3655"/>
                    <a:pt x="16783" y="3046"/>
                  </a:cubicBezTo>
                  <a:cubicBezTo>
                    <a:pt x="17823" y="2437"/>
                    <a:pt x="18623" y="2326"/>
                    <a:pt x="19263" y="2603"/>
                  </a:cubicBezTo>
                  <a:cubicBezTo>
                    <a:pt x="19903" y="2880"/>
                    <a:pt x="20383" y="3545"/>
                    <a:pt x="20783" y="5262"/>
                  </a:cubicBezTo>
                  <a:cubicBezTo>
                    <a:pt x="21183" y="6978"/>
                    <a:pt x="21503" y="9748"/>
                    <a:pt x="21423" y="11520"/>
                  </a:cubicBezTo>
                  <a:cubicBezTo>
                    <a:pt x="21343" y="13292"/>
                    <a:pt x="20863" y="14068"/>
                    <a:pt x="20703" y="14178"/>
                  </a:cubicBezTo>
                  <a:cubicBezTo>
                    <a:pt x="20543" y="14289"/>
                    <a:pt x="20703" y="13735"/>
                    <a:pt x="20863" y="13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3" name="Line"/>
            <p:cNvSpPr/>
            <p:nvPr/>
          </p:nvSpPr>
          <p:spPr>
            <a:xfrm>
              <a:off x="5834838" y="5860870"/>
              <a:ext cx="223597" cy="3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11" fill="norm" stroke="1" extrusionOk="0">
                  <a:moveTo>
                    <a:pt x="2527" y="2130"/>
                  </a:moveTo>
                  <a:cubicBezTo>
                    <a:pt x="3527" y="1000"/>
                    <a:pt x="4527" y="-129"/>
                    <a:pt x="5027" y="12"/>
                  </a:cubicBezTo>
                  <a:cubicBezTo>
                    <a:pt x="5527" y="153"/>
                    <a:pt x="5527" y="1565"/>
                    <a:pt x="4827" y="4247"/>
                  </a:cubicBezTo>
                  <a:cubicBezTo>
                    <a:pt x="4127" y="6930"/>
                    <a:pt x="2727" y="10883"/>
                    <a:pt x="1927" y="13212"/>
                  </a:cubicBezTo>
                  <a:cubicBezTo>
                    <a:pt x="1127" y="15542"/>
                    <a:pt x="927" y="16247"/>
                    <a:pt x="527" y="17306"/>
                  </a:cubicBezTo>
                  <a:cubicBezTo>
                    <a:pt x="127" y="18365"/>
                    <a:pt x="-473" y="19777"/>
                    <a:pt x="627" y="20553"/>
                  </a:cubicBezTo>
                  <a:cubicBezTo>
                    <a:pt x="1727" y="21330"/>
                    <a:pt x="4527" y="21471"/>
                    <a:pt x="8227" y="20695"/>
                  </a:cubicBezTo>
                  <a:cubicBezTo>
                    <a:pt x="11927" y="19918"/>
                    <a:pt x="16527" y="18224"/>
                    <a:pt x="21127" y="16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4" name="Line"/>
            <p:cNvSpPr/>
            <p:nvPr/>
          </p:nvSpPr>
          <p:spPr>
            <a:xfrm>
              <a:off x="6069875" y="5791655"/>
              <a:ext cx="293360" cy="29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92" fill="norm" stroke="1" extrusionOk="0">
                  <a:moveTo>
                    <a:pt x="18143" y="3161"/>
                  </a:moveTo>
                  <a:cubicBezTo>
                    <a:pt x="18143" y="2249"/>
                    <a:pt x="18143" y="1336"/>
                    <a:pt x="17757" y="728"/>
                  </a:cubicBezTo>
                  <a:cubicBezTo>
                    <a:pt x="17372" y="119"/>
                    <a:pt x="16600" y="-185"/>
                    <a:pt x="14594" y="119"/>
                  </a:cubicBezTo>
                  <a:cubicBezTo>
                    <a:pt x="12589" y="423"/>
                    <a:pt x="9349" y="1336"/>
                    <a:pt x="6726" y="3009"/>
                  </a:cubicBezTo>
                  <a:cubicBezTo>
                    <a:pt x="4103" y="4683"/>
                    <a:pt x="2097" y="7116"/>
                    <a:pt x="1017" y="9398"/>
                  </a:cubicBezTo>
                  <a:cubicBezTo>
                    <a:pt x="-63" y="11680"/>
                    <a:pt x="-217" y="13809"/>
                    <a:pt x="246" y="15635"/>
                  </a:cubicBezTo>
                  <a:cubicBezTo>
                    <a:pt x="709" y="17460"/>
                    <a:pt x="1789" y="18981"/>
                    <a:pt x="4103" y="19970"/>
                  </a:cubicBezTo>
                  <a:cubicBezTo>
                    <a:pt x="6417" y="20959"/>
                    <a:pt x="9966" y="21415"/>
                    <a:pt x="13052" y="21263"/>
                  </a:cubicBezTo>
                  <a:cubicBezTo>
                    <a:pt x="16137" y="21111"/>
                    <a:pt x="18760" y="20350"/>
                    <a:pt x="21383" y="19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5" name="Line"/>
            <p:cNvSpPr/>
            <p:nvPr/>
          </p:nvSpPr>
          <p:spPr>
            <a:xfrm>
              <a:off x="6039384" y="5956300"/>
              <a:ext cx="304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8000"/>
                    <a:pt x="8400" y="14400"/>
                    <a:pt x="12000" y="10800"/>
                  </a:cubicBezTo>
                  <a:cubicBezTo>
                    <a:pt x="15600" y="7200"/>
                    <a:pt x="186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6" name="Line"/>
            <p:cNvSpPr/>
            <p:nvPr/>
          </p:nvSpPr>
          <p:spPr>
            <a:xfrm>
              <a:off x="8263043" y="5523538"/>
              <a:ext cx="233791" cy="23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684" fill="norm" stroke="1" extrusionOk="0">
                  <a:moveTo>
                    <a:pt x="3979" y="7222"/>
                  </a:moveTo>
                  <a:cubicBezTo>
                    <a:pt x="3201" y="11249"/>
                    <a:pt x="2423" y="15276"/>
                    <a:pt x="1742" y="17656"/>
                  </a:cubicBezTo>
                  <a:cubicBezTo>
                    <a:pt x="1061" y="20036"/>
                    <a:pt x="477" y="20768"/>
                    <a:pt x="185" y="20676"/>
                  </a:cubicBezTo>
                  <a:cubicBezTo>
                    <a:pt x="-107" y="20585"/>
                    <a:pt x="-107" y="19670"/>
                    <a:pt x="574" y="16375"/>
                  </a:cubicBezTo>
                  <a:cubicBezTo>
                    <a:pt x="1255" y="13080"/>
                    <a:pt x="2617" y="7405"/>
                    <a:pt x="4271" y="3927"/>
                  </a:cubicBezTo>
                  <a:cubicBezTo>
                    <a:pt x="5925" y="449"/>
                    <a:pt x="7871" y="-832"/>
                    <a:pt x="10304" y="541"/>
                  </a:cubicBezTo>
                  <a:cubicBezTo>
                    <a:pt x="12736" y="1914"/>
                    <a:pt x="15655" y="5941"/>
                    <a:pt x="17601" y="9419"/>
                  </a:cubicBezTo>
                  <a:cubicBezTo>
                    <a:pt x="19547" y="12897"/>
                    <a:pt x="20520" y="15826"/>
                    <a:pt x="21493" y="18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7" name="Line"/>
            <p:cNvSpPr/>
            <p:nvPr/>
          </p:nvSpPr>
          <p:spPr>
            <a:xfrm>
              <a:off x="8566684" y="5549336"/>
              <a:ext cx="412751" cy="12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1340"/>
                  </a:moveTo>
                  <a:cubicBezTo>
                    <a:pt x="2326" y="15320"/>
                    <a:pt x="4652" y="9301"/>
                    <a:pt x="7698" y="5583"/>
                  </a:cubicBezTo>
                  <a:cubicBezTo>
                    <a:pt x="10745" y="1865"/>
                    <a:pt x="14511" y="448"/>
                    <a:pt x="16948" y="94"/>
                  </a:cubicBezTo>
                  <a:cubicBezTo>
                    <a:pt x="19385" y="-260"/>
                    <a:pt x="20492" y="448"/>
                    <a:pt x="21600" y="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8" name="Line"/>
            <p:cNvSpPr/>
            <p:nvPr/>
          </p:nvSpPr>
          <p:spPr>
            <a:xfrm>
              <a:off x="8957939" y="5501430"/>
              <a:ext cx="95341" cy="15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287" fill="norm" stroke="1" extrusionOk="0">
                  <a:moveTo>
                    <a:pt x="8803" y="1392"/>
                  </a:moveTo>
                  <a:cubicBezTo>
                    <a:pt x="12021" y="540"/>
                    <a:pt x="15238" y="-313"/>
                    <a:pt x="17535" y="113"/>
                  </a:cubicBezTo>
                  <a:cubicBezTo>
                    <a:pt x="19833" y="540"/>
                    <a:pt x="21212" y="2245"/>
                    <a:pt x="20523" y="4945"/>
                  </a:cubicBezTo>
                  <a:cubicBezTo>
                    <a:pt x="19833" y="7645"/>
                    <a:pt x="17076" y="11340"/>
                    <a:pt x="14318" y="14040"/>
                  </a:cubicBezTo>
                  <a:cubicBezTo>
                    <a:pt x="11561" y="16740"/>
                    <a:pt x="8803" y="18445"/>
                    <a:pt x="6276" y="19582"/>
                  </a:cubicBezTo>
                  <a:cubicBezTo>
                    <a:pt x="3748" y="20719"/>
                    <a:pt x="1450" y="21287"/>
                    <a:pt x="531" y="21287"/>
                  </a:cubicBezTo>
                  <a:cubicBezTo>
                    <a:pt x="-388" y="21287"/>
                    <a:pt x="72" y="20719"/>
                    <a:pt x="531" y="20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9" name="Line"/>
            <p:cNvSpPr/>
            <p:nvPr/>
          </p:nvSpPr>
          <p:spPr>
            <a:xfrm>
              <a:off x="9151389" y="5448300"/>
              <a:ext cx="265701" cy="25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46" fill="norm" stroke="1" extrusionOk="0">
                  <a:moveTo>
                    <a:pt x="15776" y="2656"/>
                  </a:moveTo>
                  <a:cubicBezTo>
                    <a:pt x="15436" y="5666"/>
                    <a:pt x="15096" y="8675"/>
                    <a:pt x="13990" y="11508"/>
                  </a:cubicBezTo>
                  <a:cubicBezTo>
                    <a:pt x="12885" y="14341"/>
                    <a:pt x="11014" y="16997"/>
                    <a:pt x="9568" y="18679"/>
                  </a:cubicBezTo>
                  <a:cubicBezTo>
                    <a:pt x="8123" y="20361"/>
                    <a:pt x="7102" y="21069"/>
                    <a:pt x="5997" y="21334"/>
                  </a:cubicBezTo>
                  <a:cubicBezTo>
                    <a:pt x="4891" y="21600"/>
                    <a:pt x="3701" y="21423"/>
                    <a:pt x="2680" y="20449"/>
                  </a:cubicBezTo>
                  <a:cubicBezTo>
                    <a:pt x="1660" y="19475"/>
                    <a:pt x="809" y="17705"/>
                    <a:pt x="384" y="15934"/>
                  </a:cubicBezTo>
                  <a:cubicBezTo>
                    <a:pt x="-41" y="14164"/>
                    <a:pt x="-41" y="12393"/>
                    <a:pt x="44" y="11066"/>
                  </a:cubicBezTo>
                  <a:cubicBezTo>
                    <a:pt x="129" y="9738"/>
                    <a:pt x="299" y="8852"/>
                    <a:pt x="894" y="8233"/>
                  </a:cubicBezTo>
                  <a:cubicBezTo>
                    <a:pt x="1490" y="7613"/>
                    <a:pt x="2510" y="7259"/>
                    <a:pt x="3446" y="7170"/>
                  </a:cubicBezTo>
                  <a:cubicBezTo>
                    <a:pt x="4381" y="7082"/>
                    <a:pt x="5231" y="7259"/>
                    <a:pt x="6677" y="8764"/>
                  </a:cubicBezTo>
                  <a:cubicBezTo>
                    <a:pt x="8123" y="10269"/>
                    <a:pt x="10164" y="13102"/>
                    <a:pt x="11524" y="14872"/>
                  </a:cubicBezTo>
                  <a:cubicBezTo>
                    <a:pt x="12885" y="16643"/>
                    <a:pt x="13565" y="17351"/>
                    <a:pt x="14331" y="17793"/>
                  </a:cubicBezTo>
                  <a:cubicBezTo>
                    <a:pt x="15096" y="18236"/>
                    <a:pt x="15946" y="18413"/>
                    <a:pt x="17052" y="18325"/>
                  </a:cubicBezTo>
                  <a:cubicBezTo>
                    <a:pt x="18157" y="18236"/>
                    <a:pt x="19518" y="17882"/>
                    <a:pt x="20368" y="17262"/>
                  </a:cubicBezTo>
                  <a:cubicBezTo>
                    <a:pt x="21219" y="16643"/>
                    <a:pt x="21559" y="15757"/>
                    <a:pt x="21219" y="14075"/>
                  </a:cubicBezTo>
                  <a:cubicBezTo>
                    <a:pt x="20879" y="12393"/>
                    <a:pt x="19858" y="9915"/>
                    <a:pt x="17647" y="7436"/>
                  </a:cubicBezTo>
                  <a:cubicBezTo>
                    <a:pt x="15436" y="4957"/>
                    <a:pt x="12035" y="2479"/>
                    <a:pt x="86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06184" y="2609850"/>
              <a:ext cx="2000251" cy="2114550"/>
            </a:xfrm>
            <a:prstGeom prst="rect">
              <a:avLst/>
            </a:prstGeom>
            <a:effectLst/>
          </p:spPr>
        </p:pic>
        <p:pic>
          <p:nvPicPr>
            <p:cNvPr id="48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777182" y="2522599"/>
              <a:ext cx="308086" cy="461901"/>
            </a:xfrm>
            <a:prstGeom prst="rect">
              <a:avLst/>
            </a:prstGeom>
            <a:effectLst/>
          </p:spPr>
        </p:pic>
        <p:pic>
          <p:nvPicPr>
            <p:cNvPr id="489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76124" y="6458375"/>
              <a:ext cx="1363311" cy="215476"/>
            </a:xfrm>
            <a:prstGeom prst="rect">
              <a:avLst/>
            </a:prstGeom>
            <a:effectLst/>
          </p:spPr>
        </p:pic>
        <p:pic>
          <p:nvPicPr>
            <p:cNvPr id="48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20565" y="-38100"/>
              <a:ext cx="5595329" cy="32062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Drawing"/>
          <p:cNvGrpSpPr/>
          <p:nvPr/>
        </p:nvGrpSpPr>
        <p:grpSpPr>
          <a:xfrm>
            <a:off x="1782343" y="973866"/>
            <a:ext cx="9914688" cy="7604937"/>
            <a:chOff x="-12700" y="0"/>
            <a:chExt cx="9914687" cy="7604935"/>
          </a:xfrm>
        </p:grpSpPr>
        <p:sp>
          <p:nvSpPr>
            <p:cNvPr id="521" name="Line"/>
            <p:cNvSpPr/>
            <p:nvPr/>
          </p:nvSpPr>
          <p:spPr>
            <a:xfrm>
              <a:off x="149477" y="1093407"/>
              <a:ext cx="182730" cy="69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91" fill="norm" stroke="1" extrusionOk="0">
                  <a:moveTo>
                    <a:pt x="21190" y="1266"/>
                  </a:moveTo>
                  <a:cubicBezTo>
                    <a:pt x="18981" y="742"/>
                    <a:pt x="16772" y="218"/>
                    <a:pt x="14195" y="55"/>
                  </a:cubicBezTo>
                  <a:cubicBezTo>
                    <a:pt x="11617" y="-109"/>
                    <a:pt x="8672" y="87"/>
                    <a:pt x="6095" y="742"/>
                  </a:cubicBezTo>
                  <a:cubicBezTo>
                    <a:pt x="3517" y="1396"/>
                    <a:pt x="1308" y="2509"/>
                    <a:pt x="449" y="4375"/>
                  </a:cubicBezTo>
                  <a:cubicBezTo>
                    <a:pt x="-410" y="6240"/>
                    <a:pt x="81" y="8858"/>
                    <a:pt x="940" y="10953"/>
                  </a:cubicBezTo>
                  <a:cubicBezTo>
                    <a:pt x="1799" y="13047"/>
                    <a:pt x="3026" y="14618"/>
                    <a:pt x="4745" y="16287"/>
                  </a:cubicBezTo>
                  <a:cubicBezTo>
                    <a:pt x="6463" y="17956"/>
                    <a:pt x="8672" y="19724"/>
                    <a:pt x="1088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99587" y="1483583"/>
              <a:ext cx="31517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705" y="21600"/>
                  </a:moveTo>
                  <a:cubicBezTo>
                    <a:pt x="273" y="20035"/>
                    <a:pt x="-159" y="18470"/>
                    <a:pt x="57" y="17061"/>
                  </a:cubicBezTo>
                  <a:cubicBezTo>
                    <a:pt x="273" y="15652"/>
                    <a:pt x="1137" y="14400"/>
                    <a:pt x="3585" y="12365"/>
                  </a:cubicBezTo>
                  <a:cubicBezTo>
                    <a:pt x="6033" y="10330"/>
                    <a:pt x="10065" y="7513"/>
                    <a:pt x="13305" y="5322"/>
                  </a:cubicBezTo>
                  <a:cubicBezTo>
                    <a:pt x="16545" y="3130"/>
                    <a:pt x="18993" y="1565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489826" y="1185319"/>
              <a:ext cx="166231" cy="5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1" fill="norm" stroke="1" extrusionOk="0">
                  <a:moveTo>
                    <a:pt x="21473" y="971"/>
                  </a:moveTo>
                  <a:cubicBezTo>
                    <a:pt x="20653" y="563"/>
                    <a:pt x="19832" y="156"/>
                    <a:pt x="18739" y="33"/>
                  </a:cubicBezTo>
                  <a:cubicBezTo>
                    <a:pt x="17645" y="-89"/>
                    <a:pt x="16278" y="74"/>
                    <a:pt x="13544" y="1337"/>
                  </a:cubicBezTo>
                  <a:cubicBezTo>
                    <a:pt x="10810" y="2601"/>
                    <a:pt x="6708" y="4965"/>
                    <a:pt x="3974" y="7614"/>
                  </a:cubicBezTo>
                  <a:cubicBezTo>
                    <a:pt x="1240" y="10263"/>
                    <a:pt x="-127" y="13197"/>
                    <a:pt x="10" y="15357"/>
                  </a:cubicBezTo>
                  <a:cubicBezTo>
                    <a:pt x="146" y="17517"/>
                    <a:pt x="1787" y="18903"/>
                    <a:pt x="4931" y="19799"/>
                  </a:cubicBezTo>
                  <a:cubicBezTo>
                    <a:pt x="8076" y="20696"/>
                    <a:pt x="12724" y="21103"/>
                    <a:pt x="1737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721673" y="1301313"/>
              <a:ext cx="340784" cy="40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11538" y="894"/>
                  </a:moveTo>
                  <a:cubicBezTo>
                    <a:pt x="9794" y="563"/>
                    <a:pt x="8050" y="233"/>
                    <a:pt x="6507" y="784"/>
                  </a:cubicBezTo>
                  <a:cubicBezTo>
                    <a:pt x="4964" y="1335"/>
                    <a:pt x="3622" y="2768"/>
                    <a:pt x="2549" y="5027"/>
                  </a:cubicBezTo>
                  <a:cubicBezTo>
                    <a:pt x="1476" y="7286"/>
                    <a:pt x="671" y="10372"/>
                    <a:pt x="470" y="13016"/>
                  </a:cubicBezTo>
                  <a:cubicBezTo>
                    <a:pt x="268" y="15661"/>
                    <a:pt x="671" y="17865"/>
                    <a:pt x="1409" y="19298"/>
                  </a:cubicBezTo>
                  <a:cubicBezTo>
                    <a:pt x="2147" y="20731"/>
                    <a:pt x="3220" y="21392"/>
                    <a:pt x="5232" y="21172"/>
                  </a:cubicBezTo>
                  <a:cubicBezTo>
                    <a:pt x="7245" y="20951"/>
                    <a:pt x="10196" y="19849"/>
                    <a:pt x="12007" y="17755"/>
                  </a:cubicBezTo>
                  <a:cubicBezTo>
                    <a:pt x="13819" y="15661"/>
                    <a:pt x="14489" y="12576"/>
                    <a:pt x="14221" y="9600"/>
                  </a:cubicBezTo>
                  <a:cubicBezTo>
                    <a:pt x="13953" y="6625"/>
                    <a:pt x="12745" y="3759"/>
                    <a:pt x="11135" y="2051"/>
                  </a:cubicBezTo>
                  <a:cubicBezTo>
                    <a:pt x="9525" y="343"/>
                    <a:pt x="7513" y="-208"/>
                    <a:pt x="5635" y="68"/>
                  </a:cubicBezTo>
                  <a:cubicBezTo>
                    <a:pt x="3757" y="343"/>
                    <a:pt x="2012" y="1445"/>
                    <a:pt x="1073" y="2327"/>
                  </a:cubicBezTo>
                  <a:cubicBezTo>
                    <a:pt x="134" y="3208"/>
                    <a:pt x="0" y="3870"/>
                    <a:pt x="0" y="4476"/>
                  </a:cubicBezTo>
                  <a:cubicBezTo>
                    <a:pt x="0" y="5082"/>
                    <a:pt x="134" y="5633"/>
                    <a:pt x="1543" y="6129"/>
                  </a:cubicBezTo>
                  <a:cubicBezTo>
                    <a:pt x="2952" y="6625"/>
                    <a:pt x="5635" y="7065"/>
                    <a:pt x="9190" y="7065"/>
                  </a:cubicBezTo>
                  <a:cubicBezTo>
                    <a:pt x="12745" y="7065"/>
                    <a:pt x="17173" y="6625"/>
                    <a:pt x="21600" y="6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1227556" y="1026383"/>
              <a:ext cx="114301" cy="9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2086"/>
                    <a:pt x="800" y="4171"/>
                    <a:pt x="1600" y="6182"/>
                  </a:cubicBezTo>
                  <a:cubicBezTo>
                    <a:pt x="2400" y="8193"/>
                    <a:pt x="3600" y="10130"/>
                    <a:pt x="4400" y="11892"/>
                  </a:cubicBezTo>
                  <a:cubicBezTo>
                    <a:pt x="5200" y="13655"/>
                    <a:pt x="5600" y="15244"/>
                    <a:pt x="6600" y="16709"/>
                  </a:cubicBezTo>
                  <a:cubicBezTo>
                    <a:pt x="7600" y="18174"/>
                    <a:pt x="9200" y="19514"/>
                    <a:pt x="11800" y="20309"/>
                  </a:cubicBezTo>
                  <a:cubicBezTo>
                    <a:pt x="14400" y="21103"/>
                    <a:pt x="18000" y="213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1400822" y="1171715"/>
              <a:ext cx="258535" cy="59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03" fill="norm" stroke="1" extrusionOk="0">
                  <a:moveTo>
                    <a:pt x="20395" y="2992"/>
                  </a:moveTo>
                  <a:cubicBezTo>
                    <a:pt x="18464" y="2004"/>
                    <a:pt x="16532" y="1015"/>
                    <a:pt x="14425" y="482"/>
                  </a:cubicBezTo>
                  <a:cubicBezTo>
                    <a:pt x="12317" y="-50"/>
                    <a:pt x="10034" y="-126"/>
                    <a:pt x="8015" y="178"/>
                  </a:cubicBezTo>
                  <a:cubicBezTo>
                    <a:pt x="5995" y="482"/>
                    <a:pt x="4239" y="1167"/>
                    <a:pt x="2922" y="1813"/>
                  </a:cubicBezTo>
                  <a:cubicBezTo>
                    <a:pt x="1605" y="2460"/>
                    <a:pt x="727" y="3068"/>
                    <a:pt x="288" y="3639"/>
                  </a:cubicBezTo>
                  <a:cubicBezTo>
                    <a:pt x="-151" y="4209"/>
                    <a:pt x="-151" y="4742"/>
                    <a:pt x="727" y="5198"/>
                  </a:cubicBezTo>
                  <a:cubicBezTo>
                    <a:pt x="1605" y="5654"/>
                    <a:pt x="3361" y="6035"/>
                    <a:pt x="5644" y="6453"/>
                  </a:cubicBezTo>
                  <a:cubicBezTo>
                    <a:pt x="7927" y="6871"/>
                    <a:pt x="10737" y="7328"/>
                    <a:pt x="12844" y="7860"/>
                  </a:cubicBezTo>
                  <a:cubicBezTo>
                    <a:pt x="14951" y="8392"/>
                    <a:pt x="16356" y="9001"/>
                    <a:pt x="16795" y="9685"/>
                  </a:cubicBezTo>
                  <a:cubicBezTo>
                    <a:pt x="17234" y="10370"/>
                    <a:pt x="16708" y="11130"/>
                    <a:pt x="15829" y="11663"/>
                  </a:cubicBezTo>
                  <a:cubicBezTo>
                    <a:pt x="14951" y="12195"/>
                    <a:pt x="13722" y="12499"/>
                    <a:pt x="12142" y="12842"/>
                  </a:cubicBezTo>
                  <a:cubicBezTo>
                    <a:pt x="10561" y="13184"/>
                    <a:pt x="8629" y="13564"/>
                    <a:pt x="8103" y="13830"/>
                  </a:cubicBezTo>
                  <a:cubicBezTo>
                    <a:pt x="7576" y="14097"/>
                    <a:pt x="8454" y="14249"/>
                    <a:pt x="9244" y="14439"/>
                  </a:cubicBezTo>
                  <a:cubicBezTo>
                    <a:pt x="10034" y="14629"/>
                    <a:pt x="10737" y="14857"/>
                    <a:pt x="11176" y="15351"/>
                  </a:cubicBezTo>
                  <a:cubicBezTo>
                    <a:pt x="11615" y="15846"/>
                    <a:pt x="11790" y="16606"/>
                    <a:pt x="11703" y="17405"/>
                  </a:cubicBezTo>
                  <a:cubicBezTo>
                    <a:pt x="11615" y="18204"/>
                    <a:pt x="11264" y="19040"/>
                    <a:pt x="11088" y="19725"/>
                  </a:cubicBezTo>
                  <a:cubicBezTo>
                    <a:pt x="10912" y="20409"/>
                    <a:pt x="10912" y="20942"/>
                    <a:pt x="11615" y="21208"/>
                  </a:cubicBezTo>
                  <a:cubicBezTo>
                    <a:pt x="12317" y="21474"/>
                    <a:pt x="13722" y="21474"/>
                    <a:pt x="15478" y="21170"/>
                  </a:cubicBezTo>
                  <a:cubicBezTo>
                    <a:pt x="17234" y="20866"/>
                    <a:pt x="19342" y="20257"/>
                    <a:pt x="21449" y="1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1697963" y="1262904"/>
              <a:ext cx="336044" cy="36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81" fill="norm" stroke="1" extrusionOk="0">
                  <a:moveTo>
                    <a:pt x="2398" y="2544"/>
                  </a:moveTo>
                  <a:cubicBezTo>
                    <a:pt x="1318" y="1539"/>
                    <a:pt x="238" y="534"/>
                    <a:pt x="36" y="158"/>
                  </a:cubicBezTo>
                  <a:cubicBezTo>
                    <a:pt x="-167" y="-219"/>
                    <a:pt x="508" y="32"/>
                    <a:pt x="1993" y="1414"/>
                  </a:cubicBezTo>
                  <a:cubicBezTo>
                    <a:pt x="3478" y="2795"/>
                    <a:pt x="5773" y="5307"/>
                    <a:pt x="8203" y="7944"/>
                  </a:cubicBezTo>
                  <a:cubicBezTo>
                    <a:pt x="10633" y="10581"/>
                    <a:pt x="13198" y="13344"/>
                    <a:pt x="15426" y="15604"/>
                  </a:cubicBezTo>
                  <a:cubicBezTo>
                    <a:pt x="17653" y="17865"/>
                    <a:pt x="19543" y="19623"/>
                    <a:pt x="21433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1816026" y="1267683"/>
              <a:ext cx="16718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18355" y="813"/>
                    <a:pt x="15385" y="1626"/>
                    <a:pt x="12280" y="3948"/>
                  </a:cubicBezTo>
                  <a:cubicBezTo>
                    <a:pt x="9175" y="6271"/>
                    <a:pt x="5935" y="10103"/>
                    <a:pt x="3910" y="12716"/>
                  </a:cubicBezTo>
                  <a:cubicBezTo>
                    <a:pt x="1885" y="15329"/>
                    <a:pt x="1075" y="16723"/>
                    <a:pt x="535" y="17942"/>
                  </a:cubicBezTo>
                  <a:cubicBezTo>
                    <a:pt x="-5" y="19161"/>
                    <a:pt x="-275" y="20206"/>
                    <a:pt x="400" y="20787"/>
                  </a:cubicBezTo>
                  <a:cubicBezTo>
                    <a:pt x="1075" y="21368"/>
                    <a:pt x="2695" y="21484"/>
                    <a:pt x="43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2072106" y="1572483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2256256" y="1607590"/>
              <a:ext cx="1397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2561056" y="1585183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2726156" y="1186084"/>
              <a:ext cx="368301" cy="42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919"/>
                  </a:moveTo>
                  <a:cubicBezTo>
                    <a:pt x="372" y="489"/>
                    <a:pt x="745" y="59"/>
                    <a:pt x="1241" y="6"/>
                  </a:cubicBezTo>
                  <a:cubicBezTo>
                    <a:pt x="1738" y="-48"/>
                    <a:pt x="2359" y="274"/>
                    <a:pt x="3848" y="1833"/>
                  </a:cubicBezTo>
                  <a:cubicBezTo>
                    <a:pt x="5338" y="3391"/>
                    <a:pt x="7697" y="6185"/>
                    <a:pt x="10117" y="9140"/>
                  </a:cubicBezTo>
                  <a:cubicBezTo>
                    <a:pt x="12538" y="12095"/>
                    <a:pt x="15021" y="15212"/>
                    <a:pt x="16945" y="17307"/>
                  </a:cubicBezTo>
                  <a:cubicBezTo>
                    <a:pt x="18869" y="19403"/>
                    <a:pt x="20234" y="20477"/>
                    <a:pt x="2160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2910669" y="1141678"/>
              <a:ext cx="209188" cy="53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74" fill="norm" stroke="1" extrusionOk="0">
                  <a:moveTo>
                    <a:pt x="21347" y="216"/>
                  </a:moveTo>
                  <a:cubicBezTo>
                    <a:pt x="20051" y="45"/>
                    <a:pt x="18755" y="-126"/>
                    <a:pt x="17243" y="130"/>
                  </a:cubicBezTo>
                  <a:cubicBezTo>
                    <a:pt x="15731" y="386"/>
                    <a:pt x="14003" y="1069"/>
                    <a:pt x="11627" y="2777"/>
                  </a:cubicBezTo>
                  <a:cubicBezTo>
                    <a:pt x="9251" y="4484"/>
                    <a:pt x="6227" y="7216"/>
                    <a:pt x="4067" y="9906"/>
                  </a:cubicBezTo>
                  <a:cubicBezTo>
                    <a:pt x="1907" y="12595"/>
                    <a:pt x="611" y="15242"/>
                    <a:pt x="179" y="17163"/>
                  </a:cubicBezTo>
                  <a:cubicBezTo>
                    <a:pt x="-253" y="19083"/>
                    <a:pt x="179" y="20279"/>
                    <a:pt x="611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3094456" y="1521683"/>
              <a:ext cx="114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4320"/>
                    <a:pt x="800" y="8640"/>
                    <a:pt x="1000" y="11808"/>
                  </a:cubicBezTo>
                  <a:cubicBezTo>
                    <a:pt x="1200" y="14976"/>
                    <a:pt x="1200" y="16992"/>
                    <a:pt x="1200" y="16992"/>
                  </a:cubicBezTo>
                  <a:cubicBezTo>
                    <a:pt x="1200" y="16992"/>
                    <a:pt x="1200" y="14976"/>
                    <a:pt x="1400" y="12384"/>
                  </a:cubicBezTo>
                  <a:cubicBezTo>
                    <a:pt x="1600" y="9792"/>
                    <a:pt x="2000" y="6624"/>
                    <a:pt x="2600" y="4320"/>
                  </a:cubicBezTo>
                  <a:cubicBezTo>
                    <a:pt x="3200" y="2016"/>
                    <a:pt x="4000" y="576"/>
                    <a:pt x="5400" y="288"/>
                  </a:cubicBezTo>
                  <a:cubicBezTo>
                    <a:pt x="6800" y="0"/>
                    <a:pt x="8800" y="864"/>
                    <a:pt x="11600" y="4608"/>
                  </a:cubicBezTo>
                  <a:cubicBezTo>
                    <a:pt x="14400" y="8352"/>
                    <a:pt x="18000" y="149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3291306" y="1126857"/>
              <a:ext cx="132557" cy="56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21" fill="norm" stroke="1" extrusionOk="0">
                  <a:moveTo>
                    <a:pt x="0" y="528"/>
                  </a:moveTo>
                  <a:cubicBezTo>
                    <a:pt x="1714" y="205"/>
                    <a:pt x="3429" y="-119"/>
                    <a:pt x="5829" y="43"/>
                  </a:cubicBezTo>
                  <a:cubicBezTo>
                    <a:pt x="8229" y="205"/>
                    <a:pt x="11314" y="852"/>
                    <a:pt x="12343" y="2065"/>
                  </a:cubicBezTo>
                  <a:cubicBezTo>
                    <a:pt x="13371" y="3279"/>
                    <a:pt x="12343" y="5059"/>
                    <a:pt x="10971" y="6353"/>
                  </a:cubicBezTo>
                  <a:cubicBezTo>
                    <a:pt x="9600" y="7647"/>
                    <a:pt x="7886" y="8456"/>
                    <a:pt x="6857" y="9103"/>
                  </a:cubicBezTo>
                  <a:cubicBezTo>
                    <a:pt x="5829" y="9751"/>
                    <a:pt x="5486" y="10236"/>
                    <a:pt x="6171" y="10600"/>
                  </a:cubicBezTo>
                  <a:cubicBezTo>
                    <a:pt x="6857" y="10964"/>
                    <a:pt x="8571" y="11207"/>
                    <a:pt x="10971" y="11894"/>
                  </a:cubicBezTo>
                  <a:cubicBezTo>
                    <a:pt x="13371" y="12582"/>
                    <a:pt x="16457" y="13715"/>
                    <a:pt x="18343" y="15090"/>
                  </a:cubicBezTo>
                  <a:cubicBezTo>
                    <a:pt x="20229" y="16465"/>
                    <a:pt x="20914" y="18083"/>
                    <a:pt x="21257" y="19135"/>
                  </a:cubicBezTo>
                  <a:cubicBezTo>
                    <a:pt x="21600" y="20187"/>
                    <a:pt x="21600" y="20672"/>
                    <a:pt x="20743" y="20996"/>
                  </a:cubicBezTo>
                  <a:cubicBezTo>
                    <a:pt x="19886" y="21319"/>
                    <a:pt x="18171" y="21481"/>
                    <a:pt x="16800" y="21400"/>
                  </a:cubicBezTo>
                  <a:cubicBezTo>
                    <a:pt x="15429" y="21319"/>
                    <a:pt x="14400" y="20996"/>
                    <a:pt x="13543" y="20551"/>
                  </a:cubicBezTo>
                  <a:cubicBezTo>
                    <a:pt x="12686" y="20106"/>
                    <a:pt x="12000" y="19539"/>
                    <a:pt x="11314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3507206" y="1058133"/>
              <a:ext cx="169641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0" y="0"/>
                  </a:moveTo>
                  <a:cubicBezTo>
                    <a:pt x="5005" y="1694"/>
                    <a:pt x="10010" y="3388"/>
                    <a:pt x="13829" y="5506"/>
                  </a:cubicBezTo>
                  <a:cubicBezTo>
                    <a:pt x="17649" y="7624"/>
                    <a:pt x="20283" y="10165"/>
                    <a:pt x="20941" y="12424"/>
                  </a:cubicBezTo>
                  <a:cubicBezTo>
                    <a:pt x="21600" y="14682"/>
                    <a:pt x="20283" y="16659"/>
                    <a:pt x="18044" y="18141"/>
                  </a:cubicBezTo>
                  <a:cubicBezTo>
                    <a:pt x="15805" y="19624"/>
                    <a:pt x="12644" y="20612"/>
                    <a:pt x="9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4062815" y="1115283"/>
              <a:ext cx="58739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15910" y="0"/>
                  </a:moveTo>
                  <a:cubicBezTo>
                    <a:pt x="15678" y="1822"/>
                    <a:pt x="15445" y="3643"/>
                    <a:pt x="14787" y="5942"/>
                  </a:cubicBezTo>
                  <a:cubicBezTo>
                    <a:pt x="14129" y="8241"/>
                    <a:pt x="13045" y="11017"/>
                    <a:pt x="11690" y="13272"/>
                  </a:cubicBezTo>
                  <a:cubicBezTo>
                    <a:pt x="10336" y="15528"/>
                    <a:pt x="8710" y="17263"/>
                    <a:pt x="7200" y="18130"/>
                  </a:cubicBezTo>
                  <a:cubicBezTo>
                    <a:pt x="5690" y="18998"/>
                    <a:pt x="4297" y="18998"/>
                    <a:pt x="3097" y="18304"/>
                  </a:cubicBezTo>
                  <a:cubicBezTo>
                    <a:pt x="1897" y="17610"/>
                    <a:pt x="890" y="16222"/>
                    <a:pt x="387" y="15051"/>
                  </a:cubicBezTo>
                  <a:cubicBezTo>
                    <a:pt x="-116" y="13880"/>
                    <a:pt x="-116" y="12925"/>
                    <a:pt x="310" y="12188"/>
                  </a:cubicBezTo>
                  <a:cubicBezTo>
                    <a:pt x="736" y="11451"/>
                    <a:pt x="1587" y="10930"/>
                    <a:pt x="2942" y="10713"/>
                  </a:cubicBezTo>
                  <a:cubicBezTo>
                    <a:pt x="4297" y="10496"/>
                    <a:pt x="6155" y="10583"/>
                    <a:pt x="8052" y="11451"/>
                  </a:cubicBezTo>
                  <a:cubicBezTo>
                    <a:pt x="9949" y="12318"/>
                    <a:pt x="11884" y="13966"/>
                    <a:pt x="13549" y="15484"/>
                  </a:cubicBezTo>
                  <a:cubicBezTo>
                    <a:pt x="15213" y="17002"/>
                    <a:pt x="16607" y="18390"/>
                    <a:pt x="17884" y="19388"/>
                  </a:cubicBezTo>
                  <a:cubicBezTo>
                    <a:pt x="19161" y="20386"/>
                    <a:pt x="20323" y="20993"/>
                    <a:pt x="21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4933754" y="1030722"/>
              <a:ext cx="154603" cy="63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24" fill="norm" stroke="1" extrusionOk="0">
                  <a:moveTo>
                    <a:pt x="21320" y="2236"/>
                  </a:moveTo>
                  <a:cubicBezTo>
                    <a:pt x="19861" y="1513"/>
                    <a:pt x="18401" y="791"/>
                    <a:pt x="16942" y="394"/>
                  </a:cubicBezTo>
                  <a:cubicBezTo>
                    <a:pt x="15482" y="-4"/>
                    <a:pt x="14023" y="-76"/>
                    <a:pt x="11834" y="68"/>
                  </a:cubicBezTo>
                  <a:cubicBezTo>
                    <a:pt x="9644" y="213"/>
                    <a:pt x="6725" y="574"/>
                    <a:pt x="4536" y="1622"/>
                  </a:cubicBezTo>
                  <a:cubicBezTo>
                    <a:pt x="2347" y="2669"/>
                    <a:pt x="888" y="4403"/>
                    <a:pt x="304" y="6606"/>
                  </a:cubicBezTo>
                  <a:cubicBezTo>
                    <a:pt x="-280" y="8810"/>
                    <a:pt x="12" y="11483"/>
                    <a:pt x="888" y="13866"/>
                  </a:cubicBezTo>
                  <a:cubicBezTo>
                    <a:pt x="1763" y="16250"/>
                    <a:pt x="3223" y="18345"/>
                    <a:pt x="3661" y="19573"/>
                  </a:cubicBezTo>
                  <a:cubicBezTo>
                    <a:pt x="4098" y="20802"/>
                    <a:pt x="3515" y="21163"/>
                    <a:pt x="2931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4840706" y="1420083"/>
              <a:ext cx="273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8" y="15709"/>
                    <a:pt x="10716" y="9818"/>
                    <a:pt x="14316" y="6218"/>
                  </a:cubicBezTo>
                  <a:cubicBezTo>
                    <a:pt x="17916" y="2618"/>
                    <a:pt x="1975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5357328" y="1056533"/>
              <a:ext cx="169179" cy="6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06" fill="norm" stroke="1" extrusionOk="0">
                  <a:moveTo>
                    <a:pt x="21054" y="57"/>
                  </a:moveTo>
                  <a:cubicBezTo>
                    <a:pt x="19737" y="-19"/>
                    <a:pt x="18420" y="-94"/>
                    <a:pt x="16444" y="358"/>
                  </a:cubicBezTo>
                  <a:cubicBezTo>
                    <a:pt x="14469" y="809"/>
                    <a:pt x="11834" y="1788"/>
                    <a:pt x="9069" y="3330"/>
                  </a:cubicBezTo>
                  <a:cubicBezTo>
                    <a:pt x="6303" y="4873"/>
                    <a:pt x="3405" y="6981"/>
                    <a:pt x="1693" y="9351"/>
                  </a:cubicBezTo>
                  <a:cubicBezTo>
                    <a:pt x="-19" y="11722"/>
                    <a:pt x="-546" y="14356"/>
                    <a:pt x="639" y="16351"/>
                  </a:cubicBezTo>
                  <a:cubicBezTo>
                    <a:pt x="1825" y="18345"/>
                    <a:pt x="4722" y="19700"/>
                    <a:pt x="8015" y="20452"/>
                  </a:cubicBezTo>
                  <a:cubicBezTo>
                    <a:pt x="11308" y="21205"/>
                    <a:pt x="14995" y="21355"/>
                    <a:pt x="18683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5561559" y="1117590"/>
              <a:ext cx="142748" cy="4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60" fill="norm" stroke="1" extrusionOk="0">
                  <a:moveTo>
                    <a:pt x="21111" y="1807"/>
                  </a:moveTo>
                  <a:cubicBezTo>
                    <a:pt x="20485" y="1354"/>
                    <a:pt x="19859" y="900"/>
                    <a:pt x="18137" y="491"/>
                  </a:cubicBezTo>
                  <a:cubicBezTo>
                    <a:pt x="16415" y="83"/>
                    <a:pt x="13598" y="-280"/>
                    <a:pt x="10311" y="310"/>
                  </a:cubicBezTo>
                  <a:cubicBezTo>
                    <a:pt x="7024" y="900"/>
                    <a:pt x="3268" y="2443"/>
                    <a:pt x="1389" y="3713"/>
                  </a:cubicBezTo>
                  <a:cubicBezTo>
                    <a:pt x="-489" y="4984"/>
                    <a:pt x="-489" y="5982"/>
                    <a:pt x="1546" y="7162"/>
                  </a:cubicBezTo>
                  <a:cubicBezTo>
                    <a:pt x="3581" y="8342"/>
                    <a:pt x="7650" y="9703"/>
                    <a:pt x="9998" y="10611"/>
                  </a:cubicBezTo>
                  <a:cubicBezTo>
                    <a:pt x="12346" y="11518"/>
                    <a:pt x="12972" y="11972"/>
                    <a:pt x="13128" y="12426"/>
                  </a:cubicBezTo>
                  <a:cubicBezTo>
                    <a:pt x="13285" y="12880"/>
                    <a:pt x="12972" y="13333"/>
                    <a:pt x="12189" y="13696"/>
                  </a:cubicBezTo>
                  <a:cubicBezTo>
                    <a:pt x="11407" y="14059"/>
                    <a:pt x="10154" y="14332"/>
                    <a:pt x="8589" y="14468"/>
                  </a:cubicBezTo>
                  <a:cubicBezTo>
                    <a:pt x="7024" y="14604"/>
                    <a:pt x="5146" y="14604"/>
                    <a:pt x="3424" y="14604"/>
                  </a:cubicBezTo>
                  <a:cubicBezTo>
                    <a:pt x="1702" y="14604"/>
                    <a:pt x="137" y="14604"/>
                    <a:pt x="137" y="14649"/>
                  </a:cubicBezTo>
                  <a:cubicBezTo>
                    <a:pt x="137" y="14695"/>
                    <a:pt x="1702" y="14786"/>
                    <a:pt x="3111" y="14967"/>
                  </a:cubicBezTo>
                  <a:cubicBezTo>
                    <a:pt x="4520" y="15149"/>
                    <a:pt x="5772" y="15421"/>
                    <a:pt x="6554" y="15784"/>
                  </a:cubicBezTo>
                  <a:cubicBezTo>
                    <a:pt x="7337" y="16147"/>
                    <a:pt x="7650" y="16601"/>
                    <a:pt x="7650" y="17100"/>
                  </a:cubicBezTo>
                  <a:cubicBezTo>
                    <a:pt x="7650" y="17599"/>
                    <a:pt x="7337" y="18144"/>
                    <a:pt x="6554" y="18824"/>
                  </a:cubicBezTo>
                  <a:cubicBezTo>
                    <a:pt x="5772" y="19505"/>
                    <a:pt x="4520" y="20322"/>
                    <a:pt x="4833" y="20775"/>
                  </a:cubicBezTo>
                  <a:cubicBezTo>
                    <a:pt x="5146" y="21229"/>
                    <a:pt x="7024" y="21320"/>
                    <a:pt x="8902" y="21229"/>
                  </a:cubicBezTo>
                  <a:cubicBezTo>
                    <a:pt x="10781" y="21138"/>
                    <a:pt x="12659" y="20866"/>
                    <a:pt x="14537" y="20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5704306" y="1229583"/>
              <a:ext cx="285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4289"/>
                    <a:pt x="7680" y="8579"/>
                    <a:pt x="10960" y="11949"/>
                  </a:cubicBezTo>
                  <a:cubicBezTo>
                    <a:pt x="14240" y="15319"/>
                    <a:pt x="16960" y="17770"/>
                    <a:pt x="18640" y="19226"/>
                  </a:cubicBezTo>
                  <a:cubicBezTo>
                    <a:pt x="20320" y="20681"/>
                    <a:pt x="20960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5836056" y="1242283"/>
              <a:ext cx="1349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8196" y="884"/>
                    <a:pt x="15205" y="1768"/>
                    <a:pt x="11550" y="4042"/>
                  </a:cubicBezTo>
                  <a:cubicBezTo>
                    <a:pt x="7895" y="6316"/>
                    <a:pt x="3575" y="9979"/>
                    <a:pt x="1581" y="13137"/>
                  </a:cubicBezTo>
                  <a:cubicBezTo>
                    <a:pt x="-413" y="16295"/>
                    <a:pt x="-81" y="18947"/>
                    <a:pt x="2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6059906" y="1521683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6129756" y="1566133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6345656" y="1566133"/>
              <a:ext cx="6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6586956" y="1204183"/>
              <a:ext cx="311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35" y="129"/>
                    <a:pt x="1469" y="257"/>
                    <a:pt x="3233" y="1671"/>
                  </a:cubicBezTo>
                  <a:cubicBezTo>
                    <a:pt x="4996" y="3086"/>
                    <a:pt x="7788" y="5786"/>
                    <a:pt x="10506" y="8421"/>
                  </a:cubicBezTo>
                  <a:cubicBezTo>
                    <a:pt x="13224" y="11057"/>
                    <a:pt x="15869" y="13629"/>
                    <a:pt x="17706" y="15814"/>
                  </a:cubicBezTo>
                  <a:cubicBezTo>
                    <a:pt x="19543" y="18000"/>
                    <a:pt x="20571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6769213" y="1172433"/>
              <a:ext cx="14159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6802" y="2215"/>
                    <a:pt x="12355" y="4431"/>
                    <a:pt x="8702" y="7422"/>
                  </a:cubicBezTo>
                  <a:cubicBezTo>
                    <a:pt x="5049" y="10412"/>
                    <a:pt x="2190" y="14178"/>
                    <a:pt x="920" y="16671"/>
                  </a:cubicBezTo>
                  <a:cubicBezTo>
                    <a:pt x="-351" y="19163"/>
                    <a:pt x="-33" y="20382"/>
                    <a:pt x="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6948906" y="1470883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0"/>
                  </a:moveTo>
                  <a:cubicBezTo>
                    <a:pt x="327" y="5214"/>
                    <a:pt x="655" y="10428"/>
                    <a:pt x="818" y="13966"/>
                  </a:cubicBezTo>
                  <a:cubicBezTo>
                    <a:pt x="982" y="17504"/>
                    <a:pt x="982" y="19366"/>
                    <a:pt x="818" y="19366"/>
                  </a:cubicBezTo>
                  <a:cubicBezTo>
                    <a:pt x="655" y="19366"/>
                    <a:pt x="327" y="17504"/>
                    <a:pt x="655" y="14525"/>
                  </a:cubicBezTo>
                  <a:cubicBezTo>
                    <a:pt x="982" y="11545"/>
                    <a:pt x="1964" y="7449"/>
                    <a:pt x="2945" y="4469"/>
                  </a:cubicBezTo>
                  <a:cubicBezTo>
                    <a:pt x="3927" y="1490"/>
                    <a:pt x="4909" y="-372"/>
                    <a:pt x="7527" y="187"/>
                  </a:cubicBezTo>
                  <a:cubicBezTo>
                    <a:pt x="10145" y="745"/>
                    <a:pt x="14400" y="3725"/>
                    <a:pt x="17018" y="7635"/>
                  </a:cubicBezTo>
                  <a:cubicBezTo>
                    <a:pt x="19636" y="11545"/>
                    <a:pt x="20618" y="16387"/>
                    <a:pt x="2160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7177506" y="1143247"/>
              <a:ext cx="158222" cy="51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245" fill="norm" stroke="1" extrusionOk="0">
                  <a:moveTo>
                    <a:pt x="0" y="158"/>
                  </a:moveTo>
                  <a:cubicBezTo>
                    <a:pt x="1705" y="-19"/>
                    <a:pt x="3411" y="-195"/>
                    <a:pt x="6395" y="510"/>
                  </a:cubicBezTo>
                  <a:cubicBezTo>
                    <a:pt x="9379" y="1216"/>
                    <a:pt x="13642" y="2803"/>
                    <a:pt x="14779" y="4213"/>
                  </a:cubicBezTo>
                  <a:cubicBezTo>
                    <a:pt x="15916" y="5624"/>
                    <a:pt x="13926" y="6858"/>
                    <a:pt x="11937" y="7784"/>
                  </a:cubicBezTo>
                  <a:cubicBezTo>
                    <a:pt x="9947" y="8709"/>
                    <a:pt x="7958" y="9327"/>
                    <a:pt x="6821" y="9856"/>
                  </a:cubicBezTo>
                  <a:cubicBezTo>
                    <a:pt x="5684" y="10385"/>
                    <a:pt x="5400" y="10825"/>
                    <a:pt x="6395" y="11398"/>
                  </a:cubicBezTo>
                  <a:cubicBezTo>
                    <a:pt x="7389" y="11972"/>
                    <a:pt x="9663" y="12677"/>
                    <a:pt x="12221" y="13603"/>
                  </a:cubicBezTo>
                  <a:cubicBezTo>
                    <a:pt x="14779" y="14528"/>
                    <a:pt x="17621" y="15674"/>
                    <a:pt x="19326" y="16688"/>
                  </a:cubicBezTo>
                  <a:cubicBezTo>
                    <a:pt x="21032" y="17702"/>
                    <a:pt x="21600" y="18584"/>
                    <a:pt x="21032" y="19289"/>
                  </a:cubicBezTo>
                  <a:cubicBezTo>
                    <a:pt x="20463" y="19994"/>
                    <a:pt x="18758" y="20523"/>
                    <a:pt x="17195" y="20876"/>
                  </a:cubicBezTo>
                  <a:cubicBezTo>
                    <a:pt x="15632" y="21229"/>
                    <a:pt x="14211" y="21405"/>
                    <a:pt x="12789" y="21052"/>
                  </a:cubicBezTo>
                  <a:cubicBezTo>
                    <a:pt x="11368" y="20700"/>
                    <a:pt x="9947" y="19818"/>
                    <a:pt x="9663" y="19113"/>
                  </a:cubicBezTo>
                  <a:cubicBezTo>
                    <a:pt x="9379" y="18407"/>
                    <a:pt x="10232" y="17878"/>
                    <a:pt x="11084" y="17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7587263" y="861283"/>
              <a:ext cx="22044" cy="99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0450" y="0"/>
                  </a:moveTo>
                  <a:cubicBezTo>
                    <a:pt x="20450" y="1926"/>
                    <a:pt x="20450" y="3852"/>
                    <a:pt x="20450" y="5824"/>
                  </a:cubicBezTo>
                  <a:cubicBezTo>
                    <a:pt x="20450" y="7796"/>
                    <a:pt x="20450" y="9814"/>
                    <a:pt x="19468" y="11717"/>
                  </a:cubicBezTo>
                  <a:cubicBezTo>
                    <a:pt x="18486" y="13620"/>
                    <a:pt x="16523" y="15409"/>
                    <a:pt x="12595" y="16922"/>
                  </a:cubicBezTo>
                  <a:cubicBezTo>
                    <a:pt x="8668" y="18436"/>
                    <a:pt x="2777" y="19674"/>
                    <a:pt x="814" y="20408"/>
                  </a:cubicBezTo>
                  <a:cubicBezTo>
                    <a:pt x="-1150" y="21141"/>
                    <a:pt x="814" y="21371"/>
                    <a:pt x="27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7744757" y="1226168"/>
              <a:ext cx="239200" cy="34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23" fill="norm" stroke="1" extrusionOk="0">
                  <a:moveTo>
                    <a:pt x="11749" y="4587"/>
                  </a:moveTo>
                  <a:cubicBezTo>
                    <a:pt x="11180" y="3527"/>
                    <a:pt x="10612" y="2467"/>
                    <a:pt x="9854" y="2069"/>
                  </a:cubicBezTo>
                  <a:cubicBezTo>
                    <a:pt x="9096" y="1672"/>
                    <a:pt x="8149" y="1937"/>
                    <a:pt x="6538" y="3858"/>
                  </a:cubicBezTo>
                  <a:cubicBezTo>
                    <a:pt x="4928" y="5780"/>
                    <a:pt x="2654" y="9358"/>
                    <a:pt x="1423" y="12339"/>
                  </a:cubicBezTo>
                  <a:cubicBezTo>
                    <a:pt x="191" y="15321"/>
                    <a:pt x="1" y="17706"/>
                    <a:pt x="191" y="19164"/>
                  </a:cubicBezTo>
                  <a:cubicBezTo>
                    <a:pt x="380" y="20621"/>
                    <a:pt x="949" y="21151"/>
                    <a:pt x="2370" y="21350"/>
                  </a:cubicBezTo>
                  <a:cubicBezTo>
                    <a:pt x="3791" y="21549"/>
                    <a:pt x="6065" y="21416"/>
                    <a:pt x="8433" y="20025"/>
                  </a:cubicBezTo>
                  <a:cubicBezTo>
                    <a:pt x="10801" y="18634"/>
                    <a:pt x="13265" y="15983"/>
                    <a:pt x="14401" y="13134"/>
                  </a:cubicBezTo>
                  <a:cubicBezTo>
                    <a:pt x="15538" y="10285"/>
                    <a:pt x="15349" y="7237"/>
                    <a:pt x="13833" y="5051"/>
                  </a:cubicBezTo>
                  <a:cubicBezTo>
                    <a:pt x="12317" y="2864"/>
                    <a:pt x="9475" y="1539"/>
                    <a:pt x="7486" y="810"/>
                  </a:cubicBezTo>
                  <a:cubicBezTo>
                    <a:pt x="5496" y="82"/>
                    <a:pt x="4359" y="-51"/>
                    <a:pt x="3223" y="15"/>
                  </a:cubicBezTo>
                  <a:cubicBezTo>
                    <a:pt x="2086" y="82"/>
                    <a:pt x="949" y="347"/>
                    <a:pt x="380" y="877"/>
                  </a:cubicBezTo>
                  <a:cubicBezTo>
                    <a:pt x="-188" y="1407"/>
                    <a:pt x="-188" y="2202"/>
                    <a:pt x="854" y="2864"/>
                  </a:cubicBezTo>
                  <a:cubicBezTo>
                    <a:pt x="1896" y="3527"/>
                    <a:pt x="3980" y="4057"/>
                    <a:pt x="7580" y="4256"/>
                  </a:cubicBezTo>
                  <a:cubicBezTo>
                    <a:pt x="11180" y="4455"/>
                    <a:pt x="16296" y="4322"/>
                    <a:pt x="21412" y="4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8009356" y="1020033"/>
              <a:ext cx="107989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0"/>
                  </a:moveTo>
                  <a:cubicBezTo>
                    <a:pt x="5600" y="2057"/>
                    <a:pt x="11200" y="4114"/>
                    <a:pt x="15200" y="6211"/>
                  </a:cubicBezTo>
                  <a:cubicBezTo>
                    <a:pt x="19200" y="8308"/>
                    <a:pt x="21600" y="10444"/>
                    <a:pt x="19800" y="13015"/>
                  </a:cubicBezTo>
                  <a:cubicBezTo>
                    <a:pt x="18000" y="15587"/>
                    <a:pt x="12000" y="18593"/>
                    <a:pt x="6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8403056" y="150898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8878057" y="1002184"/>
              <a:ext cx="174593" cy="64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490" fill="norm" stroke="1" extrusionOk="0">
                  <a:moveTo>
                    <a:pt x="20734" y="2915"/>
                  </a:moveTo>
                  <a:cubicBezTo>
                    <a:pt x="20988" y="2353"/>
                    <a:pt x="21242" y="1790"/>
                    <a:pt x="20226" y="1262"/>
                  </a:cubicBezTo>
                  <a:cubicBezTo>
                    <a:pt x="19209" y="734"/>
                    <a:pt x="16922" y="242"/>
                    <a:pt x="14381" y="66"/>
                  </a:cubicBezTo>
                  <a:cubicBezTo>
                    <a:pt x="11840" y="-110"/>
                    <a:pt x="9044" y="31"/>
                    <a:pt x="6503" y="945"/>
                  </a:cubicBezTo>
                  <a:cubicBezTo>
                    <a:pt x="3962" y="1860"/>
                    <a:pt x="1675" y="3549"/>
                    <a:pt x="658" y="5624"/>
                  </a:cubicBezTo>
                  <a:cubicBezTo>
                    <a:pt x="-358" y="7700"/>
                    <a:pt x="-104" y="10162"/>
                    <a:pt x="786" y="12414"/>
                  </a:cubicBezTo>
                  <a:cubicBezTo>
                    <a:pt x="1675" y="14665"/>
                    <a:pt x="3200" y="16706"/>
                    <a:pt x="3962" y="18183"/>
                  </a:cubicBezTo>
                  <a:cubicBezTo>
                    <a:pt x="4724" y="19661"/>
                    <a:pt x="4724" y="20575"/>
                    <a:pt x="4724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8772351" y="1362933"/>
              <a:ext cx="36095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317" y="21600"/>
                  </a:moveTo>
                  <a:cubicBezTo>
                    <a:pt x="66" y="19080"/>
                    <a:pt x="-185" y="16560"/>
                    <a:pt x="192" y="14760"/>
                  </a:cubicBezTo>
                  <a:cubicBezTo>
                    <a:pt x="568" y="12960"/>
                    <a:pt x="1573" y="11880"/>
                    <a:pt x="4524" y="9900"/>
                  </a:cubicBezTo>
                  <a:cubicBezTo>
                    <a:pt x="7475" y="7920"/>
                    <a:pt x="12373" y="5040"/>
                    <a:pt x="15513" y="3240"/>
                  </a:cubicBezTo>
                  <a:cubicBezTo>
                    <a:pt x="18652" y="1440"/>
                    <a:pt x="20034" y="720"/>
                    <a:pt x="214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9243333" y="1082923"/>
              <a:ext cx="207474" cy="51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44" fill="norm" stroke="1" extrusionOk="0">
                  <a:moveTo>
                    <a:pt x="21172" y="1353"/>
                  </a:moveTo>
                  <a:cubicBezTo>
                    <a:pt x="20308" y="910"/>
                    <a:pt x="19444" y="468"/>
                    <a:pt x="18472" y="202"/>
                  </a:cubicBezTo>
                  <a:cubicBezTo>
                    <a:pt x="17500" y="-63"/>
                    <a:pt x="16420" y="-152"/>
                    <a:pt x="14800" y="468"/>
                  </a:cubicBezTo>
                  <a:cubicBezTo>
                    <a:pt x="13180" y="1087"/>
                    <a:pt x="11020" y="2415"/>
                    <a:pt x="8536" y="4628"/>
                  </a:cubicBezTo>
                  <a:cubicBezTo>
                    <a:pt x="6052" y="6841"/>
                    <a:pt x="3244" y="9940"/>
                    <a:pt x="1624" y="12418"/>
                  </a:cubicBezTo>
                  <a:cubicBezTo>
                    <a:pt x="4" y="14897"/>
                    <a:pt x="-428" y="16756"/>
                    <a:pt x="436" y="18173"/>
                  </a:cubicBezTo>
                  <a:cubicBezTo>
                    <a:pt x="1300" y="19589"/>
                    <a:pt x="3460" y="20563"/>
                    <a:pt x="5080" y="21005"/>
                  </a:cubicBezTo>
                  <a:cubicBezTo>
                    <a:pt x="6700" y="21448"/>
                    <a:pt x="7780" y="21359"/>
                    <a:pt x="886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9453250" y="1238401"/>
              <a:ext cx="251558" cy="30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900" fill="norm" stroke="1" extrusionOk="0">
                  <a:moveTo>
                    <a:pt x="15992" y="3333"/>
                  </a:moveTo>
                  <a:cubicBezTo>
                    <a:pt x="15812" y="2603"/>
                    <a:pt x="15632" y="1873"/>
                    <a:pt x="15092" y="1362"/>
                  </a:cubicBezTo>
                  <a:cubicBezTo>
                    <a:pt x="14552" y="852"/>
                    <a:pt x="13652" y="560"/>
                    <a:pt x="11942" y="1070"/>
                  </a:cubicBezTo>
                  <a:cubicBezTo>
                    <a:pt x="10232" y="1581"/>
                    <a:pt x="7712" y="2895"/>
                    <a:pt x="5642" y="5522"/>
                  </a:cubicBezTo>
                  <a:cubicBezTo>
                    <a:pt x="3572" y="8149"/>
                    <a:pt x="1952" y="12089"/>
                    <a:pt x="1412" y="14789"/>
                  </a:cubicBezTo>
                  <a:cubicBezTo>
                    <a:pt x="872" y="17489"/>
                    <a:pt x="1412" y="18949"/>
                    <a:pt x="3032" y="19898"/>
                  </a:cubicBezTo>
                  <a:cubicBezTo>
                    <a:pt x="4652" y="20846"/>
                    <a:pt x="7352" y="21284"/>
                    <a:pt x="10412" y="20481"/>
                  </a:cubicBezTo>
                  <a:cubicBezTo>
                    <a:pt x="13472" y="19679"/>
                    <a:pt x="16892" y="17635"/>
                    <a:pt x="18872" y="14935"/>
                  </a:cubicBezTo>
                  <a:cubicBezTo>
                    <a:pt x="20852" y="12235"/>
                    <a:pt x="21392" y="8879"/>
                    <a:pt x="20402" y="6179"/>
                  </a:cubicBezTo>
                  <a:cubicBezTo>
                    <a:pt x="19412" y="3479"/>
                    <a:pt x="16892" y="1435"/>
                    <a:pt x="13562" y="560"/>
                  </a:cubicBezTo>
                  <a:cubicBezTo>
                    <a:pt x="10232" y="-316"/>
                    <a:pt x="6092" y="-24"/>
                    <a:pt x="3662" y="487"/>
                  </a:cubicBezTo>
                  <a:cubicBezTo>
                    <a:pt x="1232" y="998"/>
                    <a:pt x="512" y="1727"/>
                    <a:pt x="152" y="2530"/>
                  </a:cubicBezTo>
                  <a:cubicBezTo>
                    <a:pt x="-208" y="3333"/>
                    <a:pt x="-208" y="4208"/>
                    <a:pt x="3392" y="5157"/>
                  </a:cubicBezTo>
                  <a:cubicBezTo>
                    <a:pt x="6992" y="6106"/>
                    <a:pt x="14192" y="7127"/>
                    <a:pt x="21392" y="8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9685756" y="1178783"/>
              <a:ext cx="216232" cy="43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519" fill="norm" stroke="1" extrusionOk="0">
                  <a:moveTo>
                    <a:pt x="14811" y="0"/>
                  </a:moveTo>
                  <a:cubicBezTo>
                    <a:pt x="16663" y="2002"/>
                    <a:pt x="18514" y="4004"/>
                    <a:pt x="19749" y="6533"/>
                  </a:cubicBezTo>
                  <a:cubicBezTo>
                    <a:pt x="20983" y="9061"/>
                    <a:pt x="21600" y="12117"/>
                    <a:pt x="20263" y="14646"/>
                  </a:cubicBezTo>
                  <a:cubicBezTo>
                    <a:pt x="18926" y="17175"/>
                    <a:pt x="15634" y="19177"/>
                    <a:pt x="12137" y="20283"/>
                  </a:cubicBezTo>
                  <a:cubicBezTo>
                    <a:pt x="8640" y="21389"/>
                    <a:pt x="4937" y="21600"/>
                    <a:pt x="2880" y="21495"/>
                  </a:cubicBezTo>
                  <a:cubicBezTo>
                    <a:pt x="823" y="21389"/>
                    <a:pt x="411" y="20968"/>
                    <a:pt x="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4993106" y="1896333"/>
              <a:ext cx="2832101" cy="16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039"/>
                  </a:moveTo>
                  <a:cubicBezTo>
                    <a:pt x="630" y="21319"/>
                    <a:pt x="1259" y="21600"/>
                    <a:pt x="1857" y="21460"/>
                  </a:cubicBezTo>
                  <a:cubicBezTo>
                    <a:pt x="2454" y="21319"/>
                    <a:pt x="3019" y="20758"/>
                    <a:pt x="3616" y="19917"/>
                  </a:cubicBezTo>
                  <a:cubicBezTo>
                    <a:pt x="4213" y="19075"/>
                    <a:pt x="4843" y="17953"/>
                    <a:pt x="5473" y="16831"/>
                  </a:cubicBezTo>
                  <a:cubicBezTo>
                    <a:pt x="6102" y="15709"/>
                    <a:pt x="6732" y="14587"/>
                    <a:pt x="7370" y="13605"/>
                  </a:cubicBezTo>
                  <a:cubicBezTo>
                    <a:pt x="8007" y="12623"/>
                    <a:pt x="8653" y="11782"/>
                    <a:pt x="9323" y="10940"/>
                  </a:cubicBezTo>
                  <a:cubicBezTo>
                    <a:pt x="9993" y="10099"/>
                    <a:pt x="10687" y="9257"/>
                    <a:pt x="11309" y="8556"/>
                  </a:cubicBezTo>
                  <a:cubicBezTo>
                    <a:pt x="11930" y="7855"/>
                    <a:pt x="12479" y="7294"/>
                    <a:pt x="13028" y="6873"/>
                  </a:cubicBezTo>
                  <a:cubicBezTo>
                    <a:pt x="13577" y="6452"/>
                    <a:pt x="14126" y="6171"/>
                    <a:pt x="14674" y="5751"/>
                  </a:cubicBezTo>
                  <a:cubicBezTo>
                    <a:pt x="15223" y="5330"/>
                    <a:pt x="15772" y="4769"/>
                    <a:pt x="16361" y="4348"/>
                  </a:cubicBezTo>
                  <a:cubicBezTo>
                    <a:pt x="16951" y="3927"/>
                    <a:pt x="17580" y="3647"/>
                    <a:pt x="18186" y="3226"/>
                  </a:cubicBezTo>
                  <a:cubicBezTo>
                    <a:pt x="18791" y="2805"/>
                    <a:pt x="19372" y="2244"/>
                    <a:pt x="19937" y="1683"/>
                  </a:cubicBezTo>
                  <a:cubicBezTo>
                    <a:pt x="20502" y="1122"/>
                    <a:pt x="21051" y="5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4923256" y="1978883"/>
              <a:ext cx="2832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8" y="21249"/>
                    <a:pt x="1356" y="20898"/>
                    <a:pt x="1986" y="20371"/>
                  </a:cubicBezTo>
                  <a:cubicBezTo>
                    <a:pt x="2615" y="19844"/>
                    <a:pt x="3196" y="19141"/>
                    <a:pt x="3802" y="18263"/>
                  </a:cubicBezTo>
                  <a:cubicBezTo>
                    <a:pt x="4407" y="17385"/>
                    <a:pt x="5037" y="16332"/>
                    <a:pt x="5699" y="15366"/>
                  </a:cubicBezTo>
                  <a:cubicBezTo>
                    <a:pt x="6361" y="14400"/>
                    <a:pt x="7055" y="13522"/>
                    <a:pt x="7692" y="12732"/>
                  </a:cubicBezTo>
                  <a:cubicBezTo>
                    <a:pt x="8330" y="11941"/>
                    <a:pt x="8911" y="11239"/>
                    <a:pt x="9476" y="10624"/>
                  </a:cubicBezTo>
                  <a:cubicBezTo>
                    <a:pt x="10041" y="10010"/>
                    <a:pt x="10590" y="9483"/>
                    <a:pt x="11171" y="8868"/>
                  </a:cubicBezTo>
                  <a:cubicBezTo>
                    <a:pt x="11752" y="8254"/>
                    <a:pt x="12366" y="7551"/>
                    <a:pt x="12971" y="6937"/>
                  </a:cubicBezTo>
                  <a:cubicBezTo>
                    <a:pt x="13577" y="6322"/>
                    <a:pt x="14174" y="5795"/>
                    <a:pt x="14771" y="5268"/>
                  </a:cubicBezTo>
                  <a:cubicBezTo>
                    <a:pt x="15369" y="4741"/>
                    <a:pt x="15966" y="4215"/>
                    <a:pt x="16620" y="3600"/>
                  </a:cubicBezTo>
                  <a:cubicBezTo>
                    <a:pt x="17274" y="2985"/>
                    <a:pt x="17984" y="2283"/>
                    <a:pt x="18678" y="1756"/>
                  </a:cubicBezTo>
                  <a:cubicBezTo>
                    <a:pt x="19372" y="1229"/>
                    <a:pt x="20050" y="878"/>
                    <a:pt x="20535" y="615"/>
                  </a:cubicBezTo>
                  <a:cubicBezTo>
                    <a:pt x="21019" y="351"/>
                    <a:pt x="21309" y="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4864335" y="2685106"/>
              <a:ext cx="142695" cy="55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73" fill="norm" stroke="1" extrusionOk="0">
                  <a:moveTo>
                    <a:pt x="19699" y="3874"/>
                  </a:moveTo>
                  <a:cubicBezTo>
                    <a:pt x="20316" y="2892"/>
                    <a:pt x="20933" y="1911"/>
                    <a:pt x="20779" y="1256"/>
                  </a:cubicBezTo>
                  <a:cubicBezTo>
                    <a:pt x="20624" y="602"/>
                    <a:pt x="19699" y="274"/>
                    <a:pt x="17539" y="111"/>
                  </a:cubicBezTo>
                  <a:cubicBezTo>
                    <a:pt x="15379" y="-53"/>
                    <a:pt x="11984" y="-53"/>
                    <a:pt x="9053" y="233"/>
                  </a:cubicBezTo>
                  <a:cubicBezTo>
                    <a:pt x="6122" y="520"/>
                    <a:pt x="3653" y="1092"/>
                    <a:pt x="1956" y="2238"/>
                  </a:cubicBezTo>
                  <a:cubicBezTo>
                    <a:pt x="259" y="3383"/>
                    <a:pt x="-667" y="5102"/>
                    <a:pt x="567" y="7147"/>
                  </a:cubicBezTo>
                  <a:cubicBezTo>
                    <a:pt x="1802" y="9192"/>
                    <a:pt x="5196" y="11565"/>
                    <a:pt x="7356" y="13774"/>
                  </a:cubicBezTo>
                  <a:cubicBezTo>
                    <a:pt x="9516" y="15983"/>
                    <a:pt x="10442" y="18029"/>
                    <a:pt x="10596" y="19297"/>
                  </a:cubicBezTo>
                  <a:cubicBezTo>
                    <a:pt x="10750" y="20565"/>
                    <a:pt x="10133" y="21056"/>
                    <a:pt x="9053" y="21302"/>
                  </a:cubicBezTo>
                  <a:cubicBezTo>
                    <a:pt x="7973" y="21547"/>
                    <a:pt x="6430" y="21547"/>
                    <a:pt x="5042" y="21179"/>
                  </a:cubicBezTo>
                  <a:cubicBezTo>
                    <a:pt x="3653" y="20811"/>
                    <a:pt x="2419" y="20074"/>
                    <a:pt x="1184" y="19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4802606" y="2982183"/>
              <a:ext cx="317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8" y="18635"/>
                    <a:pt x="3456" y="15671"/>
                    <a:pt x="7056" y="12071"/>
                  </a:cubicBezTo>
                  <a:cubicBezTo>
                    <a:pt x="10656" y="8471"/>
                    <a:pt x="16128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5242974" y="2704884"/>
              <a:ext cx="200983" cy="48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06" fill="norm" stroke="1" extrusionOk="0">
                  <a:moveTo>
                    <a:pt x="17804" y="1611"/>
                  </a:moveTo>
                  <a:cubicBezTo>
                    <a:pt x="18026" y="1043"/>
                    <a:pt x="18249" y="474"/>
                    <a:pt x="17804" y="190"/>
                  </a:cubicBezTo>
                  <a:cubicBezTo>
                    <a:pt x="17358" y="-94"/>
                    <a:pt x="16245" y="-94"/>
                    <a:pt x="14352" y="427"/>
                  </a:cubicBezTo>
                  <a:cubicBezTo>
                    <a:pt x="12459" y="948"/>
                    <a:pt x="9787" y="1990"/>
                    <a:pt x="7338" y="3838"/>
                  </a:cubicBezTo>
                  <a:cubicBezTo>
                    <a:pt x="4888" y="5685"/>
                    <a:pt x="2662" y="8338"/>
                    <a:pt x="1325" y="10706"/>
                  </a:cubicBezTo>
                  <a:cubicBezTo>
                    <a:pt x="-11" y="13074"/>
                    <a:pt x="-456" y="15159"/>
                    <a:pt x="546" y="16817"/>
                  </a:cubicBezTo>
                  <a:cubicBezTo>
                    <a:pt x="1548" y="18474"/>
                    <a:pt x="3998" y="19706"/>
                    <a:pt x="7672" y="20417"/>
                  </a:cubicBezTo>
                  <a:cubicBezTo>
                    <a:pt x="11346" y="21127"/>
                    <a:pt x="16245" y="21317"/>
                    <a:pt x="21144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5469356" y="2817083"/>
              <a:ext cx="2349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3404"/>
                    <a:pt x="7005" y="6807"/>
                    <a:pt x="10605" y="10407"/>
                  </a:cubicBezTo>
                  <a:cubicBezTo>
                    <a:pt x="14205" y="14007"/>
                    <a:pt x="17903" y="178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5553151" y="2778983"/>
              <a:ext cx="15115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1130" y="0"/>
                  </a:moveTo>
                  <a:cubicBezTo>
                    <a:pt x="18763" y="1397"/>
                    <a:pt x="16396" y="2794"/>
                    <a:pt x="14029" y="4943"/>
                  </a:cubicBezTo>
                  <a:cubicBezTo>
                    <a:pt x="11662" y="7093"/>
                    <a:pt x="9294" y="9994"/>
                    <a:pt x="6779" y="12627"/>
                  </a:cubicBezTo>
                  <a:cubicBezTo>
                    <a:pt x="4264" y="15260"/>
                    <a:pt x="1601" y="17624"/>
                    <a:pt x="566" y="19075"/>
                  </a:cubicBezTo>
                  <a:cubicBezTo>
                    <a:pt x="-470" y="20525"/>
                    <a:pt x="122" y="21063"/>
                    <a:pt x="7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5812256" y="3109183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5807603" y="2963133"/>
              <a:ext cx="23704" cy="2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0703" fill="norm" stroke="1" extrusionOk="0">
                  <a:moveTo>
                    <a:pt x="20158" y="17673"/>
                  </a:moveTo>
                  <a:cubicBezTo>
                    <a:pt x="11158" y="13745"/>
                    <a:pt x="2158" y="9818"/>
                    <a:pt x="358" y="11782"/>
                  </a:cubicBezTo>
                  <a:cubicBezTo>
                    <a:pt x="-1442" y="13745"/>
                    <a:pt x="3958" y="21600"/>
                    <a:pt x="7558" y="20618"/>
                  </a:cubicBezTo>
                  <a:cubicBezTo>
                    <a:pt x="11158" y="19636"/>
                    <a:pt x="12958" y="9818"/>
                    <a:pt x="147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6060269" y="2613883"/>
              <a:ext cx="18688" cy="90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35" fill="norm" stroke="1" extrusionOk="0">
                  <a:moveTo>
                    <a:pt x="21188" y="0"/>
                  </a:moveTo>
                  <a:cubicBezTo>
                    <a:pt x="18788" y="1413"/>
                    <a:pt x="16388" y="2826"/>
                    <a:pt x="13988" y="4567"/>
                  </a:cubicBezTo>
                  <a:cubicBezTo>
                    <a:pt x="11588" y="6308"/>
                    <a:pt x="9188" y="8378"/>
                    <a:pt x="7988" y="10396"/>
                  </a:cubicBezTo>
                  <a:cubicBezTo>
                    <a:pt x="6788" y="12415"/>
                    <a:pt x="6788" y="14383"/>
                    <a:pt x="5588" y="16049"/>
                  </a:cubicBezTo>
                  <a:cubicBezTo>
                    <a:pt x="4388" y="17714"/>
                    <a:pt x="1988" y="19077"/>
                    <a:pt x="788" y="20010"/>
                  </a:cubicBezTo>
                  <a:cubicBezTo>
                    <a:pt x="-412" y="20944"/>
                    <a:pt x="-412" y="21449"/>
                    <a:pt x="1988" y="21524"/>
                  </a:cubicBezTo>
                  <a:cubicBezTo>
                    <a:pt x="4388" y="21600"/>
                    <a:pt x="9188" y="21247"/>
                    <a:pt x="13988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6223066" y="2849842"/>
              <a:ext cx="198791" cy="36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44" fill="norm" stroke="1" extrusionOk="0">
                  <a:moveTo>
                    <a:pt x="14533" y="6569"/>
                  </a:moveTo>
                  <a:cubicBezTo>
                    <a:pt x="14533" y="5956"/>
                    <a:pt x="14533" y="5342"/>
                    <a:pt x="14533" y="4606"/>
                  </a:cubicBezTo>
                  <a:cubicBezTo>
                    <a:pt x="14533" y="3869"/>
                    <a:pt x="14533" y="3010"/>
                    <a:pt x="13851" y="2765"/>
                  </a:cubicBezTo>
                  <a:cubicBezTo>
                    <a:pt x="13169" y="2519"/>
                    <a:pt x="11805" y="2887"/>
                    <a:pt x="9872" y="4483"/>
                  </a:cubicBezTo>
                  <a:cubicBezTo>
                    <a:pt x="7939" y="6078"/>
                    <a:pt x="5438" y="8901"/>
                    <a:pt x="3847" y="11662"/>
                  </a:cubicBezTo>
                  <a:cubicBezTo>
                    <a:pt x="2255" y="14424"/>
                    <a:pt x="1573" y="17124"/>
                    <a:pt x="1573" y="18719"/>
                  </a:cubicBezTo>
                  <a:cubicBezTo>
                    <a:pt x="1573" y="20315"/>
                    <a:pt x="2255" y="20806"/>
                    <a:pt x="3165" y="21112"/>
                  </a:cubicBezTo>
                  <a:cubicBezTo>
                    <a:pt x="4074" y="21419"/>
                    <a:pt x="5211" y="21542"/>
                    <a:pt x="6916" y="21358"/>
                  </a:cubicBezTo>
                  <a:cubicBezTo>
                    <a:pt x="8621" y="21174"/>
                    <a:pt x="10895" y="20683"/>
                    <a:pt x="13055" y="18597"/>
                  </a:cubicBezTo>
                  <a:cubicBezTo>
                    <a:pt x="15215" y="16510"/>
                    <a:pt x="17261" y="12828"/>
                    <a:pt x="17943" y="9760"/>
                  </a:cubicBezTo>
                  <a:cubicBezTo>
                    <a:pt x="18626" y="6692"/>
                    <a:pt x="17943" y="4237"/>
                    <a:pt x="16352" y="2703"/>
                  </a:cubicBezTo>
                  <a:cubicBezTo>
                    <a:pt x="14760" y="1169"/>
                    <a:pt x="12259" y="556"/>
                    <a:pt x="9986" y="249"/>
                  </a:cubicBezTo>
                  <a:cubicBezTo>
                    <a:pt x="7712" y="-58"/>
                    <a:pt x="5666" y="-58"/>
                    <a:pt x="4074" y="126"/>
                  </a:cubicBezTo>
                  <a:cubicBezTo>
                    <a:pt x="2482" y="310"/>
                    <a:pt x="1346" y="678"/>
                    <a:pt x="663" y="1231"/>
                  </a:cubicBezTo>
                  <a:cubicBezTo>
                    <a:pt x="-19" y="1783"/>
                    <a:pt x="-246" y="2519"/>
                    <a:pt x="322" y="3440"/>
                  </a:cubicBezTo>
                  <a:cubicBezTo>
                    <a:pt x="891" y="4360"/>
                    <a:pt x="2255" y="5465"/>
                    <a:pt x="5893" y="6201"/>
                  </a:cubicBezTo>
                  <a:cubicBezTo>
                    <a:pt x="9531" y="6937"/>
                    <a:pt x="15442" y="7306"/>
                    <a:pt x="21354" y="7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6440906" y="2721833"/>
              <a:ext cx="161823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10663" y="0"/>
                  </a:moveTo>
                  <a:cubicBezTo>
                    <a:pt x="13944" y="2618"/>
                    <a:pt x="17225" y="5236"/>
                    <a:pt x="19139" y="7600"/>
                  </a:cubicBezTo>
                  <a:cubicBezTo>
                    <a:pt x="21053" y="9964"/>
                    <a:pt x="21600" y="12073"/>
                    <a:pt x="19823" y="14109"/>
                  </a:cubicBezTo>
                  <a:cubicBezTo>
                    <a:pt x="18046" y="16145"/>
                    <a:pt x="13944" y="18109"/>
                    <a:pt x="10253" y="19345"/>
                  </a:cubicBezTo>
                  <a:cubicBezTo>
                    <a:pt x="6562" y="20582"/>
                    <a:pt x="3281" y="210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3898447" y="2925033"/>
              <a:ext cx="123110" cy="34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23" fill="norm" stroke="1" extrusionOk="0">
                  <a:moveTo>
                    <a:pt x="21293" y="0"/>
                  </a:moveTo>
                  <a:cubicBezTo>
                    <a:pt x="16900" y="3011"/>
                    <a:pt x="12507" y="6022"/>
                    <a:pt x="9029" y="9229"/>
                  </a:cubicBezTo>
                  <a:cubicBezTo>
                    <a:pt x="5551" y="12436"/>
                    <a:pt x="2988" y="15840"/>
                    <a:pt x="1524" y="18000"/>
                  </a:cubicBezTo>
                  <a:cubicBezTo>
                    <a:pt x="59" y="20160"/>
                    <a:pt x="-307" y="21076"/>
                    <a:pt x="242" y="21338"/>
                  </a:cubicBezTo>
                  <a:cubicBezTo>
                    <a:pt x="791" y="21600"/>
                    <a:pt x="2256" y="21207"/>
                    <a:pt x="3720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4113541" y="2893283"/>
              <a:ext cx="2231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3988"/>
                    <a:pt x="1066" y="7975"/>
                    <a:pt x="84" y="11575"/>
                  </a:cubicBezTo>
                  <a:cubicBezTo>
                    <a:pt x="-898" y="15175"/>
                    <a:pt x="6957" y="18388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3691356" y="2853290"/>
              <a:ext cx="666751" cy="19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1340"/>
                  </a:moveTo>
                  <a:cubicBezTo>
                    <a:pt x="960" y="18992"/>
                    <a:pt x="1920" y="16644"/>
                    <a:pt x="3497" y="14062"/>
                  </a:cubicBezTo>
                  <a:cubicBezTo>
                    <a:pt x="5074" y="11479"/>
                    <a:pt x="7269" y="8662"/>
                    <a:pt x="9703" y="6197"/>
                  </a:cubicBezTo>
                  <a:cubicBezTo>
                    <a:pt x="12137" y="3731"/>
                    <a:pt x="14811" y="1618"/>
                    <a:pt x="16834" y="679"/>
                  </a:cubicBezTo>
                  <a:cubicBezTo>
                    <a:pt x="18857" y="-260"/>
                    <a:pt x="20229" y="-25"/>
                    <a:pt x="21600" y="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3786606" y="3591783"/>
              <a:ext cx="57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600"/>
                    <a:pt x="4800" y="7200"/>
                    <a:pt x="8400" y="10800"/>
                  </a:cubicBezTo>
                  <a:cubicBezTo>
                    <a:pt x="12000" y="14400"/>
                    <a:pt x="168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3799306" y="345843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3926306" y="3560033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4002506" y="3636233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4237456" y="3496533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3868586" y="2583866"/>
              <a:ext cx="159321" cy="16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73" fill="norm" stroke="1" extrusionOk="0">
                  <a:moveTo>
                    <a:pt x="1781" y="12235"/>
                  </a:moveTo>
                  <a:cubicBezTo>
                    <a:pt x="1781" y="13619"/>
                    <a:pt x="1781" y="15004"/>
                    <a:pt x="1639" y="16388"/>
                  </a:cubicBezTo>
                  <a:cubicBezTo>
                    <a:pt x="1497" y="17773"/>
                    <a:pt x="1213" y="19158"/>
                    <a:pt x="787" y="19158"/>
                  </a:cubicBezTo>
                  <a:cubicBezTo>
                    <a:pt x="360" y="19158"/>
                    <a:pt x="-208" y="17773"/>
                    <a:pt x="76" y="14588"/>
                  </a:cubicBezTo>
                  <a:cubicBezTo>
                    <a:pt x="360" y="11404"/>
                    <a:pt x="1497" y="6419"/>
                    <a:pt x="2634" y="3511"/>
                  </a:cubicBezTo>
                  <a:cubicBezTo>
                    <a:pt x="3771" y="604"/>
                    <a:pt x="4908" y="-227"/>
                    <a:pt x="6613" y="50"/>
                  </a:cubicBezTo>
                  <a:cubicBezTo>
                    <a:pt x="8318" y="327"/>
                    <a:pt x="10592" y="1711"/>
                    <a:pt x="13150" y="5450"/>
                  </a:cubicBezTo>
                  <a:cubicBezTo>
                    <a:pt x="15708" y="9188"/>
                    <a:pt x="18550" y="15281"/>
                    <a:pt x="21392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726656" y="2504205"/>
              <a:ext cx="197402" cy="118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94" fill="norm" stroke="1" extrusionOk="0">
                  <a:moveTo>
                    <a:pt x="8185" y="32"/>
                  </a:moveTo>
                  <a:cubicBezTo>
                    <a:pt x="10686" y="-7"/>
                    <a:pt x="13187" y="-45"/>
                    <a:pt x="15461" y="146"/>
                  </a:cubicBezTo>
                  <a:cubicBezTo>
                    <a:pt x="17735" y="338"/>
                    <a:pt x="19781" y="759"/>
                    <a:pt x="20691" y="1200"/>
                  </a:cubicBezTo>
                  <a:cubicBezTo>
                    <a:pt x="21600" y="1640"/>
                    <a:pt x="21373" y="2100"/>
                    <a:pt x="19440" y="2808"/>
                  </a:cubicBezTo>
                  <a:cubicBezTo>
                    <a:pt x="17507" y="3517"/>
                    <a:pt x="13869" y="4474"/>
                    <a:pt x="11368" y="5374"/>
                  </a:cubicBezTo>
                  <a:cubicBezTo>
                    <a:pt x="8867" y="6274"/>
                    <a:pt x="7503" y="7117"/>
                    <a:pt x="7503" y="7921"/>
                  </a:cubicBezTo>
                  <a:cubicBezTo>
                    <a:pt x="7503" y="8725"/>
                    <a:pt x="8867" y="9491"/>
                    <a:pt x="10004" y="9951"/>
                  </a:cubicBezTo>
                  <a:cubicBezTo>
                    <a:pt x="11141" y="10410"/>
                    <a:pt x="12051" y="10564"/>
                    <a:pt x="12505" y="10736"/>
                  </a:cubicBezTo>
                  <a:cubicBezTo>
                    <a:pt x="12960" y="10908"/>
                    <a:pt x="12960" y="11100"/>
                    <a:pt x="12278" y="11444"/>
                  </a:cubicBezTo>
                  <a:cubicBezTo>
                    <a:pt x="11596" y="11789"/>
                    <a:pt x="10232" y="12287"/>
                    <a:pt x="10118" y="12995"/>
                  </a:cubicBezTo>
                  <a:cubicBezTo>
                    <a:pt x="10004" y="13704"/>
                    <a:pt x="11141" y="14623"/>
                    <a:pt x="12960" y="15619"/>
                  </a:cubicBezTo>
                  <a:cubicBezTo>
                    <a:pt x="14779" y="16615"/>
                    <a:pt x="17280" y="17687"/>
                    <a:pt x="18189" y="18529"/>
                  </a:cubicBezTo>
                  <a:cubicBezTo>
                    <a:pt x="19099" y="19372"/>
                    <a:pt x="18417" y="19985"/>
                    <a:pt x="16598" y="20464"/>
                  </a:cubicBezTo>
                  <a:cubicBezTo>
                    <a:pt x="14779" y="20942"/>
                    <a:pt x="11823" y="21287"/>
                    <a:pt x="8867" y="21421"/>
                  </a:cubicBezTo>
                  <a:cubicBezTo>
                    <a:pt x="5912" y="21555"/>
                    <a:pt x="2956" y="21478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3179481" y="2746440"/>
              <a:ext cx="435676" cy="136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2" fill="norm" stroke="1" extrusionOk="0">
                  <a:moveTo>
                    <a:pt x="10783" y="613"/>
                  </a:moveTo>
                  <a:cubicBezTo>
                    <a:pt x="10887" y="413"/>
                    <a:pt x="10990" y="213"/>
                    <a:pt x="10731" y="96"/>
                  </a:cubicBezTo>
                  <a:cubicBezTo>
                    <a:pt x="10471" y="-21"/>
                    <a:pt x="9848" y="-54"/>
                    <a:pt x="8446" y="129"/>
                  </a:cubicBezTo>
                  <a:cubicBezTo>
                    <a:pt x="7044" y="313"/>
                    <a:pt x="4863" y="713"/>
                    <a:pt x="3202" y="1413"/>
                  </a:cubicBezTo>
                  <a:cubicBezTo>
                    <a:pt x="1540" y="2113"/>
                    <a:pt x="398" y="3113"/>
                    <a:pt x="87" y="3979"/>
                  </a:cubicBezTo>
                  <a:cubicBezTo>
                    <a:pt x="-225" y="4846"/>
                    <a:pt x="294" y="5579"/>
                    <a:pt x="1852" y="6246"/>
                  </a:cubicBezTo>
                  <a:cubicBezTo>
                    <a:pt x="3410" y="6913"/>
                    <a:pt x="6006" y="7513"/>
                    <a:pt x="8187" y="8129"/>
                  </a:cubicBezTo>
                  <a:cubicBezTo>
                    <a:pt x="10367" y="8746"/>
                    <a:pt x="12133" y="9379"/>
                    <a:pt x="12963" y="10029"/>
                  </a:cubicBezTo>
                  <a:cubicBezTo>
                    <a:pt x="13794" y="10679"/>
                    <a:pt x="13690" y="11346"/>
                    <a:pt x="12860" y="12013"/>
                  </a:cubicBezTo>
                  <a:cubicBezTo>
                    <a:pt x="12029" y="12679"/>
                    <a:pt x="10471" y="13346"/>
                    <a:pt x="9069" y="14063"/>
                  </a:cubicBezTo>
                  <a:cubicBezTo>
                    <a:pt x="7667" y="14779"/>
                    <a:pt x="6421" y="15546"/>
                    <a:pt x="6058" y="16379"/>
                  </a:cubicBezTo>
                  <a:cubicBezTo>
                    <a:pt x="5694" y="17213"/>
                    <a:pt x="6213" y="18113"/>
                    <a:pt x="7148" y="18946"/>
                  </a:cubicBezTo>
                  <a:cubicBezTo>
                    <a:pt x="8083" y="19779"/>
                    <a:pt x="9433" y="20546"/>
                    <a:pt x="11562" y="20979"/>
                  </a:cubicBezTo>
                  <a:cubicBezTo>
                    <a:pt x="13690" y="21413"/>
                    <a:pt x="16598" y="21513"/>
                    <a:pt x="18363" y="21529"/>
                  </a:cubicBezTo>
                  <a:cubicBezTo>
                    <a:pt x="20129" y="21546"/>
                    <a:pt x="20752" y="21479"/>
                    <a:pt x="21375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7279106" y="3223483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7667297" y="2722948"/>
              <a:ext cx="215060" cy="71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66" fill="norm" stroke="1" extrusionOk="0">
                  <a:moveTo>
                    <a:pt x="21307" y="3437"/>
                  </a:moveTo>
                  <a:cubicBezTo>
                    <a:pt x="20049" y="2409"/>
                    <a:pt x="18790" y="1380"/>
                    <a:pt x="17637" y="802"/>
                  </a:cubicBezTo>
                  <a:cubicBezTo>
                    <a:pt x="16484" y="223"/>
                    <a:pt x="15435" y="95"/>
                    <a:pt x="14282" y="30"/>
                  </a:cubicBezTo>
                  <a:cubicBezTo>
                    <a:pt x="13128" y="-34"/>
                    <a:pt x="11870" y="-34"/>
                    <a:pt x="10088" y="416"/>
                  </a:cubicBezTo>
                  <a:cubicBezTo>
                    <a:pt x="8305" y="866"/>
                    <a:pt x="5998" y="1766"/>
                    <a:pt x="4111" y="3405"/>
                  </a:cubicBezTo>
                  <a:cubicBezTo>
                    <a:pt x="2224" y="5045"/>
                    <a:pt x="756" y="7423"/>
                    <a:pt x="231" y="9480"/>
                  </a:cubicBezTo>
                  <a:cubicBezTo>
                    <a:pt x="-293" y="11537"/>
                    <a:pt x="126" y="13273"/>
                    <a:pt x="965" y="14912"/>
                  </a:cubicBezTo>
                  <a:cubicBezTo>
                    <a:pt x="1804" y="16552"/>
                    <a:pt x="3062" y="18095"/>
                    <a:pt x="3272" y="19187"/>
                  </a:cubicBezTo>
                  <a:cubicBezTo>
                    <a:pt x="3482" y="20280"/>
                    <a:pt x="2643" y="20923"/>
                    <a:pt x="1804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7552156" y="3166333"/>
              <a:ext cx="330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9" y="17550"/>
                    <a:pt x="1938" y="13500"/>
                    <a:pt x="4362" y="10125"/>
                  </a:cubicBezTo>
                  <a:cubicBezTo>
                    <a:pt x="6785" y="6750"/>
                    <a:pt x="10662" y="4050"/>
                    <a:pt x="13777" y="2475"/>
                  </a:cubicBezTo>
                  <a:cubicBezTo>
                    <a:pt x="16892" y="900"/>
                    <a:pt x="19246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8078076" y="2852766"/>
              <a:ext cx="191631" cy="52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6" fill="norm" stroke="1" extrusionOk="0">
                  <a:moveTo>
                    <a:pt x="21489" y="1131"/>
                  </a:moveTo>
                  <a:cubicBezTo>
                    <a:pt x="21252" y="614"/>
                    <a:pt x="21014" y="98"/>
                    <a:pt x="20184" y="12"/>
                  </a:cubicBezTo>
                  <a:cubicBezTo>
                    <a:pt x="19353" y="-74"/>
                    <a:pt x="17929" y="270"/>
                    <a:pt x="14843" y="1819"/>
                  </a:cubicBezTo>
                  <a:cubicBezTo>
                    <a:pt x="11757" y="3368"/>
                    <a:pt x="7010" y="6122"/>
                    <a:pt x="4043" y="8704"/>
                  </a:cubicBezTo>
                  <a:cubicBezTo>
                    <a:pt x="1076" y="11285"/>
                    <a:pt x="-111" y="13695"/>
                    <a:pt x="8" y="15674"/>
                  </a:cubicBezTo>
                  <a:cubicBezTo>
                    <a:pt x="126" y="17653"/>
                    <a:pt x="1551" y="19202"/>
                    <a:pt x="3687" y="20106"/>
                  </a:cubicBezTo>
                  <a:cubicBezTo>
                    <a:pt x="5823" y="21010"/>
                    <a:pt x="8671" y="21268"/>
                    <a:pt x="1152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8325791" y="2977622"/>
              <a:ext cx="242366" cy="39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63" fill="norm" stroke="1" extrusionOk="0">
                  <a:moveTo>
                    <a:pt x="11170" y="7748"/>
                  </a:moveTo>
                  <a:cubicBezTo>
                    <a:pt x="11354" y="6611"/>
                    <a:pt x="11539" y="5474"/>
                    <a:pt x="11539" y="4622"/>
                  </a:cubicBezTo>
                  <a:cubicBezTo>
                    <a:pt x="11539" y="3769"/>
                    <a:pt x="11354" y="3201"/>
                    <a:pt x="10708" y="3030"/>
                  </a:cubicBezTo>
                  <a:cubicBezTo>
                    <a:pt x="10062" y="2859"/>
                    <a:pt x="8954" y="3087"/>
                    <a:pt x="7477" y="4110"/>
                  </a:cubicBezTo>
                  <a:cubicBezTo>
                    <a:pt x="6001" y="5133"/>
                    <a:pt x="4154" y="6952"/>
                    <a:pt x="2770" y="9283"/>
                  </a:cubicBezTo>
                  <a:cubicBezTo>
                    <a:pt x="1385" y="11613"/>
                    <a:pt x="462" y="14455"/>
                    <a:pt x="185" y="16445"/>
                  </a:cubicBezTo>
                  <a:cubicBezTo>
                    <a:pt x="-92" y="18434"/>
                    <a:pt x="277" y="19571"/>
                    <a:pt x="924" y="20310"/>
                  </a:cubicBezTo>
                  <a:cubicBezTo>
                    <a:pt x="1570" y="21049"/>
                    <a:pt x="2493" y="21390"/>
                    <a:pt x="4154" y="21219"/>
                  </a:cubicBezTo>
                  <a:cubicBezTo>
                    <a:pt x="5816" y="21049"/>
                    <a:pt x="8216" y="20367"/>
                    <a:pt x="10524" y="18605"/>
                  </a:cubicBezTo>
                  <a:cubicBezTo>
                    <a:pt x="12831" y="16843"/>
                    <a:pt x="15047" y="14001"/>
                    <a:pt x="15970" y="11158"/>
                  </a:cubicBezTo>
                  <a:cubicBezTo>
                    <a:pt x="16893" y="8316"/>
                    <a:pt x="16524" y="5474"/>
                    <a:pt x="14677" y="3542"/>
                  </a:cubicBezTo>
                  <a:cubicBezTo>
                    <a:pt x="12831" y="1609"/>
                    <a:pt x="9508" y="586"/>
                    <a:pt x="6924" y="188"/>
                  </a:cubicBezTo>
                  <a:cubicBezTo>
                    <a:pt x="4339" y="-210"/>
                    <a:pt x="2493" y="17"/>
                    <a:pt x="1293" y="927"/>
                  </a:cubicBezTo>
                  <a:cubicBezTo>
                    <a:pt x="93" y="1836"/>
                    <a:pt x="-461" y="3428"/>
                    <a:pt x="462" y="4792"/>
                  </a:cubicBezTo>
                  <a:cubicBezTo>
                    <a:pt x="1385" y="6156"/>
                    <a:pt x="3785" y="7293"/>
                    <a:pt x="7477" y="8146"/>
                  </a:cubicBezTo>
                  <a:cubicBezTo>
                    <a:pt x="11170" y="8998"/>
                    <a:pt x="16154" y="9567"/>
                    <a:pt x="21139" y="10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8491956" y="2931383"/>
              <a:ext cx="275168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0"/>
                  </a:moveTo>
                  <a:cubicBezTo>
                    <a:pt x="14954" y="1800"/>
                    <a:pt x="16948" y="3600"/>
                    <a:pt x="18609" y="5400"/>
                  </a:cubicBezTo>
                  <a:cubicBezTo>
                    <a:pt x="20271" y="7200"/>
                    <a:pt x="21600" y="9000"/>
                    <a:pt x="21600" y="10904"/>
                  </a:cubicBezTo>
                  <a:cubicBezTo>
                    <a:pt x="21600" y="12808"/>
                    <a:pt x="20271" y="14815"/>
                    <a:pt x="16865" y="16581"/>
                  </a:cubicBezTo>
                  <a:cubicBezTo>
                    <a:pt x="13458" y="18346"/>
                    <a:pt x="7975" y="19869"/>
                    <a:pt x="4818" y="20665"/>
                  </a:cubicBezTo>
                  <a:cubicBezTo>
                    <a:pt x="1662" y="21462"/>
                    <a:pt x="831" y="215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4370806" y="4216989"/>
              <a:ext cx="1670051" cy="1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21487"/>
                  </a:moveTo>
                  <a:cubicBezTo>
                    <a:pt x="931" y="20574"/>
                    <a:pt x="1862" y="19662"/>
                    <a:pt x="2875" y="18141"/>
                  </a:cubicBezTo>
                  <a:cubicBezTo>
                    <a:pt x="3887" y="16619"/>
                    <a:pt x="4983" y="14490"/>
                    <a:pt x="6064" y="12664"/>
                  </a:cubicBezTo>
                  <a:cubicBezTo>
                    <a:pt x="7145" y="10839"/>
                    <a:pt x="8213" y="9318"/>
                    <a:pt x="9335" y="7797"/>
                  </a:cubicBezTo>
                  <a:cubicBezTo>
                    <a:pt x="10458" y="6276"/>
                    <a:pt x="11635" y="4755"/>
                    <a:pt x="12634" y="3538"/>
                  </a:cubicBezTo>
                  <a:cubicBezTo>
                    <a:pt x="13633" y="2321"/>
                    <a:pt x="14455" y="1408"/>
                    <a:pt x="15399" y="800"/>
                  </a:cubicBezTo>
                  <a:cubicBezTo>
                    <a:pt x="16344" y="191"/>
                    <a:pt x="17411" y="-113"/>
                    <a:pt x="18370" y="39"/>
                  </a:cubicBezTo>
                  <a:cubicBezTo>
                    <a:pt x="19328" y="191"/>
                    <a:pt x="20176" y="800"/>
                    <a:pt x="20697" y="1560"/>
                  </a:cubicBezTo>
                  <a:cubicBezTo>
                    <a:pt x="21217" y="2321"/>
                    <a:pt x="21408" y="3233"/>
                    <a:pt x="21600" y="4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4612106" y="4313006"/>
              <a:ext cx="1276351" cy="15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1385"/>
                  </a:moveTo>
                  <a:cubicBezTo>
                    <a:pt x="1397" y="19050"/>
                    <a:pt x="2794" y="16715"/>
                    <a:pt x="4245" y="14380"/>
                  </a:cubicBezTo>
                  <a:cubicBezTo>
                    <a:pt x="5696" y="12044"/>
                    <a:pt x="7200" y="9709"/>
                    <a:pt x="8597" y="7812"/>
                  </a:cubicBezTo>
                  <a:cubicBezTo>
                    <a:pt x="9994" y="5915"/>
                    <a:pt x="11284" y="4455"/>
                    <a:pt x="12752" y="3142"/>
                  </a:cubicBezTo>
                  <a:cubicBezTo>
                    <a:pt x="14221" y="1828"/>
                    <a:pt x="15869" y="661"/>
                    <a:pt x="17373" y="223"/>
                  </a:cubicBezTo>
                  <a:cubicBezTo>
                    <a:pt x="18878" y="-215"/>
                    <a:pt x="20239" y="77"/>
                    <a:pt x="21600" y="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4885156" y="4696683"/>
              <a:ext cx="190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24"/>
                    <a:pt x="0" y="10447"/>
                    <a:pt x="3600" y="14047"/>
                  </a:cubicBezTo>
                  <a:cubicBezTo>
                    <a:pt x="7200" y="17647"/>
                    <a:pt x="14400" y="196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4967706" y="4785583"/>
              <a:ext cx="57151" cy="22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13323"/>
                  </a:moveTo>
                  <a:cubicBezTo>
                    <a:pt x="21600" y="15544"/>
                    <a:pt x="21600" y="17764"/>
                    <a:pt x="20400" y="19279"/>
                  </a:cubicBezTo>
                  <a:cubicBezTo>
                    <a:pt x="19200" y="20793"/>
                    <a:pt x="16800" y="21600"/>
                    <a:pt x="15200" y="21398"/>
                  </a:cubicBezTo>
                  <a:cubicBezTo>
                    <a:pt x="13600" y="21196"/>
                    <a:pt x="12800" y="19985"/>
                    <a:pt x="10400" y="16250"/>
                  </a:cubicBezTo>
                  <a:cubicBezTo>
                    <a:pt x="8000" y="12516"/>
                    <a:pt x="4000" y="625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5075656" y="4683983"/>
              <a:ext cx="69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1507"/>
                    <a:pt x="9164" y="3014"/>
                    <a:pt x="12436" y="6112"/>
                  </a:cubicBezTo>
                  <a:cubicBezTo>
                    <a:pt x="15709" y="9209"/>
                    <a:pt x="17673" y="13898"/>
                    <a:pt x="18982" y="16744"/>
                  </a:cubicBezTo>
                  <a:cubicBezTo>
                    <a:pt x="20291" y="19591"/>
                    <a:pt x="20945" y="205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5099852" y="4803120"/>
              <a:ext cx="312355" cy="13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934" fill="norm" stroke="1" extrusionOk="0">
                  <a:moveTo>
                    <a:pt x="5775" y="5945"/>
                  </a:moveTo>
                  <a:cubicBezTo>
                    <a:pt x="5921" y="3721"/>
                    <a:pt x="6067" y="1498"/>
                    <a:pt x="5775" y="545"/>
                  </a:cubicBezTo>
                  <a:cubicBezTo>
                    <a:pt x="5483" y="-408"/>
                    <a:pt x="4753" y="-90"/>
                    <a:pt x="3878" y="1339"/>
                  </a:cubicBezTo>
                  <a:cubicBezTo>
                    <a:pt x="3002" y="2768"/>
                    <a:pt x="1980" y="5310"/>
                    <a:pt x="1251" y="8168"/>
                  </a:cubicBezTo>
                  <a:cubicBezTo>
                    <a:pt x="521" y="11027"/>
                    <a:pt x="83" y="14204"/>
                    <a:pt x="10" y="16586"/>
                  </a:cubicBezTo>
                  <a:cubicBezTo>
                    <a:pt x="-63" y="18968"/>
                    <a:pt x="229" y="20557"/>
                    <a:pt x="1907" y="20874"/>
                  </a:cubicBezTo>
                  <a:cubicBezTo>
                    <a:pt x="3586" y="21192"/>
                    <a:pt x="6651" y="20239"/>
                    <a:pt x="9059" y="18333"/>
                  </a:cubicBezTo>
                  <a:cubicBezTo>
                    <a:pt x="11467" y="16427"/>
                    <a:pt x="13218" y="13568"/>
                    <a:pt x="14240" y="11345"/>
                  </a:cubicBezTo>
                  <a:cubicBezTo>
                    <a:pt x="15261" y="9121"/>
                    <a:pt x="15553" y="7533"/>
                    <a:pt x="15115" y="5945"/>
                  </a:cubicBezTo>
                  <a:cubicBezTo>
                    <a:pt x="14678" y="4357"/>
                    <a:pt x="13510" y="2768"/>
                    <a:pt x="12196" y="2927"/>
                  </a:cubicBezTo>
                  <a:cubicBezTo>
                    <a:pt x="10883" y="3086"/>
                    <a:pt x="9423" y="4992"/>
                    <a:pt x="8840" y="7851"/>
                  </a:cubicBezTo>
                  <a:cubicBezTo>
                    <a:pt x="8256" y="10710"/>
                    <a:pt x="8548" y="14521"/>
                    <a:pt x="9496" y="16904"/>
                  </a:cubicBezTo>
                  <a:cubicBezTo>
                    <a:pt x="10445" y="19286"/>
                    <a:pt x="12051" y="20239"/>
                    <a:pt x="14167" y="19286"/>
                  </a:cubicBezTo>
                  <a:cubicBezTo>
                    <a:pt x="16283" y="18333"/>
                    <a:pt x="18910" y="15474"/>
                    <a:pt x="21537" y="12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5407507" y="4595083"/>
              <a:ext cx="491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12798" y="0"/>
                  </a:moveTo>
                  <a:cubicBezTo>
                    <a:pt x="8298" y="372"/>
                    <a:pt x="3798" y="745"/>
                    <a:pt x="1548" y="2359"/>
                  </a:cubicBezTo>
                  <a:cubicBezTo>
                    <a:pt x="-702" y="3972"/>
                    <a:pt x="-702" y="6828"/>
                    <a:pt x="2898" y="10241"/>
                  </a:cubicBezTo>
                  <a:cubicBezTo>
                    <a:pt x="6498" y="13655"/>
                    <a:pt x="13698" y="17628"/>
                    <a:pt x="208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5488406" y="4715733"/>
              <a:ext cx="9815" cy="15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351" fill="norm" stroke="1" extrusionOk="0">
                  <a:moveTo>
                    <a:pt x="12960" y="17053"/>
                  </a:moveTo>
                  <a:cubicBezTo>
                    <a:pt x="12960" y="19042"/>
                    <a:pt x="12960" y="21032"/>
                    <a:pt x="15120" y="21316"/>
                  </a:cubicBezTo>
                  <a:cubicBezTo>
                    <a:pt x="17280" y="21600"/>
                    <a:pt x="21600" y="20179"/>
                    <a:pt x="19440" y="16342"/>
                  </a:cubicBezTo>
                  <a:cubicBezTo>
                    <a:pt x="17280" y="12505"/>
                    <a:pt x="8640" y="625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5526506" y="4569411"/>
              <a:ext cx="291523" cy="31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76" fill="norm" stroke="1" extrusionOk="0">
                  <a:moveTo>
                    <a:pt x="0" y="1297"/>
                  </a:moveTo>
                  <a:cubicBezTo>
                    <a:pt x="157" y="587"/>
                    <a:pt x="313" y="-124"/>
                    <a:pt x="548" y="18"/>
                  </a:cubicBezTo>
                  <a:cubicBezTo>
                    <a:pt x="783" y="160"/>
                    <a:pt x="1096" y="1155"/>
                    <a:pt x="1330" y="4068"/>
                  </a:cubicBezTo>
                  <a:cubicBezTo>
                    <a:pt x="1565" y="6981"/>
                    <a:pt x="1722" y="11813"/>
                    <a:pt x="1643" y="14797"/>
                  </a:cubicBezTo>
                  <a:cubicBezTo>
                    <a:pt x="1565" y="17781"/>
                    <a:pt x="1252" y="18918"/>
                    <a:pt x="939" y="19842"/>
                  </a:cubicBezTo>
                  <a:cubicBezTo>
                    <a:pt x="626" y="20765"/>
                    <a:pt x="313" y="21476"/>
                    <a:pt x="157" y="21476"/>
                  </a:cubicBezTo>
                  <a:cubicBezTo>
                    <a:pt x="0" y="21476"/>
                    <a:pt x="0" y="20765"/>
                    <a:pt x="0" y="19629"/>
                  </a:cubicBezTo>
                  <a:cubicBezTo>
                    <a:pt x="0" y="18492"/>
                    <a:pt x="0" y="16929"/>
                    <a:pt x="235" y="15863"/>
                  </a:cubicBezTo>
                  <a:cubicBezTo>
                    <a:pt x="470" y="14797"/>
                    <a:pt x="939" y="14229"/>
                    <a:pt x="1565" y="13873"/>
                  </a:cubicBezTo>
                  <a:cubicBezTo>
                    <a:pt x="2191" y="13518"/>
                    <a:pt x="2974" y="13376"/>
                    <a:pt x="4226" y="13873"/>
                  </a:cubicBezTo>
                  <a:cubicBezTo>
                    <a:pt x="5478" y="14371"/>
                    <a:pt x="7200" y="15508"/>
                    <a:pt x="8296" y="16502"/>
                  </a:cubicBezTo>
                  <a:cubicBezTo>
                    <a:pt x="9391" y="17497"/>
                    <a:pt x="9861" y="18350"/>
                    <a:pt x="10487" y="18918"/>
                  </a:cubicBezTo>
                  <a:cubicBezTo>
                    <a:pt x="11113" y="19487"/>
                    <a:pt x="11896" y="19771"/>
                    <a:pt x="12600" y="19629"/>
                  </a:cubicBezTo>
                  <a:cubicBezTo>
                    <a:pt x="13304" y="19487"/>
                    <a:pt x="13930" y="18918"/>
                    <a:pt x="14791" y="17923"/>
                  </a:cubicBezTo>
                  <a:cubicBezTo>
                    <a:pt x="15652" y="16929"/>
                    <a:pt x="16748" y="15508"/>
                    <a:pt x="17452" y="14442"/>
                  </a:cubicBezTo>
                  <a:cubicBezTo>
                    <a:pt x="18157" y="13376"/>
                    <a:pt x="18470" y="12665"/>
                    <a:pt x="18235" y="12168"/>
                  </a:cubicBezTo>
                  <a:cubicBezTo>
                    <a:pt x="18000" y="11671"/>
                    <a:pt x="17217" y="11387"/>
                    <a:pt x="16513" y="11458"/>
                  </a:cubicBezTo>
                  <a:cubicBezTo>
                    <a:pt x="15809" y="11529"/>
                    <a:pt x="15183" y="11955"/>
                    <a:pt x="14713" y="12523"/>
                  </a:cubicBezTo>
                  <a:cubicBezTo>
                    <a:pt x="14243" y="13092"/>
                    <a:pt x="13930" y="13802"/>
                    <a:pt x="13774" y="14584"/>
                  </a:cubicBezTo>
                  <a:cubicBezTo>
                    <a:pt x="13617" y="15365"/>
                    <a:pt x="13617" y="16218"/>
                    <a:pt x="13930" y="16858"/>
                  </a:cubicBezTo>
                  <a:cubicBezTo>
                    <a:pt x="14243" y="17497"/>
                    <a:pt x="14870" y="17923"/>
                    <a:pt x="15574" y="18137"/>
                  </a:cubicBezTo>
                  <a:cubicBezTo>
                    <a:pt x="16278" y="18350"/>
                    <a:pt x="17061" y="18350"/>
                    <a:pt x="18078" y="17781"/>
                  </a:cubicBezTo>
                  <a:cubicBezTo>
                    <a:pt x="19096" y="17213"/>
                    <a:pt x="20348" y="16076"/>
                    <a:pt x="20974" y="15081"/>
                  </a:cubicBezTo>
                  <a:cubicBezTo>
                    <a:pt x="21600" y="14087"/>
                    <a:pt x="21600" y="13234"/>
                    <a:pt x="21522" y="12452"/>
                  </a:cubicBezTo>
                  <a:cubicBezTo>
                    <a:pt x="21443" y="11671"/>
                    <a:pt x="21287" y="10960"/>
                    <a:pt x="20739" y="10534"/>
                  </a:cubicBezTo>
                  <a:cubicBezTo>
                    <a:pt x="20191" y="10108"/>
                    <a:pt x="19252" y="9965"/>
                    <a:pt x="18783" y="10250"/>
                  </a:cubicBezTo>
                  <a:cubicBezTo>
                    <a:pt x="18313" y="10534"/>
                    <a:pt x="18313" y="11244"/>
                    <a:pt x="18313" y="11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5860214" y="4709383"/>
              <a:ext cx="136193" cy="12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10" fill="norm" stroke="1" extrusionOk="0">
                  <a:moveTo>
                    <a:pt x="14404" y="2125"/>
                  </a:moveTo>
                  <a:cubicBezTo>
                    <a:pt x="10416" y="4603"/>
                    <a:pt x="6428" y="7082"/>
                    <a:pt x="3936" y="9207"/>
                  </a:cubicBezTo>
                  <a:cubicBezTo>
                    <a:pt x="1444" y="11331"/>
                    <a:pt x="447" y="13102"/>
                    <a:pt x="114" y="14872"/>
                  </a:cubicBezTo>
                  <a:cubicBezTo>
                    <a:pt x="-218" y="16643"/>
                    <a:pt x="114" y="18413"/>
                    <a:pt x="1942" y="19652"/>
                  </a:cubicBezTo>
                  <a:cubicBezTo>
                    <a:pt x="3770" y="20892"/>
                    <a:pt x="7093" y="21600"/>
                    <a:pt x="9917" y="20715"/>
                  </a:cubicBezTo>
                  <a:cubicBezTo>
                    <a:pt x="12742" y="19830"/>
                    <a:pt x="15068" y="17351"/>
                    <a:pt x="16065" y="15049"/>
                  </a:cubicBezTo>
                  <a:cubicBezTo>
                    <a:pt x="17062" y="12748"/>
                    <a:pt x="16730" y="10623"/>
                    <a:pt x="15899" y="8144"/>
                  </a:cubicBezTo>
                  <a:cubicBezTo>
                    <a:pt x="15068" y="5666"/>
                    <a:pt x="13739" y="2833"/>
                    <a:pt x="14570" y="1416"/>
                  </a:cubicBezTo>
                  <a:cubicBezTo>
                    <a:pt x="15400" y="0"/>
                    <a:pt x="18391" y="0"/>
                    <a:pt x="213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5997930" y="4363729"/>
              <a:ext cx="201677" cy="48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76" fill="norm" stroke="1" extrusionOk="0">
                  <a:moveTo>
                    <a:pt x="12663" y="15054"/>
                  </a:moveTo>
                  <a:cubicBezTo>
                    <a:pt x="10413" y="14960"/>
                    <a:pt x="8163" y="14866"/>
                    <a:pt x="6025" y="15289"/>
                  </a:cubicBezTo>
                  <a:cubicBezTo>
                    <a:pt x="3888" y="15711"/>
                    <a:pt x="1863" y="16650"/>
                    <a:pt x="850" y="17637"/>
                  </a:cubicBezTo>
                  <a:cubicBezTo>
                    <a:pt x="-162" y="18623"/>
                    <a:pt x="-162" y="19656"/>
                    <a:pt x="288" y="20313"/>
                  </a:cubicBezTo>
                  <a:cubicBezTo>
                    <a:pt x="738" y="20970"/>
                    <a:pt x="1638" y="21252"/>
                    <a:pt x="2763" y="21346"/>
                  </a:cubicBezTo>
                  <a:cubicBezTo>
                    <a:pt x="3888" y="21440"/>
                    <a:pt x="5238" y="21346"/>
                    <a:pt x="7150" y="20548"/>
                  </a:cubicBezTo>
                  <a:cubicBezTo>
                    <a:pt x="9063" y="19750"/>
                    <a:pt x="11538" y="18247"/>
                    <a:pt x="13226" y="15899"/>
                  </a:cubicBezTo>
                  <a:cubicBezTo>
                    <a:pt x="14913" y="13551"/>
                    <a:pt x="15813" y="10358"/>
                    <a:pt x="15813" y="7635"/>
                  </a:cubicBezTo>
                  <a:cubicBezTo>
                    <a:pt x="15813" y="4911"/>
                    <a:pt x="14913" y="2657"/>
                    <a:pt x="14013" y="1390"/>
                  </a:cubicBezTo>
                  <a:cubicBezTo>
                    <a:pt x="13113" y="122"/>
                    <a:pt x="12213" y="-160"/>
                    <a:pt x="11538" y="75"/>
                  </a:cubicBezTo>
                  <a:cubicBezTo>
                    <a:pt x="10863" y="310"/>
                    <a:pt x="10413" y="1061"/>
                    <a:pt x="10075" y="3033"/>
                  </a:cubicBezTo>
                  <a:cubicBezTo>
                    <a:pt x="9738" y="5005"/>
                    <a:pt x="9513" y="8198"/>
                    <a:pt x="9963" y="11016"/>
                  </a:cubicBezTo>
                  <a:cubicBezTo>
                    <a:pt x="10413" y="13833"/>
                    <a:pt x="11538" y="16275"/>
                    <a:pt x="13563" y="17777"/>
                  </a:cubicBezTo>
                  <a:cubicBezTo>
                    <a:pt x="15588" y="19280"/>
                    <a:pt x="18513" y="19843"/>
                    <a:pt x="21438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292980" y="5422808"/>
              <a:ext cx="255833" cy="66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44" fill="norm" stroke="1" extrusionOk="0">
                  <a:moveTo>
                    <a:pt x="9499" y="19819"/>
                  </a:moveTo>
                  <a:cubicBezTo>
                    <a:pt x="9150" y="20161"/>
                    <a:pt x="8802" y="20503"/>
                    <a:pt x="8541" y="20844"/>
                  </a:cubicBezTo>
                  <a:cubicBezTo>
                    <a:pt x="8279" y="21186"/>
                    <a:pt x="8105" y="21528"/>
                    <a:pt x="7844" y="21425"/>
                  </a:cubicBezTo>
                  <a:cubicBezTo>
                    <a:pt x="7583" y="21323"/>
                    <a:pt x="7234" y="20776"/>
                    <a:pt x="6886" y="19136"/>
                  </a:cubicBezTo>
                  <a:cubicBezTo>
                    <a:pt x="6538" y="17495"/>
                    <a:pt x="6189" y="14761"/>
                    <a:pt x="6363" y="12163"/>
                  </a:cubicBezTo>
                  <a:cubicBezTo>
                    <a:pt x="6538" y="9566"/>
                    <a:pt x="7234" y="7105"/>
                    <a:pt x="8105" y="5260"/>
                  </a:cubicBezTo>
                  <a:cubicBezTo>
                    <a:pt x="8976" y="3414"/>
                    <a:pt x="10021" y="2184"/>
                    <a:pt x="10979" y="1398"/>
                  </a:cubicBezTo>
                  <a:cubicBezTo>
                    <a:pt x="11938" y="612"/>
                    <a:pt x="12809" y="270"/>
                    <a:pt x="13767" y="99"/>
                  </a:cubicBezTo>
                  <a:cubicBezTo>
                    <a:pt x="14725" y="-72"/>
                    <a:pt x="15770" y="-72"/>
                    <a:pt x="17250" y="509"/>
                  </a:cubicBezTo>
                  <a:cubicBezTo>
                    <a:pt x="18731" y="1090"/>
                    <a:pt x="20647" y="2252"/>
                    <a:pt x="20996" y="3585"/>
                  </a:cubicBezTo>
                  <a:cubicBezTo>
                    <a:pt x="21344" y="4918"/>
                    <a:pt x="20125" y="6422"/>
                    <a:pt x="17338" y="7652"/>
                  </a:cubicBezTo>
                  <a:cubicBezTo>
                    <a:pt x="14550" y="8882"/>
                    <a:pt x="10196" y="9839"/>
                    <a:pt x="7583" y="10386"/>
                  </a:cubicBezTo>
                  <a:cubicBezTo>
                    <a:pt x="4970" y="10933"/>
                    <a:pt x="4099" y="11070"/>
                    <a:pt x="2967" y="11138"/>
                  </a:cubicBezTo>
                  <a:cubicBezTo>
                    <a:pt x="1834" y="11206"/>
                    <a:pt x="441" y="11206"/>
                    <a:pt x="92" y="11036"/>
                  </a:cubicBezTo>
                  <a:cubicBezTo>
                    <a:pt x="-256" y="10865"/>
                    <a:pt x="441" y="10523"/>
                    <a:pt x="1138" y="10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549900" y="5510294"/>
              <a:ext cx="181699" cy="14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0476" fill="norm" stroke="1" extrusionOk="0">
                  <a:moveTo>
                    <a:pt x="16177" y="5213"/>
                  </a:moveTo>
                  <a:cubicBezTo>
                    <a:pt x="16177" y="3733"/>
                    <a:pt x="16177" y="2254"/>
                    <a:pt x="15583" y="1218"/>
                  </a:cubicBezTo>
                  <a:cubicBezTo>
                    <a:pt x="14990" y="183"/>
                    <a:pt x="13803" y="-409"/>
                    <a:pt x="11311" y="331"/>
                  </a:cubicBezTo>
                  <a:cubicBezTo>
                    <a:pt x="8819" y="1070"/>
                    <a:pt x="5021" y="3142"/>
                    <a:pt x="2647" y="5953"/>
                  </a:cubicBezTo>
                  <a:cubicBezTo>
                    <a:pt x="273" y="8764"/>
                    <a:pt x="-676" y="12314"/>
                    <a:pt x="511" y="15421"/>
                  </a:cubicBezTo>
                  <a:cubicBezTo>
                    <a:pt x="1698" y="18528"/>
                    <a:pt x="5021" y="21191"/>
                    <a:pt x="8819" y="20303"/>
                  </a:cubicBezTo>
                  <a:cubicBezTo>
                    <a:pt x="12616" y="19416"/>
                    <a:pt x="16889" y="14977"/>
                    <a:pt x="18906" y="11723"/>
                  </a:cubicBezTo>
                  <a:cubicBezTo>
                    <a:pt x="20924" y="8468"/>
                    <a:pt x="20687" y="6396"/>
                    <a:pt x="19262" y="4917"/>
                  </a:cubicBezTo>
                  <a:cubicBezTo>
                    <a:pt x="17838" y="3438"/>
                    <a:pt x="15227" y="2550"/>
                    <a:pt x="12616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763739" y="5409601"/>
              <a:ext cx="133618" cy="22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44" fill="norm" stroke="1" extrusionOk="0">
                  <a:moveTo>
                    <a:pt x="21305" y="2258"/>
                  </a:moveTo>
                  <a:cubicBezTo>
                    <a:pt x="20293" y="1249"/>
                    <a:pt x="19280" y="240"/>
                    <a:pt x="16580" y="38"/>
                  </a:cubicBezTo>
                  <a:cubicBezTo>
                    <a:pt x="13880" y="-164"/>
                    <a:pt x="9492" y="442"/>
                    <a:pt x="6118" y="1754"/>
                  </a:cubicBezTo>
                  <a:cubicBezTo>
                    <a:pt x="2742" y="3066"/>
                    <a:pt x="380" y="5085"/>
                    <a:pt x="42" y="7002"/>
                  </a:cubicBezTo>
                  <a:cubicBezTo>
                    <a:pt x="-295" y="8920"/>
                    <a:pt x="1392" y="10737"/>
                    <a:pt x="4430" y="12453"/>
                  </a:cubicBezTo>
                  <a:cubicBezTo>
                    <a:pt x="7467" y="14169"/>
                    <a:pt x="11855" y="15784"/>
                    <a:pt x="14724" y="16894"/>
                  </a:cubicBezTo>
                  <a:cubicBezTo>
                    <a:pt x="17593" y="18004"/>
                    <a:pt x="18942" y="18610"/>
                    <a:pt x="19449" y="19417"/>
                  </a:cubicBezTo>
                  <a:cubicBezTo>
                    <a:pt x="19955" y="20225"/>
                    <a:pt x="19618" y="21234"/>
                    <a:pt x="16749" y="21335"/>
                  </a:cubicBezTo>
                  <a:cubicBezTo>
                    <a:pt x="13880" y="21436"/>
                    <a:pt x="8480" y="20629"/>
                    <a:pt x="3080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71440" y="5185633"/>
              <a:ext cx="65617" cy="37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11148" y="0"/>
                  </a:moveTo>
                  <a:cubicBezTo>
                    <a:pt x="8361" y="3620"/>
                    <a:pt x="5574" y="7240"/>
                    <a:pt x="3484" y="10438"/>
                  </a:cubicBezTo>
                  <a:cubicBezTo>
                    <a:pt x="1394" y="13636"/>
                    <a:pt x="0" y="16411"/>
                    <a:pt x="0" y="18161"/>
                  </a:cubicBezTo>
                  <a:cubicBezTo>
                    <a:pt x="0" y="19911"/>
                    <a:pt x="1394" y="20635"/>
                    <a:pt x="3832" y="21057"/>
                  </a:cubicBezTo>
                  <a:cubicBezTo>
                    <a:pt x="6271" y="21479"/>
                    <a:pt x="9755" y="21600"/>
                    <a:pt x="12890" y="21479"/>
                  </a:cubicBezTo>
                  <a:cubicBezTo>
                    <a:pt x="16026" y="21359"/>
                    <a:pt x="18813" y="20997"/>
                    <a:pt x="21600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903451" y="5385394"/>
              <a:ext cx="305056" cy="13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10" fill="norm" stroke="1" extrusionOk="0">
                  <a:moveTo>
                    <a:pt x="2252" y="11506"/>
                  </a:moveTo>
                  <a:cubicBezTo>
                    <a:pt x="1210" y="10841"/>
                    <a:pt x="167" y="10177"/>
                    <a:pt x="18" y="9844"/>
                  </a:cubicBezTo>
                  <a:cubicBezTo>
                    <a:pt x="-131" y="9512"/>
                    <a:pt x="614" y="9512"/>
                    <a:pt x="3444" y="9180"/>
                  </a:cubicBezTo>
                  <a:cubicBezTo>
                    <a:pt x="6275" y="8847"/>
                    <a:pt x="11190" y="8183"/>
                    <a:pt x="14095" y="7352"/>
                  </a:cubicBezTo>
                  <a:cubicBezTo>
                    <a:pt x="17000" y="6521"/>
                    <a:pt x="17894" y="5524"/>
                    <a:pt x="18564" y="4361"/>
                  </a:cubicBezTo>
                  <a:cubicBezTo>
                    <a:pt x="19235" y="3198"/>
                    <a:pt x="19681" y="1869"/>
                    <a:pt x="19532" y="1038"/>
                  </a:cubicBezTo>
                  <a:cubicBezTo>
                    <a:pt x="19383" y="207"/>
                    <a:pt x="18639" y="-125"/>
                    <a:pt x="17075" y="41"/>
                  </a:cubicBezTo>
                  <a:cubicBezTo>
                    <a:pt x="15510" y="207"/>
                    <a:pt x="13127" y="872"/>
                    <a:pt x="11563" y="2700"/>
                  </a:cubicBezTo>
                  <a:cubicBezTo>
                    <a:pt x="9999" y="4527"/>
                    <a:pt x="9254" y="7518"/>
                    <a:pt x="8956" y="10010"/>
                  </a:cubicBezTo>
                  <a:cubicBezTo>
                    <a:pt x="8658" y="12503"/>
                    <a:pt x="8807" y="14497"/>
                    <a:pt x="9626" y="16490"/>
                  </a:cubicBezTo>
                  <a:cubicBezTo>
                    <a:pt x="10446" y="18484"/>
                    <a:pt x="11935" y="20478"/>
                    <a:pt x="14021" y="20977"/>
                  </a:cubicBezTo>
                  <a:cubicBezTo>
                    <a:pt x="16106" y="21475"/>
                    <a:pt x="18788" y="20478"/>
                    <a:pt x="21469" y="19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246606" y="5327664"/>
              <a:ext cx="190501" cy="18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10536"/>
                  </a:moveTo>
                  <a:cubicBezTo>
                    <a:pt x="0" y="9336"/>
                    <a:pt x="0" y="8136"/>
                    <a:pt x="120" y="8136"/>
                  </a:cubicBezTo>
                  <a:cubicBezTo>
                    <a:pt x="240" y="8136"/>
                    <a:pt x="480" y="9336"/>
                    <a:pt x="1560" y="11256"/>
                  </a:cubicBezTo>
                  <a:cubicBezTo>
                    <a:pt x="2640" y="13176"/>
                    <a:pt x="4560" y="15816"/>
                    <a:pt x="5640" y="17736"/>
                  </a:cubicBezTo>
                  <a:cubicBezTo>
                    <a:pt x="6720" y="19656"/>
                    <a:pt x="6960" y="20856"/>
                    <a:pt x="6600" y="21096"/>
                  </a:cubicBezTo>
                  <a:cubicBezTo>
                    <a:pt x="6240" y="21336"/>
                    <a:pt x="5280" y="20616"/>
                    <a:pt x="4920" y="19056"/>
                  </a:cubicBezTo>
                  <a:cubicBezTo>
                    <a:pt x="4560" y="17496"/>
                    <a:pt x="4800" y="15096"/>
                    <a:pt x="5760" y="13056"/>
                  </a:cubicBezTo>
                  <a:cubicBezTo>
                    <a:pt x="6720" y="11016"/>
                    <a:pt x="8400" y="9336"/>
                    <a:pt x="9840" y="8376"/>
                  </a:cubicBezTo>
                  <a:cubicBezTo>
                    <a:pt x="11280" y="7416"/>
                    <a:pt x="12480" y="7176"/>
                    <a:pt x="13560" y="8376"/>
                  </a:cubicBezTo>
                  <a:cubicBezTo>
                    <a:pt x="14640" y="9576"/>
                    <a:pt x="15600" y="12216"/>
                    <a:pt x="16080" y="13656"/>
                  </a:cubicBezTo>
                  <a:cubicBezTo>
                    <a:pt x="16560" y="15096"/>
                    <a:pt x="16560" y="15336"/>
                    <a:pt x="16440" y="13416"/>
                  </a:cubicBezTo>
                  <a:cubicBezTo>
                    <a:pt x="16320" y="11496"/>
                    <a:pt x="16080" y="7416"/>
                    <a:pt x="15960" y="4656"/>
                  </a:cubicBezTo>
                  <a:cubicBezTo>
                    <a:pt x="15840" y="1896"/>
                    <a:pt x="15840" y="456"/>
                    <a:pt x="16800" y="96"/>
                  </a:cubicBezTo>
                  <a:cubicBezTo>
                    <a:pt x="17760" y="-264"/>
                    <a:pt x="19680" y="456"/>
                    <a:pt x="21600" y="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464061" y="5369783"/>
              <a:ext cx="80996" cy="12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05" fill="norm" stroke="1" extrusionOk="0">
                  <a:moveTo>
                    <a:pt x="21193" y="0"/>
                  </a:moveTo>
                  <a:cubicBezTo>
                    <a:pt x="17870" y="0"/>
                    <a:pt x="14547" y="0"/>
                    <a:pt x="10947" y="1831"/>
                  </a:cubicBezTo>
                  <a:cubicBezTo>
                    <a:pt x="7347" y="3661"/>
                    <a:pt x="3470" y="7322"/>
                    <a:pt x="1531" y="10800"/>
                  </a:cubicBezTo>
                  <a:cubicBezTo>
                    <a:pt x="-407" y="14278"/>
                    <a:pt x="-407" y="17573"/>
                    <a:pt x="978" y="19403"/>
                  </a:cubicBezTo>
                  <a:cubicBezTo>
                    <a:pt x="2362" y="21234"/>
                    <a:pt x="5131" y="21600"/>
                    <a:pt x="8731" y="19953"/>
                  </a:cubicBezTo>
                  <a:cubicBezTo>
                    <a:pt x="12331" y="18305"/>
                    <a:pt x="16762" y="14644"/>
                    <a:pt x="18424" y="11898"/>
                  </a:cubicBezTo>
                  <a:cubicBezTo>
                    <a:pt x="20085" y="9153"/>
                    <a:pt x="18978" y="7322"/>
                    <a:pt x="17870" y="5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519656" y="5338033"/>
              <a:ext cx="241301" cy="1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6028"/>
                  </a:moveTo>
                  <a:cubicBezTo>
                    <a:pt x="2084" y="4521"/>
                    <a:pt x="4168" y="3014"/>
                    <a:pt x="6253" y="3516"/>
                  </a:cubicBezTo>
                  <a:cubicBezTo>
                    <a:pt x="8337" y="4019"/>
                    <a:pt x="10421" y="6530"/>
                    <a:pt x="11653" y="9167"/>
                  </a:cubicBezTo>
                  <a:cubicBezTo>
                    <a:pt x="12884" y="11805"/>
                    <a:pt x="13263" y="14567"/>
                    <a:pt x="13358" y="16577"/>
                  </a:cubicBezTo>
                  <a:cubicBezTo>
                    <a:pt x="13453" y="18586"/>
                    <a:pt x="13263" y="19842"/>
                    <a:pt x="12695" y="20595"/>
                  </a:cubicBezTo>
                  <a:cubicBezTo>
                    <a:pt x="12126" y="21349"/>
                    <a:pt x="11179" y="21600"/>
                    <a:pt x="10516" y="21098"/>
                  </a:cubicBezTo>
                  <a:cubicBezTo>
                    <a:pt x="9853" y="20595"/>
                    <a:pt x="9474" y="19340"/>
                    <a:pt x="10137" y="16326"/>
                  </a:cubicBezTo>
                  <a:cubicBezTo>
                    <a:pt x="10800" y="13312"/>
                    <a:pt x="12505" y="8540"/>
                    <a:pt x="14589" y="5526"/>
                  </a:cubicBezTo>
                  <a:cubicBezTo>
                    <a:pt x="16674" y="2512"/>
                    <a:pt x="19137" y="12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2007909" y="5261833"/>
              <a:ext cx="495998" cy="39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34" fill="norm" stroke="1" extrusionOk="0">
                  <a:moveTo>
                    <a:pt x="18152" y="0"/>
                  </a:moveTo>
                  <a:cubicBezTo>
                    <a:pt x="16413" y="3771"/>
                    <a:pt x="14674" y="7543"/>
                    <a:pt x="12615" y="11029"/>
                  </a:cubicBezTo>
                  <a:cubicBezTo>
                    <a:pt x="10555" y="14514"/>
                    <a:pt x="8176" y="17714"/>
                    <a:pt x="6391" y="19486"/>
                  </a:cubicBezTo>
                  <a:cubicBezTo>
                    <a:pt x="4606" y="21257"/>
                    <a:pt x="3416" y="21600"/>
                    <a:pt x="2318" y="21371"/>
                  </a:cubicBezTo>
                  <a:cubicBezTo>
                    <a:pt x="1220" y="21143"/>
                    <a:pt x="213" y="20343"/>
                    <a:pt x="30" y="18971"/>
                  </a:cubicBezTo>
                  <a:cubicBezTo>
                    <a:pt x="-153" y="17600"/>
                    <a:pt x="488" y="15657"/>
                    <a:pt x="2227" y="14286"/>
                  </a:cubicBezTo>
                  <a:cubicBezTo>
                    <a:pt x="3966" y="12914"/>
                    <a:pt x="6803" y="12114"/>
                    <a:pt x="9274" y="12229"/>
                  </a:cubicBezTo>
                  <a:cubicBezTo>
                    <a:pt x="11745" y="12343"/>
                    <a:pt x="13850" y="13371"/>
                    <a:pt x="15818" y="14971"/>
                  </a:cubicBezTo>
                  <a:cubicBezTo>
                    <a:pt x="17786" y="16571"/>
                    <a:pt x="19616" y="18743"/>
                    <a:pt x="21447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2757906" y="5171802"/>
              <a:ext cx="95251" cy="5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438"/>
                  </a:moveTo>
                  <a:cubicBezTo>
                    <a:pt x="480" y="1907"/>
                    <a:pt x="960" y="1375"/>
                    <a:pt x="2160" y="889"/>
                  </a:cubicBezTo>
                  <a:cubicBezTo>
                    <a:pt x="3360" y="402"/>
                    <a:pt x="5280" y="-41"/>
                    <a:pt x="6720" y="3"/>
                  </a:cubicBezTo>
                  <a:cubicBezTo>
                    <a:pt x="8160" y="48"/>
                    <a:pt x="9120" y="579"/>
                    <a:pt x="10320" y="2261"/>
                  </a:cubicBezTo>
                  <a:cubicBezTo>
                    <a:pt x="11520" y="3943"/>
                    <a:pt x="12960" y="6775"/>
                    <a:pt x="14880" y="9829"/>
                  </a:cubicBezTo>
                  <a:cubicBezTo>
                    <a:pt x="16800" y="12884"/>
                    <a:pt x="19200" y="16159"/>
                    <a:pt x="20400" y="18151"/>
                  </a:cubicBezTo>
                  <a:cubicBezTo>
                    <a:pt x="21600" y="20143"/>
                    <a:pt x="21600" y="20851"/>
                    <a:pt x="2160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2932262" y="5407883"/>
              <a:ext cx="29402" cy="1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489" fill="norm" stroke="1" extrusionOk="0">
                  <a:moveTo>
                    <a:pt x="6663" y="15290"/>
                  </a:moveTo>
                  <a:cubicBezTo>
                    <a:pt x="3783" y="16503"/>
                    <a:pt x="903" y="17717"/>
                    <a:pt x="183" y="18930"/>
                  </a:cubicBezTo>
                  <a:cubicBezTo>
                    <a:pt x="-537" y="20144"/>
                    <a:pt x="903" y="21357"/>
                    <a:pt x="3783" y="21479"/>
                  </a:cubicBezTo>
                  <a:cubicBezTo>
                    <a:pt x="6663" y="21600"/>
                    <a:pt x="10983" y="20629"/>
                    <a:pt x="14583" y="17838"/>
                  </a:cubicBezTo>
                  <a:cubicBezTo>
                    <a:pt x="18183" y="15047"/>
                    <a:pt x="21063" y="10436"/>
                    <a:pt x="19623" y="7160"/>
                  </a:cubicBezTo>
                  <a:cubicBezTo>
                    <a:pt x="18183" y="3883"/>
                    <a:pt x="12423" y="1942"/>
                    <a:pt x="66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3018256" y="5266067"/>
              <a:ext cx="22074" cy="31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17673" y="1459"/>
                  </a:moveTo>
                  <a:cubicBezTo>
                    <a:pt x="17673" y="730"/>
                    <a:pt x="17673" y="0"/>
                    <a:pt x="18655" y="0"/>
                  </a:cubicBezTo>
                  <a:cubicBezTo>
                    <a:pt x="19636" y="0"/>
                    <a:pt x="21600" y="730"/>
                    <a:pt x="19636" y="3138"/>
                  </a:cubicBezTo>
                  <a:cubicBezTo>
                    <a:pt x="17673" y="5546"/>
                    <a:pt x="11782" y="9632"/>
                    <a:pt x="7855" y="12989"/>
                  </a:cubicBezTo>
                  <a:cubicBezTo>
                    <a:pt x="3927" y="16346"/>
                    <a:pt x="1964" y="189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3031897" y="5240992"/>
              <a:ext cx="365806" cy="38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3" fill="norm" stroke="1" extrusionOk="0">
                  <a:moveTo>
                    <a:pt x="7351" y="4373"/>
                  </a:moveTo>
                  <a:cubicBezTo>
                    <a:pt x="5993" y="5441"/>
                    <a:pt x="4636" y="6509"/>
                    <a:pt x="3525" y="8289"/>
                  </a:cubicBezTo>
                  <a:cubicBezTo>
                    <a:pt x="2414" y="10070"/>
                    <a:pt x="1550" y="12562"/>
                    <a:pt x="1056" y="14283"/>
                  </a:cubicBezTo>
                  <a:cubicBezTo>
                    <a:pt x="563" y="16004"/>
                    <a:pt x="439" y="16953"/>
                    <a:pt x="254" y="17725"/>
                  </a:cubicBezTo>
                  <a:cubicBezTo>
                    <a:pt x="69" y="18496"/>
                    <a:pt x="-178" y="19089"/>
                    <a:pt x="192" y="19386"/>
                  </a:cubicBezTo>
                  <a:cubicBezTo>
                    <a:pt x="563" y="19683"/>
                    <a:pt x="1550" y="19683"/>
                    <a:pt x="3278" y="19327"/>
                  </a:cubicBezTo>
                  <a:cubicBezTo>
                    <a:pt x="5006" y="18971"/>
                    <a:pt x="7475" y="18259"/>
                    <a:pt x="9079" y="17725"/>
                  </a:cubicBezTo>
                  <a:cubicBezTo>
                    <a:pt x="10684" y="17190"/>
                    <a:pt x="11424" y="16834"/>
                    <a:pt x="12041" y="16419"/>
                  </a:cubicBezTo>
                  <a:cubicBezTo>
                    <a:pt x="12659" y="16004"/>
                    <a:pt x="13152" y="15529"/>
                    <a:pt x="13399" y="14995"/>
                  </a:cubicBezTo>
                  <a:cubicBezTo>
                    <a:pt x="13646" y="14461"/>
                    <a:pt x="13646" y="13867"/>
                    <a:pt x="13276" y="13511"/>
                  </a:cubicBezTo>
                  <a:cubicBezTo>
                    <a:pt x="12905" y="13155"/>
                    <a:pt x="12165" y="13037"/>
                    <a:pt x="11239" y="12977"/>
                  </a:cubicBezTo>
                  <a:cubicBezTo>
                    <a:pt x="10313" y="12918"/>
                    <a:pt x="9203" y="12918"/>
                    <a:pt x="8400" y="13155"/>
                  </a:cubicBezTo>
                  <a:cubicBezTo>
                    <a:pt x="7598" y="13393"/>
                    <a:pt x="7104" y="13867"/>
                    <a:pt x="6796" y="14461"/>
                  </a:cubicBezTo>
                  <a:cubicBezTo>
                    <a:pt x="6487" y="15054"/>
                    <a:pt x="6364" y="15766"/>
                    <a:pt x="6487" y="16419"/>
                  </a:cubicBezTo>
                  <a:cubicBezTo>
                    <a:pt x="6611" y="17072"/>
                    <a:pt x="6981" y="17665"/>
                    <a:pt x="8092" y="18140"/>
                  </a:cubicBezTo>
                  <a:cubicBezTo>
                    <a:pt x="9203" y="18615"/>
                    <a:pt x="11054" y="18971"/>
                    <a:pt x="12967" y="18318"/>
                  </a:cubicBezTo>
                  <a:cubicBezTo>
                    <a:pt x="14880" y="17665"/>
                    <a:pt x="16855" y="16004"/>
                    <a:pt x="18275" y="13037"/>
                  </a:cubicBezTo>
                  <a:cubicBezTo>
                    <a:pt x="19694" y="10070"/>
                    <a:pt x="20558" y="5797"/>
                    <a:pt x="20990" y="3364"/>
                  </a:cubicBezTo>
                  <a:cubicBezTo>
                    <a:pt x="21422" y="931"/>
                    <a:pt x="21422" y="338"/>
                    <a:pt x="21113" y="100"/>
                  </a:cubicBezTo>
                  <a:cubicBezTo>
                    <a:pt x="20805" y="-137"/>
                    <a:pt x="20188" y="-18"/>
                    <a:pt x="19632" y="1168"/>
                  </a:cubicBezTo>
                  <a:cubicBezTo>
                    <a:pt x="19077" y="2355"/>
                    <a:pt x="18583" y="4610"/>
                    <a:pt x="18336" y="7399"/>
                  </a:cubicBezTo>
                  <a:cubicBezTo>
                    <a:pt x="18089" y="10188"/>
                    <a:pt x="18089" y="13511"/>
                    <a:pt x="18583" y="15944"/>
                  </a:cubicBezTo>
                  <a:cubicBezTo>
                    <a:pt x="19077" y="18377"/>
                    <a:pt x="20064" y="19920"/>
                    <a:pt x="21052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3479129" y="5445983"/>
              <a:ext cx="40778" cy="1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139" fill="norm" stroke="1" extrusionOk="0">
                  <a:moveTo>
                    <a:pt x="1366" y="14524"/>
                  </a:moveTo>
                  <a:cubicBezTo>
                    <a:pt x="286" y="17503"/>
                    <a:pt x="-794" y="20483"/>
                    <a:pt x="826" y="21041"/>
                  </a:cubicBezTo>
                  <a:cubicBezTo>
                    <a:pt x="2446" y="21600"/>
                    <a:pt x="6766" y="19738"/>
                    <a:pt x="10546" y="15828"/>
                  </a:cubicBezTo>
                  <a:cubicBezTo>
                    <a:pt x="14326" y="11917"/>
                    <a:pt x="17566" y="5959"/>
                    <a:pt x="208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3562199" y="5236433"/>
              <a:ext cx="12915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1852" y="0"/>
                  </a:moveTo>
                  <a:cubicBezTo>
                    <a:pt x="11503" y="2855"/>
                    <a:pt x="11155" y="5710"/>
                    <a:pt x="9935" y="8690"/>
                  </a:cubicBezTo>
                  <a:cubicBezTo>
                    <a:pt x="8716" y="11669"/>
                    <a:pt x="6626" y="14772"/>
                    <a:pt x="4710" y="16697"/>
                  </a:cubicBezTo>
                  <a:cubicBezTo>
                    <a:pt x="2793" y="18621"/>
                    <a:pt x="1052" y="19366"/>
                    <a:pt x="355" y="19428"/>
                  </a:cubicBezTo>
                  <a:cubicBezTo>
                    <a:pt x="-342" y="19490"/>
                    <a:pt x="6" y="18869"/>
                    <a:pt x="1226" y="18000"/>
                  </a:cubicBezTo>
                  <a:cubicBezTo>
                    <a:pt x="2445" y="17131"/>
                    <a:pt x="4535" y="16014"/>
                    <a:pt x="6626" y="15331"/>
                  </a:cubicBezTo>
                  <a:cubicBezTo>
                    <a:pt x="8716" y="14648"/>
                    <a:pt x="10806" y="14400"/>
                    <a:pt x="12026" y="14586"/>
                  </a:cubicBezTo>
                  <a:cubicBezTo>
                    <a:pt x="13245" y="14772"/>
                    <a:pt x="13593" y="15393"/>
                    <a:pt x="14987" y="16634"/>
                  </a:cubicBezTo>
                  <a:cubicBezTo>
                    <a:pt x="16381" y="17876"/>
                    <a:pt x="18819" y="19738"/>
                    <a:pt x="212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3731473" y="5486958"/>
              <a:ext cx="95175" cy="8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0902" fill="norm" stroke="1" extrusionOk="0">
                  <a:moveTo>
                    <a:pt x="17485" y="8559"/>
                  </a:moveTo>
                  <a:cubicBezTo>
                    <a:pt x="16107" y="6502"/>
                    <a:pt x="14728" y="4445"/>
                    <a:pt x="13119" y="2645"/>
                  </a:cubicBezTo>
                  <a:cubicBezTo>
                    <a:pt x="11511" y="845"/>
                    <a:pt x="9673" y="-698"/>
                    <a:pt x="7375" y="331"/>
                  </a:cubicBezTo>
                  <a:cubicBezTo>
                    <a:pt x="5077" y="1359"/>
                    <a:pt x="2319" y="4959"/>
                    <a:pt x="941" y="8302"/>
                  </a:cubicBezTo>
                  <a:cubicBezTo>
                    <a:pt x="-438" y="11645"/>
                    <a:pt x="-438" y="14731"/>
                    <a:pt x="1860" y="17045"/>
                  </a:cubicBezTo>
                  <a:cubicBezTo>
                    <a:pt x="4158" y="19359"/>
                    <a:pt x="8753" y="20902"/>
                    <a:pt x="12430" y="20902"/>
                  </a:cubicBezTo>
                  <a:cubicBezTo>
                    <a:pt x="16107" y="20902"/>
                    <a:pt x="18864" y="19359"/>
                    <a:pt x="20013" y="16788"/>
                  </a:cubicBezTo>
                  <a:cubicBezTo>
                    <a:pt x="21162" y="14216"/>
                    <a:pt x="20702" y="10616"/>
                    <a:pt x="19324" y="8045"/>
                  </a:cubicBezTo>
                  <a:cubicBezTo>
                    <a:pt x="17945" y="5473"/>
                    <a:pt x="15647" y="3931"/>
                    <a:pt x="13349" y="2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3860604" y="5484083"/>
              <a:ext cx="141903" cy="8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67" fill="norm" stroke="1" extrusionOk="0">
                  <a:moveTo>
                    <a:pt x="16530" y="0"/>
                  </a:moveTo>
                  <a:cubicBezTo>
                    <a:pt x="12719" y="1580"/>
                    <a:pt x="8907" y="3161"/>
                    <a:pt x="6207" y="5005"/>
                  </a:cubicBezTo>
                  <a:cubicBezTo>
                    <a:pt x="3507" y="6849"/>
                    <a:pt x="1919" y="8956"/>
                    <a:pt x="966" y="11590"/>
                  </a:cubicBezTo>
                  <a:cubicBezTo>
                    <a:pt x="13" y="14224"/>
                    <a:pt x="-305" y="17385"/>
                    <a:pt x="330" y="19229"/>
                  </a:cubicBezTo>
                  <a:cubicBezTo>
                    <a:pt x="966" y="21073"/>
                    <a:pt x="2554" y="21600"/>
                    <a:pt x="5254" y="21073"/>
                  </a:cubicBezTo>
                  <a:cubicBezTo>
                    <a:pt x="7954" y="20546"/>
                    <a:pt x="11766" y="18966"/>
                    <a:pt x="14624" y="15805"/>
                  </a:cubicBezTo>
                  <a:cubicBezTo>
                    <a:pt x="17483" y="12644"/>
                    <a:pt x="19389" y="7902"/>
                    <a:pt x="21295" y="3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4024643" y="5186263"/>
              <a:ext cx="225514" cy="43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06" fill="norm" stroke="1" extrusionOk="0">
                  <a:moveTo>
                    <a:pt x="16662" y="15234"/>
                  </a:moveTo>
                  <a:cubicBezTo>
                    <a:pt x="16662" y="14715"/>
                    <a:pt x="16662" y="14196"/>
                    <a:pt x="16157" y="13832"/>
                  </a:cubicBezTo>
                  <a:cubicBezTo>
                    <a:pt x="15653" y="13469"/>
                    <a:pt x="14643" y="13261"/>
                    <a:pt x="12221" y="13469"/>
                  </a:cubicBezTo>
                  <a:cubicBezTo>
                    <a:pt x="9799" y="13677"/>
                    <a:pt x="5963" y="14300"/>
                    <a:pt x="3541" y="15130"/>
                  </a:cubicBezTo>
                  <a:cubicBezTo>
                    <a:pt x="1118" y="15961"/>
                    <a:pt x="109" y="17000"/>
                    <a:pt x="8" y="18142"/>
                  </a:cubicBezTo>
                  <a:cubicBezTo>
                    <a:pt x="-93" y="19284"/>
                    <a:pt x="714" y="20530"/>
                    <a:pt x="2329" y="20998"/>
                  </a:cubicBezTo>
                  <a:cubicBezTo>
                    <a:pt x="3944" y="21465"/>
                    <a:pt x="6367" y="21153"/>
                    <a:pt x="8688" y="19959"/>
                  </a:cubicBezTo>
                  <a:cubicBezTo>
                    <a:pt x="11010" y="18765"/>
                    <a:pt x="13230" y="16688"/>
                    <a:pt x="14442" y="13780"/>
                  </a:cubicBezTo>
                  <a:cubicBezTo>
                    <a:pt x="15653" y="10873"/>
                    <a:pt x="15855" y="7134"/>
                    <a:pt x="15855" y="4953"/>
                  </a:cubicBezTo>
                  <a:cubicBezTo>
                    <a:pt x="15855" y="2773"/>
                    <a:pt x="15653" y="2150"/>
                    <a:pt x="15148" y="1527"/>
                  </a:cubicBezTo>
                  <a:cubicBezTo>
                    <a:pt x="14643" y="903"/>
                    <a:pt x="13836" y="280"/>
                    <a:pt x="12928" y="73"/>
                  </a:cubicBezTo>
                  <a:cubicBezTo>
                    <a:pt x="12019" y="-135"/>
                    <a:pt x="11010" y="73"/>
                    <a:pt x="10202" y="1059"/>
                  </a:cubicBezTo>
                  <a:cubicBezTo>
                    <a:pt x="9395" y="2046"/>
                    <a:pt x="8789" y="3811"/>
                    <a:pt x="9496" y="6200"/>
                  </a:cubicBezTo>
                  <a:cubicBezTo>
                    <a:pt x="10202" y="8588"/>
                    <a:pt x="12221" y="11600"/>
                    <a:pt x="14442" y="13884"/>
                  </a:cubicBezTo>
                  <a:cubicBezTo>
                    <a:pt x="16662" y="16169"/>
                    <a:pt x="19085" y="17727"/>
                    <a:pt x="21507" y="19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4529556" y="5452333"/>
              <a:ext cx="292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91" y="267"/>
                    <a:pt x="4383" y="533"/>
                    <a:pt x="7278" y="3067"/>
                  </a:cubicBezTo>
                  <a:cubicBezTo>
                    <a:pt x="10174" y="5600"/>
                    <a:pt x="13774" y="10400"/>
                    <a:pt x="16278" y="13867"/>
                  </a:cubicBezTo>
                  <a:cubicBezTo>
                    <a:pt x="18783" y="17333"/>
                    <a:pt x="20191" y="19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4659959" y="5452333"/>
              <a:ext cx="12359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6701" y="527"/>
                    <a:pt x="12381" y="1054"/>
                    <a:pt x="8421" y="2985"/>
                  </a:cubicBezTo>
                  <a:cubicBezTo>
                    <a:pt x="4461" y="4917"/>
                    <a:pt x="861" y="8254"/>
                    <a:pt x="141" y="11590"/>
                  </a:cubicBezTo>
                  <a:cubicBezTo>
                    <a:pt x="-579" y="14927"/>
                    <a:pt x="1581" y="18263"/>
                    <a:pt x="37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4858136" y="5303021"/>
              <a:ext cx="220324" cy="60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72" fill="norm" stroke="1" extrusionOk="0">
                  <a:moveTo>
                    <a:pt x="2601" y="20141"/>
                  </a:moveTo>
                  <a:cubicBezTo>
                    <a:pt x="1786" y="20741"/>
                    <a:pt x="971" y="21341"/>
                    <a:pt x="461" y="21454"/>
                  </a:cubicBezTo>
                  <a:cubicBezTo>
                    <a:pt x="-48" y="21566"/>
                    <a:pt x="-252" y="21191"/>
                    <a:pt x="461" y="19803"/>
                  </a:cubicBezTo>
                  <a:cubicBezTo>
                    <a:pt x="1174" y="18416"/>
                    <a:pt x="2805" y="16016"/>
                    <a:pt x="4944" y="13503"/>
                  </a:cubicBezTo>
                  <a:cubicBezTo>
                    <a:pt x="7084" y="10991"/>
                    <a:pt x="9733" y="8366"/>
                    <a:pt x="11974" y="6228"/>
                  </a:cubicBezTo>
                  <a:cubicBezTo>
                    <a:pt x="14216" y="4091"/>
                    <a:pt x="16050" y="2441"/>
                    <a:pt x="17273" y="1428"/>
                  </a:cubicBezTo>
                  <a:cubicBezTo>
                    <a:pt x="18495" y="416"/>
                    <a:pt x="19106" y="41"/>
                    <a:pt x="19718" y="3"/>
                  </a:cubicBezTo>
                  <a:cubicBezTo>
                    <a:pt x="20329" y="-34"/>
                    <a:pt x="20940" y="266"/>
                    <a:pt x="21144" y="1241"/>
                  </a:cubicBezTo>
                  <a:cubicBezTo>
                    <a:pt x="21348" y="2216"/>
                    <a:pt x="21144" y="3866"/>
                    <a:pt x="19616" y="5178"/>
                  </a:cubicBezTo>
                  <a:cubicBezTo>
                    <a:pt x="18088" y="6491"/>
                    <a:pt x="15235" y="7466"/>
                    <a:pt x="12586" y="7841"/>
                  </a:cubicBezTo>
                  <a:cubicBezTo>
                    <a:pt x="9937" y="8216"/>
                    <a:pt x="7491" y="7991"/>
                    <a:pt x="5046" y="7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5101834" y="5357083"/>
              <a:ext cx="145273" cy="15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66" fill="norm" stroke="1" extrusionOk="0">
                  <a:moveTo>
                    <a:pt x="2664" y="0"/>
                  </a:moveTo>
                  <a:cubicBezTo>
                    <a:pt x="3589" y="4962"/>
                    <a:pt x="4515" y="9924"/>
                    <a:pt x="4824" y="13135"/>
                  </a:cubicBezTo>
                  <a:cubicBezTo>
                    <a:pt x="5132" y="16346"/>
                    <a:pt x="4824" y="17805"/>
                    <a:pt x="4052" y="19119"/>
                  </a:cubicBezTo>
                  <a:cubicBezTo>
                    <a:pt x="3281" y="20432"/>
                    <a:pt x="2047" y="21600"/>
                    <a:pt x="1121" y="21454"/>
                  </a:cubicBezTo>
                  <a:cubicBezTo>
                    <a:pt x="195" y="21308"/>
                    <a:pt x="-422" y="19849"/>
                    <a:pt x="349" y="17076"/>
                  </a:cubicBezTo>
                  <a:cubicBezTo>
                    <a:pt x="1121" y="14303"/>
                    <a:pt x="3281" y="10216"/>
                    <a:pt x="6521" y="7589"/>
                  </a:cubicBezTo>
                  <a:cubicBezTo>
                    <a:pt x="9761" y="4962"/>
                    <a:pt x="14081" y="3795"/>
                    <a:pt x="16704" y="3795"/>
                  </a:cubicBezTo>
                  <a:cubicBezTo>
                    <a:pt x="19327" y="3795"/>
                    <a:pt x="20252" y="4962"/>
                    <a:pt x="21178" y="6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5253456" y="5407883"/>
              <a:ext cx="50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5336006" y="53570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5352235" y="5415887"/>
              <a:ext cx="110772" cy="11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0366" fill="norm" stroke="1" extrusionOk="0">
                  <a:moveTo>
                    <a:pt x="21328" y="841"/>
                  </a:moveTo>
                  <a:cubicBezTo>
                    <a:pt x="19290" y="83"/>
                    <a:pt x="17253" y="-675"/>
                    <a:pt x="13788" y="1030"/>
                  </a:cubicBezTo>
                  <a:cubicBezTo>
                    <a:pt x="10324" y="2736"/>
                    <a:pt x="5434" y="6904"/>
                    <a:pt x="2785" y="10125"/>
                  </a:cubicBezTo>
                  <a:cubicBezTo>
                    <a:pt x="136" y="13346"/>
                    <a:pt x="-272" y="15620"/>
                    <a:pt x="136" y="17514"/>
                  </a:cubicBezTo>
                  <a:cubicBezTo>
                    <a:pt x="543" y="19409"/>
                    <a:pt x="1766" y="20925"/>
                    <a:pt x="4415" y="20167"/>
                  </a:cubicBezTo>
                  <a:cubicBezTo>
                    <a:pt x="7064" y="19409"/>
                    <a:pt x="11139" y="16378"/>
                    <a:pt x="13381" y="13536"/>
                  </a:cubicBezTo>
                  <a:cubicBezTo>
                    <a:pt x="15622" y="10693"/>
                    <a:pt x="16030" y="8041"/>
                    <a:pt x="16437" y="5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5443956" y="5382483"/>
              <a:ext cx="234951" cy="2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6854"/>
                  </a:moveTo>
                  <a:cubicBezTo>
                    <a:pt x="778" y="5608"/>
                    <a:pt x="1557" y="4362"/>
                    <a:pt x="2530" y="3738"/>
                  </a:cubicBezTo>
                  <a:cubicBezTo>
                    <a:pt x="3503" y="3115"/>
                    <a:pt x="4670" y="3115"/>
                    <a:pt x="5935" y="4777"/>
                  </a:cubicBezTo>
                  <a:cubicBezTo>
                    <a:pt x="7200" y="6438"/>
                    <a:pt x="8562" y="9762"/>
                    <a:pt x="8951" y="12773"/>
                  </a:cubicBezTo>
                  <a:cubicBezTo>
                    <a:pt x="9341" y="15785"/>
                    <a:pt x="8757" y="18485"/>
                    <a:pt x="7881" y="19938"/>
                  </a:cubicBezTo>
                  <a:cubicBezTo>
                    <a:pt x="7005" y="21392"/>
                    <a:pt x="5838" y="21600"/>
                    <a:pt x="5157" y="21185"/>
                  </a:cubicBezTo>
                  <a:cubicBezTo>
                    <a:pt x="4476" y="20769"/>
                    <a:pt x="4281" y="19731"/>
                    <a:pt x="5643" y="17238"/>
                  </a:cubicBezTo>
                  <a:cubicBezTo>
                    <a:pt x="7005" y="14746"/>
                    <a:pt x="9924" y="10800"/>
                    <a:pt x="12843" y="7685"/>
                  </a:cubicBezTo>
                  <a:cubicBezTo>
                    <a:pt x="15762" y="4569"/>
                    <a:pt x="18681" y="22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383006" y="6011133"/>
              <a:ext cx="1422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" y="20000"/>
                    <a:pt x="129" y="18400"/>
                    <a:pt x="241" y="17733"/>
                  </a:cubicBezTo>
                  <a:cubicBezTo>
                    <a:pt x="354" y="17067"/>
                    <a:pt x="514" y="17333"/>
                    <a:pt x="1141" y="16933"/>
                  </a:cubicBezTo>
                  <a:cubicBezTo>
                    <a:pt x="1768" y="16533"/>
                    <a:pt x="2861" y="15467"/>
                    <a:pt x="4114" y="13867"/>
                  </a:cubicBezTo>
                  <a:cubicBezTo>
                    <a:pt x="5368" y="12267"/>
                    <a:pt x="6782" y="10133"/>
                    <a:pt x="8068" y="8400"/>
                  </a:cubicBezTo>
                  <a:cubicBezTo>
                    <a:pt x="9354" y="6667"/>
                    <a:pt x="10511" y="5333"/>
                    <a:pt x="11700" y="4267"/>
                  </a:cubicBezTo>
                  <a:cubicBezTo>
                    <a:pt x="12889" y="3200"/>
                    <a:pt x="14111" y="2400"/>
                    <a:pt x="15348" y="1600"/>
                  </a:cubicBezTo>
                  <a:cubicBezTo>
                    <a:pt x="16586" y="800"/>
                    <a:pt x="17839" y="0"/>
                    <a:pt x="18884" y="0"/>
                  </a:cubicBezTo>
                  <a:cubicBezTo>
                    <a:pt x="19929" y="0"/>
                    <a:pt x="20764" y="800"/>
                    <a:pt x="21600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427998" y="6091567"/>
              <a:ext cx="1383759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76" y="21600"/>
                  </a:moveTo>
                  <a:cubicBezTo>
                    <a:pt x="1179" y="21600"/>
                    <a:pt x="882" y="21600"/>
                    <a:pt x="602" y="21600"/>
                  </a:cubicBezTo>
                  <a:cubicBezTo>
                    <a:pt x="322" y="21600"/>
                    <a:pt x="58" y="21600"/>
                    <a:pt x="8" y="21600"/>
                  </a:cubicBezTo>
                  <a:cubicBezTo>
                    <a:pt x="-41" y="21600"/>
                    <a:pt x="124" y="21600"/>
                    <a:pt x="882" y="20903"/>
                  </a:cubicBezTo>
                  <a:cubicBezTo>
                    <a:pt x="1641" y="20206"/>
                    <a:pt x="2993" y="18813"/>
                    <a:pt x="4312" y="16723"/>
                  </a:cubicBezTo>
                  <a:cubicBezTo>
                    <a:pt x="5631" y="14632"/>
                    <a:pt x="6917" y="11845"/>
                    <a:pt x="8121" y="9406"/>
                  </a:cubicBezTo>
                  <a:cubicBezTo>
                    <a:pt x="9324" y="6968"/>
                    <a:pt x="10446" y="4877"/>
                    <a:pt x="11781" y="3135"/>
                  </a:cubicBezTo>
                  <a:cubicBezTo>
                    <a:pt x="13117" y="1394"/>
                    <a:pt x="14667" y="0"/>
                    <a:pt x="16332" y="0"/>
                  </a:cubicBezTo>
                  <a:cubicBezTo>
                    <a:pt x="17997" y="0"/>
                    <a:pt x="19778" y="1394"/>
                    <a:pt x="21559" y="2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78290" y="1960098"/>
              <a:ext cx="2251148" cy="216213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28006" y="3484259"/>
              <a:ext cx="1473201" cy="202775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52156" y="1845533"/>
              <a:ext cx="406401" cy="50801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83906" y="1865310"/>
              <a:ext cx="276314" cy="69124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39378" y="1870388"/>
              <a:ext cx="274730" cy="76746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68006" y="1896975"/>
              <a:ext cx="520701" cy="100959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02906" y="2012355"/>
              <a:ext cx="311151" cy="315779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063206" y="2150333"/>
              <a:ext cx="387351" cy="689908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025106" y="2658333"/>
              <a:ext cx="196851" cy="171451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12406" y="2772633"/>
              <a:ext cx="260351" cy="127001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3744" y="5928583"/>
              <a:ext cx="1618423" cy="311151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5603" y="5953975"/>
              <a:ext cx="1675404" cy="228609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32" y="6467084"/>
              <a:ext cx="226775" cy="507517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65250" y="6754083"/>
              <a:ext cx="35207" cy="120651"/>
            </a:xfrm>
            <a:prstGeom prst="rect">
              <a:avLst/>
            </a:prstGeom>
            <a:effectLst/>
          </p:spPr>
        </p:pic>
        <p:pic>
          <p:nvPicPr>
            <p:cNvPr id="656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2356" y="662708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9164" y="6640725"/>
              <a:ext cx="142268" cy="264670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4169" y="6461983"/>
              <a:ext cx="170938" cy="374149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7456" y="6620733"/>
              <a:ext cx="323851" cy="139701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48789" y="6614383"/>
              <a:ext cx="140807" cy="170005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13386" y="6291039"/>
              <a:ext cx="442771" cy="700798"/>
            </a:xfrm>
            <a:prstGeom prst="rect">
              <a:avLst/>
            </a:prstGeom>
            <a:effectLst/>
          </p:spPr>
        </p:pic>
        <p:pic>
          <p:nvPicPr>
            <p:cNvPr id="66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05089" y="6344251"/>
              <a:ext cx="347968" cy="363267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2701" y="7413690"/>
              <a:ext cx="275058" cy="191246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8213" y="7077370"/>
              <a:ext cx="660244" cy="476798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4169" y="7223983"/>
              <a:ext cx="238438" cy="233364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31517" y="7250326"/>
              <a:ext cx="504040" cy="211195"/>
            </a:xfrm>
            <a:prstGeom prst="rect">
              <a:avLst/>
            </a:prstGeom>
            <a:effectLst/>
          </p:spPr>
        </p:pic>
        <p:pic>
          <p:nvPicPr>
            <p:cNvPr id="678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780006" y="7300183"/>
              <a:ext cx="38101" cy="63501"/>
            </a:xfrm>
            <a:prstGeom prst="rect">
              <a:avLst/>
            </a:prstGeom>
            <a:effectLst/>
          </p:spPr>
        </p:pic>
        <p:pic>
          <p:nvPicPr>
            <p:cNvPr id="680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80006" y="721128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31966" y="7267302"/>
              <a:ext cx="277816" cy="281746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187347" y="6969726"/>
              <a:ext cx="627710" cy="408565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434056" y="7046183"/>
              <a:ext cx="292101" cy="114301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662656" y="5755910"/>
              <a:ext cx="1626732" cy="172674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732756" y="5728298"/>
              <a:ext cx="1136651" cy="98686"/>
            </a:xfrm>
            <a:prstGeom prst="rect">
              <a:avLst/>
            </a:prstGeom>
            <a:effectLst/>
          </p:spPr>
        </p:pic>
        <p:sp>
          <p:nvSpPr>
            <p:cNvPr id="692" name="Line"/>
            <p:cNvSpPr/>
            <p:nvPr/>
          </p:nvSpPr>
          <p:spPr>
            <a:xfrm>
              <a:off x="514530" y="30377"/>
              <a:ext cx="141527" cy="44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05" fill="norm" stroke="1" extrusionOk="0">
                  <a:moveTo>
                    <a:pt x="21239" y="880"/>
                  </a:moveTo>
                  <a:cubicBezTo>
                    <a:pt x="20286" y="468"/>
                    <a:pt x="19333" y="57"/>
                    <a:pt x="16951" y="5"/>
                  </a:cubicBezTo>
                  <a:cubicBezTo>
                    <a:pt x="14568" y="-46"/>
                    <a:pt x="10757" y="263"/>
                    <a:pt x="7739" y="777"/>
                  </a:cubicBezTo>
                  <a:cubicBezTo>
                    <a:pt x="4721" y="1291"/>
                    <a:pt x="2498" y="2011"/>
                    <a:pt x="1227" y="2628"/>
                  </a:cubicBezTo>
                  <a:cubicBezTo>
                    <a:pt x="-43" y="3245"/>
                    <a:pt x="-361" y="3760"/>
                    <a:pt x="433" y="4480"/>
                  </a:cubicBezTo>
                  <a:cubicBezTo>
                    <a:pt x="1227" y="5200"/>
                    <a:pt x="3133" y="6125"/>
                    <a:pt x="5357" y="7154"/>
                  </a:cubicBezTo>
                  <a:cubicBezTo>
                    <a:pt x="7580" y="8183"/>
                    <a:pt x="10121" y="9314"/>
                    <a:pt x="11551" y="10137"/>
                  </a:cubicBezTo>
                  <a:cubicBezTo>
                    <a:pt x="12980" y="10960"/>
                    <a:pt x="13298" y="11474"/>
                    <a:pt x="12980" y="11937"/>
                  </a:cubicBezTo>
                  <a:cubicBezTo>
                    <a:pt x="12663" y="12400"/>
                    <a:pt x="11710" y="12811"/>
                    <a:pt x="10439" y="13120"/>
                  </a:cubicBezTo>
                  <a:cubicBezTo>
                    <a:pt x="9168" y="13428"/>
                    <a:pt x="7580" y="13634"/>
                    <a:pt x="7421" y="13891"/>
                  </a:cubicBezTo>
                  <a:cubicBezTo>
                    <a:pt x="7263" y="14148"/>
                    <a:pt x="8533" y="14457"/>
                    <a:pt x="9168" y="14868"/>
                  </a:cubicBezTo>
                  <a:cubicBezTo>
                    <a:pt x="9804" y="15280"/>
                    <a:pt x="9804" y="15794"/>
                    <a:pt x="8692" y="16668"/>
                  </a:cubicBezTo>
                  <a:cubicBezTo>
                    <a:pt x="7580" y="17543"/>
                    <a:pt x="5357" y="18777"/>
                    <a:pt x="3927" y="19651"/>
                  </a:cubicBezTo>
                  <a:cubicBezTo>
                    <a:pt x="2498" y="20525"/>
                    <a:pt x="1863" y="21040"/>
                    <a:pt x="2339" y="21297"/>
                  </a:cubicBezTo>
                  <a:cubicBezTo>
                    <a:pt x="2815" y="21554"/>
                    <a:pt x="4404" y="21554"/>
                    <a:pt x="7263" y="21400"/>
                  </a:cubicBezTo>
                  <a:cubicBezTo>
                    <a:pt x="10121" y="21245"/>
                    <a:pt x="14251" y="20937"/>
                    <a:pt x="18380" y="20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783056" y="143733"/>
              <a:ext cx="1968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90" y="2400"/>
                    <a:pt x="4181" y="4800"/>
                    <a:pt x="6619" y="7754"/>
                  </a:cubicBezTo>
                  <a:cubicBezTo>
                    <a:pt x="9058" y="10708"/>
                    <a:pt x="11845" y="14215"/>
                    <a:pt x="14400" y="16615"/>
                  </a:cubicBezTo>
                  <a:cubicBezTo>
                    <a:pt x="16955" y="19015"/>
                    <a:pt x="19277" y="203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795756" y="92933"/>
              <a:ext cx="2286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0"/>
                    <a:pt x="19600" y="0"/>
                    <a:pt x="18800" y="494"/>
                  </a:cubicBezTo>
                  <a:cubicBezTo>
                    <a:pt x="18000" y="988"/>
                    <a:pt x="17400" y="1976"/>
                    <a:pt x="15700" y="4447"/>
                  </a:cubicBezTo>
                  <a:cubicBezTo>
                    <a:pt x="14000" y="6918"/>
                    <a:pt x="11200" y="10871"/>
                    <a:pt x="8400" y="13976"/>
                  </a:cubicBezTo>
                  <a:cubicBezTo>
                    <a:pt x="5600" y="17082"/>
                    <a:pt x="2800" y="193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062456" y="315183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214856" y="365983"/>
              <a:ext cx="44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1449806" y="365983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735556" y="359633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008606" y="334233"/>
              <a:ext cx="50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180056" y="42133"/>
              <a:ext cx="349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78" y="2512"/>
                    <a:pt x="2356" y="5023"/>
                    <a:pt x="4189" y="8121"/>
                  </a:cubicBezTo>
                  <a:cubicBezTo>
                    <a:pt x="6022" y="11219"/>
                    <a:pt x="8509" y="14902"/>
                    <a:pt x="11520" y="17247"/>
                  </a:cubicBezTo>
                  <a:cubicBezTo>
                    <a:pt x="14531" y="19591"/>
                    <a:pt x="18065" y="205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268956" y="42133"/>
              <a:ext cx="2476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77" y="0"/>
                    <a:pt x="19754" y="0"/>
                    <a:pt x="18738" y="775"/>
                  </a:cubicBezTo>
                  <a:cubicBezTo>
                    <a:pt x="17723" y="1551"/>
                    <a:pt x="16615" y="3102"/>
                    <a:pt x="14862" y="5151"/>
                  </a:cubicBezTo>
                  <a:cubicBezTo>
                    <a:pt x="13108" y="7200"/>
                    <a:pt x="10708" y="9748"/>
                    <a:pt x="8123" y="12572"/>
                  </a:cubicBezTo>
                  <a:cubicBezTo>
                    <a:pt x="5538" y="15397"/>
                    <a:pt x="2769" y="184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2525073" y="283491"/>
              <a:ext cx="182034" cy="9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4" fill="norm" stroke="1" extrusionOk="0">
                  <a:moveTo>
                    <a:pt x="502" y="6600"/>
                  </a:moveTo>
                  <a:cubicBezTo>
                    <a:pt x="251" y="8804"/>
                    <a:pt x="0" y="11008"/>
                    <a:pt x="0" y="13874"/>
                  </a:cubicBezTo>
                  <a:cubicBezTo>
                    <a:pt x="0" y="16739"/>
                    <a:pt x="251" y="20265"/>
                    <a:pt x="628" y="20706"/>
                  </a:cubicBezTo>
                  <a:cubicBezTo>
                    <a:pt x="1005" y="21147"/>
                    <a:pt x="1507" y="18502"/>
                    <a:pt x="3265" y="14755"/>
                  </a:cubicBezTo>
                  <a:cubicBezTo>
                    <a:pt x="5023" y="11008"/>
                    <a:pt x="8037" y="6159"/>
                    <a:pt x="10172" y="3294"/>
                  </a:cubicBezTo>
                  <a:cubicBezTo>
                    <a:pt x="12307" y="429"/>
                    <a:pt x="13563" y="-453"/>
                    <a:pt x="14316" y="208"/>
                  </a:cubicBezTo>
                  <a:cubicBezTo>
                    <a:pt x="15070" y="869"/>
                    <a:pt x="15321" y="3074"/>
                    <a:pt x="16451" y="6600"/>
                  </a:cubicBezTo>
                  <a:cubicBezTo>
                    <a:pt x="17581" y="10127"/>
                    <a:pt x="19591" y="14976"/>
                    <a:pt x="21600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2770606" y="20751"/>
              <a:ext cx="119709" cy="45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10" fill="norm" stroke="1" extrusionOk="0">
                  <a:moveTo>
                    <a:pt x="0" y="1015"/>
                  </a:moveTo>
                  <a:cubicBezTo>
                    <a:pt x="1137" y="613"/>
                    <a:pt x="2274" y="211"/>
                    <a:pt x="3789" y="61"/>
                  </a:cubicBezTo>
                  <a:cubicBezTo>
                    <a:pt x="5305" y="-90"/>
                    <a:pt x="7200" y="10"/>
                    <a:pt x="9853" y="714"/>
                  </a:cubicBezTo>
                  <a:cubicBezTo>
                    <a:pt x="12505" y="1417"/>
                    <a:pt x="15916" y="2723"/>
                    <a:pt x="17621" y="4130"/>
                  </a:cubicBezTo>
                  <a:cubicBezTo>
                    <a:pt x="19326" y="5536"/>
                    <a:pt x="19326" y="7043"/>
                    <a:pt x="18568" y="8399"/>
                  </a:cubicBezTo>
                  <a:cubicBezTo>
                    <a:pt x="17811" y="9756"/>
                    <a:pt x="16295" y="10961"/>
                    <a:pt x="16295" y="12066"/>
                  </a:cubicBezTo>
                  <a:cubicBezTo>
                    <a:pt x="16295" y="13171"/>
                    <a:pt x="17811" y="14176"/>
                    <a:pt x="19137" y="15382"/>
                  </a:cubicBezTo>
                  <a:cubicBezTo>
                    <a:pt x="20463" y="16587"/>
                    <a:pt x="21600" y="17994"/>
                    <a:pt x="21411" y="18898"/>
                  </a:cubicBezTo>
                  <a:cubicBezTo>
                    <a:pt x="21221" y="19802"/>
                    <a:pt x="19705" y="20204"/>
                    <a:pt x="15916" y="20556"/>
                  </a:cubicBezTo>
                  <a:cubicBezTo>
                    <a:pt x="12126" y="20907"/>
                    <a:pt x="6063" y="21209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217437" y="301778"/>
              <a:ext cx="448520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093" fill="norm" stroke="1" extrusionOk="0">
                  <a:moveTo>
                    <a:pt x="496" y="21093"/>
                  </a:moveTo>
                  <a:cubicBezTo>
                    <a:pt x="192" y="19876"/>
                    <a:pt x="-112" y="18659"/>
                    <a:pt x="40" y="15161"/>
                  </a:cubicBezTo>
                  <a:cubicBezTo>
                    <a:pt x="192" y="11662"/>
                    <a:pt x="801" y="5882"/>
                    <a:pt x="1409" y="2839"/>
                  </a:cubicBezTo>
                  <a:cubicBezTo>
                    <a:pt x="2018" y="-203"/>
                    <a:pt x="2626" y="-507"/>
                    <a:pt x="3285" y="558"/>
                  </a:cubicBezTo>
                  <a:cubicBezTo>
                    <a:pt x="3944" y="1623"/>
                    <a:pt x="4654" y="4056"/>
                    <a:pt x="5820" y="7099"/>
                  </a:cubicBezTo>
                  <a:cubicBezTo>
                    <a:pt x="6987" y="10141"/>
                    <a:pt x="8609" y="13792"/>
                    <a:pt x="10384" y="15008"/>
                  </a:cubicBezTo>
                  <a:cubicBezTo>
                    <a:pt x="12158" y="16225"/>
                    <a:pt x="14085" y="15008"/>
                    <a:pt x="15961" y="13031"/>
                  </a:cubicBezTo>
                  <a:cubicBezTo>
                    <a:pt x="17837" y="11054"/>
                    <a:pt x="19663" y="8316"/>
                    <a:pt x="21488" y="5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335756" y="194533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082"/>
                    <a:pt x="2880" y="10165"/>
                    <a:pt x="6480" y="13765"/>
                  </a:cubicBezTo>
                  <a:cubicBezTo>
                    <a:pt x="10080" y="17365"/>
                    <a:pt x="1584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3348456" y="992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3450056" y="232633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3443706" y="8023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3551656" y="0"/>
              <a:ext cx="177801" cy="33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14657" y="12407"/>
                  </a:moveTo>
                  <a:cubicBezTo>
                    <a:pt x="11829" y="12407"/>
                    <a:pt x="9000" y="12407"/>
                    <a:pt x="6814" y="13014"/>
                  </a:cubicBezTo>
                  <a:cubicBezTo>
                    <a:pt x="4629" y="13622"/>
                    <a:pt x="3086" y="14837"/>
                    <a:pt x="1929" y="15917"/>
                  </a:cubicBezTo>
                  <a:cubicBezTo>
                    <a:pt x="771" y="16997"/>
                    <a:pt x="0" y="17942"/>
                    <a:pt x="0" y="18684"/>
                  </a:cubicBezTo>
                  <a:cubicBezTo>
                    <a:pt x="0" y="19427"/>
                    <a:pt x="771" y="19967"/>
                    <a:pt x="2829" y="19765"/>
                  </a:cubicBezTo>
                  <a:cubicBezTo>
                    <a:pt x="4886" y="19562"/>
                    <a:pt x="8229" y="18617"/>
                    <a:pt x="11186" y="15715"/>
                  </a:cubicBezTo>
                  <a:cubicBezTo>
                    <a:pt x="14143" y="12812"/>
                    <a:pt x="16714" y="7952"/>
                    <a:pt x="18000" y="5185"/>
                  </a:cubicBezTo>
                  <a:cubicBezTo>
                    <a:pt x="19286" y="2417"/>
                    <a:pt x="19286" y="1742"/>
                    <a:pt x="18900" y="1067"/>
                  </a:cubicBezTo>
                  <a:cubicBezTo>
                    <a:pt x="18514" y="392"/>
                    <a:pt x="17743" y="-283"/>
                    <a:pt x="16843" y="122"/>
                  </a:cubicBezTo>
                  <a:cubicBezTo>
                    <a:pt x="15943" y="527"/>
                    <a:pt x="14914" y="2012"/>
                    <a:pt x="14143" y="4509"/>
                  </a:cubicBezTo>
                  <a:cubicBezTo>
                    <a:pt x="13371" y="7007"/>
                    <a:pt x="12857" y="10517"/>
                    <a:pt x="14143" y="13487"/>
                  </a:cubicBezTo>
                  <a:cubicBezTo>
                    <a:pt x="15429" y="16457"/>
                    <a:pt x="18514" y="18887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4129506" y="169133"/>
              <a:ext cx="114301" cy="36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0"/>
                  </a:moveTo>
                  <a:cubicBezTo>
                    <a:pt x="2000" y="245"/>
                    <a:pt x="4000" y="491"/>
                    <a:pt x="5800" y="1780"/>
                  </a:cubicBezTo>
                  <a:cubicBezTo>
                    <a:pt x="7600" y="3068"/>
                    <a:pt x="9200" y="5400"/>
                    <a:pt x="10600" y="8468"/>
                  </a:cubicBezTo>
                  <a:cubicBezTo>
                    <a:pt x="12000" y="11536"/>
                    <a:pt x="13200" y="15341"/>
                    <a:pt x="14200" y="17734"/>
                  </a:cubicBezTo>
                  <a:cubicBezTo>
                    <a:pt x="15200" y="20127"/>
                    <a:pt x="16000" y="21109"/>
                    <a:pt x="17200" y="21355"/>
                  </a:cubicBezTo>
                  <a:cubicBezTo>
                    <a:pt x="18400" y="21600"/>
                    <a:pt x="20000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4131238" y="130594"/>
              <a:ext cx="324555" cy="42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68" fill="norm" stroke="1" extrusionOk="0">
                  <a:moveTo>
                    <a:pt x="1558" y="5796"/>
                  </a:moveTo>
                  <a:cubicBezTo>
                    <a:pt x="861" y="5368"/>
                    <a:pt x="165" y="4941"/>
                    <a:pt x="25" y="4459"/>
                  </a:cubicBezTo>
                  <a:cubicBezTo>
                    <a:pt x="-114" y="3978"/>
                    <a:pt x="304" y="3444"/>
                    <a:pt x="1698" y="2695"/>
                  </a:cubicBezTo>
                  <a:cubicBezTo>
                    <a:pt x="3091" y="1947"/>
                    <a:pt x="5460" y="984"/>
                    <a:pt x="7829" y="450"/>
                  </a:cubicBezTo>
                  <a:cubicBezTo>
                    <a:pt x="10198" y="-85"/>
                    <a:pt x="12567" y="-192"/>
                    <a:pt x="14658" y="396"/>
                  </a:cubicBezTo>
                  <a:cubicBezTo>
                    <a:pt x="16748" y="984"/>
                    <a:pt x="18560" y="2267"/>
                    <a:pt x="19744" y="3818"/>
                  </a:cubicBezTo>
                  <a:cubicBezTo>
                    <a:pt x="20929" y="5368"/>
                    <a:pt x="21486" y="7186"/>
                    <a:pt x="21347" y="9004"/>
                  </a:cubicBezTo>
                  <a:cubicBezTo>
                    <a:pt x="21207" y="10822"/>
                    <a:pt x="20371" y="12640"/>
                    <a:pt x="18281" y="14618"/>
                  </a:cubicBezTo>
                  <a:cubicBezTo>
                    <a:pt x="16191" y="16596"/>
                    <a:pt x="12846" y="18735"/>
                    <a:pt x="10616" y="19911"/>
                  </a:cubicBezTo>
                  <a:cubicBezTo>
                    <a:pt x="8387" y="21087"/>
                    <a:pt x="7272" y="21301"/>
                    <a:pt x="6366" y="21355"/>
                  </a:cubicBezTo>
                  <a:cubicBezTo>
                    <a:pt x="5460" y="21408"/>
                    <a:pt x="4763" y="21301"/>
                    <a:pt x="4276" y="20980"/>
                  </a:cubicBezTo>
                  <a:cubicBezTo>
                    <a:pt x="3788" y="20659"/>
                    <a:pt x="3509" y="20125"/>
                    <a:pt x="3231" y="19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4628880" y="120035"/>
              <a:ext cx="262627" cy="38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05" fill="norm" stroke="1" extrusionOk="0">
                  <a:moveTo>
                    <a:pt x="21270" y="613"/>
                  </a:moveTo>
                  <a:cubicBezTo>
                    <a:pt x="20584" y="259"/>
                    <a:pt x="19899" y="-95"/>
                    <a:pt x="18356" y="23"/>
                  </a:cubicBezTo>
                  <a:cubicBezTo>
                    <a:pt x="16813" y="141"/>
                    <a:pt x="14413" y="731"/>
                    <a:pt x="11841" y="2207"/>
                  </a:cubicBezTo>
                  <a:cubicBezTo>
                    <a:pt x="9270" y="3682"/>
                    <a:pt x="6527" y="6043"/>
                    <a:pt x="4384" y="8580"/>
                  </a:cubicBezTo>
                  <a:cubicBezTo>
                    <a:pt x="2241" y="11118"/>
                    <a:pt x="699" y="13833"/>
                    <a:pt x="184" y="15898"/>
                  </a:cubicBezTo>
                  <a:cubicBezTo>
                    <a:pt x="-330" y="17964"/>
                    <a:pt x="184" y="19380"/>
                    <a:pt x="2327" y="20266"/>
                  </a:cubicBezTo>
                  <a:cubicBezTo>
                    <a:pt x="4470" y="21151"/>
                    <a:pt x="8241" y="21505"/>
                    <a:pt x="11241" y="21505"/>
                  </a:cubicBezTo>
                  <a:cubicBezTo>
                    <a:pt x="14241" y="21505"/>
                    <a:pt x="16470" y="21151"/>
                    <a:pt x="18699" y="20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4857334" y="165729"/>
              <a:ext cx="238447" cy="31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44" fill="norm" stroke="1" extrusionOk="0">
                  <a:moveTo>
                    <a:pt x="16556" y="4491"/>
                  </a:moveTo>
                  <a:cubicBezTo>
                    <a:pt x="15616" y="4065"/>
                    <a:pt x="14677" y="3639"/>
                    <a:pt x="13738" y="3426"/>
                  </a:cubicBezTo>
                  <a:cubicBezTo>
                    <a:pt x="12799" y="3213"/>
                    <a:pt x="11860" y="3213"/>
                    <a:pt x="10639" y="3710"/>
                  </a:cubicBezTo>
                  <a:cubicBezTo>
                    <a:pt x="9418" y="4207"/>
                    <a:pt x="7916" y="5202"/>
                    <a:pt x="6507" y="6836"/>
                  </a:cubicBezTo>
                  <a:cubicBezTo>
                    <a:pt x="5098" y="8470"/>
                    <a:pt x="3783" y="10744"/>
                    <a:pt x="3220" y="12947"/>
                  </a:cubicBezTo>
                  <a:cubicBezTo>
                    <a:pt x="2656" y="15149"/>
                    <a:pt x="2844" y="17281"/>
                    <a:pt x="3408" y="18702"/>
                  </a:cubicBezTo>
                  <a:cubicBezTo>
                    <a:pt x="3971" y="20123"/>
                    <a:pt x="4910" y="20834"/>
                    <a:pt x="6507" y="21118"/>
                  </a:cubicBezTo>
                  <a:cubicBezTo>
                    <a:pt x="8103" y="21402"/>
                    <a:pt x="10357" y="21260"/>
                    <a:pt x="12705" y="20123"/>
                  </a:cubicBezTo>
                  <a:cubicBezTo>
                    <a:pt x="15053" y="18986"/>
                    <a:pt x="17495" y="16855"/>
                    <a:pt x="19091" y="14226"/>
                  </a:cubicBezTo>
                  <a:cubicBezTo>
                    <a:pt x="20688" y="11597"/>
                    <a:pt x="21439" y="8470"/>
                    <a:pt x="21063" y="6126"/>
                  </a:cubicBezTo>
                  <a:cubicBezTo>
                    <a:pt x="20688" y="3781"/>
                    <a:pt x="19185" y="2218"/>
                    <a:pt x="17495" y="1223"/>
                  </a:cubicBezTo>
                  <a:cubicBezTo>
                    <a:pt x="15804" y="228"/>
                    <a:pt x="13926" y="-198"/>
                    <a:pt x="11390" y="86"/>
                  </a:cubicBezTo>
                  <a:cubicBezTo>
                    <a:pt x="8855" y="370"/>
                    <a:pt x="5662" y="1365"/>
                    <a:pt x="3502" y="2573"/>
                  </a:cubicBezTo>
                  <a:cubicBezTo>
                    <a:pt x="1342" y="3781"/>
                    <a:pt x="215" y="5202"/>
                    <a:pt x="27" y="6694"/>
                  </a:cubicBezTo>
                  <a:cubicBezTo>
                    <a:pt x="-161" y="8186"/>
                    <a:pt x="590" y="9749"/>
                    <a:pt x="3408" y="10815"/>
                  </a:cubicBezTo>
                  <a:cubicBezTo>
                    <a:pt x="6225" y="11881"/>
                    <a:pt x="11109" y="12449"/>
                    <a:pt x="14208" y="12591"/>
                  </a:cubicBezTo>
                  <a:cubicBezTo>
                    <a:pt x="17307" y="12734"/>
                    <a:pt x="18622" y="12449"/>
                    <a:pt x="19936" y="12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5196306" y="150083"/>
              <a:ext cx="122968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8640" y="0"/>
                  </a:moveTo>
                  <a:cubicBezTo>
                    <a:pt x="12960" y="2647"/>
                    <a:pt x="17280" y="5294"/>
                    <a:pt x="19440" y="7835"/>
                  </a:cubicBezTo>
                  <a:cubicBezTo>
                    <a:pt x="21600" y="10376"/>
                    <a:pt x="21600" y="12812"/>
                    <a:pt x="18000" y="15088"/>
                  </a:cubicBezTo>
                  <a:cubicBezTo>
                    <a:pt x="14400" y="17365"/>
                    <a:pt x="720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1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843756" y="658472"/>
              <a:ext cx="767819" cy="174493"/>
            </a:xfrm>
            <a:prstGeom prst="rect">
              <a:avLst/>
            </a:prstGeom>
            <a:effectLst/>
          </p:spPr>
        </p:pic>
        <p:pic>
          <p:nvPicPr>
            <p:cNvPr id="71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62906" y="537433"/>
              <a:ext cx="488951" cy="171451"/>
            </a:xfrm>
            <a:prstGeom prst="rect">
              <a:avLst/>
            </a:prstGeom>
            <a:effectLst/>
          </p:spPr>
        </p:pic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36990" y="687631"/>
              <a:ext cx="461749" cy="256203"/>
            </a:xfrm>
            <a:prstGeom prst="rect">
              <a:avLst/>
            </a:prstGeom>
            <a:effectLst/>
          </p:spPr>
        </p:pic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8406" y="813403"/>
              <a:ext cx="2637368" cy="1304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Drawing"/>
          <p:cNvGrpSpPr/>
          <p:nvPr/>
        </p:nvGrpSpPr>
        <p:grpSpPr>
          <a:xfrm>
            <a:off x="1517593" y="1276354"/>
            <a:ext cx="11226216" cy="6991347"/>
            <a:chOff x="0" y="0"/>
            <a:chExt cx="11226215" cy="6991345"/>
          </a:xfrm>
        </p:grpSpPr>
        <p:sp>
          <p:nvSpPr>
            <p:cNvPr id="725" name="Line"/>
            <p:cNvSpPr/>
            <p:nvPr/>
          </p:nvSpPr>
          <p:spPr>
            <a:xfrm>
              <a:off x="1133332" y="69841"/>
              <a:ext cx="155775" cy="534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91" fill="norm" stroke="1" extrusionOk="0">
                  <a:moveTo>
                    <a:pt x="20916" y="3304"/>
                  </a:moveTo>
                  <a:cubicBezTo>
                    <a:pt x="20916" y="2372"/>
                    <a:pt x="20916" y="1440"/>
                    <a:pt x="20348" y="805"/>
                  </a:cubicBezTo>
                  <a:cubicBezTo>
                    <a:pt x="19779" y="170"/>
                    <a:pt x="18642" y="-169"/>
                    <a:pt x="15232" y="85"/>
                  </a:cubicBezTo>
                  <a:cubicBezTo>
                    <a:pt x="11821" y="339"/>
                    <a:pt x="6137" y="1186"/>
                    <a:pt x="3011" y="2118"/>
                  </a:cubicBezTo>
                  <a:cubicBezTo>
                    <a:pt x="-116" y="3050"/>
                    <a:pt x="-684" y="4066"/>
                    <a:pt x="737" y="4998"/>
                  </a:cubicBezTo>
                  <a:cubicBezTo>
                    <a:pt x="2158" y="5930"/>
                    <a:pt x="5569" y="6777"/>
                    <a:pt x="8411" y="7539"/>
                  </a:cubicBezTo>
                  <a:cubicBezTo>
                    <a:pt x="11253" y="8302"/>
                    <a:pt x="13527" y="8979"/>
                    <a:pt x="14805" y="9826"/>
                  </a:cubicBezTo>
                  <a:cubicBezTo>
                    <a:pt x="16084" y="10673"/>
                    <a:pt x="16369" y="11690"/>
                    <a:pt x="16084" y="12367"/>
                  </a:cubicBezTo>
                  <a:cubicBezTo>
                    <a:pt x="15800" y="13045"/>
                    <a:pt x="14948" y="13384"/>
                    <a:pt x="13527" y="13680"/>
                  </a:cubicBezTo>
                  <a:cubicBezTo>
                    <a:pt x="12105" y="13977"/>
                    <a:pt x="10116" y="14231"/>
                    <a:pt x="9690" y="14485"/>
                  </a:cubicBezTo>
                  <a:cubicBezTo>
                    <a:pt x="9263" y="14739"/>
                    <a:pt x="10400" y="14993"/>
                    <a:pt x="10684" y="15586"/>
                  </a:cubicBezTo>
                  <a:cubicBezTo>
                    <a:pt x="10969" y="16179"/>
                    <a:pt x="10400" y="17111"/>
                    <a:pt x="9832" y="17958"/>
                  </a:cubicBezTo>
                  <a:cubicBezTo>
                    <a:pt x="9263" y="18805"/>
                    <a:pt x="8695" y="19567"/>
                    <a:pt x="8553" y="20203"/>
                  </a:cubicBezTo>
                  <a:cubicBezTo>
                    <a:pt x="8411" y="20838"/>
                    <a:pt x="8695" y="21346"/>
                    <a:pt x="10684" y="21389"/>
                  </a:cubicBezTo>
                  <a:cubicBezTo>
                    <a:pt x="12674" y="21431"/>
                    <a:pt x="16369" y="21007"/>
                    <a:pt x="20063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1372605" y="236647"/>
              <a:ext cx="367352" cy="23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44" fill="norm" stroke="1" extrusionOk="0">
                  <a:moveTo>
                    <a:pt x="1061" y="1012"/>
                  </a:moveTo>
                  <a:cubicBezTo>
                    <a:pt x="565" y="428"/>
                    <a:pt x="68" y="-156"/>
                    <a:pt x="6" y="39"/>
                  </a:cubicBezTo>
                  <a:cubicBezTo>
                    <a:pt x="-56" y="233"/>
                    <a:pt x="316" y="1206"/>
                    <a:pt x="1806" y="3152"/>
                  </a:cubicBezTo>
                  <a:cubicBezTo>
                    <a:pt x="3296" y="5098"/>
                    <a:pt x="5903" y="8017"/>
                    <a:pt x="9378" y="11228"/>
                  </a:cubicBezTo>
                  <a:cubicBezTo>
                    <a:pt x="12854" y="14439"/>
                    <a:pt x="17199" y="17941"/>
                    <a:pt x="21544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496763" y="158745"/>
              <a:ext cx="17969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1322" y="0"/>
                  </a:moveTo>
                  <a:cubicBezTo>
                    <a:pt x="20066" y="929"/>
                    <a:pt x="18810" y="1858"/>
                    <a:pt x="16299" y="4239"/>
                  </a:cubicBezTo>
                  <a:cubicBezTo>
                    <a:pt x="13787" y="6619"/>
                    <a:pt x="10020" y="10452"/>
                    <a:pt x="7006" y="13297"/>
                  </a:cubicBezTo>
                  <a:cubicBezTo>
                    <a:pt x="3992" y="16142"/>
                    <a:pt x="1731" y="18000"/>
                    <a:pt x="727" y="19219"/>
                  </a:cubicBezTo>
                  <a:cubicBezTo>
                    <a:pt x="-278" y="20439"/>
                    <a:pt x="-27" y="21019"/>
                    <a:pt x="2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854256" y="425445"/>
              <a:ext cx="1569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5472"/>
                    <a:pt x="16200" y="10944"/>
                    <a:pt x="18900" y="14544"/>
                  </a:cubicBezTo>
                  <a:cubicBezTo>
                    <a:pt x="21600" y="18144"/>
                    <a:pt x="18900" y="19872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930456" y="533395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4400"/>
                    <a:pt x="2618" y="7200"/>
                    <a:pt x="6218" y="3600"/>
                  </a:cubicBezTo>
                  <a:cubicBezTo>
                    <a:pt x="9818" y="0"/>
                    <a:pt x="157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2247956" y="482595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2552756" y="488945"/>
              <a:ext cx="3922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0"/>
                    <a:pt x="17280" y="0"/>
                    <a:pt x="19440" y="3600"/>
                  </a:cubicBezTo>
                  <a:cubicBezTo>
                    <a:pt x="21600" y="7200"/>
                    <a:pt x="17280" y="144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2911441" y="141397"/>
              <a:ext cx="257266" cy="3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97" fill="norm" stroke="1" extrusionOk="0">
                  <a:moveTo>
                    <a:pt x="3991" y="1826"/>
                  </a:moveTo>
                  <a:cubicBezTo>
                    <a:pt x="3106" y="1440"/>
                    <a:pt x="2221" y="1054"/>
                    <a:pt x="1424" y="668"/>
                  </a:cubicBezTo>
                  <a:cubicBezTo>
                    <a:pt x="627" y="283"/>
                    <a:pt x="-81" y="-103"/>
                    <a:pt x="8" y="26"/>
                  </a:cubicBezTo>
                  <a:cubicBezTo>
                    <a:pt x="96" y="154"/>
                    <a:pt x="981" y="797"/>
                    <a:pt x="3460" y="3111"/>
                  </a:cubicBezTo>
                  <a:cubicBezTo>
                    <a:pt x="5939" y="5426"/>
                    <a:pt x="10011" y="9411"/>
                    <a:pt x="13286" y="12754"/>
                  </a:cubicBezTo>
                  <a:cubicBezTo>
                    <a:pt x="16562" y="16097"/>
                    <a:pt x="19040" y="18797"/>
                    <a:pt x="21519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2971856" y="107945"/>
              <a:ext cx="1524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504"/>
                    <a:pt x="15600" y="3009"/>
                    <a:pt x="12450" y="5266"/>
                  </a:cubicBezTo>
                  <a:cubicBezTo>
                    <a:pt x="9300" y="7522"/>
                    <a:pt x="6000" y="10531"/>
                    <a:pt x="3900" y="13379"/>
                  </a:cubicBezTo>
                  <a:cubicBezTo>
                    <a:pt x="1800" y="16227"/>
                    <a:pt x="900" y="189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3244906" y="412830"/>
              <a:ext cx="127001" cy="11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2" fill="norm" stroke="1" extrusionOk="0">
                  <a:moveTo>
                    <a:pt x="0" y="6928"/>
                  </a:moveTo>
                  <a:cubicBezTo>
                    <a:pt x="0" y="9242"/>
                    <a:pt x="0" y="11556"/>
                    <a:pt x="0" y="14256"/>
                  </a:cubicBezTo>
                  <a:cubicBezTo>
                    <a:pt x="0" y="16956"/>
                    <a:pt x="0" y="20042"/>
                    <a:pt x="0" y="20620"/>
                  </a:cubicBezTo>
                  <a:cubicBezTo>
                    <a:pt x="0" y="21199"/>
                    <a:pt x="0" y="19270"/>
                    <a:pt x="1080" y="15606"/>
                  </a:cubicBezTo>
                  <a:cubicBezTo>
                    <a:pt x="2160" y="11942"/>
                    <a:pt x="4320" y="6542"/>
                    <a:pt x="6300" y="3456"/>
                  </a:cubicBezTo>
                  <a:cubicBezTo>
                    <a:pt x="8280" y="370"/>
                    <a:pt x="10080" y="-401"/>
                    <a:pt x="11700" y="178"/>
                  </a:cubicBezTo>
                  <a:cubicBezTo>
                    <a:pt x="13320" y="756"/>
                    <a:pt x="14760" y="2685"/>
                    <a:pt x="16380" y="6156"/>
                  </a:cubicBezTo>
                  <a:cubicBezTo>
                    <a:pt x="18000" y="9628"/>
                    <a:pt x="19800" y="14642"/>
                    <a:pt x="21600" y="19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3467156" y="2939"/>
              <a:ext cx="173963" cy="60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71" fill="norm" stroke="1" extrusionOk="0">
                  <a:moveTo>
                    <a:pt x="0" y="1476"/>
                  </a:moveTo>
                  <a:cubicBezTo>
                    <a:pt x="257" y="1100"/>
                    <a:pt x="514" y="724"/>
                    <a:pt x="1286" y="460"/>
                  </a:cubicBezTo>
                  <a:cubicBezTo>
                    <a:pt x="2057" y="197"/>
                    <a:pt x="3343" y="46"/>
                    <a:pt x="4757" y="9"/>
                  </a:cubicBezTo>
                  <a:cubicBezTo>
                    <a:pt x="6171" y="-29"/>
                    <a:pt x="7714" y="46"/>
                    <a:pt x="8871" y="573"/>
                  </a:cubicBezTo>
                  <a:cubicBezTo>
                    <a:pt x="10029" y="1100"/>
                    <a:pt x="10800" y="2078"/>
                    <a:pt x="10286" y="3621"/>
                  </a:cubicBezTo>
                  <a:cubicBezTo>
                    <a:pt x="9771" y="5164"/>
                    <a:pt x="7971" y="7271"/>
                    <a:pt x="6814" y="8513"/>
                  </a:cubicBezTo>
                  <a:cubicBezTo>
                    <a:pt x="5657" y="9755"/>
                    <a:pt x="5143" y="10131"/>
                    <a:pt x="4757" y="10508"/>
                  </a:cubicBezTo>
                  <a:cubicBezTo>
                    <a:pt x="4371" y="10884"/>
                    <a:pt x="4114" y="11260"/>
                    <a:pt x="5529" y="11862"/>
                  </a:cubicBezTo>
                  <a:cubicBezTo>
                    <a:pt x="6943" y="12464"/>
                    <a:pt x="10029" y="13292"/>
                    <a:pt x="12986" y="14346"/>
                  </a:cubicBezTo>
                  <a:cubicBezTo>
                    <a:pt x="15943" y="15400"/>
                    <a:pt x="18771" y="16679"/>
                    <a:pt x="20186" y="17545"/>
                  </a:cubicBezTo>
                  <a:cubicBezTo>
                    <a:pt x="21600" y="18410"/>
                    <a:pt x="21600" y="18862"/>
                    <a:pt x="19029" y="19464"/>
                  </a:cubicBezTo>
                  <a:cubicBezTo>
                    <a:pt x="16457" y="20066"/>
                    <a:pt x="11314" y="20818"/>
                    <a:pt x="6171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4135317" y="323845"/>
              <a:ext cx="322440" cy="14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06" fill="norm" stroke="1" extrusionOk="0">
                  <a:moveTo>
                    <a:pt x="3294" y="16904"/>
                  </a:moveTo>
                  <a:cubicBezTo>
                    <a:pt x="2588" y="17217"/>
                    <a:pt x="1882" y="17530"/>
                    <a:pt x="1318" y="17061"/>
                  </a:cubicBezTo>
                  <a:cubicBezTo>
                    <a:pt x="753" y="16591"/>
                    <a:pt x="330" y="15339"/>
                    <a:pt x="118" y="13617"/>
                  </a:cubicBezTo>
                  <a:cubicBezTo>
                    <a:pt x="-94" y="11896"/>
                    <a:pt x="-94" y="9704"/>
                    <a:pt x="753" y="7826"/>
                  </a:cubicBezTo>
                  <a:cubicBezTo>
                    <a:pt x="1600" y="5948"/>
                    <a:pt x="3294" y="4383"/>
                    <a:pt x="5059" y="6104"/>
                  </a:cubicBezTo>
                  <a:cubicBezTo>
                    <a:pt x="6824" y="7826"/>
                    <a:pt x="8659" y="12835"/>
                    <a:pt x="10000" y="15965"/>
                  </a:cubicBezTo>
                  <a:cubicBezTo>
                    <a:pt x="11341" y="19096"/>
                    <a:pt x="12188" y="20348"/>
                    <a:pt x="13106" y="20974"/>
                  </a:cubicBezTo>
                  <a:cubicBezTo>
                    <a:pt x="14024" y="21600"/>
                    <a:pt x="15012" y="21600"/>
                    <a:pt x="16282" y="18626"/>
                  </a:cubicBezTo>
                  <a:cubicBezTo>
                    <a:pt x="17553" y="15652"/>
                    <a:pt x="19106" y="9704"/>
                    <a:pt x="20024" y="6104"/>
                  </a:cubicBezTo>
                  <a:cubicBezTo>
                    <a:pt x="20941" y="2504"/>
                    <a:pt x="21224" y="1252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4875401" y="-1"/>
              <a:ext cx="180234" cy="51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511" fill="norm" stroke="1" extrusionOk="0">
                  <a:moveTo>
                    <a:pt x="4587" y="7498"/>
                  </a:moveTo>
                  <a:cubicBezTo>
                    <a:pt x="5323" y="10175"/>
                    <a:pt x="6060" y="12853"/>
                    <a:pt x="6305" y="15040"/>
                  </a:cubicBezTo>
                  <a:cubicBezTo>
                    <a:pt x="6551" y="17227"/>
                    <a:pt x="6305" y="18923"/>
                    <a:pt x="6060" y="19994"/>
                  </a:cubicBezTo>
                  <a:cubicBezTo>
                    <a:pt x="5814" y="21065"/>
                    <a:pt x="5569" y="21511"/>
                    <a:pt x="5201" y="21511"/>
                  </a:cubicBezTo>
                  <a:cubicBezTo>
                    <a:pt x="4833" y="21511"/>
                    <a:pt x="4342" y="21065"/>
                    <a:pt x="3973" y="19280"/>
                  </a:cubicBezTo>
                  <a:cubicBezTo>
                    <a:pt x="3605" y="17494"/>
                    <a:pt x="3360" y="14371"/>
                    <a:pt x="3605" y="11247"/>
                  </a:cubicBezTo>
                  <a:cubicBezTo>
                    <a:pt x="3851" y="8123"/>
                    <a:pt x="4587" y="4999"/>
                    <a:pt x="5323" y="3169"/>
                  </a:cubicBezTo>
                  <a:cubicBezTo>
                    <a:pt x="6060" y="1339"/>
                    <a:pt x="6796" y="804"/>
                    <a:pt x="7778" y="447"/>
                  </a:cubicBezTo>
                  <a:cubicBezTo>
                    <a:pt x="8760" y="90"/>
                    <a:pt x="9987" y="-89"/>
                    <a:pt x="10969" y="45"/>
                  </a:cubicBezTo>
                  <a:cubicBezTo>
                    <a:pt x="11951" y="179"/>
                    <a:pt x="12687" y="625"/>
                    <a:pt x="13546" y="2009"/>
                  </a:cubicBezTo>
                  <a:cubicBezTo>
                    <a:pt x="14405" y="3392"/>
                    <a:pt x="15387" y="5713"/>
                    <a:pt x="15633" y="7096"/>
                  </a:cubicBezTo>
                  <a:cubicBezTo>
                    <a:pt x="15878" y="8480"/>
                    <a:pt x="15387" y="8926"/>
                    <a:pt x="14651" y="9417"/>
                  </a:cubicBezTo>
                  <a:cubicBezTo>
                    <a:pt x="13914" y="9908"/>
                    <a:pt x="12933" y="10443"/>
                    <a:pt x="13055" y="10800"/>
                  </a:cubicBezTo>
                  <a:cubicBezTo>
                    <a:pt x="13178" y="11157"/>
                    <a:pt x="14405" y="11336"/>
                    <a:pt x="15878" y="11827"/>
                  </a:cubicBezTo>
                  <a:cubicBezTo>
                    <a:pt x="17351" y="12318"/>
                    <a:pt x="19069" y="13121"/>
                    <a:pt x="20051" y="14058"/>
                  </a:cubicBezTo>
                  <a:cubicBezTo>
                    <a:pt x="21033" y="14995"/>
                    <a:pt x="21278" y="16066"/>
                    <a:pt x="20173" y="17048"/>
                  </a:cubicBezTo>
                  <a:cubicBezTo>
                    <a:pt x="19069" y="18030"/>
                    <a:pt x="16614" y="18923"/>
                    <a:pt x="14160" y="19458"/>
                  </a:cubicBezTo>
                  <a:cubicBezTo>
                    <a:pt x="11705" y="19994"/>
                    <a:pt x="9251" y="20172"/>
                    <a:pt x="6919" y="20261"/>
                  </a:cubicBezTo>
                  <a:cubicBezTo>
                    <a:pt x="4587" y="20351"/>
                    <a:pt x="2378" y="20351"/>
                    <a:pt x="1151" y="20128"/>
                  </a:cubicBezTo>
                  <a:cubicBezTo>
                    <a:pt x="-77" y="19904"/>
                    <a:pt x="-322" y="19458"/>
                    <a:pt x="414" y="19056"/>
                  </a:cubicBezTo>
                  <a:cubicBezTo>
                    <a:pt x="1151" y="18655"/>
                    <a:pt x="2869" y="18298"/>
                    <a:pt x="4587" y="17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5139601" y="256386"/>
              <a:ext cx="130956" cy="16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99" fill="norm" stroke="1" extrusionOk="0">
                  <a:moveTo>
                    <a:pt x="1669" y="10899"/>
                  </a:moveTo>
                  <a:cubicBezTo>
                    <a:pt x="4412" y="8499"/>
                    <a:pt x="7155" y="6099"/>
                    <a:pt x="8526" y="4099"/>
                  </a:cubicBezTo>
                  <a:cubicBezTo>
                    <a:pt x="9898" y="2099"/>
                    <a:pt x="9898" y="499"/>
                    <a:pt x="9041" y="99"/>
                  </a:cubicBezTo>
                  <a:cubicBezTo>
                    <a:pt x="8183" y="-301"/>
                    <a:pt x="6469" y="499"/>
                    <a:pt x="4583" y="2766"/>
                  </a:cubicBezTo>
                  <a:cubicBezTo>
                    <a:pt x="2698" y="5032"/>
                    <a:pt x="641" y="8766"/>
                    <a:pt x="126" y="11832"/>
                  </a:cubicBezTo>
                  <a:cubicBezTo>
                    <a:pt x="-388" y="14899"/>
                    <a:pt x="641" y="17299"/>
                    <a:pt x="3726" y="18899"/>
                  </a:cubicBezTo>
                  <a:cubicBezTo>
                    <a:pt x="6812" y="20499"/>
                    <a:pt x="11955" y="21299"/>
                    <a:pt x="15212" y="21299"/>
                  </a:cubicBezTo>
                  <a:cubicBezTo>
                    <a:pt x="18469" y="21299"/>
                    <a:pt x="19841" y="20499"/>
                    <a:pt x="21212" y="19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5327706" y="241295"/>
              <a:ext cx="120651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0"/>
                  </a:moveTo>
                  <a:cubicBezTo>
                    <a:pt x="4926" y="4741"/>
                    <a:pt x="9853" y="9483"/>
                    <a:pt x="12505" y="12512"/>
                  </a:cubicBezTo>
                  <a:cubicBezTo>
                    <a:pt x="15158" y="15541"/>
                    <a:pt x="15537" y="16859"/>
                    <a:pt x="15347" y="18176"/>
                  </a:cubicBezTo>
                  <a:cubicBezTo>
                    <a:pt x="15158" y="19493"/>
                    <a:pt x="14400" y="20810"/>
                    <a:pt x="13074" y="21205"/>
                  </a:cubicBezTo>
                  <a:cubicBezTo>
                    <a:pt x="11747" y="21600"/>
                    <a:pt x="9853" y="21073"/>
                    <a:pt x="8716" y="18834"/>
                  </a:cubicBezTo>
                  <a:cubicBezTo>
                    <a:pt x="7579" y="16595"/>
                    <a:pt x="7200" y="12644"/>
                    <a:pt x="8147" y="9351"/>
                  </a:cubicBezTo>
                  <a:cubicBezTo>
                    <a:pt x="9095" y="6059"/>
                    <a:pt x="11368" y="3424"/>
                    <a:pt x="13832" y="1976"/>
                  </a:cubicBezTo>
                  <a:cubicBezTo>
                    <a:pt x="16295" y="527"/>
                    <a:pt x="18947" y="2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5545723" y="260054"/>
              <a:ext cx="207434" cy="181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3747" y="3716"/>
                  </a:moveTo>
                  <a:cubicBezTo>
                    <a:pt x="2865" y="2488"/>
                    <a:pt x="1984" y="1261"/>
                    <a:pt x="1763" y="1261"/>
                  </a:cubicBezTo>
                  <a:cubicBezTo>
                    <a:pt x="1543" y="1261"/>
                    <a:pt x="1984" y="2488"/>
                    <a:pt x="2204" y="5557"/>
                  </a:cubicBezTo>
                  <a:cubicBezTo>
                    <a:pt x="2424" y="8625"/>
                    <a:pt x="2424" y="13534"/>
                    <a:pt x="2314" y="16602"/>
                  </a:cubicBezTo>
                  <a:cubicBezTo>
                    <a:pt x="2204" y="19670"/>
                    <a:pt x="1984" y="20898"/>
                    <a:pt x="1433" y="21020"/>
                  </a:cubicBezTo>
                  <a:cubicBezTo>
                    <a:pt x="882" y="21143"/>
                    <a:pt x="0" y="20161"/>
                    <a:pt x="0" y="17584"/>
                  </a:cubicBezTo>
                  <a:cubicBezTo>
                    <a:pt x="0" y="15007"/>
                    <a:pt x="882" y="10834"/>
                    <a:pt x="2755" y="7520"/>
                  </a:cubicBezTo>
                  <a:cubicBezTo>
                    <a:pt x="4629" y="4207"/>
                    <a:pt x="7494" y="1752"/>
                    <a:pt x="9478" y="648"/>
                  </a:cubicBezTo>
                  <a:cubicBezTo>
                    <a:pt x="11461" y="-457"/>
                    <a:pt x="12563" y="-212"/>
                    <a:pt x="13776" y="1875"/>
                  </a:cubicBezTo>
                  <a:cubicBezTo>
                    <a:pt x="14988" y="3961"/>
                    <a:pt x="16310" y="7888"/>
                    <a:pt x="17082" y="10711"/>
                  </a:cubicBezTo>
                  <a:cubicBezTo>
                    <a:pt x="17853" y="13534"/>
                    <a:pt x="18073" y="15252"/>
                    <a:pt x="18735" y="16111"/>
                  </a:cubicBezTo>
                  <a:cubicBezTo>
                    <a:pt x="19396" y="16970"/>
                    <a:pt x="20498" y="16970"/>
                    <a:pt x="21600" y="16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5902230" y="56131"/>
              <a:ext cx="187477" cy="40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256" fill="norm" stroke="1" extrusionOk="0">
                  <a:moveTo>
                    <a:pt x="21257" y="2047"/>
                  </a:moveTo>
                  <a:cubicBezTo>
                    <a:pt x="19577" y="1161"/>
                    <a:pt x="17897" y="275"/>
                    <a:pt x="15377" y="54"/>
                  </a:cubicBezTo>
                  <a:cubicBezTo>
                    <a:pt x="12857" y="-168"/>
                    <a:pt x="9497" y="275"/>
                    <a:pt x="6737" y="1937"/>
                  </a:cubicBezTo>
                  <a:cubicBezTo>
                    <a:pt x="3977" y="3598"/>
                    <a:pt x="1817" y="6478"/>
                    <a:pt x="737" y="9469"/>
                  </a:cubicBezTo>
                  <a:cubicBezTo>
                    <a:pt x="-343" y="12460"/>
                    <a:pt x="-343" y="15561"/>
                    <a:pt x="1457" y="17610"/>
                  </a:cubicBezTo>
                  <a:cubicBezTo>
                    <a:pt x="3257" y="19660"/>
                    <a:pt x="6857" y="20657"/>
                    <a:pt x="9617" y="21044"/>
                  </a:cubicBezTo>
                  <a:cubicBezTo>
                    <a:pt x="12377" y="21432"/>
                    <a:pt x="14297" y="21210"/>
                    <a:pt x="16217" y="2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6117992" y="199165"/>
              <a:ext cx="154968" cy="52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04" fill="norm" stroke="1" extrusionOk="0">
                  <a:moveTo>
                    <a:pt x="6519" y="5151"/>
                  </a:moveTo>
                  <a:cubicBezTo>
                    <a:pt x="4791" y="7600"/>
                    <a:pt x="3063" y="10048"/>
                    <a:pt x="2055" y="12628"/>
                  </a:cubicBezTo>
                  <a:cubicBezTo>
                    <a:pt x="1047" y="15208"/>
                    <a:pt x="759" y="17919"/>
                    <a:pt x="615" y="19493"/>
                  </a:cubicBezTo>
                  <a:cubicBezTo>
                    <a:pt x="471" y="21067"/>
                    <a:pt x="471" y="21504"/>
                    <a:pt x="327" y="21504"/>
                  </a:cubicBezTo>
                  <a:cubicBezTo>
                    <a:pt x="183" y="21504"/>
                    <a:pt x="-105" y="21067"/>
                    <a:pt x="39" y="19493"/>
                  </a:cubicBezTo>
                  <a:cubicBezTo>
                    <a:pt x="183" y="17919"/>
                    <a:pt x="759" y="15208"/>
                    <a:pt x="1767" y="12366"/>
                  </a:cubicBezTo>
                  <a:cubicBezTo>
                    <a:pt x="2775" y="9523"/>
                    <a:pt x="4215" y="6550"/>
                    <a:pt x="6231" y="4451"/>
                  </a:cubicBezTo>
                  <a:cubicBezTo>
                    <a:pt x="8247" y="2353"/>
                    <a:pt x="10839" y="1128"/>
                    <a:pt x="13287" y="516"/>
                  </a:cubicBezTo>
                  <a:cubicBezTo>
                    <a:pt x="15735" y="-96"/>
                    <a:pt x="18039" y="-96"/>
                    <a:pt x="19479" y="166"/>
                  </a:cubicBezTo>
                  <a:cubicBezTo>
                    <a:pt x="20919" y="429"/>
                    <a:pt x="21495" y="953"/>
                    <a:pt x="20775" y="1872"/>
                  </a:cubicBezTo>
                  <a:cubicBezTo>
                    <a:pt x="20055" y="2790"/>
                    <a:pt x="18039" y="4102"/>
                    <a:pt x="16023" y="4932"/>
                  </a:cubicBezTo>
                  <a:cubicBezTo>
                    <a:pt x="14007" y="5763"/>
                    <a:pt x="11991" y="6113"/>
                    <a:pt x="10263" y="6157"/>
                  </a:cubicBezTo>
                  <a:cubicBezTo>
                    <a:pt x="8535" y="6200"/>
                    <a:pt x="7095" y="5938"/>
                    <a:pt x="5655" y="5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6248456" y="25395"/>
              <a:ext cx="210644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9072" y="0"/>
                  </a:moveTo>
                  <a:cubicBezTo>
                    <a:pt x="11664" y="923"/>
                    <a:pt x="14256" y="1846"/>
                    <a:pt x="16740" y="3738"/>
                  </a:cubicBezTo>
                  <a:cubicBezTo>
                    <a:pt x="19224" y="5631"/>
                    <a:pt x="21600" y="8492"/>
                    <a:pt x="21492" y="11215"/>
                  </a:cubicBezTo>
                  <a:cubicBezTo>
                    <a:pt x="21384" y="13938"/>
                    <a:pt x="18792" y="16523"/>
                    <a:pt x="14796" y="18231"/>
                  </a:cubicBezTo>
                  <a:cubicBezTo>
                    <a:pt x="10800" y="19938"/>
                    <a:pt x="5400" y="207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5981756" y="730245"/>
              <a:ext cx="279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000"/>
                    <a:pt x="10800" y="10400"/>
                    <a:pt x="14318" y="7200"/>
                  </a:cubicBezTo>
                  <a:cubicBezTo>
                    <a:pt x="17836" y="4000"/>
                    <a:pt x="19473" y="3200"/>
                    <a:pt x="20373" y="2400"/>
                  </a:cubicBezTo>
                  <a:cubicBezTo>
                    <a:pt x="21273" y="1600"/>
                    <a:pt x="2143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6013506" y="781045"/>
              <a:ext cx="304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0" y="15709"/>
                    <a:pt x="11100" y="9818"/>
                    <a:pt x="14700" y="6218"/>
                  </a:cubicBezTo>
                  <a:cubicBezTo>
                    <a:pt x="18300" y="2618"/>
                    <a:pt x="1995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6144269" y="971545"/>
              <a:ext cx="320088" cy="1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54" fill="norm" stroke="1" extrusionOk="0">
                  <a:moveTo>
                    <a:pt x="1452" y="0"/>
                  </a:moveTo>
                  <a:cubicBezTo>
                    <a:pt x="884" y="909"/>
                    <a:pt x="315" y="1819"/>
                    <a:pt x="102" y="4775"/>
                  </a:cubicBezTo>
                  <a:cubicBezTo>
                    <a:pt x="-111" y="7731"/>
                    <a:pt x="31" y="12733"/>
                    <a:pt x="315" y="15802"/>
                  </a:cubicBezTo>
                  <a:cubicBezTo>
                    <a:pt x="600" y="18872"/>
                    <a:pt x="1026" y="20008"/>
                    <a:pt x="1594" y="20691"/>
                  </a:cubicBezTo>
                  <a:cubicBezTo>
                    <a:pt x="2163" y="21373"/>
                    <a:pt x="2873" y="21600"/>
                    <a:pt x="3371" y="21032"/>
                  </a:cubicBezTo>
                  <a:cubicBezTo>
                    <a:pt x="3868" y="20463"/>
                    <a:pt x="4152" y="19099"/>
                    <a:pt x="4650" y="16825"/>
                  </a:cubicBezTo>
                  <a:cubicBezTo>
                    <a:pt x="5147" y="14552"/>
                    <a:pt x="5857" y="11368"/>
                    <a:pt x="6497" y="9322"/>
                  </a:cubicBezTo>
                  <a:cubicBezTo>
                    <a:pt x="7136" y="7276"/>
                    <a:pt x="7705" y="6366"/>
                    <a:pt x="8060" y="6480"/>
                  </a:cubicBezTo>
                  <a:cubicBezTo>
                    <a:pt x="8415" y="6594"/>
                    <a:pt x="8557" y="7731"/>
                    <a:pt x="8700" y="8981"/>
                  </a:cubicBezTo>
                  <a:cubicBezTo>
                    <a:pt x="8842" y="10232"/>
                    <a:pt x="8984" y="11596"/>
                    <a:pt x="9197" y="12846"/>
                  </a:cubicBezTo>
                  <a:cubicBezTo>
                    <a:pt x="9410" y="14097"/>
                    <a:pt x="9694" y="15234"/>
                    <a:pt x="10192" y="15916"/>
                  </a:cubicBezTo>
                  <a:cubicBezTo>
                    <a:pt x="10689" y="16598"/>
                    <a:pt x="11400" y="16825"/>
                    <a:pt x="12110" y="15688"/>
                  </a:cubicBezTo>
                  <a:cubicBezTo>
                    <a:pt x="12821" y="14552"/>
                    <a:pt x="13531" y="12051"/>
                    <a:pt x="13957" y="10118"/>
                  </a:cubicBezTo>
                  <a:cubicBezTo>
                    <a:pt x="14384" y="8185"/>
                    <a:pt x="14526" y="6821"/>
                    <a:pt x="14597" y="6935"/>
                  </a:cubicBezTo>
                  <a:cubicBezTo>
                    <a:pt x="14668" y="7048"/>
                    <a:pt x="14668" y="8640"/>
                    <a:pt x="14668" y="10004"/>
                  </a:cubicBezTo>
                  <a:cubicBezTo>
                    <a:pt x="14668" y="11368"/>
                    <a:pt x="14668" y="12505"/>
                    <a:pt x="14668" y="13642"/>
                  </a:cubicBezTo>
                  <a:cubicBezTo>
                    <a:pt x="14668" y="14779"/>
                    <a:pt x="14668" y="15916"/>
                    <a:pt x="14668" y="15916"/>
                  </a:cubicBezTo>
                  <a:cubicBezTo>
                    <a:pt x="14668" y="15916"/>
                    <a:pt x="14668" y="14779"/>
                    <a:pt x="14810" y="12846"/>
                  </a:cubicBezTo>
                  <a:cubicBezTo>
                    <a:pt x="14952" y="10914"/>
                    <a:pt x="15236" y="8185"/>
                    <a:pt x="15592" y="6366"/>
                  </a:cubicBezTo>
                  <a:cubicBezTo>
                    <a:pt x="15947" y="4547"/>
                    <a:pt x="16373" y="3638"/>
                    <a:pt x="16942" y="3183"/>
                  </a:cubicBezTo>
                  <a:cubicBezTo>
                    <a:pt x="17510" y="2728"/>
                    <a:pt x="18221" y="2728"/>
                    <a:pt x="18789" y="3183"/>
                  </a:cubicBezTo>
                  <a:cubicBezTo>
                    <a:pt x="19357" y="3638"/>
                    <a:pt x="19784" y="4547"/>
                    <a:pt x="20068" y="5684"/>
                  </a:cubicBezTo>
                  <a:cubicBezTo>
                    <a:pt x="20352" y="6821"/>
                    <a:pt x="20494" y="8185"/>
                    <a:pt x="20565" y="9663"/>
                  </a:cubicBezTo>
                  <a:cubicBezTo>
                    <a:pt x="20636" y="11141"/>
                    <a:pt x="20636" y="12733"/>
                    <a:pt x="20778" y="12619"/>
                  </a:cubicBezTo>
                  <a:cubicBezTo>
                    <a:pt x="20921" y="12505"/>
                    <a:pt x="21205" y="10686"/>
                    <a:pt x="21489" y="8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6527856" y="771442"/>
              <a:ext cx="114301" cy="37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3444"/>
                  </a:moveTo>
                  <a:cubicBezTo>
                    <a:pt x="1600" y="1996"/>
                    <a:pt x="3200" y="548"/>
                    <a:pt x="4200" y="125"/>
                  </a:cubicBezTo>
                  <a:cubicBezTo>
                    <a:pt x="5200" y="-297"/>
                    <a:pt x="5600" y="306"/>
                    <a:pt x="5600" y="2599"/>
                  </a:cubicBezTo>
                  <a:cubicBezTo>
                    <a:pt x="5600" y="4892"/>
                    <a:pt x="5200" y="8874"/>
                    <a:pt x="4600" y="12011"/>
                  </a:cubicBezTo>
                  <a:cubicBezTo>
                    <a:pt x="4000" y="15149"/>
                    <a:pt x="3200" y="17442"/>
                    <a:pt x="2600" y="18950"/>
                  </a:cubicBezTo>
                  <a:cubicBezTo>
                    <a:pt x="2000" y="20458"/>
                    <a:pt x="1600" y="21182"/>
                    <a:pt x="1200" y="21243"/>
                  </a:cubicBezTo>
                  <a:cubicBezTo>
                    <a:pt x="800" y="21303"/>
                    <a:pt x="400" y="20700"/>
                    <a:pt x="800" y="19372"/>
                  </a:cubicBezTo>
                  <a:cubicBezTo>
                    <a:pt x="1200" y="18045"/>
                    <a:pt x="2400" y="15994"/>
                    <a:pt x="4000" y="14364"/>
                  </a:cubicBezTo>
                  <a:cubicBezTo>
                    <a:pt x="5600" y="12735"/>
                    <a:pt x="7600" y="11529"/>
                    <a:pt x="9600" y="10744"/>
                  </a:cubicBezTo>
                  <a:cubicBezTo>
                    <a:pt x="11600" y="9960"/>
                    <a:pt x="13600" y="9598"/>
                    <a:pt x="15000" y="9719"/>
                  </a:cubicBezTo>
                  <a:cubicBezTo>
                    <a:pt x="16400" y="9839"/>
                    <a:pt x="17200" y="10443"/>
                    <a:pt x="17600" y="11106"/>
                  </a:cubicBezTo>
                  <a:cubicBezTo>
                    <a:pt x="18000" y="11770"/>
                    <a:pt x="18000" y="12494"/>
                    <a:pt x="17000" y="12977"/>
                  </a:cubicBezTo>
                  <a:cubicBezTo>
                    <a:pt x="16000" y="13459"/>
                    <a:pt x="14000" y="13701"/>
                    <a:pt x="11600" y="14244"/>
                  </a:cubicBezTo>
                  <a:cubicBezTo>
                    <a:pt x="9200" y="14787"/>
                    <a:pt x="6400" y="15631"/>
                    <a:pt x="4800" y="16416"/>
                  </a:cubicBezTo>
                  <a:cubicBezTo>
                    <a:pt x="3200" y="17200"/>
                    <a:pt x="2800" y="17924"/>
                    <a:pt x="4800" y="18709"/>
                  </a:cubicBezTo>
                  <a:cubicBezTo>
                    <a:pt x="6800" y="19493"/>
                    <a:pt x="11200" y="20338"/>
                    <a:pt x="14400" y="20639"/>
                  </a:cubicBezTo>
                  <a:cubicBezTo>
                    <a:pt x="17600" y="20941"/>
                    <a:pt x="19600" y="20700"/>
                    <a:pt x="21600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6676833" y="981946"/>
              <a:ext cx="155824" cy="14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86" fill="norm" stroke="1" extrusionOk="0">
                  <a:moveTo>
                    <a:pt x="4850" y="326"/>
                  </a:moveTo>
                  <a:cubicBezTo>
                    <a:pt x="3683" y="6326"/>
                    <a:pt x="2515" y="12326"/>
                    <a:pt x="1639" y="16076"/>
                  </a:cubicBezTo>
                  <a:cubicBezTo>
                    <a:pt x="764" y="19826"/>
                    <a:pt x="180" y="21326"/>
                    <a:pt x="34" y="21176"/>
                  </a:cubicBezTo>
                  <a:cubicBezTo>
                    <a:pt x="-112" y="21026"/>
                    <a:pt x="180" y="19226"/>
                    <a:pt x="1493" y="15926"/>
                  </a:cubicBezTo>
                  <a:cubicBezTo>
                    <a:pt x="2807" y="12626"/>
                    <a:pt x="5142" y="7826"/>
                    <a:pt x="7039" y="4826"/>
                  </a:cubicBezTo>
                  <a:cubicBezTo>
                    <a:pt x="8937" y="1826"/>
                    <a:pt x="10396" y="626"/>
                    <a:pt x="11856" y="176"/>
                  </a:cubicBezTo>
                  <a:cubicBezTo>
                    <a:pt x="13315" y="-274"/>
                    <a:pt x="14774" y="26"/>
                    <a:pt x="15650" y="2426"/>
                  </a:cubicBezTo>
                  <a:cubicBezTo>
                    <a:pt x="16526" y="4826"/>
                    <a:pt x="16818" y="9326"/>
                    <a:pt x="16964" y="12476"/>
                  </a:cubicBezTo>
                  <a:cubicBezTo>
                    <a:pt x="17110" y="15626"/>
                    <a:pt x="17110" y="17426"/>
                    <a:pt x="17839" y="18026"/>
                  </a:cubicBezTo>
                  <a:cubicBezTo>
                    <a:pt x="18569" y="18626"/>
                    <a:pt x="20029" y="18026"/>
                    <a:pt x="21488" y="17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6846681" y="1003295"/>
              <a:ext cx="71956" cy="9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300" fill="norm" stroke="1" extrusionOk="0">
                  <a:moveTo>
                    <a:pt x="14425" y="0"/>
                  </a:moveTo>
                  <a:cubicBezTo>
                    <a:pt x="11340" y="960"/>
                    <a:pt x="8254" y="1920"/>
                    <a:pt x="5785" y="4320"/>
                  </a:cubicBezTo>
                  <a:cubicBezTo>
                    <a:pt x="3317" y="6720"/>
                    <a:pt x="1465" y="10560"/>
                    <a:pt x="540" y="13680"/>
                  </a:cubicBezTo>
                  <a:cubicBezTo>
                    <a:pt x="-386" y="16800"/>
                    <a:pt x="-386" y="19200"/>
                    <a:pt x="2700" y="20400"/>
                  </a:cubicBezTo>
                  <a:cubicBezTo>
                    <a:pt x="5785" y="21600"/>
                    <a:pt x="11957" y="21600"/>
                    <a:pt x="15660" y="20400"/>
                  </a:cubicBezTo>
                  <a:cubicBezTo>
                    <a:pt x="19363" y="19200"/>
                    <a:pt x="20597" y="16800"/>
                    <a:pt x="20905" y="14400"/>
                  </a:cubicBezTo>
                  <a:cubicBezTo>
                    <a:pt x="21214" y="12000"/>
                    <a:pt x="20597" y="9600"/>
                    <a:pt x="18437" y="8160"/>
                  </a:cubicBezTo>
                  <a:cubicBezTo>
                    <a:pt x="16277" y="6720"/>
                    <a:pt x="12574" y="6240"/>
                    <a:pt x="8871" y="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6953776" y="965195"/>
              <a:ext cx="158281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60" fill="norm" stroke="1" extrusionOk="0">
                  <a:moveTo>
                    <a:pt x="800" y="3757"/>
                  </a:moveTo>
                  <a:cubicBezTo>
                    <a:pt x="512" y="7200"/>
                    <a:pt x="224" y="10643"/>
                    <a:pt x="80" y="13304"/>
                  </a:cubicBezTo>
                  <a:cubicBezTo>
                    <a:pt x="-64" y="15965"/>
                    <a:pt x="-64" y="17843"/>
                    <a:pt x="512" y="19252"/>
                  </a:cubicBezTo>
                  <a:cubicBezTo>
                    <a:pt x="1088" y="20661"/>
                    <a:pt x="2240" y="21600"/>
                    <a:pt x="3248" y="21443"/>
                  </a:cubicBezTo>
                  <a:cubicBezTo>
                    <a:pt x="4256" y="21287"/>
                    <a:pt x="5120" y="20035"/>
                    <a:pt x="6128" y="18783"/>
                  </a:cubicBezTo>
                  <a:cubicBezTo>
                    <a:pt x="7136" y="17530"/>
                    <a:pt x="8288" y="16278"/>
                    <a:pt x="9440" y="16122"/>
                  </a:cubicBezTo>
                  <a:cubicBezTo>
                    <a:pt x="10592" y="15965"/>
                    <a:pt x="11744" y="16904"/>
                    <a:pt x="12896" y="17843"/>
                  </a:cubicBezTo>
                  <a:cubicBezTo>
                    <a:pt x="14048" y="18783"/>
                    <a:pt x="15200" y="19722"/>
                    <a:pt x="16352" y="19565"/>
                  </a:cubicBezTo>
                  <a:cubicBezTo>
                    <a:pt x="17504" y="19409"/>
                    <a:pt x="18656" y="18157"/>
                    <a:pt x="19664" y="15496"/>
                  </a:cubicBezTo>
                  <a:cubicBezTo>
                    <a:pt x="20672" y="12835"/>
                    <a:pt x="21536" y="8765"/>
                    <a:pt x="21536" y="5948"/>
                  </a:cubicBezTo>
                  <a:cubicBezTo>
                    <a:pt x="21536" y="3130"/>
                    <a:pt x="20672" y="1565"/>
                    <a:pt x="198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7166471" y="977170"/>
              <a:ext cx="142436" cy="1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16" fill="norm" stroke="1" extrusionOk="0">
                  <a:moveTo>
                    <a:pt x="410" y="5354"/>
                  </a:moveTo>
                  <a:cubicBezTo>
                    <a:pt x="410" y="8273"/>
                    <a:pt x="410" y="11192"/>
                    <a:pt x="410" y="13381"/>
                  </a:cubicBezTo>
                  <a:cubicBezTo>
                    <a:pt x="410" y="15570"/>
                    <a:pt x="410" y="17030"/>
                    <a:pt x="251" y="17030"/>
                  </a:cubicBezTo>
                  <a:cubicBezTo>
                    <a:pt x="93" y="17030"/>
                    <a:pt x="-225" y="15570"/>
                    <a:pt x="251" y="13089"/>
                  </a:cubicBezTo>
                  <a:cubicBezTo>
                    <a:pt x="728" y="10608"/>
                    <a:pt x="1999" y="7105"/>
                    <a:pt x="4222" y="4332"/>
                  </a:cubicBezTo>
                  <a:cubicBezTo>
                    <a:pt x="6446" y="1559"/>
                    <a:pt x="9622" y="-484"/>
                    <a:pt x="12322" y="100"/>
                  </a:cubicBezTo>
                  <a:cubicBezTo>
                    <a:pt x="15022" y="684"/>
                    <a:pt x="17246" y="3894"/>
                    <a:pt x="18675" y="7835"/>
                  </a:cubicBezTo>
                  <a:cubicBezTo>
                    <a:pt x="20104" y="11775"/>
                    <a:pt x="20740" y="16446"/>
                    <a:pt x="21375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1270056" y="901695"/>
              <a:ext cx="23749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2" y="21257"/>
                    <a:pt x="1463" y="20914"/>
                    <a:pt x="2204" y="20229"/>
                  </a:cubicBezTo>
                  <a:cubicBezTo>
                    <a:pt x="2945" y="19543"/>
                    <a:pt x="3696" y="18514"/>
                    <a:pt x="4418" y="17486"/>
                  </a:cubicBezTo>
                  <a:cubicBezTo>
                    <a:pt x="5140" y="16457"/>
                    <a:pt x="5833" y="15429"/>
                    <a:pt x="6536" y="14400"/>
                  </a:cubicBezTo>
                  <a:cubicBezTo>
                    <a:pt x="7239" y="13371"/>
                    <a:pt x="7951" y="12343"/>
                    <a:pt x="8702" y="11486"/>
                  </a:cubicBezTo>
                  <a:cubicBezTo>
                    <a:pt x="9452" y="10629"/>
                    <a:pt x="10242" y="9943"/>
                    <a:pt x="11012" y="9086"/>
                  </a:cubicBezTo>
                  <a:cubicBezTo>
                    <a:pt x="11782" y="8229"/>
                    <a:pt x="12533" y="7200"/>
                    <a:pt x="13283" y="6343"/>
                  </a:cubicBezTo>
                  <a:cubicBezTo>
                    <a:pt x="14034" y="5486"/>
                    <a:pt x="14785" y="4800"/>
                    <a:pt x="15642" y="3771"/>
                  </a:cubicBezTo>
                  <a:cubicBezTo>
                    <a:pt x="16498" y="2743"/>
                    <a:pt x="17461" y="1371"/>
                    <a:pt x="18472" y="686"/>
                  </a:cubicBezTo>
                  <a:cubicBezTo>
                    <a:pt x="19482" y="0"/>
                    <a:pt x="205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1370445" y="1783140"/>
              <a:ext cx="179012" cy="63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36" fill="norm" stroke="1" extrusionOk="0">
                  <a:moveTo>
                    <a:pt x="16720" y="1752"/>
                  </a:moveTo>
                  <a:cubicBezTo>
                    <a:pt x="16218" y="1253"/>
                    <a:pt x="15715" y="754"/>
                    <a:pt x="14083" y="397"/>
                  </a:cubicBezTo>
                  <a:cubicBezTo>
                    <a:pt x="12450" y="41"/>
                    <a:pt x="9688" y="-173"/>
                    <a:pt x="7176" y="183"/>
                  </a:cubicBezTo>
                  <a:cubicBezTo>
                    <a:pt x="4664" y="540"/>
                    <a:pt x="2404" y="1467"/>
                    <a:pt x="1148" y="2215"/>
                  </a:cubicBezTo>
                  <a:cubicBezTo>
                    <a:pt x="-108" y="2964"/>
                    <a:pt x="-359" y="3534"/>
                    <a:pt x="520" y="4104"/>
                  </a:cubicBezTo>
                  <a:cubicBezTo>
                    <a:pt x="1399" y="4675"/>
                    <a:pt x="3408" y="5245"/>
                    <a:pt x="5794" y="6243"/>
                  </a:cubicBezTo>
                  <a:cubicBezTo>
                    <a:pt x="8181" y="7241"/>
                    <a:pt x="10943" y="8667"/>
                    <a:pt x="11571" y="9985"/>
                  </a:cubicBezTo>
                  <a:cubicBezTo>
                    <a:pt x="12199" y="11304"/>
                    <a:pt x="10692" y="12516"/>
                    <a:pt x="9060" y="13443"/>
                  </a:cubicBezTo>
                  <a:cubicBezTo>
                    <a:pt x="7427" y="14370"/>
                    <a:pt x="5669" y="15011"/>
                    <a:pt x="4413" y="15475"/>
                  </a:cubicBezTo>
                  <a:cubicBezTo>
                    <a:pt x="3157" y="15938"/>
                    <a:pt x="2404" y="16223"/>
                    <a:pt x="2404" y="16508"/>
                  </a:cubicBezTo>
                  <a:cubicBezTo>
                    <a:pt x="2404" y="16793"/>
                    <a:pt x="3157" y="17078"/>
                    <a:pt x="3785" y="17649"/>
                  </a:cubicBezTo>
                  <a:cubicBezTo>
                    <a:pt x="4413" y="18219"/>
                    <a:pt x="4915" y="19075"/>
                    <a:pt x="5794" y="19823"/>
                  </a:cubicBezTo>
                  <a:cubicBezTo>
                    <a:pt x="6674" y="20572"/>
                    <a:pt x="7929" y="21213"/>
                    <a:pt x="10064" y="21320"/>
                  </a:cubicBezTo>
                  <a:cubicBezTo>
                    <a:pt x="12199" y="21427"/>
                    <a:pt x="15213" y="20999"/>
                    <a:pt x="17222" y="20572"/>
                  </a:cubicBezTo>
                  <a:cubicBezTo>
                    <a:pt x="19232" y="20144"/>
                    <a:pt x="20236" y="19716"/>
                    <a:pt x="21241" y="19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1587556" y="2025645"/>
              <a:ext cx="292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3462"/>
                    <a:pt x="8139" y="6923"/>
                    <a:pt x="11583" y="10177"/>
                  </a:cubicBezTo>
                  <a:cubicBezTo>
                    <a:pt x="15026" y="13431"/>
                    <a:pt x="17843" y="16477"/>
                    <a:pt x="19409" y="18346"/>
                  </a:cubicBezTo>
                  <a:cubicBezTo>
                    <a:pt x="20974" y="20215"/>
                    <a:pt x="21287" y="209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1727256" y="2016708"/>
              <a:ext cx="139701" cy="39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1175"/>
                  </a:moveTo>
                  <a:cubicBezTo>
                    <a:pt x="20291" y="830"/>
                    <a:pt x="18982" y="485"/>
                    <a:pt x="17509" y="256"/>
                  </a:cubicBezTo>
                  <a:cubicBezTo>
                    <a:pt x="16036" y="26"/>
                    <a:pt x="14400" y="-89"/>
                    <a:pt x="13091" y="83"/>
                  </a:cubicBezTo>
                  <a:cubicBezTo>
                    <a:pt x="11782" y="256"/>
                    <a:pt x="10800" y="715"/>
                    <a:pt x="9000" y="2439"/>
                  </a:cubicBezTo>
                  <a:cubicBezTo>
                    <a:pt x="7200" y="4162"/>
                    <a:pt x="4582" y="7149"/>
                    <a:pt x="2945" y="10539"/>
                  </a:cubicBezTo>
                  <a:cubicBezTo>
                    <a:pt x="1309" y="13928"/>
                    <a:pt x="655" y="17720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909237" y="2285995"/>
              <a:ext cx="12917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3492" y="0"/>
                  </a:moveTo>
                  <a:cubicBezTo>
                    <a:pt x="2447" y="5184"/>
                    <a:pt x="1402" y="10368"/>
                    <a:pt x="879" y="13824"/>
                  </a:cubicBezTo>
                  <a:cubicBezTo>
                    <a:pt x="357" y="17280"/>
                    <a:pt x="357" y="19008"/>
                    <a:pt x="183" y="19008"/>
                  </a:cubicBezTo>
                  <a:cubicBezTo>
                    <a:pt x="8" y="19008"/>
                    <a:pt x="-340" y="17280"/>
                    <a:pt x="879" y="14256"/>
                  </a:cubicBezTo>
                  <a:cubicBezTo>
                    <a:pt x="2099" y="11232"/>
                    <a:pt x="4886" y="6912"/>
                    <a:pt x="7150" y="4464"/>
                  </a:cubicBezTo>
                  <a:cubicBezTo>
                    <a:pt x="9415" y="2016"/>
                    <a:pt x="11157" y="1440"/>
                    <a:pt x="12550" y="1728"/>
                  </a:cubicBezTo>
                  <a:cubicBezTo>
                    <a:pt x="13944" y="2016"/>
                    <a:pt x="14989" y="3168"/>
                    <a:pt x="15860" y="5904"/>
                  </a:cubicBezTo>
                  <a:cubicBezTo>
                    <a:pt x="16731" y="8640"/>
                    <a:pt x="17428" y="12960"/>
                    <a:pt x="18299" y="15840"/>
                  </a:cubicBezTo>
                  <a:cubicBezTo>
                    <a:pt x="19170" y="18720"/>
                    <a:pt x="20215" y="20160"/>
                    <a:pt x="212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2063806" y="2311395"/>
              <a:ext cx="146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9029"/>
                    <a:pt x="626" y="16457"/>
                    <a:pt x="3130" y="14143"/>
                  </a:cubicBezTo>
                  <a:cubicBezTo>
                    <a:pt x="5635" y="11829"/>
                    <a:pt x="10330" y="9771"/>
                    <a:pt x="13774" y="7457"/>
                  </a:cubicBezTo>
                  <a:cubicBezTo>
                    <a:pt x="17217" y="5143"/>
                    <a:pt x="19409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2113387" y="2273295"/>
              <a:ext cx="3932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7476" y="0"/>
                  </a:moveTo>
                  <a:cubicBezTo>
                    <a:pt x="4065" y="3467"/>
                    <a:pt x="655" y="6933"/>
                    <a:pt x="86" y="10133"/>
                  </a:cubicBezTo>
                  <a:cubicBezTo>
                    <a:pt x="-482" y="13333"/>
                    <a:pt x="1792" y="16267"/>
                    <a:pt x="5771" y="18133"/>
                  </a:cubicBezTo>
                  <a:cubicBezTo>
                    <a:pt x="9750" y="20000"/>
                    <a:pt x="15434" y="20800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2241606" y="2260595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10"/>
                    <a:pt x="0" y="11421"/>
                    <a:pt x="3600" y="15021"/>
                  </a:cubicBezTo>
                  <a:cubicBezTo>
                    <a:pt x="7200" y="18621"/>
                    <a:pt x="144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2372279" y="2374895"/>
              <a:ext cx="5347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20989" y="0"/>
                  </a:moveTo>
                  <a:cubicBezTo>
                    <a:pt x="16835" y="1964"/>
                    <a:pt x="12681" y="3927"/>
                    <a:pt x="8943" y="5891"/>
                  </a:cubicBezTo>
                  <a:cubicBezTo>
                    <a:pt x="5204" y="7855"/>
                    <a:pt x="1881" y="9818"/>
                    <a:pt x="635" y="12436"/>
                  </a:cubicBezTo>
                  <a:cubicBezTo>
                    <a:pt x="-611" y="15055"/>
                    <a:pt x="220" y="18327"/>
                    <a:pt x="10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2616256" y="2343145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3073456" y="2308951"/>
              <a:ext cx="36655" cy="5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970" fill="norm" stroke="1" extrusionOk="0">
                  <a:moveTo>
                    <a:pt x="3600" y="860"/>
                  </a:moveTo>
                  <a:cubicBezTo>
                    <a:pt x="9600" y="115"/>
                    <a:pt x="15600" y="-630"/>
                    <a:pt x="18600" y="860"/>
                  </a:cubicBezTo>
                  <a:cubicBezTo>
                    <a:pt x="21600" y="2349"/>
                    <a:pt x="21600" y="6073"/>
                    <a:pt x="18000" y="9798"/>
                  </a:cubicBezTo>
                  <a:cubicBezTo>
                    <a:pt x="14400" y="13522"/>
                    <a:pt x="7200" y="17246"/>
                    <a:pt x="0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3432962" y="1957545"/>
              <a:ext cx="281845" cy="37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9" fill="norm" stroke="1" extrusionOk="0">
                  <a:moveTo>
                    <a:pt x="186" y="1363"/>
                  </a:moveTo>
                  <a:cubicBezTo>
                    <a:pt x="25" y="753"/>
                    <a:pt x="-136" y="143"/>
                    <a:pt x="186" y="21"/>
                  </a:cubicBezTo>
                  <a:cubicBezTo>
                    <a:pt x="509" y="-101"/>
                    <a:pt x="1315" y="265"/>
                    <a:pt x="3571" y="2157"/>
                  </a:cubicBezTo>
                  <a:cubicBezTo>
                    <a:pt x="5828" y="4048"/>
                    <a:pt x="9536" y="7465"/>
                    <a:pt x="12760" y="10943"/>
                  </a:cubicBezTo>
                  <a:cubicBezTo>
                    <a:pt x="15983" y="14421"/>
                    <a:pt x="18724" y="17960"/>
                    <a:pt x="21464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3530656" y="1901966"/>
              <a:ext cx="139701" cy="49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404"/>
                  </a:moveTo>
                  <a:cubicBezTo>
                    <a:pt x="20291" y="130"/>
                    <a:pt x="18982" y="-143"/>
                    <a:pt x="17509" y="85"/>
                  </a:cubicBezTo>
                  <a:cubicBezTo>
                    <a:pt x="16036" y="313"/>
                    <a:pt x="14400" y="1042"/>
                    <a:pt x="11945" y="3001"/>
                  </a:cubicBezTo>
                  <a:cubicBezTo>
                    <a:pt x="9491" y="4961"/>
                    <a:pt x="6218" y="8151"/>
                    <a:pt x="4091" y="11432"/>
                  </a:cubicBezTo>
                  <a:cubicBezTo>
                    <a:pt x="1964" y="14713"/>
                    <a:pt x="982" y="18085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1517706" y="2952745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0" y="7200"/>
                    <a:pt x="6240" y="14400"/>
                    <a:pt x="9840" y="18000"/>
                  </a:cubicBezTo>
                  <a:cubicBezTo>
                    <a:pt x="13440" y="21600"/>
                    <a:pt x="1752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2127306" y="2920995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3060756" y="2838445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3810056" y="2277330"/>
              <a:ext cx="95251" cy="12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4793"/>
                  </a:moveTo>
                  <a:cubicBezTo>
                    <a:pt x="960" y="8821"/>
                    <a:pt x="1920" y="12848"/>
                    <a:pt x="2400" y="15960"/>
                  </a:cubicBezTo>
                  <a:cubicBezTo>
                    <a:pt x="2880" y="19071"/>
                    <a:pt x="2880" y="21268"/>
                    <a:pt x="2640" y="21085"/>
                  </a:cubicBezTo>
                  <a:cubicBezTo>
                    <a:pt x="2400" y="20902"/>
                    <a:pt x="1920" y="18339"/>
                    <a:pt x="2160" y="15044"/>
                  </a:cubicBezTo>
                  <a:cubicBezTo>
                    <a:pt x="2400" y="11749"/>
                    <a:pt x="3360" y="7722"/>
                    <a:pt x="4560" y="4976"/>
                  </a:cubicBezTo>
                  <a:cubicBezTo>
                    <a:pt x="5760" y="2231"/>
                    <a:pt x="7200" y="766"/>
                    <a:pt x="9120" y="217"/>
                  </a:cubicBezTo>
                  <a:cubicBezTo>
                    <a:pt x="11040" y="-332"/>
                    <a:pt x="13440" y="34"/>
                    <a:pt x="15360" y="2780"/>
                  </a:cubicBezTo>
                  <a:cubicBezTo>
                    <a:pt x="17280" y="5526"/>
                    <a:pt x="18720" y="10651"/>
                    <a:pt x="19680" y="14129"/>
                  </a:cubicBezTo>
                  <a:cubicBezTo>
                    <a:pt x="20640" y="17607"/>
                    <a:pt x="21120" y="19437"/>
                    <a:pt x="2160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3962456" y="2266945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9" y="18720"/>
                    <a:pt x="11657" y="15840"/>
                    <a:pt x="15257" y="12240"/>
                  </a:cubicBezTo>
                  <a:cubicBezTo>
                    <a:pt x="18857" y="8640"/>
                    <a:pt x="2022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4025956" y="2241545"/>
              <a:ext cx="31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00"/>
                    <a:pt x="5760" y="12000"/>
                    <a:pt x="9360" y="15600"/>
                  </a:cubicBezTo>
                  <a:cubicBezTo>
                    <a:pt x="12960" y="19200"/>
                    <a:pt x="1728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4127556" y="2229199"/>
              <a:ext cx="203201" cy="7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0" fill="norm" stroke="1" extrusionOk="0">
                  <a:moveTo>
                    <a:pt x="0" y="5300"/>
                  </a:moveTo>
                  <a:cubicBezTo>
                    <a:pt x="225" y="8300"/>
                    <a:pt x="450" y="11300"/>
                    <a:pt x="787" y="14300"/>
                  </a:cubicBezTo>
                  <a:cubicBezTo>
                    <a:pt x="1125" y="17300"/>
                    <a:pt x="1575" y="20300"/>
                    <a:pt x="1912" y="20300"/>
                  </a:cubicBezTo>
                  <a:cubicBezTo>
                    <a:pt x="2250" y="20300"/>
                    <a:pt x="2475" y="17300"/>
                    <a:pt x="3150" y="14000"/>
                  </a:cubicBezTo>
                  <a:cubicBezTo>
                    <a:pt x="3825" y="10700"/>
                    <a:pt x="4950" y="7100"/>
                    <a:pt x="5625" y="6800"/>
                  </a:cubicBezTo>
                  <a:cubicBezTo>
                    <a:pt x="6300" y="6500"/>
                    <a:pt x="6525" y="9500"/>
                    <a:pt x="6975" y="12200"/>
                  </a:cubicBezTo>
                  <a:cubicBezTo>
                    <a:pt x="7425" y="14900"/>
                    <a:pt x="8100" y="17300"/>
                    <a:pt x="8775" y="17300"/>
                  </a:cubicBezTo>
                  <a:cubicBezTo>
                    <a:pt x="9450" y="17300"/>
                    <a:pt x="10125" y="14900"/>
                    <a:pt x="10800" y="12200"/>
                  </a:cubicBezTo>
                  <a:cubicBezTo>
                    <a:pt x="11475" y="9500"/>
                    <a:pt x="12150" y="6500"/>
                    <a:pt x="13275" y="3800"/>
                  </a:cubicBezTo>
                  <a:cubicBezTo>
                    <a:pt x="14400" y="1100"/>
                    <a:pt x="15975" y="-1300"/>
                    <a:pt x="17438" y="800"/>
                  </a:cubicBezTo>
                  <a:cubicBezTo>
                    <a:pt x="18900" y="2900"/>
                    <a:pt x="20250" y="9500"/>
                    <a:pt x="21600" y="16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4324406" y="1824000"/>
              <a:ext cx="224649" cy="66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50" fill="norm" stroke="1" extrusionOk="0">
                  <a:moveTo>
                    <a:pt x="0" y="1390"/>
                  </a:moveTo>
                  <a:cubicBezTo>
                    <a:pt x="0" y="910"/>
                    <a:pt x="0" y="430"/>
                    <a:pt x="500" y="190"/>
                  </a:cubicBezTo>
                  <a:cubicBezTo>
                    <a:pt x="1000" y="-50"/>
                    <a:pt x="2000" y="-50"/>
                    <a:pt x="3700" y="121"/>
                  </a:cubicBezTo>
                  <a:cubicBezTo>
                    <a:pt x="5400" y="293"/>
                    <a:pt x="7800" y="636"/>
                    <a:pt x="9400" y="1321"/>
                  </a:cubicBezTo>
                  <a:cubicBezTo>
                    <a:pt x="11000" y="2007"/>
                    <a:pt x="11800" y="3036"/>
                    <a:pt x="11600" y="4236"/>
                  </a:cubicBezTo>
                  <a:cubicBezTo>
                    <a:pt x="11400" y="5436"/>
                    <a:pt x="10200" y="6807"/>
                    <a:pt x="9500" y="7664"/>
                  </a:cubicBezTo>
                  <a:cubicBezTo>
                    <a:pt x="8800" y="8521"/>
                    <a:pt x="8600" y="8864"/>
                    <a:pt x="9100" y="9310"/>
                  </a:cubicBezTo>
                  <a:cubicBezTo>
                    <a:pt x="9600" y="9756"/>
                    <a:pt x="10800" y="10304"/>
                    <a:pt x="12800" y="11230"/>
                  </a:cubicBezTo>
                  <a:cubicBezTo>
                    <a:pt x="14800" y="12156"/>
                    <a:pt x="17600" y="13459"/>
                    <a:pt x="19300" y="14727"/>
                  </a:cubicBezTo>
                  <a:cubicBezTo>
                    <a:pt x="21000" y="15996"/>
                    <a:pt x="21600" y="17230"/>
                    <a:pt x="21000" y="18327"/>
                  </a:cubicBezTo>
                  <a:cubicBezTo>
                    <a:pt x="20400" y="19424"/>
                    <a:pt x="18600" y="20384"/>
                    <a:pt x="16300" y="20899"/>
                  </a:cubicBezTo>
                  <a:cubicBezTo>
                    <a:pt x="14000" y="21413"/>
                    <a:pt x="11200" y="21481"/>
                    <a:pt x="840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-1" y="708596"/>
              <a:ext cx="342958" cy="46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80" fill="norm" stroke="1" extrusionOk="0">
                  <a:moveTo>
                    <a:pt x="4745" y="8073"/>
                  </a:moveTo>
                  <a:cubicBezTo>
                    <a:pt x="5008" y="9939"/>
                    <a:pt x="5272" y="11804"/>
                    <a:pt x="6194" y="13817"/>
                  </a:cubicBezTo>
                  <a:cubicBezTo>
                    <a:pt x="7116" y="15830"/>
                    <a:pt x="8696" y="17990"/>
                    <a:pt x="9552" y="19364"/>
                  </a:cubicBezTo>
                  <a:cubicBezTo>
                    <a:pt x="10408" y="20739"/>
                    <a:pt x="10540" y="21328"/>
                    <a:pt x="10277" y="21377"/>
                  </a:cubicBezTo>
                  <a:cubicBezTo>
                    <a:pt x="10013" y="21426"/>
                    <a:pt x="9355" y="20935"/>
                    <a:pt x="8103" y="19217"/>
                  </a:cubicBezTo>
                  <a:cubicBezTo>
                    <a:pt x="6852" y="17499"/>
                    <a:pt x="5008" y="14553"/>
                    <a:pt x="3428" y="11706"/>
                  </a:cubicBezTo>
                  <a:cubicBezTo>
                    <a:pt x="1847" y="8859"/>
                    <a:pt x="530" y="6110"/>
                    <a:pt x="135" y="4146"/>
                  </a:cubicBezTo>
                  <a:cubicBezTo>
                    <a:pt x="-260" y="2182"/>
                    <a:pt x="267" y="1004"/>
                    <a:pt x="991" y="415"/>
                  </a:cubicBezTo>
                  <a:cubicBezTo>
                    <a:pt x="1716" y="-174"/>
                    <a:pt x="2638" y="-174"/>
                    <a:pt x="3889" y="661"/>
                  </a:cubicBezTo>
                  <a:cubicBezTo>
                    <a:pt x="5140" y="1495"/>
                    <a:pt x="6720" y="3164"/>
                    <a:pt x="7181" y="4784"/>
                  </a:cubicBezTo>
                  <a:cubicBezTo>
                    <a:pt x="7642" y="6404"/>
                    <a:pt x="6984" y="7975"/>
                    <a:pt x="6260" y="8957"/>
                  </a:cubicBezTo>
                  <a:cubicBezTo>
                    <a:pt x="5535" y="9939"/>
                    <a:pt x="4745" y="10331"/>
                    <a:pt x="4745" y="10528"/>
                  </a:cubicBezTo>
                  <a:cubicBezTo>
                    <a:pt x="4745" y="10724"/>
                    <a:pt x="5535" y="10724"/>
                    <a:pt x="8103" y="11166"/>
                  </a:cubicBezTo>
                  <a:cubicBezTo>
                    <a:pt x="10672" y="11608"/>
                    <a:pt x="15018" y="12491"/>
                    <a:pt x="17520" y="12982"/>
                  </a:cubicBezTo>
                  <a:cubicBezTo>
                    <a:pt x="20023" y="13473"/>
                    <a:pt x="20681" y="13571"/>
                    <a:pt x="21340" y="13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317556" y="654045"/>
              <a:ext cx="2413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5" y="882"/>
                    <a:pt x="3411" y="1763"/>
                    <a:pt x="6063" y="4335"/>
                  </a:cubicBezTo>
                  <a:cubicBezTo>
                    <a:pt x="8716" y="6906"/>
                    <a:pt x="12316" y="11167"/>
                    <a:pt x="15063" y="14327"/>
                  </a:cubicBezTo>
                  <a:cubicBezTo>
                    <a:pt x="17811" y="17486"/>
                    <a:pt x="19705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243245" y="2347179"/>
              <a:ext cx="398162" cy="48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00" fill="norm" stroke="1" extrusionOk="0">
                  <a:moveTo>
                    <a:pt x="2641" y="8876"/>
                  </a:moveTo>
                  <a:cubicBezTo>
                    <a:pt x="4584" y="11611"/>
                    <a:pt x="6527" y="14346"/>
                    <a:pt x="7669" y="16186"/>
                  </a:cubicBezTo>
                  <a:cubicBezTo>
                    <a:pt x="8812" y="18025"/>
                    <a:pt x="9155" y="18968"/>
                    <a:pt x="9384" y="19770"/>
                  </a:cubicBezTo>
                  <a:cubicBezTo>
                    <a:pt x="9612" y="20572"/>
                    <a:pt x="9727" y="21232"/>
                    <a:pt x="9441" y="21374"/>
                  </a:cubicBezTo>
                  <a:cubicBezTo>
                    <a:pt x="9155" y="21515"/>
                    <a:pt x="8469" y="21138"/>
                    <a:pt x="7155" y="19393"/>
                  </a:cubicBezTo>
                  <a:cubicBezTo>
                    <a:pt x="5841" y="17648"/>
                    <a:pt x="3898" y="14535"/>
                    <a:pt x="2469" y="11375"/>
                  </a:cubicBezTo>
                  <a:cubicBezTo>
                    <a:pt x="1041" y="8215"/>
                    <a:pt x="127" y="5008"/>
                    <a:pt x="12" y="2981"/>
                  </a:cubicBezTo>
                  <a:cubicBezTo>
                    <a:pt x="-102" y="953"/>
                    <a:pt x="584" y="104"/>
                    <a:pt x="1898" y="9"/>
                  </a:cubicBezTo>
                  <a:cubicBezTo>
                    <a:pt x="3212" y="-85"/>
                    <a:pt x="5155" y="575"/>
                    <a:pt x="6584" y="1754"/>
                  </a:cubicBezTo>
                  <a:cubicBezTo>
                    <a:pt x="8012" y="2933"/>
                    <a:pt x="8927" y="4631"/>
                    <a:pt x="8869" y="6518"/>
                  </a:cubicBezTo>
                  <a:cubicBezTo>
                    <a:pt x="8812" y="8404"/>
                    <a:pt x="7784" y="10479"/>
                    <a:pt x="7098" y="11753"/>
                  </a:cubicBezTo>
                  <a:cubicBezTo>
                    <a:pt x="6412" y="13026"/>
                    <a:pt x="6069" y="13498"/>
                    <a:pt x="6127" y="13875"/>
                  </a:cubicBezTo>
                  <a:cubicBezTo>
                    <a:pt x="6184" y="14252"/>
                    <a:pt x="6641" y="14535"/>
                    <a:pt x="8355" y="14912"/>
                  </a:cubicBezTo>
                  <a:cubicBezTo>
                    <a:pt x="10069" y="15290"/>
                    <a:pt x="13041" y="15761"/>
                    <a:pt x="15441" y="15903"/>
                  </a:cubicBezTo>
                  <a:cubicBezTo>
                    <a:pt x="17841" y="16044"/>
                    <a:pt x="19669" y="15856"/>
                    <a:pt x="21498" y="15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471687" y="2256267"/>
              <a:ext cx="499920" cy="3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51" fill="norm" stroke="1" extrusionOk="0">
                  <a:moveTo>
                    <a:pt x="1019" y="6142"/>
                  </a:moveTo>
                  <a:cubicBezTo>
                    <a:pt x="563" y="4547"/>
                    <a:pt x="107" y="2951"/>
                    <a:pt x="16" y="1908"/>
                  </a:cubicBezTo>
                  <a:cubicBezTo>
                    <a:pt x="-75" y="865"/>
                    <a:pt x="198" y="374"/>
                    <a:pt x="1110" y="128"/>
                  </a:cubicBezTo>
                  <a:cubicBezTo>
                    <a:pt x="2021" y="-117"/>
                    <a:pt x="3571" y="-117"/>
                    <a:pt x="4983" y="1110"/>
                  </a:cubicBezTo>
                  <a:cubicBezTo>
                    <a:pt x="6396" y="2338"/>
                    <a:pt x="7672" y="4792"/>
                    <a:pt x="8310" y="7983"/>
                  </a:cubicBezTo>
                  <a:cubicBezTo>
                    <a:pt x="8948" y="11174"/>
                    <a:pt x="8948" y="15101"/>
                    <a:pt x="8948" y="17433"/>
                  </a:cubicBezTo>
                  <a:cubicBezTo>
                    <a:pt x="8948" y="19765"/>
                    <a:pt x="8948" y="20501"/>
                    <a:pt x="9176" y="20931"/>
                  </a:cubicBezTo>
                  <a:cubicBezTo>
                    <a:pt x="9403" y="21360"/>
                    <a:pt x="9859" y="21483"/>
                    <a:pt x="11135" y="20501"/>
                  </a:cubicBezTo>
                  <a:cubicBezTo>
                    <a:pt x="12411" y="19519"/>
                    <a:pt x="14507" y="17433"/>
                    <a:pt x="16376" y="15592"/>
                  </a:cubicBezTo>
                  <a:cubicBezTo>
                    <a:pt x="18244" y="13751"/>
                    <a:pt x="19884" y="12156"/>
                    <a:pt x="21525" y="10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4560150" y="3467095"/>
              <a:ext cx="196057" cy="285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152" y="0"/>
                  </a:moveTo>
                  <a:cubicBezTo>
                    <a:pt x="11294" y="273"/>
                    <a:pt x="9436" y="545"/>
                    <a:pt x="8390" y="922"/>
                  </a:cubicBezTo>
                  <a:cubicBezTo>
                    <a:pt x="7345" y="1299"/>
                    <a:pt x="7113" y="1780"/>
                    <a:pt x="6881" y="2333"/>
                  </a:cubicBezTo>
                  <a:cubicBezTo>
                    <a:pt x="6648" y="2886"/>
                    <a:pt x="6416" y="3512"/>
                    <a:pt x="6068" y="4129"/>
                  </a:cubicBezTo>
                  <a:cubicBezTo>
                    <a:pt x="5719" y="4747"/>
                    <a:pt x="5255" y="5356"/>
                    <a:pt x="4558" y="5965"/>
                  </a:cubicBezTo>
                  <a:cubicBezTo>
                    <a:pt x="3861" y="6575"/>
                    <a:pt x="2932" y="7184"/>
                    <a:pt x="2119" y="7753"/>
                  </a:cubicBezTo>
                  <a:cubicBezTo>
                    <a:pt x="1307" y="8322"/>
                    <a:pt x="610" y="8852"/>
                    <a:pt x="261" y="9453"/>
                  </a:cubicBezTo>
                  <a:cubicBezTo>
                    <a:pt x="-87" y="10054"/>
                    <a:pt x="-87" y="10728"/>
                    <a:pt x="261" y="11361"/>
                  </a:cubicBezTo>
                  <a:cubicBezTo>
                    <a:pt x="610" y="11995"/>
                    <a:pt x="1307" y="12588"/>
                    <a:pt x="2236" y="13197"/>
                  </a:cubicBezTo>
                  <a:cubicBezTo>
                    <a:pt x="3165" y="13807"/>
                    <a:pt x="4326" y="14432"/>
                    <a:pt x="5371" y="15009"/>
                  </a:cubicBezTo>
                  <a:cubicBezTo>
                    <a:pt x="6416" y="15587"/>
                    <a:pt x="7345" y="16116"/>
                    <a:pt x="8390" y="16685"/>
                  </a:cubicBezTo>
                  <a:cubicBezTo>
                    <a:pt x="9436" y="17254"/>
                    <a:pt x="10597" y="17864"/>
                    <a:pt x="11526" y="18409"/>
                  </a:cubicBezTo>
                  <a:cubicBezTo>
                    <a:pt x="12455" y="18954"/>
                    <a:pt x="13152" y="19435"/>
                    <a:pt x="14081" y="19876"/>
                  </a:cubicBezTo>
                  <a:cubicBezTo>
                    <a:pt x="15010" y="20317"/>
                    <a:pt x="16171" y="20718"/>
                    <a:pt x="17448" y="20999"/>
                  </a:cubicBezTo>
                  <a:cubicBezTo>
                    <a:pt x="18726" y="21279"/>
                    <a:pt x="20119" y="21440"/>
                    <a:pt x="21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127556" y="6083560"/>
              <a:ext cx="4806951" cy="5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29" y="17500"/>
                    <a:pt x="57" y="13500"/>
                    <a:pt x="95" y="11100"/>
                  </a:cubicBezTo>
                  <a:cubicBezTo>
                    <a:pt x="133" y="8700"/>
                    <a:pt x="181" y="7900"/>
                    <a:pt x="328" y="6700"/>
                  </a:cubicBezTo>
                  <a:cubicBezTo>
                    <a:pt x="476" y="5500"/>
                    <a:pt x="723" y="3900"/>
                    <a:pt x="1022" y="2700"/>
                  </a:cubicBezTo>
                  <a:cubicBezTo>
                    <a:pt x="1322" y="1500"/>
                    <a:pt x="1674" y="700"/>
                    <a:pt x="2040" y="300"/>
                  </a:cubicBezTo>
                  <a:cubicBezTo>
                    <a:pt x="2406" y="-100"/>
                    <a:pt x="2787" y="-100"/>
                    <a:pt x="3139" y="300"/>
                  </a:cubicBezTo>
                  <a:cubicBezTo>
                    <a:pt x="3491" y="700"/>
                    <a:pt x="3814" y="1500"/>
                    <a:pt x="4161" y="1900"/>
                  </a:cubicBezTo>
                  <a:cubicBezTo>
                    <a:pt x="4508" y="2300"/>
                    <a:pt x="4879" y="2300"/>
                    <a:pt x="5264" y="3100"/>
                  </a:cubicBezTo>
                  <a:cubicBezTo>
                    <a:pt x="5650" y="3900"/>
                    <a:pt x="6049" y="5500"/>
                    <a:pt x="6411" y="6700"/>
                  </a:cubicBezTo>
                  <a:cubicBezTo>
                    <a:pt x="6772" y="7900"/>
                    <a:pt x="7095" y="8700"/>
                    <a:pt x="7428" y="9100"/>
                  </a:cubicBezTo>
                  <a:cubicBezTo>
                    <a:pt x="7761" y="9500"/>
                    <a:pt x="8104" y="9500"/>
                    <a:pt x="8451" y="9500"/>
                  </a:cubicBezTo>
                  <a:cubicBezTo>
                    <a:pt x="8798" y="9500"/>
                    <a:pt x="9150" y="9500"/>
                    <a:pt x="9521" y="9500"/>
                  </a:cubicBezTo>
                  <a:cubicBezTo>
                    <a:pt x="9892" y="9500"/>
                    <a:pt x="10282" y="9500"/>
                    <a:pt x="10686" y="9100"/>
                  </a:cubicBezTo>
                  <a:cubicBezTo>
                    <a:pt x="11090" y="8700"/>
                    <a:pt x="11509" y="7900"/>
                    <a:pt x="11927" y="7500"/>
                  </a:cubicBezTo>
                  <a:cubicBezTo>
                    <a:pt x="12346" y="7100"/>
                    <a:pt x="12764" y="7100"/>
                    <a:pt x="13187" y="6700"/>
                  </a:cubicBezTo>
                  <a:cubicBezTo>
                    <a:pt x="13611" y="6300"/>
                    <a:pt x="14039" y="5500"/>
                    <a:pt x="14395" y="5100"/>
                  </a:cubicBezTo>
                  <a:cubicBezTo>
                    <a:pt x="14752" y="4700"/>
                    <a:pt x="15037" y="4700"/>
                    <a:pt x="15327" y="4700"/>
                  </a:cubicBezTo>
                  <a:cubicBezTo>
                    <a:pt x="15617" y="4700"/>
                    <a:pt x="15912" y="4700"/>
                    <a:pt x="16274" y="4700"/>
                  </a:cubicBezTo>
                  <a:cubicBezTo>
                    <a:pt x="16635" y="4700"/>
                    <a:pt x="17063" y="4700"/>
                    <a:pt x="17477" y="4700"/>
                  </a:cubicBezTo>
                  <a:cubicBezTo>
                    <a:pt x="17891" y="4700"/>
                    <a:pt x="18290" y="4700"/>
                    <a:pt x="18675" y="4700"/>
                  </a:cubicBezTo>
                  <a:cubicBezTo>
                    <a:pt x="19061" y="4700"/>
                    <a:pt x="19431" y="4700"/>
                    <a:pt x="19836" y="5100"/>
                  </a:cubicBezTo>
                  <a:cubicBezTo>
                    <a:pt x="20240" y="5500"/>
                    <a:pt x="20677" y="6300"/>
                    <a:pt x="20977" y="7500"/>
                  </a:cubicBezTo>
                  <a:cubicBezTo>
                    <a:pt x="21277" y="8700"/>
                    <a:pt x="21438" y="10300"/>
                    <a:pt x="21600" y="11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3493012" y="4893643"/>
              <a:ext cx="583745" cy="40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3" fill="norm" stroke="1" extrusionOk="0">
                  <a:moveTo>
                    <a:pt x="3960" y="1786"/>
                  </a:moveTo>
                  <a:cubicBezTo>
                    <a:pt x="3180" y="1229"/>
                    <a:pt x="2400" y="672"/>
                    <a:pt x="1776" y="338"/>
                  </a:cubicBezTo>
                  <a:cubicBezTo>
                    <a:pt x="1153" y="4"/>
                    <a:pt x="685" y="-107"/>
                    <a:pt x="373" y="116"/>
                  </a:cubicBezTo>
                  <a:cubicBezTo>
                    <a:pt x="61" y="338"/>
                    <a:pt x="-95" y="895"/>
                    <a:pt x="61" y="2287"/>
                  </a:cubicBezTo>
                  <a:cubicBezTo>
                    <a:pt x="217" y="3679"/>
                    <a:pt x="685" y="5905"/>
                    <a:pt x="1504" y="7687"/>
                  </a:cubicBezTo>
                  <a:cubicBezTo>
                    <a:pt x="2322" y="9468"/>
                    <a:pt x="3492" y="10804"/>
                    <a:pt x="4974" y="11751"/>
                  </a:cubicBezTo>
                  <a:cubicBezTo>
                    <a:pt x="6455" y="12697"/>
                    <a:pt x="8249" y="13254"/>
                    <a:pt x="10354" y="14200"/>
                  </a:cubicBezTo>
                  <a:cubicBezTo>
                    <a:pt x="12460" y="15147"/>
                    <a:pt x="14877" y="16483"/>
                    <a:pt x="16787" y="17763"/>
                  </a:cubicBezTo>
                  <a:cubicBezTo>
                    <a:pt x="18698" y="19044"/>
                    <a:pt x="20101" y="20268"/>
                    <a:pt x="21505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3820079" y="5010145"/>
              <a:ext cx="4712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20910" y="21600"/>
                  </a:moveTo>
                  <a:cubicBezTo>
                    <a:pt x="17153" y="20049"/>
                    <a:pt x="13397" y="18498"/>
                    <a:pt x="9640" y="15895"/>
                  </a:cubicBezTo>
                  <a:cubicBezTo>
                    <a:pt x="5884" y="13292"/>
                    <a:pt x="2127" y="9637"/>
                    <a:pt x="719" y="6812"/>
                  </a:cubicBezTo>
                  <a:cubicBezTo>
                    <a:pt x="-690" y="3988"/>
                    <a:pt x="249" y="1994"/>
                    <a:pt x="11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3526260" y="4584695"/>
              <a:ext cx="442547" cy="3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38" fill="norm" stroke="1" extrusionOk="0">
                  <a:moveTo>
                    <a:pt x="1448" y="0"/>
                  </a:moveTo>
                  <a:cubicBezTo>
                    <a:pt x="934" y="262"/>
                    <a:pt x="419" y="524"/>
                    <a:pt x="162" y="1113"/>
                  </a:cubicBezTo>
                  <a:cubicBezTo>
                    <a:pt x="-95" y="1702"/>
                    <a:pt x="-95" y="2618"/>
                    <a:pt x="522" y="4451"/>
                  </a:cubicBezTo>
                  <a:cubicBezTo>
                    <a:pt x="1139" y="6284"/>
                    <a:pt x="2374" y="9033"/>
                    <a:pt x="4019" y="11782"/>
                  </a:cubicBezTo>
                  <a:cubicBezTo>
                    <a:pt x="5665" y="14531"/>
                    <a:pt x="7722" y="17280"/>
                    <a:pt x="9471" y="19047"/>
                  </a:cubicBezTo>
                  <a:cubicBezTo>
                    <a:pt x="11219" y="20815"/>
                    <a:pt x="12659" y="21600"/>
                    <a:pt x="14356" y="21535"/>
                  </a:cubicBezTo>
                  <a:cubicBezTo>
                    <a:pt x="16054" y="21469"/>
                    <a:pt x="18008" y="20553"/>
                    <a:pt x="19242" y="19375"/>
                  </a:cubicBezTo>
                  <a:cubicBezTo>
                    <a:pt x="20476" y="18196"/>
                    <a:pt x="20991" y="16756"/>
                    <a:pt x="21505" y="15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775756" y="4595667"/>
              <a:ext cx="360268" cy="28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36" fill="norm" stroke="1" extrusionOk="0">
                  <a:moveTo>
                    <a:pt x="5837" y="14318"/>
                  </a:moveTo>
                  <a:cubicBezTo>
                    <a:pt x="8237" y="15106"/>
                    <a:pt x="10637" y="15895"/>
                    <a:pt x="13037" y="16920"/>
                  </a:cubicBezTo>
                  <a:cubicBezTo>
                    <a:pt x="15437" y="17944"/>
                    <a:pt x="17837" y="19206"/>
                    <a:pt x="19353" y="19994"/>
                  </a:cubicBezTo>
                  <a:cubicBezTo>
                    <a:pt x="20868" y="20782"/>
                    <a:pt x="21500" y="21098"/>
                    <a:pt x="21500" y="21255"/>
                  </a:cubicBezTo>
                  <a:cubicBezTo>
                    <a:pt x="21500" y="21413"/>
                    <a:pt x="20868" y="21413"/>
                    <a:pt x="18721" y="20546"/>
                  </a:cubicBezTo>
                  <a:cubicBezTo>
                    <a:pt x="16574" y="19679"/>
                    <a:pt x="12911" y="17944"/>
                    <a:pt x="9816" y="15579"/>
                  </a:cubicBezTo>
                  <a:cubicBezTo>
                    <a:pt x="6721" y="13214"/>
                    <a:pt x="4195" y="10219"/>
                    <a:pt x="2679" y="8327"/>
                  </a:cubicBezTo>
                  <a:cubicBezTo>
                    <a:pt x="1163" y="6435"/>
                    <a:pt x="658" y="5647"/>
                    <a:pt x="342" y="4701"/>
                  </a:cubicBezTo>
                  <a:cubicBezTo>
                    <a:pt x="26" y="3755"/>
                    <a:pt x="-100" y="2651"/>
                    <a:pt x="89" y="1863"/>
                  </a:cubicBezTo>
                  <a:cubicBezTo>
                    <a:pt x="279" y="1074"/>
                    <a:pt x="784" y="601"/>
                    <a:pt x="1668" y="286"/>
                  </a:cubicBezTo>
                  <a:cubicBezTo>
                    <a:pt x="2553" y="-29"/>
                    <a:pt x="3816" y="-187"/>
                    <a:pt x="5205" y="365"/>
                  </a:cubicBezTo>
                  <a:cubicBezTo>
                    <a:pt x="6595" y="917"/>
                    <a:pt x="8111" y="2178"/>
                    <a:pt x="8995" y="3912"/>
                  </a:cubicBezTo>
                  <a:cubicBezTo>
                    <a:pt x="9879" y="5647"/>
                    <a:pt x="10132" y="7854"/>
                    <a:pt x="10321" y="9352"/>
                  </a:cubicBezTo>
                  <a:cubicBezTo>
                    <a:pt x="10511" y="10849"/>
                    <a:pt x="10637" y="11638"/>
                    <a:pt x="10447" y="12111"/>
                  </a:cubicBezTo>
                  <a:cubicBezTo>
                    <a:pt x="10258" y="12584"/>
                    <a:pt x="9753" y="12741"/>
                    <a:pt x="9247" y="12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3554165" y="4267866"/>
              <a:ext cx="408292" cy="23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57" fill="norm" stroke="1" extrusionOk="0">
                  <a:moveTo>
                    <a:pt x="1102" y="9688"/>
                  </a:moveTo>
                  <a:cubicBezTo>
                    <a:pt x="768" y="8923"/>
                    <a:pt x="434" y="8159"/>
                    <a:pt x="211" y="6916"/>
                  </a:cubicBezTo>
                  <a:cubicBezTo>
                    <a:pt x="-12" y="5674"/>
                    <a:pt x="-123" y="3953"/>
                    <a:pt x="211" y="2902"/>
                  </a:cubicBezTo>
                  <a:cubicBezTo>
                    <a:pt x="545" y="1851"/>
                    <a:pt x="1324" y="1469"/>
                    <a:pt x="2939" y="895"/>
                  </a:cubicBezTo>
                  <a:cubicBezTo>
                    <a:pt x="4553" y="322"/>
                    <a:pt x="7003" y="-443"/>
                    <a:pt x="9452" y="322"/>
                  </a:cubicBezTo>
                  <a:cubicBezTo>
                    <a:pt x="11902" y="1086"/>
                    <a:pt x="14351" y="3380"/>
                    <a:pt x="16077" y="6534"/>
                  </a:cubicBezTo>
                  <a:cubicBezTo>
                    <a:pt x="17803" y="9688"/>
                    <a:pt x="18805" y="13702"/>
                    <a:pt x="19417" y="16283"/>
                  </a:cubicBezTo>
                  <a:cubicBezTo>
                    <a:pt x="20030" y="18863"/>
                    <a:pt x="20252" y="20010"/>
                    <a:pt x="20531" y="20584"/>
                  </a:cubicBezTo>
                  <a:cubicBezTo>
                    <a:pt x="20809" y="21157"/>
                    <a:pt x="21143" y="21157"/>
                    <a:pt x="21477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3907423" y="3765545"/>
              <a:ext cx="23284" cy="50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21600" y="20886"/>
                  </a:moveTo>
                  <a:cubicBezTo>
                    <a:pt x="15709" y="21243"/>
                    <a:pt x="9818" y="21600"/>
                    <a:pt x="6873" y="21466"/>
                  </a:cubicBezTo>
                  <a:cubicBezTo>
                    <a:pt x="3927" y="21332"/>
                    <a:pt x="3927" y="20707"/>
                    <a:pt x="2945" y="19056"/>
                  </a:cubicBezTo>
                  <a:cubicBezTo>
                    <a:pt x="1964" y="17405"/>
                    <a:pt x="0" y="14727"/>
                    <a:pt x="0" y="11648"/>
                  </a:cubicBezTo>
                  <a:cubicBezTo>
                    <a:pt x="0" y="8569"/>
                    <a:pt x="1964" y="5088"/>
                    <a:pt x="2945" y="3079"/>
                  </a:cubicBezTo>
                  <a:cubicBezTo>
                    <a:pt x="3927" y="1071"/>
                    <a:pt x="3927" y="536"/>
                    <a:pt x="39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3827110" y="3731093"/>
              <a:ext cx="211547" cy="21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35" fill="norm" stroke="1" extrusionOk="0">
                  <a:moveTo>
                    <a:pt x="202" y="15517"/>
                  </a:moveTo>
                  <a:cubicBezTo>
                    <a:pt x="-12" y="14459"/>
                    <a:pt x="-226" y="13400"/>
                    <a:pt x="523" y="12023"/>
                  </a:cubicBezTo>
                  <a:cubicBezTo>
                    <a:pt x="1271" y="10647"/>
                    <a:pt x="2982" y="8953"/>
                    <a:pt x="5014" y="6835"/>
                  </a:cubicBezTo>
                  <a:cubicBezTo>
                    <a:pt x="7045" y="4717"/>
                    <a:pt x="9398" y="2176"/>
                    <a:pt x="11109" y="906"/>
                  </a:cubicBezTo>
                  <a:cubicBezTo>
                    <a:pt x="12820" y="-365"/>
                    <a:pt x="13889" y="-365"/>
                    <a:pt x="14851" y="1329"/>
                  </a:cubicBezTo>
                  <a:cubicBezTo>
                    <a:pt x="15814" y="3023"/>
                    <a:pt x="16669" y="6411"/>
                    <a:pt x="17738" y="10011"/>
                  </a:cubicBezTo>
                  <a:cubicBezTo>
                    <a:pt x="18808" y="13611"/>
                    <a:pt x="20091" y="17423"/>
                    <a:pt x="21374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10006" y="5549895"/>
              <a:ext cx="749301" cy="215901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14239" y="5569651"/>
              <a:ext cx="649818" cy="234245"/>
            </a:xfrm>
            <a:prstGeom prst="rect">
              <a:avLst/>
            </a:prstGeom>
            <a:effectLst/>
          </p:spPr>
        </p:pic>
        <p:sp>
          <p:nvSpPr>
            <p:cNvPr id="790" name="Line"/>
            <p:cNvSpPr/>
            <p:nvPr/>
          </p:nvSpPr>
          <p:spPr>
            <a:xfrm>
              <a:off x="4665189" y="6430058"/>
              <a:ext cx="257720" cy="30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170" fill="norm" stroke="1" extrusionOk="0">
                  <a:moveTo>
                    <a:pt x="12716" y="2856"/>
                  </a:moveTo>
                  <a:cubicBezTo>
                    <a:pt x="12368" y="1963"/>
                    <a:pt x="12019" y="1069"/>
                    <a:pt x="11323" y="547"/>
                  </a:cubicBezTo>
                  <a:cubicBezTo>
                    <a:pt x="10626" y="26"/>
                    <a:pt x="9581" y="-123"/>
                    <a:pt x="8710" y="100"/>
                  </a:cubicBezTo>
                  <a:cubicBezTo>
                    <a:pt x="7839" y="324"/>
                    <a:pt x="7142" y="920"/>
                    <a:pt x="6010" y="2186"/>
                  </a:cubicBezTo>
                  <a:cubicBezTo>
                    <a:pt x="4877" y="3452"/>
                    <a:pt x="3310" y="5389"/>
                    <a:pt x="2090" y="7921"/>
                  </a:cubicBezTo>
                  <a:cubicBezTo>
                    <a:pt x="871" y="10454"/>
                    <a:pt x="0" y="13582"/>
                    <a:pt x="0" y="15891"/>
                  </a:cubicBezTo>
                  <a:cubicBezTo>
                    <a:pt x="0" y="18200"/>
                    <a:pt x="871" y="19689"/>
                    <a:pt x="2439" y="20509"/>
                  </a:cubicBezTo>
                  <a:cubicBezTo>
                    <a:pt x="4006" y="21328"/>
                    <a:pt x="6271" y="21477"/>
                    <a:pt x="9232" y="20434"/>
                  </a:cubicBezTo>
                  <a:cubicBezTo>
                    <a:pt x="12194" y="19391"/>
                    <a:pt x="15852" y="17157"/>
                    <a:pt x="18203" y="14848"/>
                  </a:cubicBezTo>
                  <a:cubicBezTo>
                    <a:pt x="20555" y="12539"/>
                    <a:pt x="21600" y="10156"/>
                    <a:pt x="21077" y="7847"/>
                  </a:cubicBezTo>
                  <a:cubicBezTo>
                    <a:pt x="20555" y="5538"/>
                    <a:pt x="18465" y="3303"/>
                    <a:pt x="15939" y="2409"/>
                  </a:cubicBezTo>
                  <a:cubicBezTo>
                    <a:pt x="13413" y="1516"/>
                    <a:pt x="10452" y="1963"/>
                    <a:pt x="8710" y="2484"/>
                  </a:cubicBezTo>
                  <a:cubicBezTo>
                    <a:pt x="6968" y="3005"/>
                    <a:pt x="6445" y="3601"/>
                    <a:pt x="5923" y="4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8648756" y="6392001"/>
              <a:ext cx="28329" cy="3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75" fill="norm" stroke="1" extrusionOk="0">
                  <a:moveTo>
                    <a:pt x="0" y="3278"/>
                  </a:moveTo>
                  <a:cubicBezTo>
                    <a:pt x="0" y="2538"/>
                    <a:pt x="0" y="1798"/>
                    <a:pt x="3086" y="1133"/>
                  </a:cubicBezTo>
                  <a:cubicBezTo>
                    <a:pt x="6171" y="467"/>
                    <a:pt x="12343" y="-125"/>
                    <a:pt x="16200" y="23"/>
                  </a:cubicBezTo>
                  <a:cubicBezTo>
                    <a:pt x="20057" y="171"/>
                    <a:pt x="21600" y="1059"/>
                    <a:pt x="20057" y="3796"/>
                  </a:cubicBezTo>
                  <a:cubicBezTo>
                    <a:pt x="18514" y="6533"/>
                    <a:pt x="13886" y="11119"/>
                    <a:pt x="13114" y="14374"/>
                  </a:cubicBezTo>
                  <a:cubicBezTo>
                    <a:pt x="12343" y="17628"/>
                    <a:pt x="15429" y="19552"/>
                    <a:pt x="18514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8653883" y="6038845"/>
              <a:ext cx="3885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657" y="0"/>
                  </a:moveTo>
                  <a:cubicBezTo>
                    <a:pt x="4067" y="6048"/>
                    <a:pt x="7478" y="12096"/>
                    <a:pt x="9183" y="15840"/>
                  </a:cubicBezTo>
                  <a:cubicBezTo>
                    <a:pt x="10888" y="19584"/>
                    <a:pt x="10888" y="21024"/>
                    <a:pt x="10320" y="21024"/>
                  </a:cubicBezTo>
                  <a:cubicBezTo>
                    <a:pt x="9752" y="21024"/>
                    <a:pt x="8615" y="19584"/>
                    <a:pt x="8615" y="18000"/>
                  </a:cubicBezTo>
                  <a:cubicBezTo>
                    <a:pt x="8615" y="16416"/>
                    <a:pt x="9752" y="14688"/>
                    <a:pt x="11457" y="13104"/>
                  </a:cubicBezTo>
                  <a:cubicBezTo>
                    <a:pt x="13162" y="11520"/>
                    <a:pt x="15436" y="10080"/>
                    <a:pt x="17141" y="10080"/>
                  </a:cubicBezTo>
                  <a:cubicBezTo>
                    <a:pt x="18846" y="10080"/>
                    <a:pt x="19983" y="11520"/>
                    <a:pt x="20552" y="12960"/>
                  </a:cubicBezTo>
                  <a:cubicBezTo>
                    <a:pt x="21120" y="14400"/>
                    <a:pt x="21120" y="15840"/>
                    <a:pt x="18846" y="16128"/>
                  </a:cubicBezTo>
                  <a:cubicBezTo>
                    <a:pt x="16573" y="16416"/>
                    <a:pt x="12025" y="15552"/>
                    <a:pt x="9752" y="14256"/>
                  </a:cubicBezTo>
                  <a:cubicBezTo>
                    <a:pt x="7478" y="12960"/>
                    <a:pt x="7478" y="11232"/>
                    <a:pt x="7478" y="9648"/>
                  </a:cubicBezTo>
                  <a:cubicBezTo>
                    <a:pt x="7478" y="8064"/>
                    <a:pt x="7478" y="6624"/>
                    <a:pt x="5773" y="6912"/>
                  </a:cubicBezTo>
                  <a:cubicBezTo>
                    <a:pt x="4067" y="7200"/>
                    <a:pt x="657" y="9216"/>
                    <a:pt x="88" y="11952"/>
                  </a:cubicBezTo>
                  <a:cubicBezTo>
                    <a:pt x="-480" y="14688"/>
                    <a:pt x="1794" y="18144"/>
                    <a:pt x="40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3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72056" y="525144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79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97456" y="5213345"/>
              <a:ext cx="241301" cy="57151"/>
            </a:xfrm>
            <a:prstGeom prst="rect">
              <a:avLst/>
            </a:prstGeom>
            <a:effectLst/>
          </p:spPr>
        </p:pic>
        <p:pic>
          <p:nvPicPr>
            <p:cNvPr id="797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65756" y="5206995"/>
              <a:ext cx="203201" cy="44451"/>
            </a:xfrm>
            <a:prstGeom prst="rect">
              <a:avLst/>
            </a:prstGeom>
            <a:effectLst/>
          </p:spPr>
        </p:pic>
        <p:pic>
          <p:nvPicPr>
            <p:cNvPr id="79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56" y="5226045"/>
              <a:ext cx="146051" cy="31751"/>
            </a:xfrm>
            <a:prstGeom prst="rect">
              <a:avLst/>
            </a:prstGeom>
            <a:effectLst/>
          </p:spPr>
        </p:pic>
        <p:pic>
          <p:nvPicPr>
            <p:cNvPr id="80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78556" y="5238745"/>
              <a:ext cx="165101" cy="25401"/>
            </a:xfrm>
            <a:prstGeom prst="rect">
              <a:avLst/>
            </a:prstGeom>
            <a:effectLst/>
          </p:spPr>
        </p:pic>
        <p:pic>
          <p:nvPicPr>
            <p:cNvPr id="80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42106" y="5257795"/>
              <a:ext cx="285751" cy="38101"/>
            </a:xfrm>
            <a:prstGeom prst="rect">
              <a:avLst/>
            </a:prstGeom>
            <a:effectLst/>
          </p:spPr>
        </p:pic>
        <p:pic>
          <p:nvPicPr>
            <p:cNvPr id="80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75506" y="5289545"/>
              <a:ext cx="215901" cy="44451"/>
            </a:xfrm>
            <a:prstGeom prst="rect">
              <a:avLst/>
            </a:prstGeom>
            <a:effectLst/>
          </p:spPr>
        </p:pic>
        <p:pic>
          <p:nvPicPr>
            <p:cNvPr id="80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181906" y="5321295"/>
              <a:ext cx="304801" cy="50801"/>
            </a:xfrm>
            <a:prstGeom prst="rect">
              <a:avLst/>
            </a:prstGeom>
            <a:effectLst/>
          </p:spPr>
        </p:pic>
        <p:pic>
          <p:nvPicPr>
            <p:cNvPr id="80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823256" y="5378808"/>
              <a:ext cx="336551" cy="56788"/>
            </a:xfrm>
            <a:prstGeom prst="rect">
              <a:avLst/>
            </a:prstGeom>
            <a:effectLst/>
          </p:spPr>
        </p:pic>
        <p:pic>
          <p:nvPicPr>
            <p:cNvPr id="81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86806" y="5421673"/>
              <a:ext cx="133351" cy="39323"/>
            </a:xfrm>
            <a:prstGeom prst="rect">
              <a:avLst/>
            </a:prstGeom>
            <a:effectLst/>
          </p:spPr>
        </p:pic>
        <p:pic>
          <p:nvPicPr>
            <p:cNvPr id="81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528106" y="5460995"/>
              <a:ext cx="107951" cy="25401"/>
            </a:xfrm>
            <a:prstGeom prst="rect">
              <a:avLst/>
            </a:prstGeom>
            <a:effectLst/>
          </p:spPr>
        </p:pic>
        <p:pic>
          <p:nvPicPr>
            <p:cNvPr id="815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680506" y="5480045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81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21756" y="4627772"/>
              <a:ext cx="813073" cy="871324"/>
            </a:xfrm>
            <a:prstGeom prst="rect">
              <a:avLst/>
            </a:prstGeom>
            <a:effectLst/>
          </p:spPr>
        </p:pic>
        <p:pic>
          <p:nvPicPr>
            <p:cNvPr id="81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506800" y="4360802"/>
              <a:ext cx="172362" cy="477692"/>
            </a:xfrm>
            <a:prstGeom prst="rect">
              <a:avLst/>
            </a:prstGeom>
            <a:effectLst/>
          </p:spPr>
        </p:pic>
        <p:pic>
          <p:nvPicPr>
            <p:cNvPr id="82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13956" y="4292595"/>
              <a:ext cx="190501" cy="192618"/>
            </a:xfrm>
            <a:prstGeom prst="rect">
              <a:avLst/>
            </a:prstGeom>
            <a:effectLst/>
          </p:spPr>
        </p:pic>
        <p:pic>
          <p:nvPicPr>
            <p:cNvPr id="82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823506" y="4292595"/>
              <a:ext cx="57151" cy="152401"/>
            </a:xfrm>
            <a:prstGeom prst="rect">
              <a:avLst/>
            </a:prstGeom>
            <a:effectLst/>
          </p:spPr>
        </p:pic>
        <p:pic>
          <p:nvPicPr>
            <p:cNvPr id="82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814785" y="4207783"/>
              <a:ext cx="53172" cy="135613"/>
            </a:xfrm>
            <a:prstGeom prst="rect">
              <a:avLst/>
            </a:prstGeom>
            <a:effectLst/>
          </p:spPr>
        </p:pic>
        <p:pic>
          <p:nvPicPr>
            <p:cNvPr id="82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916640" y="4235445"/>
              <a:ext cx="105834" cy="150686"/>
            </a:xfrm>
            <a:prstGeom prst="rect">
              <a:avLst/>
            </a:prstGeom>
            <a:effectLst/>
          </p:spPr>
        </p:pic>
        <p:pic>
          <p:nvPicPr>
            <p:cNvPr id="82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44156" y="4140195"/>
              <a:ext cx="222251" cy="173884"/>
            </a:xfrm>
            <a:prstGeom prst="rect">
              <a:avLst/>
            </a:prstGeom>
            <a:effectLst/>
          </p:spPr>
        </p:pic>
        <p:pic>
          <p:nvPicPr>
            <p:cNvPr id="831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217206" y="4286245"/>
              <a:ext cx="50801" cy="127001"/>
            </a:xfrm>
            <a:prstGeom prst="rect">
              <a:avLst/>
            </a:prstGeom>
            <a:effectLst/>
          </p:spPr>
        </p:pic>
        <p:pic>
          <p:nvPicPr>
            <p:cNvPr id="83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72706" y="4767115"/>
              <a:ext cx="281843" cy="466272"/>
            </a:xfrm>
            <a:prstGeom prst="rect">
              <a:avLst/>
            </a:prstGeom>
            <a:effectLst/>
          </p:spPr>
        </p:pic>
        <p:pic>
          <p:nvPicPr>
            <p:cNvPr id="83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096556" y="4933945"/>
              <a:ext cx="146051" cy="164616"/>
            </a:xfrm>
            <a:prstGeom prst="rect">
              <a:avLst/>
            </a:prstGeom>
            <a:effectLst/>
          </p:spPr>
        </p:pic>
        <p:pic>
          <p:nvPicPr>
            <p:cNvPr id="837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236256" y="4940295"/>
              <a:ext cx="63501" cy="69851"/>
            </a:xfrm>
            <a:prstGeom prst="rect">
              <a:avLst/>
            </a:prstGeom>
            <a:effectLst/>
          </p:spPr>
        </p:pic>
        <p:pic>
          <p:nvPicPr>
            <p:cNvPr id="83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89256" y="4775195"/>
              <a:ext cx="53351" cy="114301"/>
            </a:xfrm>
            <a:prstGeom prst="rect">
              <a:avLst/>
            </a:prstGeom>
            <a:effectLst/>
          </p:spPr>
        </p:pic>
        <p:pic>
          <p:nvPicPr>
            <p:cNvPr id="84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293534" y="4561396"/>
              <a:ext cx="203073" cy="516308"/>
            </a:xfrm>
            <a:prstGeom prst="rect">
              <a:avLst/>
            </a:prstGeom>
            <a:effectLst/>
          </p:spPr>
        </p:pic>
        <p:pic>
          <p:nvPicPr>
            <p:cNvPr id="84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493266" y="4658450"/>
              <a:ext cx="155741" cy="326296"/>
            </a:xfrm>
            <a:prstGeom prst="rect">
              <a:avLst/>
            </a:prstGeom>
            <a:effectLst/>
          </p:spPr>
        </p:pic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41499" y="4731451"/>
              <a:ext cx="145560" cy="191419"/>
            </a:xfrm>
            <a:prstGeom prst="rect">
              <a:avLst/>
            </a:prstGeom>
            <a:effectLst/>
          </p:spPr>
        </p:pic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95056" y="4902195"/>
              <a:ext cx="53245" cy="120651"/>
            </a:xfrm>
            <a:prstGeom prst="rect">
              <a:avLst/>
            </a:prstGeom>
            <a:effectLst/>
          </p:spPr>
        </p:pic>
        <p:pic>
          <p:nvPicPr>
            <p:cNvPr id="849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960156" y="4673595"/>
              <a:ext cx="31751" cy="184151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991906" y="4546595"/>
              <a:ext cx="153894" cy="412751"/>
            </a:xfrm>
            <a:prstGeom prst="rect">
              <a:avLst/>
            </a:prstGeom>
            <a:effectLst/>
          </p:spPr>
        </p:pic>
        <p:pic>
          <p:nvPicPr>
            <p:cNvPr id="85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38306" y="1167832"/>
              <a:ext cx="1981201" cy="111959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60506" y="1076585"/>
              <a:ext cx="2743201" cy="237861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74806" y="1193795"/>
              <a:ext cx="1517651" cy="215901"/>
            </a:xfrm>
            <a:prstGeom prst="rect">
              <a:avLst/>
            </a:prstGeom>
            <a:effectLst/>
          </p:spPr>
        </p:pic>
        <p:pic>
          <p:nvPicPr>
            <p:cNvPr id="85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660956" y="4326462"/>
              <a:ext cx="4070351" cy="1871134"/>
            </a:xfrm>
            <a:prstGeom prst="rect">
              <a:avLst/>
            </a:prstGeom>
            <a:effectLst/>
          </p:spPr>
        </p:pic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176593" y="5702295"/>
              <a:ext cx="776964" cy="184151"/>
            </a:xfrm>
            <a:prstGeom prst="rect">
              <a:avLst/>
            </a:prstGeom>
            <a:effectLst/>
          </p:spPr>
        </p:pic>
        <p:pic>
          <p:nvPicPr>
            <p:cNvPr id="86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654849" y="5641733"/>
              <a:ext cx="276387" cy="225663"/>
            </a:xfrm>
            <a:prstGeom prst="rect">
              <a:avLst/>
            </a:prstGeom>
            <a:effectLst/>
          </p:spPr>
        </p:pic>
        <p:pic>
          <p:nvPicPr>
            <p:cNvPr id="86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17850" y="5724431"/>
              <a:ext cx="246857" cy="110405"/>
            </a:xfrm>
            <a:prstGeom prst="rect">
              <a:avLst/>
            </a:prstGeom>
            <a:effectLst/>
          </p:spPr>
        </p:pic>
        <p:pic>
          <p:nvPicPr>
            <p:cNvPr id="86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245656" y="5504882"/>
              <a:ext cx="152401" cy="363646"/>
            </a:xfrm>
            <a:prstGeom prst="rect">
              <a:avLst/>
            </a:prstGeom>
            <a:effectLst/>
          </p:spPr>
        </p:pic>
        <p:pic>
          <p:nvPicPr>
            <p:cNvPr id="86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86511" y="5645145"/>
              <a:ext cx="262346" cy="120651"/>
            </a:xfrm>
            <a:prstGeom prst="rect">
              <a:avLst/>
            </a:prstGeom>
            <a:effectLst/>
          </p:spPr>
        </p:pic>
        <p:pic>
          <p:nvPicPr>
            <p:cNvPr id="87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40067" y="5498532"/>
              <a:ext cx="104040" cy="311714"/>
            </a:xfrm>
            <a:prstGeom prst="rect">
              <a:avLst/>
            </a:prstGeom>
            <a:effectLst/>
          </p:spPr>
        </p:pic>
        <p:pic>
          <p:nvPicPr>
            <p:cNvPr id="87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345515" y="5679789"/>
              <a:ext cx="211292" cy="54257"/>
            </a:xfrm>
            <a:prstGeom prst="rect">
              <a:avLst/>
            </a:prstGeom>
            <a:effectLst/>
          </p:spPr>
        </p:pic>
        <p:pic>
          <p:nvPicPr>
            <p:cNvPr id="87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567066" y="5665641"/>
              <a:ext cx="97691" cy="144605"/>
            </a:xfrm>
            <a:prstGeom prst="rect">
              <a:avLst/>
            </a:prstGeom>
            <a:effectLst/>
          </p:spPr>
        </p:pic>
        <p:pic>
          <p:nvPicPr>
            <p:cNvPr id="87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696506" y="5664195"/>
              <a:ext cx="165101" cy="151222"/>
            </a:xfrm>
            <a:prstGeom prst="rect">
              <a:avLst/>
            </a:prstGeom>
            <a:effectLst/>
          </p:spPr>
        </p:pic>
        <p:pic>
          <p:nvPicPr>
            <p:cNvPr id="87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053048" y="5571444"/>
              <a:ext cx="208609" cy="268436"/>
            </a:xfrm>
            <a:prstGeom prst="rect">
              <a:avLst/>
            </a:prstGeom>
            <a:effectLst/>
          </p:spPr>
        </p:pic>
        <p:pic>
          <p:nvPicPr>
            <p:cNvPr id="88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87056" y="5626095"/>
              <a:ext cx="44451" cy="203201"/>
            </a:xfrm>
            <a:prstGeom prst="rect">
              <a:avLst/>
            </a:prstGeom>
            <a:effectLst/>
          </p:spPr>
        </p:pic>
        <p:pic>
          <p:nvPicPr>
            <p:cNvPr id="883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375956" y="5816595"/>
              <a:ext cx="57151" cy="101601"/>
            </a:xfrm>
            <a:prstGeom prst="rect">
              <a:avLst/>
            </a:prstGeom>
            <a:effectLst/>
          </p:spPr>
        </p:pic>
        <p:pic>
          <p:nvPicPr>
            <p:cNvPr id="88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478298" y="5985289"/>
              <a:ext cx="118903" cy="321988"/>
            </a:xfrm>
            <a:prstGeom prst="rect">
              <a:avLst/>
            </a:prstGeom>
            <a:effectLst/>
          </p:spPr>
        </p:pic>
        <p:pic>
          <p:nvPicPr>
            <p:cNvPr id="88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658406" y="6038282"/>
              <a:ext cx="89451" cy="100888"/>
            </a:xfrm>
            <a:prstGeom prst="rect">
              <a:avLst/>
            </a:prstGeom>
            <a:effectLst/>
          </p:spPr>
        </p:pic>
        <p:pic>
          <p:nvPicPr>
            <p:cNvPr id="88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747306" y="6011329"/>
              <a:ext cx="120651" cy="163119"/>
            </a:xfrm>
            <a:prstGeom prst="rect">
              <a:avLst/>
            </a:prstGeom>
            <a:effectLst/>
          </p:spPr>
        </p:pic>
        <p:pic>
          <p:nvPicPr>
            <p:cNvPr id="89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844683" y="5899145"/>
              <a:ext cx="118524" cy="254001"/>
            </a:xfrm>
            <a:prstGeom prst="rect">
              <a:avLst/>
            </a:prstGeom>
            <a:effectLst/>
          </p:spPr>
        </p:pic>
        <p:pic>
          <p:nvPicPr>
            <p:cNvPr id="89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842556" y="6007095"/>
              <a:ext cx="381001" cy="160868"/>
            </a:xfrm>
            <a:prstGeom prst="rect">
              <a:avLst/>
            </a:prstGeom>
            <a:effectLst/>
          </p:spPr>
        </p:pic>
        <p:pic>
          <p:nvPicPr>
            <p:cNvPr id="89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186368" y="6045195"/>
              <a:ext cx="107039" cy="152401"/>
            </a:xfrm>
            <a:prstGeom prst="rect">
              <a:avLst/>
            </a:prstGeom>
            <a:effectLst/>
          </p:spPr>
        </p:pic>
        <p:pic>
          <p:nvPicPr>
            <p:cNvPr id="89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248956" y="6065947"/>
              <a:ext cx="215901" cy="165844"/>
            </a:xfrm>
            <a:prstGeom prst="rect">
              <a:avLst/>
            </a:prstGeom>
            <a:effectLst/>
          </p:spPr>
        </p:pic>
        <p:pic>
          <p:nvPicPr>
            <p:cNvPr id="89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420406" y="6222995"/>
              <a:ext cx="57151" cy="127001"/>
            </a:xfrm>
            <a:prstGeom prst="rect">
              <a:avLst/>
            </a:prstGeom>
            <a:effectLst/>
          </p:spPr>
        </p:pic>
        <p:pic>
          <p:nvPicPr>
            <p:cNvPr id="90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709639" y="3567009"/>
              <a:ext cx="4008968" cy="2579787"/>
            </a:xfrm>
            <a:prstGeom prst="rect">
              <a:avLst/>
            </a:prstGeom>
            <a:effectLst/>
          </p:spPr>
        </p:pic>
        <p:pic>
          <p:nvPicPr>
            <p:cNvPr id="90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78656" y="3682995"/>
              <a:ext cx="654051" cy="400051"/>
            </a:xfrm>
            <a:prstGeom prst="rect">
              <a:avLst/>
            </a:prstGeom>
            <a:effectLst/>
          </p:spPr>
        </p:pic>
        <p:pic>
          <p:nvPicPr>
            <p:cNvPr id="905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042206" y="3658220"/>
              <a:ext cx="156431" cy="196226"/>
            </a:xfrm>
            <a:prstGeom prst="rect">
              <a:avLst/>
            </a:prstGeom>
            <a:effectLst/>
          </p:spPr>
        </p:pic>
        <p:pic>
          <p:nvPicPr>
            <p:cNvPr id="907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30061" y="3492359"/>
              <a:ext cx="272546" cy="178996"/>
            </a:xfrm>
            <a:prstGeom prst="rect">
              <a:avLst/>
            </a:prstGeom>
            <a:effectLst/>
          </p:spPr>
        </p:pic>
        <p:pic>
          <p:nvPicPr>
            <p:cNvPr id="909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666226" y="3127033"/>
              <a:ext cx="157031" cy="460713"/>
            </a:xfrm>
            <a:prstGeom prst="rect">
              <a:avLst/>
            </a:prstGeom>
            <a:effectLst/>
          </p:spPr>
        </p:pic>
        <p:pic>
          <p:nvPicPr>
            <p:cNvPr id="911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598328" y="3308345"/>
              <a:ext cx="263029" cy="241301"/>
            </a:xfrm>
            <a:prstGeom prst="rect">
              <a:avLst/>
            </a:prstGeom>
            <a:effectLst/>
          </p:spPr>
        </p:pic>
        <p:pic>
          <p:nvPicPr>
            <p:cNvPr id="913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874056" y="3154816"/>
              <a:ext cx="152401" cy="332553"/>
            </a:xfrm>
            <a:prstGeom prst="rect">
              <a:avLst/>
            </a:prstGeom>
            <a:effectLst/>
          </p:spPr>
        </p:pic>
        <p:pic>
          <p:nvPicPr>
            <p:cNvPr id="91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810556" y="3270245"/>
              <a:ext cx="508001" cy="176666"/>
            </a:xfrm>
            <a:prstGeom prst="rect">
              <a:avLst/>
            </a:prstGeom>
            <a:effectLst/>
          </p:spPr>
        </p:pic>
        <p:pic>
          <p:nvPicPr>
            <p:cNvPr id="91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583612" y="2987333"/>
              <a:ext cx="293745" cy="388435"/>
            </a:xfrm>
            <a:prstGeom prst="rect">
              <a:avLst/>
            </a:prstGeom>
            <a:effectLst/>
          </p:spPr>
        </p:pic>
        <p:pic>
          <p:nvPicPr>
            <p:cNvPr id="91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848544" y="3231600"/>
              <a:ext cx="232013" cy="120284"/>
            </a:xfrm>
            <a:prstGeom prst="rect">
              <a:avLst/>
            </a:prstGeom>
            <a:effectLst/>
          </p:spPr>
        </p:pic>
        <p:pic>
          <p:nvPicPr>
            <p:cNvPr id="92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185206" y="3678098"/>
              <a:ext cx="175919" cy="405219"/>
            </a:xfrm>
            <a:prstGeom prst="rect">
              <a:avLst/>
            </a:prstGeom>
            <a:effectLst/>
          </p:spPr>
        </p:pic>
        <p:pic>
          <p:nvPicPr>
            <p:cNvPr id="92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311686" y="3704162"/>
              <a:ext cx="146571" cy="112136"/>
            </a:xfrm>
            <a:prstGeom prst="rect">
              <a:avLst/>
            </a:prstGeom>
            <a:effectLst/>
          </p:spPr>
        </p:pic>
        <p:pic>
          <p:nvPicPr>
            <p:cNvPr id="92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470956" y="3636058"/>
              <a:ext cx="114301" cy="182018"/>
            </a:xfrm>
            <a:prstGeom prst="rect">
              <a:avLst/>
            </a:prstGeom>
            <a:effectLst/>
          </p:spPr>
        </p:pic>
        <p:pic>
          <p:nvPicPr>
            <p:cNvPr id="92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578906" y="3517895"/>
              <a:ext cx="129445" cy="282836"/>
            </a:xfrm>
            <a:prstGeom prst="rect">
              <a:avLst/>
            </a:prstGeom>
            <a:effectLst/>
          </p:spPr>
        </p:pic>
        <p:pic>
          <p:nvPicPr>
            <p:cNvPr id="92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552376" y="3644895"/>
              <a:ext cx="229731" cy="82551"/>
            </a:xfrm>
            <a:prstGeom prst="rect">
              <a:avLst/>
            </a:prstGeom>
            <a:effectLst/>
          </p:spPr>
        </p:pic>
        <p:pic>
          <p:nvPicPr>
            <p:cNvPr id="93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723493" y="3610701"/>
              <a:ext cx="147514" cy="123095"/>
            </a:xfrm>
            <a:prstGeom prst="rect">
              <a:avLst/>
            </a:prstGeom>
            <a:effectLst/>
          </p:spPr>
        </p:pic>
        <p:pic>
          <p:nvPicPr>
            <p:cNvPr id="93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845606" y="3594095"/>
              <a:ext cx="158751" cy="129309"/>
            </a:xfrm>
            <a:prstGeom prst="rect">
              <a:avLst/>
            </a:prstGeom>
            <a:effectLst/>
          </p:spPr>
        </p:pic>
        <p:pic>
          <p:nvPicPr>
            <p:cNvPr id="93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055156" y="3581395"/>
              <a:ext cx="54257" cy="111215"/>
            </a:xfrm>
            <a:prstGeom prst="rect">
              <a:avLst/>
            </a:prstGeom>
            <a:effectLst/>
          </p:spPr>
        </p:pic>
        <p:pic>
          <p:nvPicPr>
            <p:cNvPr id="93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063837" y="3512031"/>
              <a:ext cx="54820" cy="63015"/>
            </a:xfrm>
            <a:prstGeom prst="rect">
              <a:avLst/>
            </a:prstGeom>
            <a:effectLst/>
          </p:spPr>
        </p:pic>
        <p:pic>
          <p:nvPicPr>
            <p:cNvPr id="93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049941" y="3467095"/>
              <a:ext cx="297316" cy="220928"/>
            </a:xfrm>
            <a:prstGeom prst="rect">
              <a:avLst/>
            </a:prstGeom>
            <a:effectLst/>
          </p:spPr>
        </p:pic>
        <p:pic>
          <p:nvPicPr>
            <p:cNvPr id="94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10756" y="3377650"/>
              <a:ext cx="355601" cy="209184"/>
            </a:xfrm>
            <a:prstGeom prst="rect">
              <a:avLst/>
            </a:prstGeom>
            <a:effectLst/>
          </p:spPr>
        </p:pic>
        <p:sp>
          <p:nvSpPr>
            <p:cNvPr id="943" name="Line"/>
            <p:cNvSpPr/>
            <p:nvPr/>
          </p:nvSpPr>
          <p:spPr>
            <a:xfrm>
              <a:off x="4730806" y="6051545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5600"/>
                    <a:pt x="8064" y="9600"/>
                    <a:pt x="11664" y="6000"/>
                  </a:cubicBezTo>
                  <a:cubicBezTo>
                    <a:pt x="15264" y="2400"/>
                    <a:pt x="1843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4946706" y="6051545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5162606" y="6019795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5410256" y="5911845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5588056" y="5765795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094"/>
                    <a:pt x="6171" y="10588"/>
                    <a:pt x="9771" y="6988"/>
                  </a:cubicBezTo>
                  <a:cubicBezTo>
                    <a:pt x="13371" y="3388"/>
                    <a:pt x="17486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5746806" y="5511795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7200"/>
                    <a:pt x="1600" y="12800"/>
                    <a:pt x="5200" y="9200"/>
                  </a:cubicBezTo>
                  <a:cubicBezTo>
                    <a:pt x="8800" y="5600"/>
                    <a:pt x="15200" y="2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5892856" y="5226045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5988106" y="5029195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6045256" y="4775195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3600" y="7200"/>
                  </a:cubicBezTo>
                  <a:cubicBezTo>
                    <a:pt x="7200" y="3600"/>
                    <a:pt x="14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6077006" y="4565645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6077006" y="4210045"/>
              <a:ext cx="38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7446"/>
                    <a:pt x="2400" y="13292"/>
                    <a:pt x="6000" y="9692"/>
                  </a:cubicBezTo>
                  <a:cubicBezTo>
                    <a:pt x="9600" y="6092"/>
                    <a:pt x="15600" y="30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6121456" y="3930645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6134156" y="3682995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6115106" y="3333745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8831"/>
                    <a:pt x="0" y="16062"/>
                    <a:pt x="0" y="12462"/>
                  </a:cubicBezTo>
                  <a:cubicBezTo>
                    <a:pt x="0" y="8862"/>
                    <a:pt x="108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6127806" y="3028945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6146856" y="2844795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6184956" y="2781295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6204006" y="2787645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6191306" y="2920995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440"/>
                    <a:pt x="7200" y="2880"/>
                    <a:pt x="3600" y="6480"/>
                  </a:cubicBezTo>
                  <a:cubicBezTo>
                    <a:pt x="0" y="10080"/>
                    <a:pt x="0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6197656" y="3086095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6225942" y="3270245"/>
              <a:ext cx="16165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12518" y="0"/>
                  </a:moveTo>
                  <a:cubicBezTo>
                    <a:pt x="7118" y="1778"/>
                    <a:pt x="1718" y="3556"/>
                    <a:pt x="368" y="5689"/>
                  </a:cubicBezTo>
                  <a:cubicBezTo>
                    <a:pt x="-982" y="7822"/>
                    <a:pt x="1718" y="10311"/>
                    <a:pt x="3068" y="12489"/>
                  </a:cubicBezTo>
                  <a:cubicBezTo>
                    <a:pt x="4418" y="14667"/>
                    <a:pt x="4418" y="16533"/>
                    <a:pt x="7118" y="18000"/>
                  </a:cubicBezTo>
                  <a:cubicBezTo>
                    <a:pt x="9818" y="19467"/>
                    <a:pt x="15218" y="20533"/>
                    <a:pt x="206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6242106" y="3962395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6283563" y="4254495"/>
              <a:ext cx="1569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371"/>
                    <a:pt x="-1582" y="8743"/>
                    <a:pt x="1118" y="12343"/>
                  </a:cubicBezTo>
                  <a:cubicBezTo>
                    <a:pt x="3818" y="15943"/>
                    <a:pt x="11918" y="18771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6343706" y="4648195"/>
              <a:ext cx="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6320007" y="5067295"/>
              <a:ext cx="23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200"/>
                    <a:pt x="-1447" y="8400"/>
                    <a:pt x="353" y="12000"/>
                  </a:cubicBezTo>
                  <a:cubicBezTo>
                    <a:pt x="2153" y="15600"/>
                    <a:pt x="11153" y="18600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6375456" y="5353045"/>
              <a:ext cx="952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457"/>
                    <a:pt x="4800" y="8914"/>
                    <a:pt x="8400" y="12514"/>
                  </a:cubicBezTo>
                  <a:cubicBezTo>
                    <a:pt x="12000" y="16114"/>
                    <a:pt x="1680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6534206" y="5594345"/>
              <a:ext cx="107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273"/>
                    <a:pt x="0" y="6545"/>
                    <a:pt x="3600" y="10145"/>
                  </a:cubicBezTo>
                  <a:cubicBezTo>
                    <a:pt x="7200" y="13745"/>
                    <a:pt x="14400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6819956" y="5734045"/>
              <a:ext cx="21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4200"/>
                    <a:pt x="4235" y="8400"/>
                    <a:pt x="7835" y="12000"/>
                  </a:cubicBezTo>
                  <a:cubicBezTo>
                    <a:pt x="11435" y="15600"/>
                    <a:pt x="16518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7232706" y="5867395"/>
              <a:ext cx="5524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3766" y="1371"/>
                  </a:cubicBezTo>
                  <a:cubicBezTo>
                    <a:pt x="5048" y="2743"/>
                    <a:pt x="6372" y="5486"/>
                    <a:pt x="7862" y="7029"/>
                  </a:cubicBezTo>
                  <a:cubicBezTo>
                    <a:pt x="9352" y="8571"/>
                    <a:pt x="11007" y="8914"/>
                    <a:pt x="12579" y="10114"/>
                  </a:cubicBezTo>
                  <a:cubicBezTo>
                    <a:pt x="14152" y="11314"/>
                    <a:pt x="15641" y="13371"/>
                    <a:pt x="17131" y="15429"/>
                  </a:cubicBezTo>
                  <a:cubicBezTo>
                    <a:pt x="18621" y="17486"/>
                    <a:pt x="2011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7880406" y="5997258"/>
              <a:ext cx="17145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5577"/>
                  </a:moveTo>
                  <a:cubicBezTo>
                    <a:pt x="4533" y="1977"/>
                    <a:pt x="9067" y="-1623"/>
                    <a:pt x="12667" y="777"/>
                  </a:cubicBezTo>
                  <a:cubicBezTo>
                    <a:pt x="16267" y="3177"/>
                    <a:pt x="18933" y="11577"/>
                    <a:pt x="2160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8299506" y="6064245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057"/>
                    <a:pt x="9600" y="4114"/>
                    <a:pt x="13200" y="7714"/>
                  </a:cubicBezTo>
                  <a:cubicBezTo>
                    <a:pt x="16800" y="11314"/>
                    <a:pt x="192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6022602" y="2751252"/>
              <a:ext cx="272125" cy="20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953" fill="norm" stroke="1" extrusionOk="0">
                  <a:moveTo>
                    <a:pt x="12061" y="4276"/>
                  </a:moveTo>
                  <a:cubicBezTo>
                    <a:pt x="12224" y="3217"/>
                    <a:pt x="12388" y="2158"/>
                    <a:pt x="12143" y="1311"/>
                  </a:cubicBezTo>
                  <a:cubicBezTo>
                    <a:pt x="11897" y="464"/>
                    <a:pt x="11243" y="-171"/>
                    <a:pt x="9770" y="41"/>
                  </a:cubicBezTo>
                  <a:cubicBezTo>
                    <a:pt x="8297" y="253"/>
                    <a:pt x="6006" y="1311"/>
                    <a:pt x="4206" y="3217"/>
                  </a:cubicBezTo>
                  <a:cubicBezTo>
                    <a:pt x="2406" y="5123"/>
                    <a:pt x="1097" y="7876"/>
                    <a:pt x="443" y="9782"/>
                  </a:cubicBezTo>
                  <a:cubicBezTo>
                    <a:pt x="-212" y="11688"/>
                    <a:pt x="-212" y="12747"/>
                    <a:pt x="933" y="14229"/>
                  </a:cubicBezTo>
                  <a:cubicBezTo>
                    <a:pt x="2079" y="15711"/>
                    <a:pt x="4370" y="17617"/>
                    <a:pt x="7070" y="18147"/>
                  </a:cubicBezTo>
                  <a:cubicBezTo>
                    <a:pt x="9770" y="18676"/>
                    <a:pt x="12879" y="17829"/>
                    <a:pt x="14924" y="16135"/>
                  </a:cubicBezTo>
                  <a:cubicBezTo>
                    <a:pt x="16970" y="14441"/>
                    <a:pt x="17952" y="11900"/>
                    <a:pt x="18197" y="9676"/>
                  </a:cubicBezTo>
                  <a:cubicBezTo>
                    <a:pt x="18443" y="7453"/>
                    <a:pt x="17952" y="5547"/>
                    <a:pt x="16561" y="3853"/>
                  </a:cubicBezTo>
                  <a:cubicBezTo>
                    <a:pt x="15170" y="2158"/>
                    <a:pt x="12879" y="676"/>
                    <a:pt x="10261" y="888"/>
                  </a:cubicBezTo>
                  <a:cubicBezTo>
                    <a:pt x="7643" y="1100"/>
                    <a:pt x="4697" y="3005"/>
                    <a:pt x="3061" y="5653"/>
                  </a:cubicBezTo>
                  <a:cubicBezTo>
                    <a:pt x="1424" y="8300"/>
                    <a:pt x="1097" y="11688"/>
                    <a:pt x="2161" y="14547"/>
                  </a:cubicBezTo>
                  <a:cubicBezTo>
                    <a:pt x="3224" y="17405"/>
                    <a:pt x="5679" y="19735"/>
                    <a:pt x="8379" y="20582"/>
                  </a:cubicBezTo>
                  <a:cubicBezTo>
                    <a:pt x="11079" y="21429"/>
                    <a:pt x="14024" y="20794"/>
                    <a:pt x="16315" y="18994"/>
                  </a:cubicBezTo>
                  <a:cubicBezTo>
                    <a:pt x="18606" y="17194"/>
                    <a:pt x="20243" y="14229"/>
                    <a:pt x="20815" y="11688"/>
                  </a:cubicBezTo>
                  <a:cubicBezTo>
                    <a:pt x="21388" y="9147"/>
                    <a:pt x="20897" y="7029"/>
                    <a:pt x="18852" y="5335"/>
                  </a:cubicBezTo>
                  <a:cubicBezTo>
                    <a:pt x="16806" y="3641"/>
                    <a:pt x="13206" y="2370"/>
                    <a:pt x="10179" y="3005"/>
                  </a:cubicBezTo>
                  <a:cubicBezTo>
                    <a:pt x="7152" y="3641"/>
                    <a:pt x="4697" y="6182"/>
                    <a:pt x="3388" y="8829"/>
                  </a:cubicBezTo>
                  <a:cubicBezTo>
                    <a:pt x="2079" y="11476"/>
                    <a:pt x="1915" y="14229"/>
                    <a:pt x="3061" y="16135"/>
                  </a:cubicBezTo>
                  <a:cubicBezTo>
                    <a:pt x="4206" y="18041"/>
                    <a:pt x="6661" y="19100"/>
                    <a:pt x="8952" y="19311"/>
                  </a:cubicBezTo>
                  <a:cubicBezTo>
                    <a:pt x="11243" y="19523"/>
                    <a:pt x="13370" y="18888"/>
                    <a:pt x="14843" y="17088"/>
                  </a:cubicBezTo>
                  <a:cubicBezTo>
                    <a:pt x="16315" y="15288"/>
                    <a:pt x="17133" y="12323"/>
                    <a:pt x="16479" y="10205"/>
                  </a:cubicBezTo>
                  <a:cubicBezTo>
                    <a:pt x="15824" y="8088"/>
                    <a:pt x="13697" y="6817"/>
                    <a:pt x="11161" y="7453"/>
                  </a:cubicBezTo>
                  <a:cubicBezTo>
                    <a:pt x="8624" y="8088"/>
                    <a:pt x="5679" y="10629"/>
                    <a:pt x="4206" y="12429"/>
                  </a:cubicBezTo>
                  <a:cubicBezTo>
                    <a:pt x="2733" y="14229"/>
                    <a:pt x="2733" y="15288"/>
                    <a:pt x="3879" y="16664"/>
                  </a:cubicBezTo>
                  <a:cubicBezTo>
                    <a:pt x="5024" y="18041"/>
                    <a:pt x="7315" y="19735"/>
                    <a:pt x="9279" y="20158"/>
                  </a:cubicBezTo>
                  <a:cubicBezTo>
                    <a:pt x="11243" y="20582"/>
                    <a:pt x="12879" y="19735"/>
                    <a:pt x="13943" y="18782"/>
                  </a:cubicBezTo>
                  <a:cubicBezTo>
                    <a:pt x="15006" y="17829"/>
                    <a:pt x="15497" y="16770"/>
                    <a:pt x="15661" y="15711"/>
                  </a:cubicBezTo>
                  <a:cubicBezTo>
                    <a:pt x="15824" y="14653"/>
                    <a:pt x="15661" y="13594"/>
                    <a:pt x="15088" y="13064"/>
                  </a:cubicBezTo>
                  <a:cubicBezTo>
                    <a:pt x="14515" y="12535"/>
                    <a:pt x="13533" y="12535"/>
                    <a:pt x="11815" y="13064"/>
                  </a:cubicBezTo>
                  <a:cubicBezTo>
                    <a:pt x="10097" y="13594"/>
                    <a:pt x="7643" y="14653"/>
                    <a:pt x="6088" y="15923"/>
                  </a:cubicBezTo>
                  <a:cubicBezTo>
                    <a:pt x="4533" y="17194"/>
                    <a:pt x="3879" y="18676"/>
                    <a:pt x="4206" y="19417"/>
                  </a:cubicBezTo>
                  <a:cubicBezTo>
                    <a:pt x="4533" y="20158"/>
                    <a:pt x="5843" y="20158"/>
                    <a:pt x="7643" y="19523"/>
                  </a:cubicBezTo>
                  <a:cubicBezTo>
                    <a:pt x="9443" y="18888"/>
                    <a:pt x="11733" y="17617"/>
                    <a:pt x="13043" y="16453"/>
                  </a:cubicBezTo>
                  <a:cubicBezTo>
                    <a:pt x="14352" y="15288"/>
                    <a:pt x="14679" y="14229"/>
                    <a:pt x="14433" y="13594"/>
                  </a:cubicBezTo>
                  <a:cubicBezTo>
                    <a:pt x="14188" y="12958"/>
                    <a:pt x="13370" y="12747"/>
                    <a:pt x="12143" y="12853"/>
                  </a:cubicBezTo>
                  <a:cubicBezTo>
                    <a:pt x="10915" y="12958"/>
                    <a:pt x="9279" y="13382"/>
                    <a:pt x="8133" y="14123"/>
                  </a:cubicBezTo>
                  <a:cubicBezTo>
                    <a:pt x="6988" y="14864"/>
                    <a:pt x="6333" y="15923"/>
                    <a:pt x="6415" y="16558"/>
                  </a:cubicBezTo>
                  <a:cubicBezTo>
                    <a:pt x="6497" y="17194"/>
                    <a:pt x="7315" y="17405"/>
                    <a:pt x="8706" y="17405"/>
                  </a:cubicBezTo>
                  <a:cubicBezTo>
                    <a:pt x="10097" y="17405"/>
                    <a:pt x="12061" y="17194"/>
                    <a:pt x="14024" y="16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6134156" y="2990845"/>
              <a:ext cx="95251" cy="311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220"/>
                    <a:pt x="1920" y="440"/>
                    <a:pt x="3360" y="748"/>
                  </a:cubicBezTo>
                  <a:cubicBezTo>
                    <a:pt x="4800" y="1056"/>
                    <a:pt x="6720" y="1452"/>
                    <a:pt x="8160" y="1796"/>
                  </a:cubicBezTo>
                  <a:cubicBezTo>
                    <a:pt x="9600" y="2141"/>
                    <a:pt x="10560" y="2434"/>
                    <a:pt x="11520" y="2786"/>
                  </a:cubicBezTo>
                  <a:cubicBezTo>
                    <a:pt x="12480" y="3138"/>
                    <a:pt x="13440" y="3549"/>
                    <a:pt x="13920" y="4025"/>
                  </a:cubicBezTo>
                  <a:cubicBezTo>
                    <a:pt x="14400" y="4502"/>
                    <a:pt x="14400" y="5044"/>
                    <a:pt x="14880" y="5484"/>
                  </a:cubicBezTo>
                  <a:cubicBezTo>
                    <a:pt x="15360" y="5924"/>
                    <a:pt x="16320" y="6262"/>
                    <a:pt x="17040" y="6650"/>
                  </a:cubicBezTo>
                  <a:cubicBezTo>
                    <a:pt x="17760" y="7039"/>
                    <a:pt x="18240" y="7479"/>
                    <a:pt x="18000" y="7933"/>
                  </a:cubicBezTo>
                  <a:cubicBezTo>
                    <a:pt x="17760" y="8388"/>
                    <a:pt x="16800" y="8857"/>
                    <a:pt x="15120" y="9348"/>
                  </a:cubicBezTo>
                  <a:cubicBezTo>
                    <a:pt x="13440" y="9840"/>
                    <a:pt x="11040" y="10353"/>
                    <a:pt x="9360" y="10837"/>
                  </a:cubicBezTo>
                  <a:cubicBezTo>
                    <a:pt x="7680" y="11321"/>
                    <a:pt x="6720" y="11775"/>
                    <a:pt x="6240" y="12296"/>
                  </a:cubicBezTo>
                  <a:cubicBezTo>
                    <a:pt x="5760" y="12816"/>
                    <a:pt x="5760" y="13403"/>
                    <a:pt x="5280" y="13923"/>
                  </a:cubicBezTo>
                  <a:cubicBezTo>
                    <a:pt x="4800" y="14444"/>
                    <a:pt x="3840" y="14899"/>
                    <a:pt x="3360" y="15397"/>
                  </a:cubicBezTo>
                  <a:cubicBezTo>
                    <a:pt x="2880" y="15896"/>
                    <a:pt x="2880" y="16438"/>
                    <a:pt x="2880" y="16996"/>
                  </a:cubicBezTo>
                  <a:cubicBezTo>
                    <a:pt x="2880" y="17553"/>
                    <a:pt x="2880" y="18125"/>
                    <a:pt x="3120" y="18565"/>
                  </a:cubicBezTo>
                  <a:cubicBezTo>
                    <a:pt x="3360" y="19004"/>
                    <a:pt x="3840" y="19312"/>
                    <a:pt x="5040" y="19672"/>
                  </a:cubicBezTo>
                  <a:cubicBezTo>
                    <a:pt x="6240" y="20031"/>
                    <a:pt x="8160" y="20442"/>
                    <a:pt x="9600" y="20720"/>
                  </a:cubicBezTo>
                  <a:cubicBezTo>
                    <a:pt x="11040" y="20999"/>
                    <a:pt x="12000" y="21145"/>
                    <a:pt x="12720" y="21255"/>
                  </a:cubicBezTo>
                  <a:cubicBezTo>
                    <a:pt x="13440" y="21365"/>
                    <a:pt x="13920" y="21439"/>
                    <a:pt x="15360" y="21490"/>
                  </a:cubicBezTo>
                  <a:cubicBezTo>
                    <a:pt x="16800" y="21541"/>
                    <a:pt x="19200" y="21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6007156" y="6026145"/>
              <a:ext cx="196851" cy="7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0"/>
                  </a:moveTo>
                  <a:cubicBezTo>
                    <a:pt x="3484" y="4200"/>
                    <a:pt x="6968" y="8400"/>
                    <a:pt x="9871" y="12000"/>
                  </a:cubicBezTo>
                  <a:cubicBezTo>
                    <a:pt x="12774" y="15600"/>
                    <a:pt x="15097" y="18600"/>
                    <a:pt x="16839" y="20100"/>
                  </a:cubicBezTo>
                  <a:cubicBezTo>
                    <a:pt x="18581" y="21600"/>
                    <a:pt x="19742" y="21600"/>
                    <a:pt x="20439" y="21300"/>
                  </a:cubicBezTo>
                  <a:cubicBezTo>
                    <a:pt x="21135" y="21000"/>
                    <a:pt x="21368" y="20400"/>
                    <a:pt x="2160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6159556" y="5977087"/>
              <a:ext cx="135795" cy="15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63" fill="norm" stroke="1" extrusionOk="0">
                  <a:moveTo>
                    <a:pt x="20935" y="3219"/>
                  </a:moveTo>
                  <a:cubicBezTo>
                    <a:pt x="21268" y="1779"/>
                    <a:pt x="21600" y="339"/>
                    <a:pt x="20935" y="51"/>
                  </a:cubicBezTo>
                  <a:cubicBezTo>
                    <a:pt x="20271" y="-237"/>
                    <a:pt x="18609" y="627"/>
                    <a:pt x="14954" y="4371"/>
                  </a:cubicBezTo>
                  <a:cubicBezTo>
                    <a:pt x="11298" y="8115"/>
                    <a:pt x="5649" y="14739"/>
                    <a:pt x="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6166818" y="6399762"/>
              <a:ext cx="209147" cy="31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258" fill="norm" stroke="1" extrusionOk="0">
                  <a:moveTo>
                    <a:pt x="14664" y="4855"/>
                  </a:moveTo>
                  <a:cubicBezTo>
                    <a:pt x="14451" y="4130"/>
                    <a:pt x="14237" y="3405"/>
                    <a:pt x="14023" y="2535"/>
                  </a:cubicBezTo>
                  <a:cubicBezTo>
                    <a:pt x="13809" y="1666"/>
                    <a:pt x="13595" y="651"/>
                    <a:pt x="12954" y="216"/>
                  </a:cubicBezTo>
                  <a:cubicBezTo>
                    <a:pt x="12312" y="-219"/>
                    <a:pt x="11243" y="-74"/>
                    <a:pt x="9425" y="1376"/>
                  </a:cubicBezTo>
                  <a:cubicBezTo>
                    <a:pt x="7607" y="2825"/>
                    <a:pt x="5041" y="5580"/>
                    <a:pt x="3330" y="8334"/>
                  </a:cubicBezTo>
                  <a:cubicBezTo>
                    <a:pt x="1619" y="11088"/>
                    <a:pt x="763" y="13843"/>
                    <a:pt x="336" y="15727"/>
                  </a:cubicBezTo>
                  <a:cubicBezTo>
                    <a:pt x="-92" y="17612"/>
                    <a:pt x="-92" y="18627"/>
                    <a:pt x="229" y="19424"/>
                  </a:cubicBezTo>
                  <a:cubicBezTo>
                    <a:pt x="550" y="20221"/>
                    <a:pt x="1191" y="20801"/>
                    <a:pt x="2047" y="21091"/>
                  </a:cubicBezTo>
                  <a:cubicBezTo>
                    <a:pt x="2902" y="21381"/>
                    <a:pt x="3971" y="21381"/>
                    <a:pt x="6431" y="20366"/>
                  </a:cubicBezTo>
                  <a:cubicBezTo>
                    <a:pt x="8890" y="19351"/>
                    <a:pt x="12740" y="17322"/>
                    <a:pt x="15627" y="15147"/>
                  </a:cubicBezTo>
                  <a:cubicBezTo>
                    <a:pt x="18514" y="12973"/>
                    <a:pt x="20439" y="10653"/>
                    <a:pt x="20973" y="8334"/>
                  </a:cubicBezTo>
                  <a:cubicBezTo>
                    <a:pt x="21508" y="6015"/>
                    <a:pt x="20653" y="3695"/>
                    <a:pt x="18942" y="2318"/>
                  </a:cubicBezTo>
                  <a:cubicBezTo>
                    <a:pt x="17231" y="941"/>
                    <a:pt x="14664" y="506"/>
                    <a:pt x="12098" y="1158"/>
                  </a:cubicBezTo>
                  <a:cubicBezTo>
                    <a:pt x="9532" y="1811"/>
                    <a:pt x="6965" y="3550"/>
                    <a:pt x="5468" y="4782"/>
                  </a:cubicBezTo>
                  <a:cubicBezTo>
                    <a:pt x="3971" y="6015"/>
                    <a:pt x="3544" y="6739"/>
                    <a:pt x="3223" y="7609"/>
                  </a:cubicBezTo>
                  <a:cubicBezTo>
                    <a:pt x="2902" y="8479"/>
                    <a:pt x="2688" y="9494"/>
                    <a:pt x="3116" y="10074"/>
                  </a:cubicBezTo>
                  <a:cubicBezTo>
                    <a:pt x="3544" y="10653"/>
                    <a:pt x="4613" y="10798"/>
                    <a:pt x="7607" y="10219"/>
                  </a:cubicBezTo>
                  <a:cubicBezTo>
                    <a:pt x="10601" y="9639"/>
                    <a:pt x="15520" y="8334"/>
                    <a:pt x="20439" y="7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6198214" y="6261143"/>
              <a:ext cx="139143" cy="10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781" fill="norm" stroke="1" extrusionOk="0">
                  <a:moveTo>
                    <a:pt x="4823" y="3878"/>
                  </a:moveTo>
                  <a:cubicBezTo>
                    <a:pt x="3514" y="8198"/>
                    <a:pt x="2205" y="12518"/>
                    <a:pt x="1387" y="15758"/>
                  </a:cubicBezTo>
                  <a:cubicBezTo>
                    <a:pt x="569" y="18998"/>
                    <a:pt x="241" y="21158"/>
                    <a:pt x="78" y="20726"/>
                  </a:cubicBezTo>
                  <a:cubicBezTo>
                    <a:pt x="-86" y="20294"/>
                    <a:pt x="-86" y="17270"/>
                    <a:pt x="1059" y="13598"/>
                  </a:cubicBezTo>
                  <a:cubicBezTo>
                    <a:pt x="2205" y="9926"/>
                    <a:pt x="4496" y="5606"/>
                    <a:pt x="6459" y="3014"/>
                  </a:cubicBezTo>
                  <a:cubicBezTo>
                    <a:pt x="8423" y="422"/>
                    <a:pt x="10059" y="-442"/>
                    <a:pt x="11205" y="206"/>
                  </a:cubicBezTo>
                  <a:cubicBezTo>
                    <a:pt x="12350" y="854"/>
                    <a:pt x="13005" y="3014"/>
                    <a:pt x="14641" y="5822"/>
                  </a:cubicBezTo>
                  <a:cubicBezTo>
                    <a:pt x="16278" y="8630"/>
                    <a:pt x="18896" y="12086"/>
                    <a:pt x="21514" y="15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6343706" y="6648493"/>
              <a:ext cx="146932" cy="25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48" fill="norm" stroke="1" extrusionOk="0">
                  <a:moveTo>
                    <a:pt x="0" y="18287"/>
                  </a:moveTo>
                  <a:cubicBezTo>
                    <a:pt x="608" y="19680"/>
                    <a:pt x="1217" y="21074"/>
                    <a:pt x="1977" y="18896"/>
                  </a:cubicBezTo>
                  <a:cubicBezTo>
                    <a:pt x="2738" y="16719"/>
                    <a:pt x="3651" y="10970"/>
                    <a:pt x="4411" y="7574"/>
                  </a:cubicBezTo>
                  <a:cubicBezTo>
                    <a:pt x="5172" y="4177"/>
                    <a:pt x="5780" y="3132"/>
                    <a:pt x="6541" y="2174"/>
                  </a:cubicBezTo>
                  <a:cubicBezTo>
                    <a:pt x="7301" y="1216"/>
                    <a:pt x="8214" y="345"/>
                    <a:pt x="9431" y="83"/>
                  </a:cubicBezTo>
                  <a:cubicBezTo>
                    <a:pt x="10648" y="-178"/>
                    <a:pt x="12169" y="170"/>
                    <a:pt x="12777" y="1216"/>
                  </a:cubicBezTo>
                  <a:cubicBezTo>
                    <a:pt x="13386" y="2261"/>
                    <a:pt x="13082" y="4003"/>
                    <a:pt x="12625" y="5309"/>
                  </a:cubicBezTo>
                  <a:cubicBezTo>
                    <a:pt x="12169" y="6616"/>
                    <a:pt x="11561" y="7487"/>
                    <a:pt x="10952" y="8357"/>
                  </a:cubicBezTo>
                  <a:cubicBezTo>
                    <a:pt x="10344" y="9228"/>
                    <a:pt x="9735" y="10099"/>
                    <a:pt x="10192" y="10535"/>
                  </a:cubicBezTo>
                  <a:cubicBezTo>
                    <a:pt x="10648" y="10970"/>
                    <a:pt x="12169" y="10970"/>
                    <a:pt x="14146" y="11667"/>
                  </a:cubicBezTo>
                  <a:cubicBezTo>
                    <a:pt x="16124" y="12364"/>
                    <a:pt x="18558" y="13757"/>
                    <a:pt x="19927" y="14890"/>
                  </a:cubicBezTo>
                  <a:cubicBezTo>
                    <a:pt x="21296" y="16022"/>
                    <a:pt x="21600" y="16893"/>
                    <a:pt x="20231" y="17938"/>
                  </a:cubicBezTo>
                  <a:cubicBezTo>
                    <a:pt x="18862" y="18983"/>
                    <a:pt x="15820" y="20203"/>
                    <a:pt x="13538" y="20812"/>
                  </a:cubicBezTo>
                  <a:cubicBezTo>
                    <a:pt x="11256" y="21422"/>
                    <a:pt x="9735" y="21422"/>
                    <a:pt x="8062" y="21248"/>
                  </a:cubicBezTo>
                  <a:cubicBezTo>
                    <a:pt x="6389" y="21074"/>
                    <a:pt x="4563" y="20725"/>
                    <a:pt x="3499" y="20116"/>
                  </a:cubicBezTo>
                  <a:cubicBezTo>
                    <a:pt x="2434" y="19506"/>
                    <a:pt x="2130" y="18635"/>
                    <a:pt x="2890" y="18025"/>
                  </a:cubicBezTo>
                  <a:cubicBezTo>
                    <a:pt x="3651" y="17416"/>
                    <a:pt x="5476" y="17067"/>
                    <a:pt x="7301" y="16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6610406" y="6718295"/>
              <a:ext cx="980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867"/>
                    <a:pt x="21600" y="11733"/>
                    <a:pt x="19440" y="15333"/>
                  </a:cubicBezTo>
                  <a:cubicBezTo>
                    <a:pt x="17280" y="18933"/>
                    <a:pt x="864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6530186" y="6673845"/>
              <a:ext cx="15642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1411" y="21600"/>
                  </a:moveTo>
                  <a:cubicBezTo>
                    <a:pt x="547" y="15300"/>
                    <a:pt x="-317" y="9000"/>
                    <a:pt x="115" y="5400"/>
                  </a:cubicBezTo>
                  <a:cubicBezTo>
                    <a:pt x="547" y="1800"/>
                    <a:pt x="2275" y="900"/>
                    <a:pt x="6019" y="450"/>
                  </a:cubicBezTo>
                  <a:cubicBezTo>
                    <a:pt x="9763" y="0"/>
                    <a:pt x="15523" y="0"/>
                    <a:pt x="212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6521506" y="6896095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300"/>
                    <a:pt x="10800" y="9000"/>
                    <a:pt x="14400" y="5400"/>
                  </a:cubicBezTo>
                  <a:cubicBezTo>
                    <a:pt x="18000" y="1800"/>
                    <a:pt x="198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2882890" y="3450036"/>
              <a:ext cx="1498651" cy="264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35" fill="norm" stroke="1" extrusionOk="0">
                  <a:moveTo>
                    <a:pt x="14604" y="812"/>
                  </a:moveTo>
                  <a:cubicBezTo>
                    <a:pt x="14696" y="743"/>
                    <a:pt x="14787" y="674"/>
                    <a:pt x="14802" y="545"/>
                  </a:cubicBezTo>
                  <a:cubicBezTo>
                    <a:pt x="14817" y="416"/>
                    <a:pt x="14756" y="226"/>
                    <a:pt x="14467" y="114"/>
                  </a:cubicBezTo>
                  <a:cubicBezTo>
                    <a:pt x="14178" y="2"/>
                    <a:pt x="13661" y="-33"/>
                    <a:pt x="13053" y="36"/>
                  </a:cubicBezTo>
                  <a:cubicBezTo>
                    <a:pt x="12444" y="105"/>
                    <a:pt x="11745" y="278"/>
                    <a:pt x="11045" y="502"/>
                  </a:cubicBezTo>
                  <a:cubicBezTo>
                    <a:pt x="10345" y="726"/>
                    <a:pt x="9645" y="1002"/>
                    <a:pt x="8930" y="1373"/>
                  </a:cubicBezTo>
                  <a:cubicBezTo>
                    <a:pt x="8216" y="1744"/>
                    <a:pt x="7485" y="2210"/>
                    <a:pt x="6770" y="2702"/>
                  </a:cubicBezTo>
                  <a:cubicBezTo>
                    <a:pt x="6056" y="3193"/>
                    <a:pt x="5356" y="3711"/>
                    <a:pt x="4747" y="4211"/>
                  </a:cubicBezTo>
                  <a:cubicBezTo>
                    <a:pt x="4139" y="4711"/>
                    <a:pt x="3622" y="5194"/>
                    <a:pt x="3165" y="5669"/>
                  </a:cubicBezTo>
                  <a:cubicBezTo>
                    <a:pt x="2709" y="6143"/>
                    <a:pt x="2314" y="6609"/>
                    <a:pt x="1918" y="7144"/>
                  </a:cubicBezTo>
                  <a:cubicBezTo>
                    <a:pt x="1523" y="7679"/>
                    <a:pt x="1127" y="8283"/>
                    <a:pt x="838" y="8878"/>
                  </a:cubicBezTo>
                  <a:cubicBezTo>
                    <a:pt x="549" y="9473"/>
                    <a:pt x="366" y="10060"/>
                    <a:pt x="260" y="10715"/>
                  </a:cubicBezTo>
                  <a:cubicBezTo>
                    <a:pt x="154" y="11371"/>
                    <a:pt x="123" y="12095"/>
                    <a:pt x="77" y="12717"/>
                  </a:cubicBezTo>
                  <a:cubicBezTo>
                    <a:pt x="32" y="13338"/>
                    <a:pt x="-29" y="13855"/>
                    <a:pt x="17" y="14381"/>
                  </a:cubicBezTo>
                  <a:cubicBezTo>
                    <a:pt x="62" y="14908"/>
                    <a:pt x="214" y="15442"/>
                    <a:pt x="519" y="15994"/>
                  </a:cubicBezTo>
                  <a:cubicBezTo>
                    <a:pt x="823" y="16547"/>
                    <a:pt x="1279" y="17116"/>
                    <a:pt x="1766" y="17642"/>
                  </a:cubicBezTo>
                  <a:cubicBezTo>
                    <a:pt x="2253" y="18168"/>
                    <a:pt x="2770" y="18651"/>
                    <a:pt x="3348" y="19091"/>
                  </a:cubicBezTo>
                  <a:cubicBezTo>
                    <a:pt x="3926" y="19531"/>
                    <a:pt x="4565" y="19928"/>
                    <a:pt x="5265" y="20264"/>
                  </a:cubicBezTo>
                  <a:cubicBezTo>
                    <a:pt x="5964" y="20601"/>
                    <a:pt x="6725" y="20877"/>
                    <a:pt x="7622" y="21093"/>
                  </a:cubicBezTo>
                  <a:cubicBezTo>
                    <a:pt x="8520" y="21308"/>
                    <a:pt x="9554" y="21463"/>
                    <a:pt x="10497" y="21515"/>
                  </a:cubicBezTo>
                  <a:cubicBezTo>
                    <a:pt x="11440" y="21567"/>
                    <a:pt x="12292" y="21515"/>
                    <a:pt x="13068" y="21420"/>
                  </a:cubicBezTo>
                  <a:cubicBezTo>
                    <a:pt x="13844" y="21325"/>
                    <a:pt x="14543" y="21187"/>
                    <a:pt x="15289" y="20903"/>
                  </a:cubicBezTo>
                  <a:cubicBezTo>
                    <a:pt x="16034" y="20618"/>
                    <a:pt x="16825" y="20187"/>
                    <a:pt x="17449" y="19730"/>
                  </a:cubicBezTo>
                  <a:cubicBezTo>
                    <a:pt x="18072" y="19272"/>
                    <a:pt x="18529" y="18789"/>
                    <a:pt x="18924" y="18306"/>
                  </a:cubicBezTo>
                  <a:cubicBezTo>
                    <a:pt x="19320" y="17823"/>
                    <a:pt x="19654" y="17340"/>
                    <a:pt x="19959" y="16797"/>
                  </a:cubicBezTo>
                  <a:cubicBezTo>
                    <a:pt x="20263" y="16253"/>
                    <a:pt x="20537" y="15649"/>
                    <a:pt x="20780" y="15028"/>
                  </a:cubicBezTo>
                  <a:cubicBezTo>
                    <a:pt x="21023" y="14407"/>
                    <a:pt x="21236" y="13769"/>
                    <a:pt x="21373" y="13139"/>
                  </a:cubicBezTo>
                  <a:cubicBezTo>
                    <a:pt x="21510" y="12509"/>
                    <a:pt x="21571" y="11888"/>
                    <a:pt x="21525" y="11328"/>
                  </a:cubicBezTo>
                  <a:cubicBezTo>
                    <a:pt x="21480" y="10767"/>
                    <a:pt x="21328" y="10267"/>
                    <a:pt x="21206" y="9706"/>
                  </a:cubicBezTo>
                  <a:cubicBezTo>
                    <a:pt x="21084" y="9145"/>
                    <a:pt x="20993" y="8524"/>
                    <a:pt x="20886" y="7946"/>
                  </a:cubicBezTo>
                  <a:cubicBezTo>
                    <a:pt x="20780" y="7368"/>
                    <a:pt x="20658" y="6833"/>
                    <a:pt x="20400" y="6350"/>
                  </a:cubicBezTo>
                  <a:cubicBezTo>
                    <a:pt x="20141" y="5867"/>
                    <a:pt x="19746" y="5436"/>
                    <a:pt x="19244" y="4936"/>
                  </a:cubicBezTo>
                  <a:cubicBezTo>
                    <a:pt x="18742" y="4435"/>
                    <a:pt x="18133" y="3866"/>
                    <a:pt x="17525" y="3435"/>
                  </a:cubicBezTo>
                  <a:cubicBezTo>
                    <a:pt x="16916" y="3003"/>
                    <a:pt x="16308" y="2710"/>
                    <a:pt x="15471" y="2443"/>
                  </a:cubicBezTo>
                  <a:cubicBezTo>
                    <a:pt x="14635" y="2175"/>
                    <a:pt x="13570" y="1934"/>
                    <a:pt x="12596" y="1753"/>
                  </a:cubicBezTo>
                  <a:cubicBezTo>
                    <a:pt x="11623" y="1571"/>
                    <a:pt x="10741" y="1451"/>
                    <a:pt x="9858" y="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616986" y="4727757"/>
              <a:ext cx="154721" cy="59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05" fill="norm" stroke="1" extrusionOk="0">
                  <a:moveTo>
                    <a:pt x="19585" y="2599"/>
                  </a:moveTo>
                  <a:cubicBezTo>
                    <a:pt x="15790" y="1618"/>
                    <a:pt x="11995" y="636"/>
                    <a:pt x="9368" y="220"/>
                  </a:cubicBezTo>
                  <a:cubicBezTo>
                    <a:pt x="6741" y="-195"/>
                    <a:pt x="5282" y="-44"/>
                    <a:pt x="3531" y="862"/>
                  </a:cubicBezTo>
                  <a:cubicBezTo>
                    <a:pt x="1779" y="1769"/>
                    <a:pt x="-264" y="3430"/>
                    <a:pt x="28" y="5507"/>
                  </a:cubicBezTo>
                  <a:cubicBezTo>
                    <a:pt x="320" y="7584"/>
                    <a:pt x="2947" y="10076"/>
                    <a:pt x="6741" y="12380"/>
                  </a:cubicBezTo>
                  <a:cubicBezTo>
                    <a:pt x="10536" y="14683"/>
                    <a:pt x="15498" y="16798"/>
                    <a:pt x="18125" y="18271"/>
                  </a:cubicBezTo>
                  <a:cubicBezTo>
                    <a:pt x="20752" y="19743"/>
                    <a:pt x="21044" y="20574"/>
                    <a:pt x="21336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575851" y="5035545"/>
              <a:ext cx="25935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441" y="21600"/>
                  </a:moveTo>
                  <a:cubicBezTo>
                    <a:pt x="92" y="20600"/>
                    <a:pt x="-256" y="19600"/>
                    <a:pt x="267" y="18200"/>
                  </a:cubicBezTo>
                  <a:cubicBezTo>
                    <a:pt x="789" y="16800"/>
                    <a:pt x="2183" y="15000"/>
                    <a:pt x="5318" y="12300"/>
                  </a:cubicBezTo>
                  <a:cubicBezTo>
                    <a:pt x="8454" y="9600"/>
                    <a:pt x="13331" y="6000"/>
                    <a:pt x="16292" y="3800"/>
                  </a:cubicBezTo>
                  <a:cubicBezTo>
                    <a:pt x="19254" y="1600"/>
                    <a:pt x="20299" y="800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963912" y="4673595"/>
              <a:ext cx="14434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6322" y="0"/>
                  </a:moveTo>
                  <a:cubicBezTo>
                    <a:pt x="4757" y="203"/>
                    <a:pt x="3191" y="406"/>
                    <a:pt x="1939" y="1673"/>
                  </a:cubicBezTo>
                  <a:cubicBezTo>
                    <a:pt x="687" y="2941"/>
                    <a:pt x="-252" y="5273"/>
                    <a:pt x="61" y="8163"/>
                  </a:cubicBezTo>
                  <a:cubicBezTo>
                    <a:pt x="374" y="11054"/>
                    <a:pt x="1939" y="14501"/>
                    <a:pt x="4757" y="16834"/>
                  </a:cubicBezTo>
                  <a:cubicBezTo>
                    <a:pt x="7574" y="19166"/>
                    <a:pt x="11644" y="20383"/>
                    <a:pt x="14618" y="20992"/>
                  </a:cubicBezTo>
                  <a:cubicBezTo>
                    <a:pt x="17591" y="21600"/>
                    <a:pt x="19470" y="21600"/>
                    <a:pt x="213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2147364" y="4652842"/>
              <a:ext cx="258143" cy="38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186" fill="norm" stroke="1" extrusionOk="0">
                  <a:moveTo>
                    <a:pt x="10891" y="3946"/>
                  </a:moveTo>
                  <a:cubicBezTo>
                    <a:pt x="10891" y="3129"/>
                    <a:pt x="10891" y="2312"/>
                    <a:pt x="10717" y="1611"/>
                  </a:cubicBezTo>
                  <a:cubicBezTo>
                    <a:pt x="10543" y="911"/>
                    <a:pt x="10194" y="327"/>
                    <a:pt x="9585" y="94"/>
                  </a:cubicBezTo>
                  <a:cubicBezTo>
                    <a:pt x="8975" y="-140"/>
                    <a:pt x="8104" y="-23"/>
                    <a:pt x="6798" y="1436"/>
                  </a:cubicBezTo>
                  <a:cubicBezTo>
                    <a:pt x="5491" y="2896"/>
                    <a:pt x="3749" y="5698"/>
                    <a:pt x="2704" y="8558"/>
                  </a:cubicBezTo>
                  <a:cubicBezTo>
                    <a:pt x="1659" y="11419"/>
                    <a:pt x="1311" y="14338"/>
                    <a:pt x="1659" y="16381"/>
                  </a:cubicBezTo>
                  <a:cubicBezTo>
                    <a:pt x="2007" y="18424"/>
                    <a:pt x="3052" y="19592"/>
                    <a:pt x="4794" y="20351"/>
                  </a:cubicBezTo>
                  <a:cubicBezTo>
                    <a:pt x="6536" y="21110"/>
                    <a:pt x="8975" y="21460"/>
                    <a:pt x="11588" y="20935"/>
                  </a:cubicBezTo>
                  <a:cubicBezTo>
                    <a:pt x="14201" y="20409"/>
                    <a:pt x="16988" y="19008"/>
                    <a:pt x="18817" y="17023"/>
                  </a:cubicBezTo>
                  <a:cubicBezTo>
                    <a:pt x="20646" y="15038"/>
                    <a:pt x="21517" y="12470"/>
                    <a:pt x="21169" y="10018"/>
                  </a:cubicBezTo>
                  <a:cubicBezTo>
                    <a:pt x="20820" y="7566"/>
                    <a:pt x="19252" y="5231"/>
                    <a:pt x="16727" y="3888"/>
                  </a:cubicBezTo>
                  <a:cubicBezTo>
                    <a:pt x="14201" y="2545"/>
                    <a:pt x="10717" y="2195"/>
                    <a:pt x="8017" y="2429"/>
                  </a:cubicBezTo>
                  <a:cubicBezTo>
                    <a:pt x="5317" y="2662"/>
                    <a:pt x="3401" y="3479"/>
                    <a:pt x="2182" y="4180"/>
                  </a:cubicBezTo>
                  <a:cubicBezTo>
                    <a:pt x="962" y="4881"/>
                    <a:pt x="440" y="5464"/>
                    <a:pt x="178" y="6106"/>
                  </a:cubicBezTo>
                  <a:cubicBezTo>
                    <a:pt x="-83" y="6749"/>
                    <a:pt x="-83" y="7449"/>
                    <a:pt x="352" y="7916"/>
                  </a:cubicBezTo>
                  <a:cubicBezTo>
                    <a:pt x="788" y="8383"/>
                    <a:pt x="1659" y="8617"/>
                    <a:pt x="4533" y="8383"/>
                  </a:cubicBezTo>
                  <a:cubicBezTo>
                    <a:pt x="7407" y="8150"/>
                    <a:pt x="12285" y="7449"/>
                    <a:pt x="15246" y="6924"/>
                  </a:cubicBezTo>
                  <a:cubicBezTo>
                    <a:pt x="18207" y="6398"/>
                    <a:pt x="19252" y="6048"/>
                    <a:pt x="20298" y="5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2298756" y="4527545"/>
              <a:ext cx="28798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0" y="0"/>
                  </a:moveTo>
                  <a:cubicBezTo>
                    <a:pt x="1577" y="0"/>
                    <a:pt x="3153" y="0"/>
                    <a:pt x="6070" y="520"/>
                  </a:cubicBezTo>
                  <a:cubicBezTo>
                    <a:pt x="8987" y="1041"/>
                    <a:pt x="13244" y="2082"/>
                    <a:pt x="16397" y="3427"/>
                  </a:cubicBezTo>
                  <a:cubicBezTo>
                    <a:pt x="19550" y="4771"/>
                    <a:pt x="21600" y="6419"/>
                    <a:pt x="21442" y="8631"/>
                  </a:cubicBezTo>
                  <a:cubicBezTo>
                    <a:pt x="21285" y="10843"/>
                    <a:pt x="18920" y="13619"/>
                    <a:pt x="16555" y="15875"/>
                  </a:cubicBezTo>
                  <a:cubicBezTo>
                    <a:pt x="14190" y="18130"/>
                    <a:pt x="11825" y="19865"/>
                    <a:pt x="94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38715" y="2031995"/>
              <a:ext cx="10787501" cy="49593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Drawing"/>
          <p:cNvGrpSpPr/>
          <p:nvPr/>
        </p:nvGrpSpPr>
        <p:grpSpPr>
          <a:xfrm>
            <a:off x="771352" y="1499085"/>
            <a:ext cx="11566699" cy="6965466"/>
            <a:chOff x="0" y="0"/>
            <a:chExt cx="11566696" cy="6965464"/>
          </a:xfrm>
        </p:grpSpPr>
        <p:sp>
          <p:nvSpPr>
            <p:cNvPr id="994" name="Line"/>
            <p:cNvSpPr/>
            <p:nvPr/>
          </p:nvSpPr>
          <p:spPr>
            <a:xfrm>
              <a:off x="1848757" y="97007"/>
              <a:ext cx="173890" cy="67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28" fill="norm" stroke="1" extrusionOk="0">
                  <a:moveTo>
                    <a:pt x="21379" y="4411"/>
                  </a:moveTo>
                  <a:cubicBezTo>
                    <a:pt x="20598" y="3528"/>
                    <a:pt x="19818" y="2645"/>
                    <a:pt x="18386" y="1898"/>
                  </a:cubicBezTo>
                  <a:cubicBezTo>
                    <a:pt x="16955" y="1151"/>
                    <a:pt x="14873" y="539"/>
                    <a:pt x="13181" y="234"/>
                  </a:cubicBezTo>
                  <a:cubicBezTo>
                    <a:pt x="11490" y="-72"/>
                    <a:pt x="10189" y="-72"/>
                    <a:pt x="8367" y="200"/>
                  </a:cubicBezTo>
                  <a:cubicBezTo>
                    <a:pt x="6545" y="471"/>
                    <a:pt x="4203" y="1015"/>
                    <a:pt x="2512" y="2305"/>
                  </a:cubicBezTo>
                  <a:cubicBezTo>
                    <a:pt x="820" y="3596"/>
                    <a:pt x="-221" y="5634"/>
                    <a:pt x="39" y="7875"/>
                  </a:cubicBezTo>
                  <a:cubicBezTo>
                    <a:pt x="299" y="10117"/>
                    <a:pt x="1861" y="12562"/>
                    <a:pt x="3162" y="14871"/>
                  </a:cubicBezTo>
                  <a:cubicBezTo>
                    <a:pt x="4463" y="17181"/>
                    <a:pt x="5504" y="19354"/>
                    <a:pt x="6545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743246" y="475764"/>
              <a:ext cx="292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96" y="18982"/>
                    <a:pt x="2191" y="16364"/>
                    <a:pt x="5791" y="12764"/>
                  </a:cubicBezTo>
                  <a:cubicBezTo>
                    <a:pt x="9391" y="9164"/>
                    <a:pt x="15496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2238747" y="118889"/>
              <a:ext cx="209350" cy="64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02" fill="norm" stroke="1" extrusionOk="0">
                  <a:moveTo>
                    <a:pt x="19420" y="1094"/>
                  </a:moveTo>
                  <a:cubicBezTo>
                    <a:pt x="17476" y="673"/>
                    <a:pt x="15532" y="253"/>
                    <a:pt x="14020" y="77"/>
                  </a:cubicBezTo>
                  <a:cubicBezTo>
                    <a:pt x="12508" y="-98"/>
                    <a:pt x="11428" y="-28"/>
                    <a:pt x="9592" y="849"/>
                  </a:cubicBezTo>
                  <a:cubicBezTo>
                    <a:pt x="7756" y="1725"/>
                    <a:pt x="5164" y="3408"/>
                    <a:pt x="3328" y="5407"/>
                  </a:cubicBezTo>
                  <a:cubicBezTo>
                    <a:pt x="1492" y="7406"/>
                    <a:pt x="412" y="9720"/>
                    <a:pt x="88" y="11824"/>
                  </a:cubicBezTo>
                  <a:cubicBezTo>
                    <a:pt x="-236" y="13928"/>
                    <a:pt x="196" y="15821"/>
                    <a:pt x="3868" y="17399"/>
                  </a:cubicBezTo>
                  <a:cubicBezTo>
                    <a:pt x="7540" y="18977"/>
                    <a:pt x="14452" y="20240"/>
                    <a:pt x="21364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2635333" y="249590"/>
              <a:ext cx="263614" cy="42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37" fill="norm" stroke="1" extrusionOk="0">
                  <a:moveTo>
                    <a:pt x="12708" y="1453"/>
                  </a:moveTo>
                  <a:cubicBezTo>
                    <a:pt x="12190" y="929"/>
                    <a:pt x="11671" y="404"/>
                    <a:pt x="10980" y="142"/>
                  </a:cubicBezTo>
                  <a:cubicBezTo>
                    <a:pt x="10289" y="-120"/>
                    <a:pt x="9425" y="-120"/>
                    <a:pt x="7870" y="1033"/>
                  </a:cubicBezTo>
                  <a:cubicBezTo>
                    <a:pt x="6315" y="2187"/>
                    <a:pt x="4068" y="4494"/>
                    <a:pt x="2513" y="7430"/>
                  </a:cubicBezTo>
                  <a:cubicBezTo>
                    <a:pt x="958" y="10365"/>
                    <a:pt x="94" y="13930"/>
                    <a:pt x="7" y="16342"/>
                  </a:cubicBezTo>
                  <a:cubicBezTo>
                    <a:pt x="-79" y="18754"/>
                    <a:pt x="612" y="20012"/>
                    <a:pt x="1908" y="20694"/>
                  </a:cubicBezTo>
                  <a:cubicBezTo>
                    <a:pt x="3204" y="21375"/>
                    <a:pt x="5105" y="21480"/>
                    <a:pt x="7697" y="20641"/>
                  </a:cubicBezTo>
                  <a:cubicBezTo>
                    <a:pt x="10289" y="19802"/>
                    <a:pt x="13572" y="18020"/>
                    <a:pt x="15559" y="15765"/>
                  </a:cubicBezTo>
                  <a:cubicBezTo>
                    <a:pt x="17547" y="13511"/>
                    <a:pt x="18238" y="10785"/>
                    <a:pt x="18151" y="8635"/>
                  </a:cubicBezTo>
                  <a:cubicBezTo>
                    <a:pt x="18065" y="6486"/>
                    <a:pt x="17201" y="4913"/>
                    <a:pt x="15214" y="4179"/>
                  </a:cubicBezTo>
                  <a:cubicBezTo>
                    <a:pt x="13227" y="3445"/>
                    <a:pt x="10116" y="3550"/>
                    <a:pt x="7697" y="3864"/>
                  </a:cubicBezTo>
                  <a:cubicBezTo>
                    <a:pt x="5278" y="4179"/>
                    <a:pt x="3550" y="4703"/>
                    <a:pt x="2599" y="5228"/>
                  </a:cubicBezTo>
                  <a:cubicBezTo>
                    <a:pt x="1649" y="5752"/>
                    <a:pt x="1476" y="6276"/>
                    <a:pt x="1822" y="6748"/>
                  </a:cubicBezTo>
                  <a:cubicBezTo>
                    <a:pt x="2167" y="7220"/>
                    <a:pt x="3031" y="7639"/>
                    <a:pt x="6401" y="7534"/>
                  </a:cubicBezTo>
                  <a:cubicBezTo>
                    <a:pt x="9771" y="7430"/>
                    <a:pt x="15646" y="6800"/>
                    <a:pt x="21521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3092362" y="43964"/>
              <a:ext cx="111385" cy="83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20" fill="norm" stroke="1" extrusionOk="0">
                  <a:moveTo>
                    <a:pt x="6774" y="0"/>
                  </a:moveTo>
                  <a:cubicBezTo>
                    <a:pt x="4737" y="1303"/>
                    <a:pt x="2699" y="2605"/>
                    <a:pt x="1476" y="4315"/>
                  </a:cubicBezTo>
                  <a:cubicBezTo>
                    <a:pt x="254" y="6024"/>
                    <a:pt x="-154" y="8141"/>
                    <a:pt x="50" y="10176"/>
                  </a:cubicBezTo>
                  <a:cubicBezTo>
                    <a:pt x="254" y="12211"/>
                    <a:pt x="1069" y="14165"/>
                    <a:pt x="3106" y="15874"/>
                  </a:cubicBezTo>
                  <a:cubicBezTo>
                    <a:pt x="5144" y="17584"/>
                    <a:pt x="8404" y="19049"/>
                    <a:pt x="11054" y="19999"/>
                  </a:cubicBezTo>
                  <a:cubicBezTo>
                    <a:pt x="13703" y="20949"/>
                    <a:pt x="15740" y="21383"/>
                    <a:pt x="17371" y="21491"/>
                  </a:cubicBezTo>
                  <a:cubicBezTo>
                    <a:pt x="19001" y="21600"/>
                    <a:pt x="20223" y="21383"/>
                    <a:pt x="21446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3369793" y="208073"/>
              <a:ext cx="189554" cy="655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2" fill="norm" stroke="1" extrusionOk="0">
                  <a:moveTo>
                    <a:pt x="16453" y="1902"/>
                  </a:moveTo>
                  <a:cubicBezTo>
                    <a:pt x="16453" y="1279"/>
                    <a:pt x="16453" y="656"/>
                    <a:pt x="15733" y="309"/>
                  </a:cubicBezTo>
                  <a:cubicBezTo>
                    <a:pt x="15013" y="-37"/>
                    <a:pt x="13573" y="-106"/>
                    <a:pt x="11173" y="171"/>
                  </a:cubicBezTo>
                  <a:cubicBezTo>
                    <a:pt x="8773" y="448"/>
                    <a:pt x="5413" y="1071"/>
                    <a:pt x="3253" y="1798"/>
                  </a:cubicBezTo>
                  <a:cubicBezTo>
                    <a:pt x="1093" y="2525"/>
                    <a:pt x="133" y="3356"/>
                    <a:pt x="13" y="4082"/>
                  </a:cubicBezTo>
                  <a:cubicBezTo>
                    <a:pt x="-107" y="4809"/>
                    <a:pt x="613" y="5432"/>
                    <a:pt x="2773" y="6332"/>
                  </a:cubicBezTo>
                  <a:cubicBezTo>
                    <a:pt x="4933" y="7232"/>
                    <a:pt x="8533" y="8409"/>
                    <a:pt x="10573" y="9344"/>
                  </a:cubicBezTo>
                  <a:cubicBezTo>
                    <a:pt x="12613" y="10279"/>
                    <a:pt x="13093" y="10971"/>
                    <a:pt x="13213" y="11490"/>
                  </a:cubicBezTo>
                  <a:cubicBezTo>
                    <a:pt x="13333" y="12009"/>
                    <a:pt x="13093" y="12356"/>
                    <a:pt x="12373" y="12667"/>
                  </a:cubicBezTo>
                  <a:cubicBezTo>
                    <a:pt x="11653" y="12979"/>
                    <a:pt x="10453" y="13256"/>
                    <a:pt x="10453" y="13290"/>
                  </a:cubicBezTo>
                  <a:cubicBezTo>
                    <a:pt x="10453" y="13325"/>
                    <a:pt x="11653" y="13117"/>
                    <a:pt x="12853" y="13013"/>
                  </a:cubicBezTo>
                  <a:cubicBezTo>
                    <a:pt x="14053" y="12909"/>
                    <a:pt x="15253" y="12909"/>
                    <a:pt x="16453" y="12979"/>
                  </a:cubicBezTo>
                  <a:cubicBezTo>
                    <a:pt x="17653" y="13048"/>
                    <a:pt x="18853" y="13186"/>
                    <a:pt x="19453" y="13429"/>
                  </a:cubicBezTo>
                  <a:cubicBezTo>
                    <a:pt x="20053" y="13671"/>
                    <a:pt x="20053" y="14017"/>
                    <a:pt x="18853" y="14779"/>
                  </a:cubicBezTo>
                  <a:cubicBezTo>
                    <a:pt x="17653" y="15540"/>
                    <a:pt x="15253" y="16717"/>
                    <a:pt x="13573" y="17652"/>
                  </a:cubicBezTo>
                  <a:cubicBezTo>
                    <a:pt x="11893" y="18586"/>
                    <a:pt x="10933" y="19279"/>
                    <a:pt x="10453" y="19832"/>
                  </a:cubicBezTo>
                  <a:cubicBezTo>
                    <a:pt x="9973" y="20386"/>
                    <a:pt x="9973" y="20802"/>
                    <a:pt x="10573" y="21079"/>
                  </a:cubicBezTo>
                  <a:cubicBezTo>
                    <a:pt x="11173" y="21356"/>
                    <a:pt x="12373" y="21494"/>
                    <a:pt x="14293" y="21425"/>
                  </a:cubicBezTo>
                  <a:cubicBezTo>
                    <a:pt x="16213" y="21356"/>
                    <a:pt x="18853" y="21079"/>
                    <a:pt x="21493" y="20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3687295" y="428868"/>
              <a:ext cx="284802" cy="26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54" fill="norm" stroke="1" extrusionOk="0">
                  <a:moveTo>
                    <a:pt x="1368" y="1236"/>
                  </a:moveTo>
                  <a:cubicBezTo>
                    <a:pt x="728" y="545"/>
                    <a:pt x="88" y="-146"/>
                    <a:pt x="8" y="27"/>
                  </a:cubicBezTo>
                  <a:cubicBezTo>
                    <a:pt x="-72" y="200"/>
                    <a:pt x="408" y="1236"/>
                    <a:pt x="2248" y="3742"/>
                  </a:cubicBezTo>
                  <a:cubicBezTo>
                    <a:pt x="4088" y="6248"/>
                    <a:pt x="7288" y="10222"/>
                    <a:pt x="10728" y="13419"/>
                  </a:cubicBezTo>
                  <a:cubicBezTo>
                    <a:pt x="14168" y="16616"/>
                    <a:pt x="17848" y="19035"/>
                    <a:pt x="21528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3823601" y="389953"/>
              <a:ext cx="142146" cy="40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48" fill="norm" stroke="1" extrusionOk="0">
                  <a:moveTo>
                    <a:pt x="21332" y="1192"/>
                  </a:moveTo>
                  <a:cubicBezTo>
                    <a:pt x="20379" y="627"/>
                    <a:pt x="19426" y="61"/>
                    <a:pt x="18473" y="5"/>
                  </a:cubicBezTo>
                  <a:cubicBezTo>
                    <a:pt x="17520" y="-52"/>
                    <a:pt x="16567" y="400"/>
                    <a:pt x="14185" y="2097"/>
                  </a:cubicBezTo>
                  <a:cubicBezTo>
                    <a:pt x="11803" y="3793"/>
                    <a:pt x="7991" y="6733"/>
                    <a:pt x="5132" y="9617"/>
                  </a:cubicBezTo>
                  <a:cubicBezTo>
                    <a:pt x="2273" y="12501"/>
                    <a:pt x="367" y="15328"/>
                    <a:pt x="50" y="17307"/>
                  </a:cubicBezTo>
                  <a:cubicBezTo>
                    <a:pt x="-268" y="19286"/>
                    <a:pt x="1003" y="20417"/>
                    <a:pt x="2273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4110574" y="640864"/>
              <a:ext cx="1392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275"/>
                    <a:pt x="-1303" y="8550"/>
                    <a:pt x="240" y="12150"/>
                  </a:cubicBezTo>
                  <a:cubicBezTo>
                    <a:pt x="1783" y="15750"/>
                    <a:pt x="11040" y="18675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4359446" y="755164"/>
              <a:ext cx="158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4613446" y="73611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5019846" y="275653"/>
              <a:ext cx="298451" cy="43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094"/>
                  </a:moveTo>
                  <a:cubicBezTo>
                    <a:pt x="306" y="575"/>
                    <a:pt x="613" y="56"/>
                    <a:pt x="1149" y="4"/>
                  </a:cubicBezTo>
                  <a:cubicBezTo>
                    <a:pt x="1685" y="-48"/>
                    <a:pt x="2451" y="367"/>
                    <a:pt x="3753" y="1925"/>
                  </a:cubicBezTo>
                  <a:cubicBezTo>
                    <a:pt x="5055" y="3483"/>
                    <a:pt x="6894" y="6183"/>
                    <a:pt x="8732" y="8935"/>
                  </a:cubicBezTo>
                  <a:cubicBezTo>
                    <a:pt x="10570" y="11687"/>
                    <a:pt x="12409" y="14490"/>
                    <a:pt x="13940" y="16567"/>
                  </a:cubicBezTo>
                  <a:cubicBezTo>
                    <a:pt x="15472" y="18644"/>
                    <a:pt x="16698" y="19994"/>
                    <a:pt x="17694" y="20721"/>
                  </a:cubicBezTo>
                  <a:cubicBezTo>
                    <a:pt x="18689" y="21448"/>
                    <a:pt x="19455" y="21552"/>
                    <a:pt x="20068" y="21344"/>
                  </a:cubicBezTo>
                  <a:cubicBezTo>
                    <a:pt x="20681" y="21137"/>
                    <a:pt x="21140" y="20617"/>
                    <a:pt x="21600" y="2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5111831" y="310664"/>
              <a:ext cx="212816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20433" y="82"/>
                    <a:pt x="19363" y="164"/>
                    <a:pt x="17652" y="982"/>
                  </a:cubicBezTo>
                  <a:cubicBezTo>
                    <a:pt x="15942" y="1800"/>
                    <a:pt x="13589" y="3355"/>
                    <a:pt x="10916" y="5400"/>
                  </a:cubicBezTo>
                  <a:cubicBezTo>
                    <a:pt x="8243" y="7445"/>
                    <a:pt x="5249" y="9982"/>
                    <a:pt x="3217" y="12518"/>
                  </a:cubicBezTo>
                  <a:cubicBezTo>
                    <a:pt x="1185" y="15055"/>
                    <a:pt x="116" y="17591"/>
                    <a:pt x="9" y="19105"/>
                  </a:cubicBezTo>
                  <a:cubicBezTo>
                    <a:pt x="-98" y="20618"/>
                    <a:pt x="757" y="21109"/>
                    <a:pt x="16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5345813" y="685250"/>
              <a:ext cx="150284" cy="14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5" fill="norm" stroke="1" extrusionOk="0">
                  <a:moveTo>
                    <a:pt x="5172" y="9"/>
                  </a:moveTo>
                  <a:cubicBezTo>
                    <a:pt x="3651" y="4447"/>
                    <a:pt x="2130" y="8885"/>
                    <a:pt x="1217" y="11992"/>
                  </a:cubicBezTo>
                  <a:cubicBezTo>
                    <a:pt x="304" y="15099"/>
                    <a:pt x="0" y="16874"/>
                    <a:pt x="0" y="16726"/>
                  </a:cubicBezTo>
                  <a:cubicBezTo>
                    <a:pt x="0" y="16578"/>
                    <a:pt x="304" y="14507"/>
                    <a:pt x="1369" y="11696"/>
                  </a:cubicBezTo>
                  <a:cubicBezTo>
                    <a:pt x="2434" y="8885"/>
                    <a:pt x="4259" y="5335"/>
                    <a:pt x="7149" y="2820"/>
                  </a:cubicBezTo>
                  <a:cubicBezTo>
                    <a:pt x="10039" y="304"/>
                    <a:pt x="13994" y="-1175"/>
                    <a:pt x="16580" y="1192"/>
                  </a:cubicBezTo>
                  <a:cubicBezTo>
                    <a:pt x="19166" y="3559"/>
                    <a:pt x="20383" y="9773"/>
                    <a:pt x="20992" y="13620"/>
                  </a:cubicBezTo>
                  <a:cubicBezTo>
                    <a:pt x="21600" y="17466"/>
                    <a:pt x="21600" y="18946"/>
                    <a:pt x="21600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5642146" y="240814"/>
              <a:ext cx="96897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0" h="21600" fill="norm" stroke="1" extrusionOk="0">
                  <a:moveTo>
                    <a:pt x="0" y="1575"/>
                  </a:moveTo>
                  <a:cubicBezTo>
                    <a:pt x="0" y="1200"/>
                    <a:pt x="0" y="825"/>
                    <a:pt x="881" y="525"/>
                  </a:cubicBezTo>
                  <a:cubicBezTo>
                    <a:pt x="1763" y="225"/>
                    <a:pt x="3526" y="0"/>
                    <a:pt x="5290" y="0"/>
                  </a:cubicBezTo>
                  <a:cubicBezTo>
                    <a:pt x="7053" y="0"/>
                    <a:pt x="8816" y="225"/>
                    <a:pt x="10139" y="713"/>
                  </a:cubicBezTo>
                  <a:cubicBezTo>
                    <a:pt x="11461" y="1200"/>
                    <a:pt x="12343" y="1950"/>
                    <a:pt x="10800" y="3188"/>
                  </a:cubicBezTo>
                  <a:cubicBezTo>
                    <a:pt x="9257" y="4425"/>
                    <a:pt x="5290" y="6150"/>
                    <a:pt x="2865" y="7425"/>
                  </a:cubicBezTo>
                  <a:cubicBezTo>
                    <a:pt x="441" y="8700"/>
                    <a:pt x="-441" y="9525"/>
                    <a:pt x="1983" y="10613"/>
                  </a:cubicBezTo>
                  <a:cubicBezTo>
                    <a:pt x="4408" y="11700"/>
                    <a:pt x="10139" y="13050"/>
                    <a:pt x="14326" y="14325"/>
                  </a:cubicBezTo>
                  <a:cubicBezTo>
                    <a:pt x="18514" y="15600"/>
                    <a:pt x="21159" y="16800"/>
                    <a:pt x="19837" y="18000"/>
                  </a:cubicBezTo>
                  <a:cubicBezTo>
                    <a:pt x="18514" y="19200"/>
                    <a:pt x="13224" y="20400"/>
                    <a:pt x="9257" y="21000"/>
                  </a:cubicBezTo>
                  <a:cubicBezTo>
                    <a:pt x="5290" y="21600"/>
                    <a:pt x="2645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5877096" y="139214"/>
              <a:ext cx="162659" cy="7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4154" y="0"/>
                  </a:moveTo>
                  <a:cubicBezTo>
                    <a:pt x="8308" y="1647"/>
                    <a:pt x="12462" y="3295"/>
                    <a:pt x="15369" y="5125"/>
                  </a:cubicBezTo>
                  <a:cubicBezTo>
                    <a:pt x="18277" y="6956"/>
                    <a:pt x="19938" y="8969"/>
                    <a:pt x="20769" y="10922"/>
                  </a:cubicBezTo>
                  <a:cubicBezTo>
                    <a:pt x="21600" y="12875"/>
                    <a:pt x="21600" y="14766"/>
                    <a:pt x="19385" y="16414"/>
                  </a:cubicBezTo>
                  <a:cubicBezTo>
                    <a:pt x="17169" y="18061"/>
                    <a:pt x="12738" y="19464"/>
                    <a:pt x="9138" y="20288"/>
                  </a:cubicBezTo>
                  <a:cubicBezTo>
                    <a:pt x="5538" y="21112"/>
                    <a:pt x="2769" y="213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7006266" y="2380764"/>
              <a:ext cx="9638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1381" y="0"/>
                  </a:moveTo>
                  <a:cubicBezTo>
                    <a:pt x="15746" y="0"/>
                    <a:pt x="10111" y="0"/>
                    <a:pt x="6120" y="600"/>
                  </a:cubicBezTo>
                  <a:cubicBezTo>
                    <a:pt x="2129" y="1200"/>
                    <a:pt x="-219" y="2400"/>
                    <a:pt x="16" y="6000"/>
                  </a:cubicBezTo>
                  <a:cubicBezTo>
                    <a:pt x="251" y="9600"/>
                    <a:pt x="3068" y="15600"/>
                    <a:pt x="5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6575596" y="501164"/>
              <a:ext cx="196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6562896" y="678964"/>
              <a:ext cx="228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600"/>
                    <a:pt x="9600" y="7200"/>
                    <a:pt x="13200" y="10800"/>
                  </a:cubicBezTo>
                  <a:cubicBezTo>
                    <a:pt x="16800" y="14400"/>
                    <a:pt x="192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7521746" y="98360"/>
              <a:ext cx="154206" cy="54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59" fill="norm" stroke="1" extrusionOk="0">
                  <a:moveTo>
                    <a:pt x="21016" y="4080"/>
                  </a:moveTo>
                  <a:cubicBezTo>
                    <a:pt x="21308" y="3252"/>
                    <a:pt x="21600" y="2425"/>
                    <a:pt x="20286" y="1680"/>
                  </a:cubicBezTo>
                  <a:cubicBezTo>
                    <a:pt x="18973" y="935"/>
                    <a:pt x="16054" y="273"/>
                    <a:pt x="13281" y="66"/>
                  </a:cubicBezTo>
                  <a:cubicBezTo>
                    <a:pt x="10508" y="-141"/>
                    <a:pt x="7881" y="107"/>
                    <a:pt x="5692" y="1225"/>
                  </a:cubicBezTo>
                  <a:cubicBezTo>
                    <a:pt x="3503" y="2342"/>
                    <a:pt x="1751" y="4328"/>
                    <a:pt x="876" y="6811"/>
                  </a:cubicBezTo>
                  <a:cubicBezTo>
                    <a:pt x="0" y="9293"/>
                    <a:pt x="0" y="12273"/>
                    <a:pt x="0" y="14797"/>
                  </a:cubicBezTo>
                  <a:cubicBezTo>
                    <a:pt x="0" y="17321"/>
                    <a:pt x="0" y="19390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7439196" y="431314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364"/>
                    <a:pt x="9318" y="11127"/>
                    <a:pt x="12918" y="7527"/>
                  </a:cubicBezTo>
                  <a:cubicBezTo>
                    <a:pt x="16518" y="3927"/>
                    <a:pt x="1905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7724603" y="197817"/>
              <a:ext cx="165444" cy="45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31" fill="norm" stroke="1" extrusionOk="0">
                  <a:moveTo>
                    <a:pt x="21104" y="1131"/>
                  </a:moveTo>
                  <a:cubicBezTo>
                    <a:pt x="20024" y="731"/>
                    <a:pt x="18944" y="331"/>
                    <a:pt x="17729" y="131"/>
                  </a:cubicBezTo>
                  <a:cubicBezTo>
                    <a:pt x="16514" y="-69"/>
                    <a:pt x="15164" y="-69"/>
                    <a:pt x="13544" y="331"/>
                  </a:cubicBezTo>
                  <a:cubicBezTo>
                    <a:pt x="11924" y="731"/>
                    <a:pt x="10034" y="1531"/>
                    <a:pt x="7604" y="3731"/>
                  </a:cubicBezTo>
                  <a:cubicBezTo>
                    <a:pt x="5174" y="5931"/>
                    <a:pt x="2204" y="9531"/>
                    <a:pt x="854" y="12531"/>
                  </a:cubicBezTo>
                  <a:cubicBezTo>
                    <a:pt x="-496" y="15531"/>
                    <a:pt x="-226" y="17931"/>
                    <a:pt x="1529" y="19331"/>
                  </a:cubicBezTo>
                  <a:cubicBezTo>
                    <a:pt x="3284" y="20731"/>
                    <a:pt x="6524" y="21131"/>
                    <a:pt x="9764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7917777" y="226994"/>
              <a:ext cx="131020" cy="40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60" fill="norm" stroke="1" extrusionOk="0">
                  <a:moveTo>
                    <a:pt x="21223" y="2397"/>
                  </a:moveTo>
                  <a:cubicBezTo>
                    <a:pt x="20880" y="1840"/>
                    <a:pt x="20537" y="1283"/>
                    <a:pt x="18480" y="782"/>
                  </a:cubicBezTo>
                  <a:cubicBezTo>
                    <a:pt x="16423" y="281"/>
                    <a:pt x="12652" y="-164"/>
                    <a:pt x="9394" y="59"/>
                  </a:cubicBezTo>
                  <a:cubicBezTo>
                    <a:pt x="6137" y="281"/>
                    <a:pt x="3394" y="1172"/>
                    <a:pt x="1852" y="2397"/>
                  </a:cubicBezTo>
                  <a:cubicBezTo>
                    <a:pt x="309" y="3622"/>
                    <a:pt x="-34" y="5180"/>
                    <a:pt x="994" y="6405"/>
                  </a:cubicBezTo>
                  <a:cubicBezTo>
                    <a:pt x="2023" y="7630"/>
                    <a:pt x="4423" y="8521"/>
                    <a:pt x="6137" y="9189"/>
                  </a:cubicBezTo>
                  <a:cubicBezTo>
                    <a:pt x="7852" y="9857"/>
                    <a:pt x="8880" y="10302"/>
                    <a:pt x="9223" y="10803"/>
                  </a:cubicBezTo>
                  <a:cubicBezTo>
                    <a:pt x="9566" y="11304"/>
                    <a:pt x="9223" y="11861"/>
                    <a:pt x="8366" y="12306"/>
                  </a:cubicBezTo>
                  <a:cubicBezTo>
                    <a:pt x="7509" y="12751"/>
                    <a:pt x="6137" y="13085"/>
                    <a:pt x="4937" y="13475"/>
                  </a:cubicBezTo>
                  <a:cubicBezTo>
                    <a:pt x="3737" y="13865"/>
                    <a:pt x="2709" y="14310"/>
                    <a:pt x="2537" y="14811"/>
                  </a:cubicBezTo>
                  <a:cubicBezTo>
                    <a:pt x="2366" y="15312"/>
                    <a:pt x="3052" y="15869"/>
                    <a:pt x="3566" y="16426"/>
                  </a:cubicBezTo>
                  <a:cubicBezTo>
                    <a:pt x="4080" y="16982"/>
                    <a:pt x="4423" y="17539"/>
                    <a:pt x="4080" y="18040"/>
                  </a:cubicBezTo>
                  <a:cubicBezTo>
                    <a:pt x="3737" y="18541"/>
                    <a:pt x="2709" y="18987"/>
                    <a:pt x="1680" y="19543"/>
                  </a:cubicBezTo>
                  <a:cubicBezTo>
                    <a:pt x="652" y="20100"/>
                    <a:pt x="-377" y="20768"/>
                    <a:pt x="137" y="21102"/>
                  </a:cubicBezTo>
                  <a:cubicBezTo>
                    <a:pt x="652" y="21436"/>
                    <a:pt x="2709" y="21436"/>
                    <a:pt x="4937" y="21158"/>
                  </a:cubicBezTo>
                  <a:cubicBezTo>
                    <a:pt x="7166" y="20879"/>
                    <a:pt x="9566" y="20323"/>
                    <a:pt x="11966" y="19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8055146" y="355114"/>
              <a:ext cx="196851" cy="22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0"/>
                  </a:moveTo>
                  <a:cubicBezTo>
                    <a:pt x="3948" y="4037"/>
                    <a:pt x="7897" y="8075"/>
                    <a:pt x="10800" y="11305"/>
                  </a:cubicBezTo>
                  <a:cubicBezTo>
                    <a:pt x="13703" y="14535"/>
                    <a:pt x="15561" y="16957"/>
                    <a:pt x="16839" y="18572"/>
                  </a:cubicBezTo>
                  <a:cubicBezTo>
                    <a:pt x="18116" y="20187"/>
                    <a:pt x="18813" y="20994"/>
                    <a:pt x="19510" y="21297"/>
                  </a:cubicBezTo>
                  <a:cubicBezTo>
                    <a:pt x="20206" y="21600"/>
                    <a:pt x="20903" y="21398"/>
                    <a:pt x="216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8068235" y="367814"/>
              <a:ext cx="202813" cy="26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18" fill="norm" stroke="1" extrusionOk="0">
                  <a:moveTo>
                    <a:pt x="21336" y="0"/>
                  </a:moveTo>
                  <a:cubicBezTo>
                    <a:pt x="20223" y="0"/>
                    <a:pt x="19109" y="0"/>
                    <a:pt x="17884" y="686"/>
                  </a:cubicBezTo>
                  <a:cubicBezTo>
                    <a:pt x="16660" y="1371"/>
                    <a:pt x="15324" y="2743"/>
                    <a:pt x="12763" y="5486"/>
                  </a:cubicBezTo>
                  <a:cubicBezTo>
                    <a:pt x="10202" y="8229"/>
                    <a:pt x="6416" y="12343"/>
                    <a:pt x="4190" y="14829"/>
                  </a:cubicBezTo>
                  <a:cubicBezTo>
                    <a:pt x="1963" y="17314"/>
                    <a:pt x="1295" y="18171"/>
                    <a:pt x="738" y="19029"/>
                  </a:cubicBezTo>
                  <a:cubicBezTo>
                    <a:pt x="181" y="19886"/>
                    <a:pt x="-264" y="20743"/>
                    <a:pt x="181" y="21171"/>
                  </a:cubicBezTo>
                  <a:cubicBezTo>
                    <a:pt x="627" y="21600"/>
                    <a:pt x="1963" y="21600"/>
                    <a:pt x="3076" y="21343"/>
                  </a:cubicBezTo>
                  <a:cubicBezTo>
                    <a:pt x="4190" y="21086"/>
                    <a:pt x="5080" y="20571"/>
                    <a:pt x="5971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8296446" y="558314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8423446" y="634514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8588546" y="602764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8763353" y="347632"/>
              <a:ext cx="193494" cy="29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29" fill="norm" stroke="1" extrusionOk="0">
                  <a:moveTo>
                    <a:pt x="332" y="1450"/>
                  </a:moveTo>
                  <a:cubicBezTo>
                    <a:pt x="97" y="690"/>
                    <a:pt x="-138" y="-71"/>
                    <a:pt x="97" y="5"/>
                  </a:cubicBezTo>
                  <a:cubicBezTo>
                    <a:pt x="332" y="81"/>
                    <a:pt x="1036" y="994"/>
                    <a:pt x="3736" y="3428"/>
                  </a:cubicBezTo>
                  <a:cubicBezTo>
                    <a:pt x="6436" y="5861"/>
                    <a:pt x="11132" y="9816"/>
                    <a:pt x="14419" y="13087"/>
                  </a:cubicBezTo>
                  <a:cubicBezTo>
                    <a:pt x="17705" y="16357"/>
                    <a:pt x="19584" y="18943"/>
                    <a:pt x="21462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8823496" y="336064"/>
              <a:ext cx="1651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0"/>
                    <a:pt x="18831" y="0"/>
                    <a:pt x="17169" y="733"/>
                  </a:cubicBezTo>
                  <a:cubicBezTo>
                    <a:pt x="15508" y="1467"/>
                    <a:pt x="13569" y="2933"/>
                    <a:pt x="10800" y="5733"/>
                  </a:cubicBezTo>
                  <a:cubicBezTo>
                    <a:pt x="8031" y="8533"/>
                    <a:pt x="4431" y="12667"/>
                    <a:pt x="2492" y="15533"/>
                  </a:cubicBezTo>
                  <a:cubicBezTo>
                    <a:pt x="554" y="18400"/>
                    <a:pt x="277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8991490" y="583714"/>
              <a:ext cx="9235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275" y="3812"/>
                  </a:moveTo>
                  <a:cubicBezTo>
                    <a:pt x="1784" y="5929"/>
                    <a:pt x="1293" y="8047"/>
                    <a:pt x="802" y="10165"/>
                  </a:cubicBezTo>
                  <a:cubicBezTo>
                    <a:pt x="311" y="12282"/>
                    <a:pt x="-180" y="14400"/>
                    <a:pt x="65" y="14188"/>
                  </a:cubicBezTo>
                  <a:cubicBezTo>
                    <a:pt x="311" y="13976"/>
                    <a:pt x="1293" y="11435"/>
                    <a:pt x="2275" y="9106"/>
                  </a:cubicBezTo>
                  <a:cubicBezTo>
                    <a:pt x="3256" y="6776"/>
                    <a:pt x="4238" y="4659"/>
                    <a:pt x="5956" y="2965"/>
                  </a:cubicBezTo>
                  <a:cubicBezTo>
                    <a:pt x="7675" y="1271"/>
                    <a:pt x="10129" y="0"/>
                    <a:pt x="12338" y="0"/>
                  </a:cubicBezTo>
                  <a:cubicBezTo>
                    <a:pt x="14547" y="0"/>
                    <a:pt x="16511" y="1271"/>
                    <a:pt x="17984" y="5082"/>
                  </a:cubicBezTo>
                  <a:cubicBezTo>
                    <a:pt x="19456" y="8894"/>
                    <a:pt x="20438" y="15247"/>
                    <a:pt x="21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9147346" y="260675"/>
              <a:ext cx="80771" cy="45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332" fill="norm" stroke="1" extrusionOk="0">
                  <a:moveTo>
                    <a:pt x="0" y="1738"/>
                  </a:moveTo>
                  <a:cubicBezTo>
                    <a:pt x="540" y="1245"/>
                    <a:pt x="1080" y="752"/>
                    <a:pt x="2700" y="406"/>
                  </a:cubicBezTo>
                  <a:cubicBezTo>
                    <a:pt x="4320" y="61"/>
                    <a:pt x="7020" y="-136"/>
                    <a:pt x="10260" y="111"/>
                  </a:cubicBezTo>
                  <a:cubicBezTo>
                    <a:pt x="13500" y="357"/>
                    <a:pt x="17280" y="1048"/>
                    <a:pt x="17820" y="2182"/>
                  </a:cubicBezTo>
                  <a:cubicBezTo>
                    <a:pt x="18360" y="3316"/>
                    <a:pt x="15660" y="4894"/>
                    <a:pt x="12960" y="6226"/>
                  </a:cubicBezTo>
                  <a:cubicBezTo>
                    <a:pt x="10260" y="7557"/>
                    <a:pt x="7560" y="8642"/>
                    <a:pt x="6210" y="9431"/>
                  </a:cubicBezTo>
                  <a:cubicBezTo>
                    <a:pt x="4860" y="10220"/>
                    <a:pt x="4860" y="10713"/>
                    <a:pt x="6750" y="11354"/>
                  </a:cubicBezTo>
                  <a:cubicBezTo>
                    <a:pt x="8640" y="11996"/>
                    <a:pt x="12420" y="12785"/>
                    <a:pt x="15660" y="13672"/>
                  </a:cubicBezTo>
                  <a:cubicBezTo>
                    <a:pt x="18900" y="14560"/>
                    <a:pt x="21600" y="15546"/>
                    <a:pt x="20250" y="16878"/>
                  </a:cubicBezTo>
                  <a:cubicBezTo>
                    <a:pt x="18900" y="18209"/>
                    <a:pt x="13500" y="19886"/>
                    <a:pt x="9450" y="20675"/>
                  </a:cubicBezTo>
                  <a:cubicBezTo>
                    <a:pt x="5400" y="21464"/>
                    <a:pt x="2700" y="21365"/>
                    <a:pt x="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9490973" y="-1"/>
              <a:ext cx="46747" cy="90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538" fill="norm" stroke="1" extrusionOk="0">
                  <a:moveTo>
                    <a:pt x="13765" y="443"/>
                  </a:moveTo>
                  <a:cubicBezTo>
                    <a:pt x="15643" y="190"/>
                    <a:pt x="17521" y="-62"/>
                    <a:pt x="18461" y="14"/>
                  </a:cubicBezTo>
                  <a:cubicBezTo>
                    <a:pt x="19400" y="89"/>
                    <a:pt x="19400" y="493"/>
                    <a:pt x="19869" y="1679"/>
                  </a:cubicBezTo>
                  <a:cubicBezTo>
                    <a:pt x="20339" y="2865"/>
                    <a:pt x="21278" y="4833"/>
                    <a:pt x="20339" y="6574"/>
                  </a:cubicBezTo>
                  <a:cubicBezTo>
                    <a:pt x="19400" y="8316"/>
                    <a:pt x="16582" y="9830"/>
                    <a:pt x="13765" y="11520"/>
                  </a:cubicBezTo>
                  <a:cubicBezTo>
                    <a:pt x="10948" y="13211"/>
                    <a:pt x="8130" y="15078"/>
                    <a:pt x="5782" y="16693"/>
                  </a:cubicBezTo>
                  <a:cubicBezTo>
                    <a:pt x="3435" y="18308"/>
                    <a:pt x="1556" y="19671"/>
                    <a:pt x="617" y="20478"/>
                  </a:cubicBezTo>
                  <a:cubicBezTo>
                    <a:pt x="-322" y="21286"/>
                    <a:pt x="-322" y="21538"/>
                    <a:pt x="1556" y="21538"/>
                  </a:cubicBezTo>
                  <a:cubicBezTo>
                    <a:pt x="3435" y="21538"/>
                    <a:pt x="7191" y="21286"/>
                    <a:pt x="10948" y="21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9665036" y="325796"/>
              <a:ext cx="231612" cy="33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33" fill="norm" stroke="1" extrusionOk="0">
                  <a:moveTo>
                    <a:pt x="8450" y="5957"/>
                  </a:moveTo>
                  <a:cubicBezTo>
                    <a:pt x="8839" y="5142"/>
                    <a:pt x="9228" y="4327"/>
                    <a:pt x="9034" y="3716"/>
                  </a:cubicBezTo>
                  <a:cubicBezTo>
                    <a:pt x="8839" y="3104"/>
                    <a:pt x="8061" y="2697"/>
                    <a:pt x="7088" y="2901"/>
                  </a:cubicBezTo>
                  <a:cubicBezTo>
                    <a:pt x="6115" y="3104"/>
                    <a:pt x="4947" y="3919"/>
                    <a:pt x="3585" y="6093"/>
                  </a:cubicBezTo>
                  <a:cubicBezTo>
                    <a:pt x="2223" y="8267"/>
                    <a:pt x="666" y="11799"/>
                    <a:pt x="179" y="14448"/>
                  </a:cubicBezTo>
                  <a:cubicBezTo>
                    <a:pt x="-307" y="17097"/>
                    <a:pt x="277" y="18863"/>
                    <a:pt x="958" y="19950"/>
                  </a:cubicBezTo>
                  <a:cubicBezTo>
                    <a:pt x="1639" y="21036"/>
                    <a:pt x="2417" y="21444"/>
                    <a:pt x="4071" y="21308"/>
                  </a:cubicBezTo>
                  <a:cubicBezTo>
                    <a:pt x="5725" y="21172"/>
                    <a:pt x="8255" y="20493"/>
                    <a:pt x="10688" y="18591"/>
                  </a:cubicBezTo>
                  <a:cubicBezTo>
                    <a:pt x="13120" y="16689"/>
                    <a:pt x="15455" y="13565"/>
                    <a:pt x="16136" y="10372"/>
                  </a:cubicBezTo>
                  <a:cubicBezTo>
                    <a:pt x="16817" y="7180"/>
                    <a:pt x="15844" y="3919"/>
                    <a:pt x="14093" y="2086"/>
                  </a:cubicBezTo>
                  <a:cubicBezTo>
                    <a:pt x="12342" y="252"/>
                    <a:pt x="9812" y="-156"/>
                    <a:pt x="7477" y="48"/>
                  </a:cubicBezTo>
                  <a:cubicBezTo>
                    <a:pt x="5142" y="252"/>
                    <a:pt x="3001" y="1067"/>
                    <a:pt x="1834" y="2289"/>
                  </a:cubicBezTo>
                  <a:cubicBezTo>
                    <a:pt x="666" y="3512"/>
                    <a:pt x="471" y="5142"/>
                    <a:pt x="1639" y="6501"/>
                  </a:cubicBezTo>
                  <a:cubicBezTo>
                    <a:pt x="2807" y="7859"/>
                    <a:pt x="5336" y="8946"/>
                    <a:pt x="8839" y="9286"/>
                  </a:cubicBezTo>
                  <a:cubicBezTo>
                    <a:pt x="12342" y="9625"/>
                    <a:pt x="16817" y="9218"/>
                    <a:pt x="21293" y="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9915696" y="107464"/>
              <a:ext cx="94854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0" y="0"/>
                  </a:moveTo>
                  <a:cubicBezTo>
                    <a:pt x="5400" y="1964"/>
                    <a:pt x="10800" y="3927"/>
                    <a:pt x="14850" y="6300"/>
                  </a:cubicBezTo>
                  <a:cubicBezTo>
                    <a:pt x="18900" y="8673"/>
                    <a:pt x="21600" y="11455"/>
                    <a:pt x="19350" y="14073"/>
                  </a:cubicBezTo>
                  <a:cubicBezTo>
                    <a:pt x="17100" y="16691"/>
                    <a:pt x="9900" y="19145"/>
                    <a:pt x="2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10169696" y="60911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10455446" y="92800"/>
              <a:ext cx="165101" cy="52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340"/>
                  </a:moveTo>
                  <a:cubicBezTo>
                    <a:pt x="18831" y="80"/>
                    <a:pt x="16062" y="-180"/>
                    <a:pt x="13431" y="167"/>
                  </a:cubicBezTo>
                  <a:cubicBezTo>
                    <a:pt x="10800" y="514"/>
                    <a:pt x="8308" y="1468"/>
                    <a:pt x="6231" y="3160"/>
                  </a:cubicBezTo>
                  <a:cubicBezTo>
                    <a:pt x="4154" y="4851"/>
                    <a:pt x="2492" y="7280"/>
                    <a:pt x="1662" y="10100"/>
                  </a:cubicBezTo>
                  <a:cubicBezTo>
                    <a:pt x="831" y="12919"/>
                    <a:pt x="831" y="16128"/>
                    <a:pt x="692" y="18080"/>
                  </a:cubicBezTo>
                  <a:cubicBezTo>
                    <a:pt x="554" y="20032"/>
                    <a:pt x="277" y="20726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10398296" y="374164"/>
              <a:ext cx="209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5" y="16800"/>
                    <a:pt x="6109" y="12000"/>
                    <a:pt x="9709" y="8400"/>
                  </a:cubicBezTo>
                  <a:cubicBezTo>
                    <a:pt x="13309" y="4800"/>
                    <a:pt x="1745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10658139" y="152619"/>
              <a:ext cx="184658" cy="49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1" fill="norm" stroke="1" extrusionOk="0">
                  <a:moveTo>
                    <a:pt x="21413" y="243"/>
                  </a:moveTo>
                  <a:cubicBezTo>
                    <a:pt x="19940" y="60"/>
                    <a:pt x="18468" y="-122"/>
                    <a:pt x="16627" y="106"/>
                  </a:cubicBezTo>
                  <a:cubicBezTo>
                    <a:pt x="14786" y="334"/>
                    <a:pt x="12577" y="972"/>
                    <a:pt x="10122" y="2567"/>
                  </a:cubicBezTo>
                  <a:cubicBezTo>
                    <a:pt x="7668" y="4162"/>
                    <a:pt x="4968" y="6713"/>
                    <a:pt x="3127" y="9539"/>
                  </a:cubicBezTo>
                  <a:cubicBezTo>
                    <a:pt x="1286" y="12364"/>
                    <a:pt x="304" y="15463"/>
                    <a:pt x="58" y="17513"/>
                  </a:cubicBezTo>
                  <a:cubicBezTo>
                    <a:pt x="-187" y="19564"/>
                    <a:pt x="304" y="20567"/>
                    <a:pt x="2145" y="21022"/>
                  </a:cubicBezTo>
                  <a:cubicBezTo>
                    <a:pt x="3986" y="21478"/>
                    <a:pt x="7177" y="21387"/>
                    <a:pt x="10368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10828884" y="280190"/>
              <a:ext cx="163725" cy="32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89" fill="norm" stroke="1" extrusionOk="0">
                  <a:moveTo>
                    <a:pt x="20405" y="1609"/>
                  </a:moveTo>
                  <a:cubicBezTo>
                    <a:pt x="19055" y="1044"/>
                    <a:pt x="17705" y="480"/>
                    <a:pt x="16085" y="268"/>
                  </a:cubicBezTo>
                  <a:cubicBezTo>
                    <a:pt x="14465" y="56"/>
                    <a:pt x="12575" y="197"/>
                    <a:pt x="10010" y="1750"/>
                  </a:cubicBezTo>
                  <a:cubicBezTo>
                    <a:pt x="7445" y="3303"/>
                    <a:pt x="4205" y="6268"/>
                    <a:pt x="2315" y="9515"/>
                  </a:cubicBezTo>
                  <a:cubicBezTo>
                    <a:pt x="425" y="12762"/>
                    <a:pt x="-115" y="16291"/>
                    <a:pt x="20" y="18339"/>
                  </a:cubicBezTo>
                  <a:cubicBezTo>
                    <a:pt x="155" y="20386"/>
                    <a:pt x="965" y="20950"/>
                    <a:pt x="2855" y="21233"/>
                  </a:cubicBezTo>
                  <a:cubicBezTo>
                    <a:pt x="4745" y="21515"/>
                    <a:pt x="7715" y="21515"/>
                    <a:pt x="10820" y="20386"/>
                  </a:cubicBezTo>
                  <a:cubicBezTo>
                    <a:pt x="13925" y="19256"/>
                    <a:pt x="17165" y="16997"/>
                    <a:pt x="19055" y="14033"/>
                  </a:cubicBezTo>
                  <a:cubicBezTo>
                    <a:pt x="20945" y="11068"/>
                    <a:pt x="21485" y="7397"/>
                    <a:pt x="20135" y="4927"/>
                  </a:cubicBezTo>
                  <a:cubicBezTo>
                    <a:pt x="18785" y="2456"/>
                    <a:pt x="15545" y="1186"/>
                    <a:pt x="12845" y="550"/>
                  </a:cubicBezTo>
                  <a:cubicBezTo>
                    <a:pt x="10145" y="-85"/>
                    <a:pt x="7985" y="-85"/>
                    <a:pt x="6365" y="127"/>
                  </a:cubicBezTo>
                  <a:cubicBezTo>
                    <a:pt x="4745" y="339"/>
                    <a:pt x="3665" y="762"/>
                    <a:pt x="2990" y="1397"/>
                  </a:cubicBezTo>
                  <a:cubicBezTo>
                    <a:pt x="2315" y="2033"/>
                    <a:pt x="2045" y="2880"/>
                    <a:pt x="3800" y="3868"/>
                  </a:cubicBezTo>
                  <a:cubicBezTo>
                    <a:pt x="5555" y="4856"/>
                    <a:pt x="9335" y="5986"/>
                    <a:pt x="12440" y="6621"/>
                  </a:cubicBezTo>
                  <a:cubicBezTo>
                    <a:pt x="15545" y="7256"/>
                    <a:pt x="17975" y="7397"/>
                    <a:pt x="20405" y="7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11007896" y="209064"/>
              <a:ext cx="15408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4306" y="0"/>
                  </a:moveTo>
                  <a:cubicBezTo>
                    <a:pt x="13465" y="379"/>
                    <a:pt x="12623" y="758"/>
                    <a:pt x="13465" y="2179"/>
                  </a:cubicBezTo>
                  <a:cubicBezTo>
                    <a:pt x="14306" y="3600"/>
                    <a:pt x="16831" y="6063"/>
                    <a:pt x="18655" y="8526"/>
                  </a:cubicBezTo>
                  <a:cubicBezTo>
                    <a:pt x="20478" y="10989"/>
                    <a:pt x="21600" y="13453"/>
                    <a:pt x="18374" y="15632"/>
                  </a:cubicBezTo>
                  <a:cubicBezTo>
                    <a:pt x="15148" y="17811"/>
                    <a:pt x="7574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7318546" y="897757"/>
              <a:ext cx="3244851" cy="24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21532"/>
                  </a:moveTo>
                  <a:cubicBezTo>
                    <a:pt x="28" y="20229"/>
                    <a:pt x="56" y="18925"/>
                    <a:pt x="169" y="17994"/>
                  </a:cubicBezTo>
                  <a:cubicBezTo>
                    <a:pt x="282" y="17063"/>
                    <a:pt x="479" y="16504"/>
                    <a:pt x="831" y="16225"/>
                  </a:cubicBezTo>
                  <a:cubicBezTo>
                    <a:pt x="1184" y="15946"/>
                    <a:pt x="1691" y="15946"/>
                    <a:pt x="2191" y="15760"/>
                  </a:cubicBezTo>
                  <a:cubicBezTo>
                    <a:pt x="2691" y="15573"/>
                    <a:pt x="3184" y="15201"/>
                    <a:pt x="3727" y="14829"/>
                  </a:cubicBezTo>
                  <a:cubicBezTo>
                    <a:pt x="4269" y="14456"/>
                    <a:pt x="4861" y="14084"/>
                    <a:pt x="5389" y="13618"/>
                  </a:cubicBezTo>
                  <a:cubicBezTo>
                    <a:pt x="5918" y="13153"/>
                    <a:pt x="6383" y="12594"/>
                    <a:pt x="6841" y="12222"/>
                  </a:cubicBezTo>
                  <a:cubicBezTo>
                    <a:pt x="7299" y="11849"/>
                    <a:pt x="7750" y="11663"/>
                    <a:pt x="8250" y="11291"/>
                  </a:cubicBezTo>
                  <a:cubicBezTo>
                    <a:pt x="8750" y="10918"/>
                    <a:pt x="9299" y="10360"/>
                    <a:pt x="9842" y="9801"/>
                  </a:cubicBezTo>
                  <a:cubicBezTo>
                    <a:pt x="10384" y="9242"/>
                    <a:pt x="10920" y="8684"/>
                    <a:pt x="11469" y="8125"/>
                  </a:cubicBezTo>
                  <a:cubicBezTo>
                    <a:pt x="12019" y="7566"/>
                    <a:pt x="12582" y="7008"/>
                    <a:pt x="13132" y="6356"/>
                  </a:cubicBezTo>
                  <a:cubicBezTo>
                    <a:pt x="13681" y="5704"/>
                    <a:pt x="14217" y="4960"/>
                    <a:pt x="14766" y="4308"/>
                  </a:cubicBezTo>
                  <a:cubicBezTo>
                    <a:pt x="15316" y="3656"/>
                    <a:pt x="15879" y="3098"/>
                    <a:pt x="16394" y="2539"/>
                  </a:cubicBezTo>
                  <a:cubicBezTo>
                    <a:pt x="16908" y="1980"/>
                    <a:pt x="17373" y="1422"/>
                    <a:pt x="18000" y="956"/>
                  </a:cubicBezTo>
                  <a:cubicBezTo>
                    <a:pt x="18627" y="491"/>
                    <a:pt x="19416" y="118"/>
                    <a:pt x="20043" y="25"/>
                  </a:cubicBezTo>
                  <a:cubicBezTo>
                    <a:pt x="20670" y="-68"/>
                    <a:pt x="21135" y="118"/>
                    <a:pt x="21600" y="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7635942" y="1152165"/>
              <a:ext cx="304905" cy="53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49" fill="norm" stroke="1" extrusionOk="0">
                  <a:moveTo>
                    <a:pt x="19403" y="2409"/>
                  </a:moveTo>
                  <a:cubicBezTo>
                    <a:pt x="18374" y="1562"/>
                    <a:pt x="17346" y="715"/>
                    <a:pt x="16317" y="292"/>
                  </a:cubicBezTo>
                  <a:cubicBezTo>
                    <a:pt x="15288" y="-132"/>
                    <a:pt x="14260" y="-132"/>
                    <a:pt x="12937" y="546"/>
                  </a:cubicBezTo>
                  <a:cubicBezTo>
                    <a:pt x="11615" y="1223"/>
                    <a:pt x="9999" y="2579"/>
                    <a:pt x="8897" y="4823"/>
                  </a:cubicBezTo>
                  <a:cubicBezTo>
                    <a:pt x="7795" y="7068"/>
                    <a:pt x="7207" y="10202"/>
                    <a:pt x="6913" y="12870"/>
                  </a:cubicBezTo>
                  <a:cubicBezTo>
                    <a:pt x="6619" y="15539"/>
                    <a:pt x="6619" y="17741"/>
                    <a:pt x="6619" y="19139"/>
                  </a:cubicBezTo>
                  <a:cubicBezTo>
                    <a:pt x="6619" y="20536"/>
                    <a:pt x="6619" y="21129"/>
                    <a:pt x="6252" y="21299"/>
                  </a:cubicBezTo>
                  <a:cubicBezTo>
                    <a:pt x="5884" y="21468"/>
                    <a:pt x="5150" y="21214"/>
                    <a:pt x="4121" y="20494"/>
                  </a:cubicBezTo>
                  <a:cubicBezTo>
                    <a:pt x="3093" y="19774"/>
                    <a:pt x="1770" y="18588"/>
                    <a:pt x="888" y="17826"/>
                  </a:cubicBezTo>
                  <a:cubicBezTo>
                    <a:pt x="7" y="17063"/>
                    <a:pt x="-434" y="16724"/>
                    <a:pt x="595" y="16259"/>
                  </a:cubicBezTo>
                  <a:cubicBezTo>
                    <a:pt x="1623" y="15793"/>
                    <a:pt x="4121" y="15200"/>
                    <a:pt x="7795" y="14607"/>
                  </a:cubicBezTo>
                  <a:cubicBezTo>
                    <a:pt x="11468" y="14014"/>
                    <a:pt x="16317" y="13421"/>
                    <a:pt x="21166" y="12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8069029" y="1177353"/>
              <a:ext cx="195668" cy="50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558" fill="norm" stroke="1" extrusionOk="0">
                  <a:moveTo>
                    <a:pt x="21242" y="952"/>
                  </a:moveTo>
                  <a:cubicBezTo>
                    <a:pt x="20093" y="500"/>
                    <a:pt x="18944" y="48"/>
                    <a:pt x="16991" y="3"/>
                  </a:cubicBezTo>
                  <a:cubicBezTo>
                    <a:pt x="15038" y="-42"/>
                    <a:pt x="12280" y="320"/>
                    <a:pt x="9638" y="1720"/>
                  </a:cubicBezTo>
                  <a:cubicBezTo>
                    <a:pt x="6995" y="3121"/>
                    <a:pt x="4468" y="5561"/>
                    <a:pt x="2629" y="8499"/>
                  </a:cubicBezTo>
                  <a:cubicBezTo>
                    <a:pt x="791" y="11436"/>
                    <a:pt x="-358" y="14870"/>
                    <a:pt x="102" y="17130"/>
                  </a:cubicBezTo>
                  <a:cubicBezTo>
                    <a:pt x="561" y="19389"/>
                    <a:pt x="2629" y="20473"/>
                    <a:pt x="4468" y="21016"/>
                  </a:cubicBezTo>
                  <a:cubicBezTo>
                    <a:pt x="6306" y="21558"/>
                    <a:pt x="7914" y="21558"/>
                    <a:pt x="9523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8326032" y="1211882"/>
              <a:ext cx="154565" cy="43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50" fill="norm" stroke="1" extrusionOk="0">
                  <a:moveTo>
                    <a:pt x="21315" y="3501"/>
                  </a:moveTo>
                  <a:cubicBezTo>
                    <a:pt x="19272" y="2659"/>
                    <a:pt x="17229" y="1816"/>
                    <a:pt x="14456" y="1183"/>
                  </a:cubicBezTo>
                  <a:cubicBezTo>
                    <a:pt x="11683" y="551"/>
                    <a:pt x="8180" y="130"/>
                    <a:pt x="5699" y="24"/>
                  </a:cubicBezTo>
                  <a:cubicBezTo>
                    <a:pt x="3218" y="-81"/>
                    <a:pt x="1758" y="130"/>
                    <a:pt x="1612" y="1289"/>
                  </a:cubicBezTo>
                  <a:cubicBezTo>
                    <a:pt x="1466" y="2448"/>
                    <a:pt x="2634" y="4555"/>
                    <a:pt x="4531" y="6083"/>
                  </a:cubicBezTo>
                  <a:cubicBezTo>
                    <a:pt x="6429" y="7611"/>
                    <a:pt x="9056" y="8559"/>
                    <a:pt x="10515" y="9297"/>
                  </a:cubicBezTo>
                  <a:cubicBezTo>
                    <a:pt x="11974" y="10034"/>
                    <a:pt x="12266" y="10561"/>
                    <a:pt x="11974" y="11035"/>
                  </a:cubicBezTo>
                  <a:cubicBezTo>
                    <a:pt x="11683" y="11509"/>
                    <a:pt x="10807" y="11931"/>
                    <a:pt x="9639" y="12299"/>
                  </a:cubicBezTo>
                  <a:cubicBezTo>
                    <a:pt x="8472" y="12668"/>
                    <a:pt x="7012" y="12984"/>
                    <a:pt x="5553" y="13248"/>
                  </a:cubicBezTo>
                  <a:cubicBezTo>
                    <a:pt x="4093" y="13511"/>
                    <a:pt x="2634" y="13722"/>
                    <a:pt x="2050" y="14091"/>
                  </a:cubicBezTo>
                  <a:cubicBezTo>
                    <a:pt x="1466" y="14459"/>
                    <a:pt x="1758" y="14986"/>
                    <a:pt x="1612" y="15882"/>
                  </a:cubicBezTo>
                  <a:cubicBezTo>
                    <a:pt x="1466" y="16778"/>
                    <a:pt x="883" y="18042"/>
                    <a:pt x="445" y="19043"/>
                  </a:cubicBezTo>
                  <a:cubicBezTo>
                    <a:pt x="7" y="20044"/>
                    <a:pt x="-285" y="20781"/>
                    <a:pt x="445" y="21150"/>
                  </a:cubicBezTo>
                  <a:cubicBezTo>
                    <a:pt x="1174" y="21519"/>
                    <a:pt x="2926" y="21519"/>
                    <a:pt x="4677" y="21308"/>
                  </a:cubicBezTo>
                  <a:cubicBezTo>
                    <a:pt x="6429" y="21098"/>
                    <a:pt x="8180" y="20676"/>
                    <a:pt x="9931" y="20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8512346" y="1339364"/>
              <a:ext cx="2222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4070"/>
                    <a:pt x="7817" y="8139"/>
                    <a:pt x="11417" y="11739"/>
                  </a:cubicBezTo>
                  <a:cubicBezTo>
                    <a:pt x="15017" y="15339"/>
                    <a:pt x="18309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8543593" y="1313964"/>
              <a:ext cx="21005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1435" y="0"/>
                  </a:moveTo>
                  <a:cubicBezTo>
                    <a:pt x="17547" y="2483"/>
                    <a:pt x="13659" y="4966"/>
                    <a:pt x="10203" y="7821"/>
                  </a:cubicBezTo>
                  <a:cubicBezTo>
                    <a:pt x="6747" y="10676"/>
                    <a:pt x="3723" y="13903"/>
                    <a:pt x="1995" y="16076"/>
                  </a:cubicBezTo>
                  <a:cubicBezTo>
                    <a:pt x="267" y="18248"/>
                    <a:pt x="-165" y="19366"/>
                    <a:pt x="51" y="20110"/>
                  </a:cubicBezTo>
                  <a:cubicBezTo>
                    <a:pt x="267" y="20855"/>
                    <a:pt x="1131" y="21228"/>
                    <a:pt x="19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8766346" y="1561614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29"/>
                    <a:pt x="7200" y="9257"/>
                    <a:pt x="3600" y="12857"/>
                  </a:cubicBezTo>
                  <a:cubicBezTo>
                    <a:pt x="0" y="16457"/>
                    <a:pt x="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8912396" y="1656864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9071146" y="1625114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9229896" y="1616320"/>
              <a:ext cx="27845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296" fill="norm" stroke="1" extrusionOk="0">
                  <a:moveTo>
                    <a:pt x="0" y="1782"/>
                  </a:moveTo>
                  <a:cubicBezTo>
                    <a:pt x="7714" y="239"/>
                    <a:pt x="15429" y="-1304"/>
                    <a:pt x="18514" y="1782"/>
                  </a:cubicBezTo>
                  <a:cubicBezTo>
                    <a:pt x="21600" y="4867"/>
                    <a:pt x="20057" y="12582"/>
                    <a:pt x="18514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9433096" y="1260743"/>
              <a:ext cx="247651" cy="38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1560"/>
                  </a:moveTo>
                  <a:cubicBezTo>
                    <a:pt x="0" y="847"/>
                    <a:pt x="0" y="135"/>
                    <a:pt x="462" y="17"/>
                  </a:cubicBezTo>
                  <a:cubicBezTo>
                    <a:pt x="923" y="-102"/>
                    <a:pt x="1846" y="373"/>
                    <a:pt x="4154" y="2272"/>
                  </a:cubicBezTo>
                  <a:cubicBezTo>
                    <a:pt x="6462" y="4171"/>
                    <a:pt x="10154" y="7494"/>
                    <a:pt x="13292" y="10935"/>
                  </a:cubicBezTo>
                  <a:cubicBezTo>
                    <a:pt x="16431" y="14377"/>
                    <a:pt x="19015" y="17938"/>
                    <a:pt x="2160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9509296" y="1244114"/>
              <a:ext cx="1905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80" y="2171"/>
                    <a:pt x="15360" y="4343"/>
                    <a:pt x="12000" y="7257"/>
                  </a:cubicBezTo>
                  <a:cubicBezTo>
                    <a:pt x="8640" y="10171"/>
                    <a:pt x="5040" y="13829"/>
                    <a:pt x="3000" y="16343"/>
                  </a:cubicBezTo>
                  <a:cubicBezTo>
                    <a:pt x="960" y="18857"/>
                    <a:pt x="480" y="202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9710189" y="1559470"/>
              <a:ext cx="123521" cy="11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427" fill="norm" stroke="1" extrusionOk="0">
                  <a:moveTo>
                    <a:pt x="5792" y="398"/>
                  </a:moveTo>
                  <a:cubicBezTo>
                    <a:pt x="5072" y="4325"/>
                    <a:pt x="4352" y="8252"/>
                    <a:pt x="3452" y="11591"/>
                  </a:cubicBezTo>
                  <a:cubicBezTo>
                    <a:pt x="2552" y="14929"/>
                    <a:pt x="1472" y="17678"/>
                    <a:pt x="752" y="18071"/>
                  </a:cubicBezTo>
                  <a:cubicBezTo>
                    <a:pt x="32" y="18463"/>
                    <a:pt x="-328" y="16500"/>
                    <a:pt x="392" y="13554"/>
                  </a:cubicBezTo>
                  <a:cubicBezTo>
                    <a:pt x="1112" y="10609"/>
                    <a:pt x="2912" y="6682"/>
                    <a:pt x="5972" y="3736"/>
                  </a:cubicBezTo>
                  <a:cubicBezTo>
                    <a:pt x="9032" y="791"/>
                    <a:pt x="13352" y="-1173"/>
                    <a:pt x="16232" y="791"/>
                  </a:cubicBezTo>
                  <a:cubicBezTo>
                    <a:pt x="19112" y="2754"/>
                    <a:pt x="20552" y="8645"/>
                    <a:pt x="20912" y="12572"/>
                  </a:cubicBezTo>
                  <a:cubicBezTo>
                    <a:pt x="21272" y="16500"/>
                    <a:pt x="20552" y="18463"/>
                    <a:pt x="19832" y="20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9922046" y="1183699"/>
              <a:ext cx="80728" cy="47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59" fill="norm" stroke="1" extrusionOk="0">
                  <a:moveTo>
                    <a:pt x="0" y="717"/>
                  </a:moveTo>
                  <a:cubicBezTo>
                    <a:pt x="1662" y="337"/>
                    <a:pt x="3323" y="-44"/>
                    <a:pt x="5262" y="4"/>
                  </a:cubicBezTo>
                  <a:cubicBezTo>
                    <a:pt x="7200" y="51"/>
                    <a:pt x="9415" y="527"/>
                    <a:pt x="11631" y="1716"/>
                  </a:cubicBezTo>
                  <a:cubicBezTo>
                    <a:pt x="13846" y="2906"/>
                    <a:pt x="16062" y="4809"/>
                    <a:pt x="16062" y="6236"/>
                  </a:cubicBezTo>
                  <a:cubicBezTo>
                    <a:pt x="16062" y="7663"/>
                    <a:pt x="13846" y="8615"/>
                    <a:pt x="11631" y="9234"/>
                  </a:cubicBezTo>
                  <a:cubicBezTo>
                    <a:pt x="9415" y="9852"/>
                    <a:pt x="7200" y="10137"/>
                    <a:pt x="5815" y="10518"/>
                  </a:cubicBezTo>
                  <a:cubicBezTo>
                    <a:pt x="4431" y="10899"/>
                    <a:pt x="3877" y="11375"/>
                    <a:pt x="4431" y="11803"/>
                  </a:cubicBezTo>
                  <a:cubicBezTo>
                    <a:pt x="4985" y="12231"/>
                    <a:pt x="6646" y="12612"/>
                    <a:pt x="9692" y="13515"/>
                  </a:cubicBezTo>
                  <a:cubicBezTo>
                    <a:pt x="12738" y="14419"/>
                    <a:pt x="17169" y="15847"/>
                    <a:pt x="19385" y="16989"/>
                  </a:cubicBezTo>
                  <a:cubicBezTo>
                    <a:pt x="21600" y="18130"/>
                    <a:pt x="21600" y="18987"/>
                    <a:pt x="19938" y="19700"/>
                  </a:cubicBezTo>
                  <a:cubicBezTo>
                    <a:pt x="18277" y="20414"/>
                    <a:pt x="14954" y="20985"/>
                    <a:pt x="11908" y="21271"/>
                  </a:cubicBezTo>
                  <a:cubicBezTo>
                    <a:pt x="8862" y="21556"/>
                    <a:pt x="6092" y="21556"/>
                    <a:pt x="4708" y="20985"/>
                  </a:cubicBezTo>
                  <a:cubicBezTo>
                    <a:pt x="3323" y="20414"/>
                    <a:pt x="3323" y="19272"/>
                    <a:pt x="3323" y="18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0049046" y="1147059"/>
              <a:ext cx="132354" cy="51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99" fill="norm" stroke="1" extrusionOk="0">
                  <a:moveTo>
                    <a:pt x="4114" y="75"/>
                  </a:moveTo>
                  <a:cubicBezTo>
                    <a:pt x="5829" y="-13"/>
                    <a:pt x="7543" y="-101"/>
                    <a:pt x="9600" y="296"/>
                  </a:cubicBezTo>
                  <a:cubicBezTo>
                    <a:pt x="11657" y="692"/>
                    <a:pt x="14057" y="1574"/>
                    <a:pt x="16457" y="3470"/>
                  </a:cubicBezTo>
                  <a:cubicBezTo>
                    <a:pt x="18857" y="5365"/>
                    <a:pt x="21257" y="8275"/>
                    <a:pt x="21429" y="10919"/>
                  </a:cubicBezTo>
                  <a:cubicBezTo>
                    <a:pt x="21600" y="13564"/>
                    <a:pt x="19543" y="15945"/>
                    <a:pt x="15600" y="17664"/>
                  </a:cubicBezTo>
                  <a:cubicBezTo>
                    <a:pt x="11657" y="19383"/>
                    <a:pt x="5829" y="20441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85289" y="755589"/>
              <a:ext cx="3563369" cy="1481067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39453" y="2552214"/>
              <a:ext cx="91894" cy="215901"/>
            </a:xfrm>
            <a:prstGeom prst="rect">
              <a:avLst/>
            </a:prstGeom>
            <a:effectLst/>
          </p:spPr>
        </p:pic>
        <p:pic>
          <p:nvPicPr>
            <p:cNvPr id="1054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23396" y="241251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93230" y="2456964"/>
              <a:ext cx="219243" cy="327116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70822" y="2433681"/>
              <a:ext cx="246325" cy="294502"/>
            </a:xfrm>
            <a:prstGeom prst="rect">
              <a:avLst/>
            </a:prstGeom>
            <a:effectLst/>
          </p:spPr>
        </p:pic>
        <p:pic>
          <p:nvPicPr>
            <p:cNvPr id="106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87513" y="2469664"/>
              <a:ext cx="180110" cy="237395"/>
            </a:xfrm>
            <a:prstGeom prst="rect">
              <a:avLst/>
            </a:prstGeom>
            <a:effectLst/>
          </p:spPr>
        </p:pic>
        <p:pic>
          <p:nvPicPr>
            <p:cNvPr id="106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66725" y="2190264"/>
              <a:ext cx="155222" cy="511266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948229" y="2450614"/>
              <a:ext cx="249918" cy="114301"/>
            </a:xfrm>
            <a:prstGeom prst="rect">
              <a:avLst/>
            </a:prstGeom>
            <a:effectLst/>
          </p:spPr>
        </p:pic>
        <p:pic>
          <p:nvPicPr>
            <p:cNvPr id="106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93974" y="2151166"/>
              <a:ext cx="612100" cy="824382"/>
            </a:xfrm>
            <a:prstGeom prst="rect">
              <a:avLst/>
            </a:prstGeom>
            <a:effectLst/>
          </p:spPr>
        </p:pic>
        <p:pic>
          <p:nvPicPr>
            <p:cNvPr id="1068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09346" y="255221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7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417346" y="2345692"/>
              <a:ext cx="430079" cy="289073"/>
            </a:xfrm>
            <a:prstGeom prst="rect">
              <a:avLst/>
            </a:prstGeom>
            <a:effectLst/>
          </p:spPr>
        </p:pic>
        <p:pic>
          <p:nvPicPr>
            <p:cNvPr id="107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051263" y="2194737"/>
              <a:ext cx="515434" cy="422036"/>
            </a:xfrm>
            <a:prstGeom prst="rect">
              <a:avLst/>
            </a:prstGeom>
            <a:effectLst/>
          </p:spPr>
        </p:pic>
        <p:sp>
          <p:nvSpPr>
            <p:cNvPr id="1074" name="Line"/>
            <p:cNvSpPr/>
            <p:nvPr/>
          </p:nvSpPr>
          <p:spPr>
            <a:xfrm>
              <a:off x="5596990" y="3408332"/>
              <a:ext cx="464258" cy="48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56" fill="norm" stroke="1" extrusionOk="0">
                  <a:moveTo>
                    <a:pt x="19385" y="899"/>
                  </a:moveTo>
                  <a:cubicBezTo>
                    <a:pt x="19580" y="428"/>
                    <a:pt x="19775" y="-44"/>
                    <a:pt x="19971" y="3"/>
                  </a:cubicBezTo>
                  <a:cubicBezTo>
                    <a:pt x="20166" y="50"/>
                    <a:pt x="20362" y="616"/>
                    <a:pt x="20166" y="1984"/>
                  </a:cubicBezTo>
                  <a:cubicBezTo>
                    <a:pt x="19971" y="3352"/>
                    <a:pt x="19385" y="5521"/>
                    <a:pt x="18163" y="8021"/>
                  </a:cubicBezTo>
                  <a:cubicBezTo>
                    <a:pt x="16941" y="10520"/>
                    <a:pt x="15084" y="13350"/>
                    <a:pt x="13129" y="15519"/>
                  </a:cubicBezTo>
                  <a:cubicBezTo>
                    <a:pt x="11175" y="17689"/>
                    <a:pt x="9122" y="19198"/>
                    <a:pt x="7363" y="20047"/>
                  </a:cubicBezTo>
                  <a:cubicBezTo>
                    <a:pt x="5604" y="20896"/>
                    <a:pt x="4137" y="21084"/>
                    <a:pt x="2916" y="20518"/>
                  </a:cubicBezTo>
                  <a:cubicBezTo>
                    <a:pt x="1694" y="19953"/>
                    <a:pt x="717" y="18632"/>
                    <a:pt x="277" y="17453"/>
                  </a:cubicBezTo>
                  <a:cubicBezTo>
                    <a:pt x="-163" y="16274"/>
                    <a:pt x="-65" y="15236"/>
                    <a:pt x="472" y="14340"/>
                  </a:cubicBezTo>
                  <a:cubicBezTo>
                    <a:pt x="1010" y="13444"/>
                    <a:pt x="1987" y="12690"/>
                    <a:pt x="3404" y="12454"/>
                  </a:cubicBezTo>
                  <a:cubicBezTo>
                    <a:pt x="4822" y="12218"/>
                    <a:pt x="6679" y="12501"/>
                    <a:pt x="8829" y="13539"/>
                  </a:cubicBezTo>
                  <a:cubicBezTo>
                    <a:pt x="10979" y="14576"/>
                    <a:pt x="13423" y="16368"/>
                    <a:pt x="15573" y="17830"/>
                  </a:cubicBezTo>
                  <a:cubicBezTo>
                    <a:pt x="17723" y="19292"/>
                    <a:pt x="19580" y="20424"/>
                    <a:pt x="21437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6550196" y="3271411"/>
              <a:ext cx="158751" cy="62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21600" y="3652"/>
                  </a:moveTo>
                  <a:cubicBezTo>
                    <a:pt x="20160" y="2707"/>
                    <a:pt x="18720" y="1761"/>
                    <a:pt x="17280" y="1143"/>
                  </a:cubicBezTo>
                  <a:cubicBezTo>
                    <a:pt x="15840" y="525"/>
                    <a:pt x="14400" y="234"/>
                    <a:pt x="12960" y="88"/>
                  </a:cubicBezTo>
                  <a:cubicBezTo>
                    <a:pt x="11520" y="-57"/>
                    <a:pt x="10080" y="-57"/>
                    <a:pt x="8640" y="343"/>
                  </a:cubicBezTo>
                  <a:cubicBezTo>
                    <a:pt x="7200" y="743"/>
                    <a:pt x="5760" y="1543"/>
                    <a:pt x="4320" y="3107"/>
                  </a:cubicBezTo>
                  <a:cubicBezTo>
                    <a:pt x="2880" y="4670"/>
                    <a:pt x="1440" y="6998"/>
                    <a:pt x="864" y="9543"/>
                  </a:cubicBezTo>
                  <a:cubicBezTo>
                    <a:pt x="288" y="12088"/>
                    <a:pt x="576" y="14852"/>
                    <a:pt x="576" y="16888"/>
                  </a:cubicBezTo>
                  <a:cubicBezTo>
                    <a:pt x="576" y="18925"/>
                    <a:pt x="288" y="20234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6410496" y="3638064"/>
              <a:ext cx="298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8" y="19800"/>
                    <a:pt x="4596" y="18000"/>
                    <a:pt x="8196" y="14400"/>
                  </a:cubicBezTo>
                  <a:cubicBezTo>
                    <a:pt x="11796" y="10800"/>
                    <a:pt x="16698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6826046" y="3347942"/>
              <a:ext cx="251201" cy="54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39" fill="norm" stroke="1" extrusionOk="0">
                  <a:moveTo>
                    <a:pt x="21185" y="173"/>
                  </a:moveTo>
                  <a:cubicBezTo>
                    <a:pt x="18329" y="6"/>
                    <a:pt x="15473" y="-161"/>
                    <a:pt x="12795" y="298"/>
                  </a:cubicBezTo>
                  <a:cubicBezTo>
                    <a:pt x="10117" y="756"/>
                    <a:pt x="7618" y="1841"/>
                    <a:pt x="5387" y="3884"/>
                  </a:cubicBezTo>
                  <a:cubicBezTo>
                    <a:pt x="3155" y="5927"/>
                    <a:pt x="1192" y="8929"/>
                    <a:pt x="388" y="11598"/>
                  </a:cubicBezTo>
                  <a:cubicBezTo>
                    <a:pt x="-415" y="14267"/>
                    <a:pt x="-58" y="16602"/>
                    <a:pt x="2263" y="18186"/>
                  </a:cubicBezTo>
                  <a:cubicBezTo>
                    <a:pt x="4583" y="19771"/>
                    <a:pt x="8868" y="20605"/>
                    <a:pt x="13152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7113039" y="3407004"/>
              <a:ext cx="148358" cy="45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17" fill="norm" stroke="1" extrusionOk="0">
                  <a:moveTo>
                    <a:pt x="21323" y="2206"/>
                  </a:moveTo>
                  <a:cubicBezTo>
                    <a:pt x="21019" y="1510"/>
                    <a:pt x="20715" y="813"/>
                    <a:pt x="19802" y="415"/>
                  </a:cubicBezTo>
                  <a:cubicBezTo>
                    <a:pt x="18889" y="17"/>
                    <a:pt x="17368" y="-83"/>
                    <a:pt x="14782" y="66"/>
                  </a:cubicBezTo>
                  <a:cubicBezTo>
                    <a:pt x="12196" y="216"/>
                    <a:pt x="8546" y="614"/>
                    <a:pt x="6416" y="1311"/>
                  </a:cubicBezTo>
                  <a:cubicBezTo>
                    <a:pt x="4286" y="2007"/>
                    <a:pt x="3678" y="3003"/>
                    <a:pt x="4438" y="4147"/>
                  </a:cubicBezTo>
                  <a:cubicBezTo>
                    <a:pt x="5199" y="5292"/>
                    <a:pt x="7329" y="6586"/>
                    <a:pt x="8850" y="7432"/>
                  </a:cubicBezTo>
                  <a:cubicBezTo>
                    <a:pt x="10371" y="8278"/>
                    <a:pt x="11284" y="8676"/>
                    <a:pt x="11740" y="9124"/>
                  </a:cubicBezTo>
                  <a:cubicBezTo>
                    <a:pt x="12196" y="9572"/>
                    <a:pt x="12196" y="10070"/>
                    <a:pt x="12044" y="10568"/>
                  </a:cubicBezTo>
                  <a:cubicBezTo>
                    <a:pt x="11892" y="11065"/>
                    <a:pt x="11588" y="11563"/>
                    <a:pt x="10827" y="11961"/>
                  </a:cubicBezTo>
                  <a:cubicBezTo>
                    <a:pt x="10067" y="12359"/>
                    <a:pt x="8850" y="12658"/>
                    <a:pt x="7481" y="13554"/>
                  </a:cubicBezTo>
                  <a:cubicBezTo>
                    <a:pt x="6112" y="14450"/>
                    <a:pt x="4591" y="15943"/>
                    <a:pt x="3374" y="16988"/>
                  </a:cubicBezTo>
                  <a:cubicBezTo>
                    <a:pt x="2157" y="18033"/>
                    <a:pt x="1244" y="18630"/>
                    <a:pt x="636" y="19277"/>
                  </a:cubicBezTo>
                  <a:cubicBezTo>
                    <a:pt x="27" y="19924"/>
                    <a:pt x="-277" y="20621"/>
                    <a:pt x="331" y="21019"/>
                  </a:cubicBezTo>
                  <a:cubicBezTo>
                    <a:pt x="940" y="21417"/>
                    <a:pt x="2461" y="21517"/>
                    <a:pt x="4743" y="21318"/>
                  </a:cubicBezTo>
                  <a:cubicBezTo>
                    <a:pt x="7024" y="21119"/>
                    <a:pt x="10067" y="20621"/>
                    <a:pt x="13109" y="20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7305846" y="3511064"/>
              <a:ext cx="2032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5" y="2989"/>
                    <a:pt x="4050" y="5977"/>
                    <a:pt x="6863" y="9102"/>
                  </a:cubicBezTo>
                  <a:cubicBezTo>
                    <a:pt x="9675" y="12226"/>
                    <a:pt x="13275" y="15487"/>
                    <a:pt x="15862" y="17592"/>
                  </a:cubicBezTo>
                  <a:cubicBezTo>
                    <a:pt x="18450" y="19698"/>
                    <a:pt x="20025" y="206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7332699" y="3523888"/>
              <a:ext cx="169998" cy="34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60" fill="norm" stroke="1" extrusionOk="0">
                  <a:moveTo>
                    <a:pt x="21417" y="1583"/>
                  </a:moveTo>
                  <a:cubicBezTo>
                    <a:pt x="20884" y="920"/>
                    <a:pt x="20350" y="258"/>
                    <a:pt x="19417" y="59"/>
                  </a:cubicBezTo>
                  <a:cubicBezTo>
                    <a:pt x="18484" y="-140"/>
                    <a:pt x="17150" y="125"/>
                    <a:pt x="14884" y="1516"/>
                  </a:cubicBezTo>
                  <a:cubicBezTo>
                    <a:pt x="12617" y="2908"/>
                    <a:pt x="9417" y="5426"/>
                    <a:pt x="6750" y="7943"/>
                  </a:cubicBezTo>
                  <a:cubicBezTo>
                    <a:pt x="4084" y="10461"/>
                    <a:pt x="1950" y="12979"/>
                    <a:pt x="884" y="15033"/>
                  </a:cubicBezTo>
                  <a:cubicBezTo>
                    <a:pt x="-183" y="17087"/>
                    <a:pt x="-183" y="18677"/>
                    <a:pt x="350" y="19671"/>
                  </a:cubicBezTo>
                  <a:cubicBezTo>
                    <a:pt x="884" y="20665"/>
                    <a:pt x="1950" y="21062"/>
                    <a:pt x="3017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7547146" y="3771414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252"/>
                    <a:pt x="21600" y="2504"/>
                    <a:pt x="21600" y="6104"/>
                  </a:cubicBezTo>
                  <a:cubicBezTo>
                    <a:pt x="21600" y="9704"/>
                    <a:pt x="10800" y="156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7680496" y="3860314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7928146" y="3853964"/>
              <a:ext cx="76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8067846" y="385396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8207546" y="3466614"/>
              <a:ext cx="3175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6" y="1143"/>
                    <a:pt x="2592" y="2286"/>
                    <a:pt x="4176" y="4286"/>
                  </a:cubicBezTo>
                  <a:cubicBezTo>
                    <a:pt x="5760" y="6286"/>
                    <a:pt x="7632" y="9143"/>
                    <a:pt x="10584" y="12171"/>
                  </a:cubicBezTo>
                  <a:cubicBezTo>
                    <a:pt x="13536" y="15200"/>
                    <a:pt x="17568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8312118" y="3492014"/>
              <a:ext cx="21927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21311" y="0"/>
                  </a:moveTo>
                  <a:cubicBezTo>
                    <a:pt x="17402" y="2836"/>
                    <a:pt x="13494" y="5673"/>
                    <a:pt x="10100" y="8345"/>
                  </a:cubicBezTo>
                  <a:cubicBezTo>
                    <a:pt x="6705" y="11018"/>
                    <a:pt x="3825" y="13527"/>
                    <a:pt x="2077" y="15436"/>
                  </a:cubicBezTo>
                  <a:cubicBezTo>
                    <a:pt x="328" y="17345"/>
                    <a:pt x="-289" y="18655"/>
                    <a:pt x="122" y="19582"/>
                  </a:cubicBezTo>
                  <a:cubicBezTo>
                    <a:pt x="534" y="20509"/>
                    <a:pt x="1974" y="21055"/>
                    <a:pt x="34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8544602" y="3796814"/>
              <a:ext cx="11379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305" y="0"/>
                  </a:moveTo>
                  <a:cubicBezTo>
                    <a:pt x="1905" y="3960"/>
                    <a:pt x="1505" y="7920"/>
                    <a:pt x="1105" y="11700"/>
                  </a:cubicBezTo>
                  <a:cubicBezTo>
                    <a:pt x="705" y="15480"/>
                    <a:pt x="305" y="19080"/>
                    <a:pt x="105" y="19980"/>
                  </a:cubicBezTo>
                  <a:cubicBezTo>
                    <a:pt x="-95" y="20880"/>
                    <a:pt x="-95" y="19080"/>
                    <a:pt x="905" y="16020"/>
                  </a:cubicBezTo>
                  <a:cubicBezTo>
                    <a:pt x="1905" y="12960"/>
                    <a:pt x="3905" y="8640"/>
                    <a:pt x="5905" y="5940"/>
                  </a:cubicBezTo>
                  <a:cubicBezTo>
                    <a:pt x="7905" y="3240"/>
                    <a:pt x="9905" y="2160"/>
                    <a:pt x="11505" y="2520"/>
                  </a:cubicBezTo>
                  <a:cubicBezTo>
                    <a:pt x="13105" y="2880"/>
                    <a:pt x="14305" y="4680"/>
                    <a:pt x="15305" y="7380"/>
                  </a:cubicBezTo>
                  <a:cubicBezTo>
                    <a:pt x="16305" y="10080"/>
                    <a:pt x="17105" y="13680"/>
                    <a:pt x="18105" y="16200"/>
                  </a:cubicBezTo>
                  <a:cubicBezTo>
                    <a:pt x="19105" y="18720"/>
                    <a:pt x="20305" y="20160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8715546" y="3493744"/>
              <a:ext cx="120651" cy="41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220"/>
                  </a:moveTo>
                  <a:cubicBezTo>
                    <a:pt x="2274" y="675"/>
                    <a:pt x="4547" y="129"/>
                    <a:pt x="6442" y="20"/>
                  </a:cubicBezTo>
                  <a:cubicBezTo>
                    <a:pt x="8337" y="-89"/>
                    <a:pt x="9853" y="238"/>
                    <a:pt x="10989" y="1275"/>
                  </a:cubicBezTo>
                  <a:cubicBezTo>
                    <a:pt x="12126" y="2311"/>
                    <a:pt x="12884" y="4056"/>
                    <a:pt x="13263" y="5202"/>
                  </a:cubicBezTo>
                  <a:cubicBezTo>
                    <a:pt x="13642" y="6347"/>
                    <a:pt x="13642" y="6893"/>
                    <a:pt x="12695" y="7656"/>
                  </a:cubicBezTo>
                  <a:cubicBezTo>
                    <a:pt x="11747" y="8420"/>
                    <a:pt x="9853" y="9402"/>
                    <a:pt x="10232" y="10547"/>
                  </a:cubicBezTo>
                  <a:cubicBezTo>
                    <a:pt x="10611" y="11693"/>
                    <a:pt x="13263" y="13002"/>
                    <a:pt x="15537" y="14147"/>
                  </a:cubicBezTo>
                  <a:cubicBezTo>
                    <a:pt x="17811" y="15293"/>
                    <a:pt x="19705" y="16275"/>
                    <a:pt x="20653" y="17038"/>
                  </a:cubicBezTo>
                  <a:cubicBezTo>
                    <a:pt x="21600" y="17802"/>
                    <a:pt x="21600" y="18347"/>
                    <a:pt x="21600" y="18893"/>
                  </a:cubicBezTo>
                  <a:cubicBezTo>
                    <a:pt x="21600" y="19438"/>
                    <a:pt x="21600" y="19984"/>
                    <a:pt x="20842" y="20420"/>
                  </a:cubicBezTo>
                  <a:cubicBezTo>
                    <a:pt x="20084" y="20856"/>
                    <a:pt x="18568" y="21184"/>
                    <a:pt x="16863" y="21347"/>
                  </a:cubicBezTo>
                  <a:cubicBezTo>
                    <a:pt x="15158" y="21511"/>
                    <a:pt x="13263" y="21511"/>
                    <a:pt x="11368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8947033" y="3295164"/>
              <a:ext cx="16164" cy="73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20618" y="0"/>
                  </a:moveTo>
                  <a:cubicBezTo>
                    <a:pt x="15218" y="2048"/>
                    <a:pt x="9818" y="4097"/>
                    <a:pt x="7118" y="6393"/>
                  </a:cubicBezTo>
                  <a:cubicBezTo>
                    <a:pt x="4418" y="8690"/>
                    <a:pt x="4418" y="11234"/>
                    <a:pt x="3068" y="13407"/>
                  </a:cubicBezTo>
                  <a:cubicBezTo>
                    <a:pt x="1718" y="15579"/>
                    <a:pt x="-982" y="17379"/>
                    <a:pt x="368" y="18683"/>
                  </a:cubicBezTo>
                  <a:cubicBezTo>
                    <a:pt x="1718" y="19986"/>
                    <a:pt x="7118" y="20793"/>
                    <a:pt x="125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9114376" y="3500076"/>
              <a:ext cx="242522" cy="35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96" fill="norm" stroke="1" extrusionOk="0">
                  <a:moveTo>
                    <a:pt x="11941" y="3753"/>
                  </a:moveTo>
                  <a:cubicBezTo>
                    <a:pt x="11941" y="2596"/>
                    <a:pt x="11941" y="1439"/>
                    <a:pt x="11471" y="989"/>
                  </a:cubicBezTo>
                  <a:cubicBezTo>
                    <a:pt x="11002" y="539"/>
                    <a:pt x="10063" y="796"/>
                    <a:pt x="8278" y="2467"/>
                  </a:cubicBezTo>
                  <a:cubicBezTo>
                    <a:pt x="6494" y="4139"/>
                    <a:pt x="3864" y="7225"/>
                    <a:pt x="2268" y="10117"/>
                  </a:cubicBezTo>
                  <a:cubicBezTo>
                    <a:pt x="671" y="13010"/>
                    <a:pt x="108" y="15710"/>
                    <a:pt x="14" y="17446"/>
                  </a:cubicBezTo>
                  <a:cubicBezTo>
                    <a:pt x="-80" y="19182"/>
                    <a:pt x="296" y="19953"/>
                    <a:pt x="859" y="20532"/>
                  </a:cubicBezTo>
                  <a:cubicBezTo>
                    <a:pt x="1423" y="21110"/>
                    <a:pt x="2174" y="21496"/>
                    <a:pt x="3864" y="21496"/>
                  </a:cubicBezTo>
                  <a:cubicBezTo>
                    <a:pt x="5555" y="21496"/>
                    <a:pt x="8184" y="21110"/>
                    <a:pt x="10626" y="19439"/>
                  </a:cubicBezTo>
                  <a:cubicBezTo>
                    <a:pt x="13068" y="17767"/>
                    <a:pt x="15322" y="14810"/>
                    <a:pt x="16167" y="11789"/>
                  </a:cubicBezTo>
                  <a:cubicBezTo>
                    <a:pt x="17012" y="8767"/>
                    <a:pt x="16449" y="5682"/>
                    <a:pt x="15416" y="3689"/>
                  </a:cubicBezTo>
                  <a:cubicBezTo>
                    <a:pt x="14383" y="1696"/>
                    <a:pt x="12880" y="796"/>
                    <a:pt x="10908" y="346"/>
                  </a:cubicBezTo>
                  <a:cubicBezTo>
                    <a:pt x="8936" y="-104"/>
                    <a:pt x="6494" y="-104"/>
                    <a:pt x="4991" y="282"/>
                  </a:cubicBezTo>
                  <a:cubicBezTo>
                    <a:pt x="3489" y="667"/>
                    <a:pt x="2925" y="1439"/>
                    <a:pt x="2643" y="2146"/>
                  </a:cubicBezTo>
                  <a:cubicBezTo>
                    <a:pt x="2362" y="2853"/>
                    <a:pt x="2362" y="3496"/>
                    <a:pt x="3395" y="4396"/>
                  </a:cubicBezTo>
                  <a:cubicBezTo>
                    <a:pt x="4428" y="5296"/>
                    <a:pt x="6494" y="6453"/>
                    <a:pt x="9687" y="6967"/>
                  </a:cubicBezTo>
                  <a:cubicBezTo>
                    <a:pt x="12880" y="7482"/>
                    <a:pt x="17200" y="7353"/>
                    <a:pt x="21520" y="7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9401346" y="3377714"/>
              <a:ext cx="13577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2901" y="0"/>
                  </a:moveTo>
                  <a:cubicBezTo>
                    <a:pt x="3869" y="911"/>
                    <a:pt x="4836" y="1823"/>
                    <a:pt x="7737" y="3509"/>
                  </a:cubicBezTo>
                  <a:cubicBezTo>
                    <a:pt x="10639" y="5195"/>
                    <a:pt x="15475" y="7656"/>
                    <a:pt x="18215" y="9752"/>
                  </a:cubicBezTo>
                  <a:cubicBezTo>
                    <a:pt x="20955" y="11848"/>
                    <a:pt x="21600" y="13580"/>
                    <a:pt x="19182" y="15311"/>
                  </a:cubicBezTo>
                  <a:cubicBezTo>
                    <a:pt x="16764" y="17043"/>
                    <a:pt x="11284" y="18775"/>
                    <a:pt x="7576" y="19823"/>
                  </a:cubicBezTo>
                  <a:cubicBezTo>
                    <a:pt x="3869" y="20871"/>
                    <a:pt x="1934" y="212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9750596" y="3765064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10061746" y="3299397"/>
              <a:ext cx="215901" cy="63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1590"/>
                  </a:moveTo>
                  <a:cubicBezTo>
                    <a:pt x="21600" y="1084"/>
                    <a:pt x="21600" y="578"/>
                    <a:pt x="20965" y="289"/>
                  </a:cubicBezTo>
                  <a:cubicBezTo>
                    <a:pt x="20329" y="0"/>
                    <a:pt x="19059" y="-72"/>
                    <a:pt x="17471" y="72"/>
                  </a:cubicBezTo>
                  <a:cubicBezTo>
                    <a:pt x="15882" y="217"/>
                    <a:pt x="13976" y="578"/>
                    <a:pt x="11647" y="1842"/>
                  </a:cubicBezTo>
                  <a:cubicBezTo>
                    <a:pt x="9318" y="3107"/>
                    <a:pt x="6565" y="5274"/>
                    <a:pt x="5082" y="7802"/>
                  </a:cubicBezTo>
                  <a:cubicBezTo>
                    <a:pt x="3600" y="10331"/>
                    <a:pt x="3388" y="13220"/>
                    <a:pt x="3176" y="15388"/>
                  </a:cubicBezTo>
                  <a:cubicBezTo>
                    <a:pt x="2965" y="17555"/>
                    <a:pt x="2753" y="19000"/>
                    <a:pt x="2224" y="19903"/>
                  </a:cubicBezTo>
                  <a:cubicBezTo>
                    <a:pt x="1694" y="20806"/>
                    <a:pt x="847" y="21167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10029996" y="3650764"/>
              <a:ext cx="177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19350"/>
                    <a:pt x="514" y="17100"/>
                    <a:pt x="4114" y="13500"/>
                  </a:cubicBezTo>
                  <a:cubicBezTo>
                    <a:pt x="7714" y="9900"/>
                    <a:pt x="14657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10291405" y="3370658"/>
              <a:ext cx="246593" cy="51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53" fill="norm" stroke="1" extrusionOk="0">
                  <a:moveTo>
                    <a:pt x="21146" y="1881"/>
                  </a:moveTo>
                  <a:cubicBezTo>
                    <a:pt x="20964" y="1175"/>
                    <a:pt x="20783" y="470"/>
                    <a:pt x="20238" y="162"/>
                  </a:cubicBezTo>
                  <a:cubicBezTo>
                    <a:pt x="19694" y="-147"/>
                    <a:pt x="18786" y="-59"/>
                    <a:pt x="16517" y="823"/>
                  </a:cubicBezTo>
                  <a:cubicBezTo>
                    <a:pt x="14249" y="1704"/>
                    <a:pt x="10618" y="3380"/>
                    <a:pt x="7623" y="5628"/>
                  </a:cubicBezTo>
                  <a:cubicBezTo>
                    <a:pt x="4628" y="7876"/>
                    <a:pt x="2269" y="10697"/>
                    <a:pt x="998" y="13166"/>
                  </a:cubicBezTo>
                  <a:cubicBezTo>
                    <a:pt x="-272" y="15634"/>
                    <a:pt x="-454" y="17750"/>
                    <a:pt x="1180" y="19073"/>
                  </a:cubicBezTo>
                  <a:cubicBezTo>
                    <a:pt x="2813" y="20395"/>
                    <a:pt x="6262" y="20924"/>
                    <a:pt x="9711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10446939" y="3531760"/>
              <a:ext cx="281559" cy="34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05" fill="norm" stroke="1" extrusionOk="0">
                  <a:moveTo>
                    <a:pt x="16123" y="4270"/>
                  </a:moveTo>
                  <a:cubicBezTo>
                    <a:pt x="15639" y="3739"/>
                    <a:pt x="15155" y="3209"/>
                    <a:pt x="14349" y="2944"/>
                  </a:cubicBezTo>
                  <a:cubicBezTo>
                    <a:pt x="13543" y="2679"/>
                    <a:pt x="12415" y="2679"/>
                    <a:pt x="10320" y="3938"/>
                  </a:cubicBezTo>
                  <a:cubicBezTo>
                    <a:pt x="8224" y="5197"/>
                    <a:pt x="5161" y="7715"/>
                    <a:pt x="3227" y="10365"/>
                  </a:cubicBezTo>
                  <a:cubicBezTo>
                    <a:pt x="1293" y="13016"/>
                    <a:pt x="487" y="15798"/>
                    <a:pt x="164" y="17521"/>
                  </a:cubicBezTo>
                  <a:cubicBezTo>
                    <a:pt x="-158" y="19244"/>
                    <a:pt x="3" y="19906"/>
                    <a:pt x="567" y="20436"/>
                  </a:cubicBezTo>
                  <a:cubicBezTo>
                    <a:pt x="1132" y="20966"/>
                    <a:pt x="2099" y="21364"/>
                    <a:pt x="3872" y="21298"/>
                  </a:cubicBezTo>
                  <a:cubicBezTo>
                    <a:pt x="5645" y="21231"/>
                    <a:pt x="8224" y="20701"/>
                    <a:pt x="10642" y="18979"/>
                  </a:cubicBezTo>
                  <a:cubicBezTo>
                    <a:pt x="13060" y="17256"/>
                    <a:pt x="15317" y="14341"/>
                    <a:pt x="16606" y="11492"/>
                  </a:cubicBezTo>
                  <a:cubicBezTo>
                    <a:pt x="17896" y="8643"/>
                    <a:pt x="18218" y="5860"/>
                    <a:pt x="17412" y="3872"/>
                  </a:cubicBezTo>
                  <a:cubicBezTo>
                    <a:pt x="16606" y="1884"/>
                    <a:pt x="14672" y="692"/>
                    <a:pt x="12818" y="228"/>
                  </a:cubicBezTo>
                  <a:cubicBezTo>
                    <a:pt x="10964" y="-236"/>
                    <a:pt x="9191" y="29"/>
                    <a:pt x="8063" y="824"/>
                  </a:cubicBezTo>
                  <a:cubicBezTo>
                    <a:pt x="6935" y="1619"/>
                    <a:pt x="6451" y="2944"/>
                    <a:pt x="6612" y="4270"/>
                  </a:cubicBezTo>
                  <a:cubicBezTo>
                    <a:pt x="6773" y="5595"/>
                    <a:pt x="7579" y="6920"/>
                    <a:pt x="10158" y="7980"/>
                  </a:cubicBezTo>
                  <a:cubicBezTo>
                    <a:pt x="12738" y="9040"/>
                    <a:pt x="17090" y="9835"/>
                    <a:pt x="21442" y="10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10709446" y="3436147"/>
              <a:ext cx="173898" cy="48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43" fill="norm" stroke="1" extrusionOk="0">
                  <a:moveTo>
                    <a:pt x="10930" y="1065"/>
                  </a:moveTo>
                  <a:cubicBezTo>
                    <a:pt x="11711" y="691"/>
                    <a:pt x="12492" y="317"/>
                    <a:pt x="13533" y="130"/>
                  </a:cubicBezTo>
                  <a:cubicBezTo>
                    <a:pt x="14573" y="-57"/>
                    <a:pt x="15875" y="-57"/>
                    <a:pt x="16916" y="224"/>
                  </a:cubicBezTo>
                  <a:cubicBezTo>
                    <a:pt x="17957" y="504"/>
                    <a:pt x="18737" y="1065"/>
                    <a:pt x="19648" y="2655"/>
                  </a:cubicBezTo>
                  <a:cubicBezTo>
                    <a:pt x="20559" y="4244"/>
                    <a:pt x="21600" y="6862"/>
                    <a:pt x="21340" y="9481"/>
                  </a:cubicBezTo>
                  <a:cubicBezTo>
                    <a:pt x="21080" y="12099"/>
                    <a:pt x="19518" y="14717"/>
                    <a:pt x="15745" y="16727"/>
                  </a:cubicBezTo>
                  <a:cubicBezTo>
                    <a:pt x="11971" y="18738"/>
                    <a:pt x="5986" y="20140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5759128" y="5087565"/>
              <a:ext cx="346569" cy="6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74" fill="norm" stroke="1" extrusionOk="0">
                  <a:moveTo>
                    <a:pt x="1405" y="21074"/>
                  </a:moveTo>
                  <a:cubicBezTo>
                    <a:pt x="619" y="19110"/>
                    <a:pt x="-166" y="17147"/>
                    <a:pt x="30" y="14856"/>
                  </a:cubicBezTo>
                  <a:cubicBezTo>
                    <a:pt x="227" y="12565"/>
                    <a:pt x="1405" y="9947"/>
                    <a:pt x="3958" y="7001"/>
                  </a:cubicBezTo>
                  <a:cubicBezTo>
                    <a:pt x="6510" y="4056"/>
                    <a:pt x="10438" y="783"/>
                    <a:pt x="13579" y="129"/>
                  </a:cubicBezTo>
                  <a:cubicBezTo>
                    <a:pt x="16721" y="-526"/>
                    <a:pt x="19078" y="1438"/>
                    <a:pt x="21434" y="3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5775496" y="5282714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8000"/>
                    <a:pt x="10286" y="14400"/>
                    <a:pt x="13886" y="10800"/>
                  </a:cubicBezTo>
                  <a:cubicBezTo>
                    <a:pt x="17486" y="7200"/>
                    <a:pt x="1954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5110044" y="4703204"/>
              <a:ext cx="240003" cy="14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865" fill="norm" stroke="1" extrusionOk="0">
                  <a:moveTo>
                    <a:pt x="15800" y="235"/>
                  </a:moveTo>
                  <a:cubicBezTo>
                    <a:pt x="12958" y="-65"/>
                    <a:pt x="10116" y="-365"/>
                    <a:pt x="7652" y="1285"/>
                  </a:cubicBezTo>
                  <a:cubicBezTo>
                    <a:pt x="5189" y="2935"/>
                    <a:pt x="3105" y="6535"/>
                    <a:pt x="1873" y="9385"/>
                  </a:cubicBezTo>
                  <a:cubicBezTo>
                    <a:pt x="642" y="12235"/>
                    <a:pt x="263" y="14335"/>
                    <a:pt x="73" y="16285"/>
                  </a:cubicBezTo>
                  <a:cubicBezTo>
                    <a:pt x="-116" y="18235"/>
                    <a:pt x="-116" y="20035"/>
                    <a:pt x="2347" y="20635"/>
                  </a:cubicBezTo>
                  <a:cubicBezTo>
                    <a:pt x="4810" y="21235"/>
                    <a:pt x="9737" y="20635"/>
                    <a:pt x="13337" y="19135"/>
                  </a:cubicBezTo>
                  <a:cubicBezTo>
                    <a:pt x="16937" y="17635"/>
                    <a:pt x="19210" y="15235"/>
                    <a:pt x="21484" y="12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5325072" y="4712920"/>
              <a:ext cx="69425" cy="10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054" fill="norm" stroke="1" extrusionOk="0">
                  <a:moveTo>
                    <a:pt x="15577" y="8724"/>
                  </a:moveTo>
                  <a:cubicBezTo>
                    <a:pt x="16232" y="6564"/>
                    <a:pt x="16886" y="4404"/>
                    <a:pt x="15904" y="2676"/>
                  </a:cubicBezTo>
                  <a:cubicBezTo>
                    <a:pt x="14923" y="948"/>
                    <a:pt x="12304" y="-348"/>
                    <a:pt x="9686" y="84"/>
                  </a:cubicBezTo>
                  <a:cubicBezTo>
                    <a:pt x="7068" y="516"/>
                    <a:pt x="4450" y="2676"/>
                    <a:pt x="2813" y="4836"/>
                  </a:cubicBezTo>
                  <a:cubicBezTo>
                    <a:pt x="1177" y="6996"/>
                    <a:pt x="523" y="9156"/>
                    <a:pt x="195" y="11316"/>
                  </a:cubicBezTo>
                  <a:cubicBezTo>
                    <a:pt x="-132" y="13476"/>
                    <a:pt x="-132" y="15636"/>
                    <a:pt x="850" y="17580"/>
                  </a:cubicBezTo>
                  <a:cubicBezTo>
                    <a:pt x="1832" y="19524"/>
                    <a:pt x="3795" y="21252"/>
                    <a:pt x="6086" y="21036"/>
                  </a:cubicBezTo>
                  <a:cubicBezTo>
                    <a:pt x="8377" y="20820"/>
                    <a:pt x="10995" y="18660"/>
                    <a:pt x="11977" y="15852"/>
                  </a:cubicBezTo>
                  <a:cubicBezTo>
                    <a:pt x="12959" y="13044"/>
                    <a:pt x="12304" y="9588"/>
                    <a:pt x="13613" y="7644"/>
                  </a:cubicBezTo>
                  <a:cubicBezTo>
                    <a:pt x="14923" y="5700"/>
                    <a:pt x="18195" y="5268"/>
                    <a:pt x="21468" y="4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5407196" y="4719265"/>
              <a:ext cx="158751" cy="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2338"/>
                  </a:moveTo>
                  <a:cubicBezTo>
                    <a:pt x="1152" y="988"/>
                    <a:pt x="2304" y="-362"/>
                    <a:pt x="3312" y="88"/>
                  </a:cubicBezTo>
                  <a:cubicBezTo>
                    <a:pt x="4320" y="538"/>
                    <a:pt x="5184" y="2788"/>
                    <a:pt x="5616" y="5038"/>
                  </a:cubicBezTo>
                  <a:cubicBezTo>
                    <a:pt x="6048" y="7288"/>
                    <a:pt x="6048" y="9538"/>
                    <a:pt x="5904" y="11788"/>
                  </a:cubicBezTo>
                  <a:cubicBezTo>
                    <a:pt x="5760" y="14038"/>
                    <a:pt x="5472" y="16288"/>
                    <a:pt x="5328" y="16288"/>
                  </a:cubicBezTo>
                  <a:cubicBezTo>
                    <a:pt x="5184" y="16288"/>
                    <a:pt x="5184" y="14038"/>
                    <a:pt x="5616" y="12013"/>
                  </a:cubicBezTo>
                  <a:cubicBezTo>
                    <a:pt x="6048" y="9988"/>
                    <a:pt x="6912" y="8188"/>
                    <a:pt x="8064" y="6613"/>
                  </a:cubicBezTo>
                  <a:cubicBezTo>
                    <a:pt x="9216" y="5038"/>
                    <a:pt x="10656" y="3688"/>
                    <a:pt x="11664" y="5263"/>
                  </a:cubicBezTo>
                  <a:cubicBezTo>
                    <a:pt x="12672" y="6838"/>
                    <a:pt x="13248" y="11338"/>
                    <a:pt x="13968" y="14488"/>
                  </a:cubicBezTo>
                  <a:cubicBezTo>
                    <a:pt x="14688" y="17638"/>
                    <a:pt x="15552" y="19438"/>
                    <a:pt x="16848" y="20338"/>
                  </a:cubicBezTo>
                  <a:cubicBezTo>
                    <a:pt x="18144" y="21238"/>
                    <a:pt x="19872" y="21238"/>
                    <a:pt x="21600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5589144" y="4556371"/>
              <a:ext cx="205403" cy="26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01" fill="norm" stroke="1" extrusionOk="0">
                  <a:moveTo>
                    <a:pt x="8165" y="13863"/>
                  </a:moveTo>
                  <a:cubicBezTo>
                    <a:pt x="8165" y="13019"/>
                    <a:pt x="8165" y="12176"/>
                    <a:pt x="7613" y="11669"/>
                  </a:cubicBezTo>
                  <a:cubicBezTo>
                    <a:pt x="7062" y="11163"/>
                    <a:pt x="5960" y="10994"/>
                    <a:pt x="5079" y="11248"/>
                  </a:cubicBezTo>
                  <a:cubicBezTo>
                    <a:pt x="4197" y="11501"/>
                    <a:pt x="3536" y="12176"/>
                    <a:pt x="2654" y="13526"/>
                  </a:cubicBezTo>
                  <a:cubicBezTo>
                    <a:pt x="1773" y="14876"/>
                    <a:pt x="671" y="16901"/>
                    <a:pt x="230" y="18335"/>
                  </a:cubicBezTo>
                  <a:cubicBezTo>
                    <a:pt x="-211" y="19770"/>
                    <a:pt x="9" y="20613"/>
                    <a:pt x="671" y="21035"/>
                  </a:cubicBezTo>
                  <a:cubicBezTo>
                    <a:pt x="1332" y="21457"/>
                    <a:pt x="2434" y="21457"/>
                    <a:pt x="3977" y="20445"/>
                  </a:cubicBezTo>
                  <a:cubicBezTo>
                    <a:pt x="5520" y="19432"/>
                    <a:pt x="7503" y="17407"/>
                    <a:pt x="8826" y="14538"/>
                  </a:cubicBezTo>
                  <a:cubicBezTo>
                    <a:pt x="10148" y="11669"/>
                    <a:pt x="10809" y="7957"/>
                    <a:pt x="11030" y="5594"/>
                  </a:cubicBezTo>
                  <a:cubicBezTo>
                    <a:pt x="11250" y="3232"/>
                    <a:pt x="11030" y="2219"/>
                    <a:pt x="10038" y="1376"/>
                  </a:cubicBezTo>
                  <a:cubicBezTo>
                    <a:pt x="9046" y="532"/>
                    <a:pt x="7283" y="-143"/>
                    <a:pt x="6291" y="26"/>
                  </a:cubicBezTo>
                  <a:cubicBezTo>
                    <a:pt x="5299" y="194"/>
                    <a:pt x="5079" y="1207"/>
                    <a:pt x="5189" y="3401"/>
                  </a:cubicBezTo>
                  <a:cubicBezTo>
                    <a:pt x="5299" y="5594"/>
                    <a:pt x="5740" y="8969"/>
                    <a:pt x="7613" y="11501"/>
                  </a:cubicBezTo>
                  <a:cubicBezTo>
                    <a:pt x="9487" y="14032"/>
                    <a:pt x="12793" y="15719"/>
                    <a:pt x="15328" y="16563"/>
                  </a:cubicBezTo>
                  <a:cubicBezTo>
                    <a:pt x="17862" y="17407"/>
                    <a:pt x="19626" y="17407"/>
                    <a:pt x="21389" y="17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5987163" y="4584214"/>
              <a:ext cx="1693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27"/>
                    <a:pt x="0" y="7855"/>
                    <a:pt x="0" y="11455"/>
                  </a:cubicBezTo>
                  <a:cubicBezTo>
                    <a:pt x="0" y="15055"/>
                    <a:pt x="108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5889796" y="4844564"/>
              <a:ext cx="2984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3677" y="15429"/>
                    <a:pt x="7353" y="21600"/>
                    <a:pt x="10953" y="20057"/>
                  </a:cubicBezTo>
                  <a:cubicBezTo>
                    <a:pt x="14553" y="18514"/>
                    <a:pt x="18077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6785146" y="4939814"/>
              <a:ext cx="133351" cy="35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0"/>
                  </a:moveTo>
                  <a:cubicBezTo>
                    <a:pt x="16800" y="2668"/>
                    <a:pt x="12000" y="5336"/>
                    <a:pt x="8400" y="8322"/>
                  </a:cubicBezTo>
                  <a:cubicBezTo>
                    <a:pt x="4800" y="11308"/>
                    <a:pt x="2400" y="14612"/>
                    <a:pt x="1200" y="16581"/>
                  </a:cubicBezTo>
                  <a:cubicBezTo>
                    <a:pt x="0" y="18551"/>
                    <a:pt x="0" y="19186"/>
                    <a:pt x="0" y="19885"/>
                  </a:cubicBezTo>
                  <a:cubicBezTo>
                    <a:pt x="0" y="20584"/>
                    <a:pt x="0" y="21346"/>
                    <a:pt x="514" y="21473"/>
                  </a:cubicBezTo>
                  <a:cubicBezTo>
                    <a:pt x="1029" y="21600"/>
                    <a:pt x="2057" y="21092"/>
                    <a:pt x="3086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7013746" y="4920764"/>
              <a:ext cx="381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97"/>
                    <a:pt x="7200" y="8193"/>
                    <a:pt x="3600" y="11793"/>
                  </a:cubicBezTo>
                  <a:cubicBezTo>
                    <a:pt x="0" y="15393"/>
                    <a:pt x="0" y="184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6664496" y="4927819"/>
              <a:ext cx="577851" cy="11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21076"/>
                  </a:moveTo>
                  <a:cubicBezTo>
                    <a:pt x="79" y="19112"/>
                    <a:pt x="158" y="17149"/>
                    <a:pt x="1147" y="14792"/>
                  </a:cubicBezTo>
                  <a:cubicBezTo>
                    <a:pt x="2136" y="12436"/>
                    <a:pt x="4035" y="9687"/>
                    <a:pt x="6527" y="6938"/>
                  </a:cubicBezTo>
                  <a:cubicBezTo>
                    <a:pt x="9020" y="4189"/>
                    <a:pt x="12105" y="1440"/>
                    <a:pt x="14716" y="458"/>
                  </a:cubicBezTo>
                  <a:cubicBezTo>
                    <a:pt x="17327" y="-524"/>
                    <a:pt x="19464" y="261"/>
                    <a:pt x="21600" y="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6674752" y="5631964"/>
              <a:ext cx="2784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5506"/>
                    <a:pt x="-1304" y="11012"/>
                    <a:pt x="1782" y="14612"/>
                  </a:cubicBezTo>
                  <a:cubicBezTo>
                    <a:pt x="4867" y="18212"/>
                    <a:pt x="12582" y="19906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6702596" y="548591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6791496" y="5559437"/>
              <a:ext cx="1460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130" y="12302"/>
                    <a:pt x="6261" y="4448"/>
                    <a:pt x="9861" y="1502"/>
                  </a:cubicBezTo>
                  <a:cubicBezTo>
                    <a:pt x="13461" y="-1443"/>
                    <a:pt x="1753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6835946" y="5682764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7137290" y="5568464"/>
              <a:ext cx="980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00"/>
                    <a:pt x="-1585" y="11400"/>
                    <a:pt x="575" y="15000"/>
                  </a:cubicBezTo>
                  <a:cubicBezTo>
                    <a:pt x="2735" y="18600"/>
                    <a:pt x="11375" y="201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6867696" y="4542851"/>
              <a:ext cx="152401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9429"/>
                  </a:moveTo>
                  <a:cubicBezTo>
                    <a:pt x="300" y="8173"/>
                    <a:pt x="600" y="6918"/>
                    <a:pt x="600" y="6918"/>
                  </a:cubicBezTo>
                  <a:cubicBezTo>
                    <a:pt x="600" y="6918"/>
                    <a:pt x="300" y="8173"/>
                    <a:pt x="150" y="9680"/>
                  </a:cubicBezTo>
                  <a:cubicBezTo>
                    <a:pt x="0" y="11187"/>
                    <a:pt x="0" y="12945"/>
                    <a:pt x="0" y="14578"/>
                  </a:cubicBezTo>
                  <a:cubicBezTo>
                    <a:pt x="0" y="16211"/>
                    <a:pt x="0" y="17718"/>
                    <a:pt x="450" y="17592"/>
                  </a:cubicBezTo>
                  <a:cubicBezTo>
                    <a:pt x="900" y="17466"/>
                    <a:pt x="1800" y="15708"/>
                    <a:pt x="2700" y="12820"/>
                  </a:cubicBezTo>
                  <a:cubicBezTo>
                    <a:pt x="3600" y="9932"/>
                    <a:pt x="4500" y="5913"/>
                    <a:pt x="5550" y="3401"/>
                  </a:cubicBezTo>
                  <a:cubicBezTo>
                    <a:pt x="6600" y="890"/>
                    <a:pt x="7800" y="-115"/>
                    <a:pt x="9600" y="11"/>
                  </a:cubicBezTo>
                  <a:cubicBezTo>
                    <a:pt x="11400" y="136"/>
                    <a:pt x="13800" y="1392"/>
                    <a:pt x="15900" y="5159"/>
                  </a:cubicBezTo>
                  <a:cubicBezTo>
                    <a:pt x="18000" y="8927"/>
                    <a:pt x="19800" y="15206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7477296" y="4843359"/>
              <a:ext cx="177801" cy="5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3663"/>
                  </a:moveTo>
                  <a:cubicBezTo>
                    <a:pt x="20829" y="2631"/>
                    <a:pt x="20057" y="1598"/>
                    <a:pt x="18514" y="953"/>
                  </a:cubicBezTo>
                  <a:cubicBezTo>
                    <a:pt x="16971" y="307"/>
                    <a:pt x="14657" y="49"/>
                    <a:pt x="12857" y="6"/>
                  </a:cubicBezTo>
                  <a:cubicBezTo>
                    <a:pt x="11057" y="-37"/>
                    <a:pt x="9771" y="135"/>
                    <a:pt x="8229" y="1082"/>
                  </a:cubicBezTo>
                  <a:cubicBezTo>
                    <a:pt x="6686" y="2028"/>
                    <a:pt x="4886" y="3749"/>
                    <a:pt x="4243" y="5987"/>
                  </a:cubicBezTo>
                  <a:cubicBezTo>
                    <a:pt x="3600" y="8224"/>
                    <a:pt x="4114" y="10978"/>
                    <a:pt x="4629" y="13431"/>
                  </a:cubicBezTo>
                  <a:cubicBezTo>
                    <a:pt x="5143" y="15883"/>
                    <a:pt x="5657" y="18035"/>
                    <a:pt x="5657" y="19369"/>
                  </a:cubicBezTo>
                  <a:cubicBezTo>
                    <a:pt x="5657" y="20702"/>
                    <a:pt x="5143" y="21219"/>
                    <a:pt x="4114" y="21391"/>
                  </a:cubicBezTo>
                  <a:cubicBezTo>
                    <a:pt x="3086" y="21563"/>
                    <a:pt x="1543" y="21391"/>
                    <a:pt x="0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7413796" y="5193814"/>
              <a:ext cx="222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411" y="11829"/>
                  </a:cubicBezTo>
                  <a:cubicBezTo>
                    <a:pt x="823" y="9257"/>
                    <a:pt x="1646" y="7714"/>
                    <a:pt x="5246" y="5914"/>
                  </a:cubicBezTo>
                  <a:cubicBezTo>
                    <a:pt x="8846" y="4114"/>
                    <a:pt x="1522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7811730" y="4887354"/>
              <a:ext cx="135467" cy="41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18563" y="86"/>
                  </a:moveTo>
                  <a:cubicBezTo>
                    <a:pt x="16875" y="-23"/>
                    <a:pt x="15187" y="-133"/>
                    <a:pt x="12994" y="470"/>
                  </a:cubicBezTo>
                  <a:cubicBezTo>
                    <a:pt x="10800" y="1073"/>
                    <a:pt x="8100" y="2389"/>
                    <a:pt x="5400" y="4691"/>
                  </a:cubicBezTo>
                  <a:cubicBezTo>
                    <a:pt x="2700" y="6994"/>
                    <a:pt x="0" y="10283"/>
                    <a:pt x="0" y="13024"/>
                  </a:cubicBezTo>
                  <a:cubicBezTo>
                    <a:pt x="0" y="15765"/>
                    <a:pt x="2700" y="17958"/>
                    <a:pt x="6750" y="19274"/>
                  </a:cubicBezTo>
                  <a:cubicBezTo>
                    <a:pt x="10800" y="20590"/>
                    <a:pt x="16200" y="21028"/>
                    <a:pt x="2160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7991646" y="4977914"/>
              <a:ext cx="2349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1" y="1176"/>
                    <a:pt x="3503" y="2351"/>
                    <a:pt x="6324" y="4849"/>
                  </a:cubicBezTo>
                  <a:cubicBezTo>
                    <a:pt x="9146" y="7347"/>
                    <a:pt x="13038" y="11167"/>
                    <a:pt x="15762" y="14180"/>
                  </a:cubicBezTo>
                  <a:cubicBezTo>
                    <a:pt x="18486" y="17192"/>
                    <a:pt x="20043" y="193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099596" y="4965214"/>
              <a:ext cx="1524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1770"/>
                    <a:pt x="15000" y="3541"/>
                    <a:pt x="11550" y="6256"/>
                  </a:cubicBezTo>
                  <a:cubicBezTo>
                    <a:pt x="8100" y="8970"/>
                    <a:pt x="4500" y="12630"/>
                    <a:pt x="2550" y="15344"/>
                  </a:cubicBezTo>
                  <a:cubicBezTo>
                    <a:pt x="600" y="18059"/>
                    <a:pt x="300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8296446" y="5333514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8302796" y="5098564"/>
              <a:ext cx="59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11172" y="21600"/>
                  </a:moveTo>
                  <a:cubicBezTo>
                    <a:pt x="14152" y="19636"/>
                    <a:pt x="17131" y="17673"/>
                    <a:pt x="18993" y="15055"/>
                  </a:cubicBezTo>
                  <a:cubicBezTo>
                    <a:pt x="20855" y="12436"/>
                    <a:pt x="21600" y="9164"/>
                    <a:pt x="20483" y="6545"/>
                  </a:cubicBezTo>
                  <a:cubicBezTo>
                    <a:pt x="19366" y="3927"/>
                    <a:pt x="16386" y="1964"/>
                    <a:pt x="12662" y="982"/>
                  </a:cubicBezTo>
                  <a:cubicBezTo>
                    <a:pt x="8938" y="0"/>
                    <a:pt x="4469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8467896" y="4768364"/>
              <a:ext cx="38101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2340"/>
                    <a:pt x="19200" y="4680"/>
                    <a:pt x="18000" y="6900"/>
                  </a:cubicBezTo>
                  <a:cubicBezTo>
                    <a:pt x="16800" y="9120"/>
                    <a:pt x="15600" y="11220"/>
                    <a:pt x="13800" y="13200"/>
                  </a:cubicBezTo>
                  <a:cubicBezTo>
                    <a:pt x="12000" y="15180"/>
                    <a:pt x="9600" y="17040"/>
                    <a:pt x="7200" y="18420"/>
                  </a:cubicBezTo>
                  <a:cubicBezTo>
                    <a:pt x="4800" y="19800"/>
                    <a:pt x="240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8657768" y="5001801"/>
              <a:ext cx="159379" cy="25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126" fill="norm" stroke="1" extrusionOk="0">
                  <a:moveTo>
                    <a:pt x="11865" y="3313"/>
                  </a:moveTo>
                  <a:cubicBezTo>
                    <a:pt x="10462" y="3313"/>
                    <a:pt x="9060" y="3313"/>
                    <a:pt x="6956" y="5172"/>
                  </a:cubicBezTo>
                  <a:cubicBezTo>
                    <a:pt x="4852" y="7031"/>
                    <a:pt x="2047" y="10749"/>
                    <a:pt x="784" y="13582"/>
                  </a:cubicBezTo>
                  <a:cubicBezTo>
                    <a:pt x="-478" y="16415"/>
                    <a:pt x="-197" y="18362"/>
                    <a:pt x="1486" y="19602"/>
                  </a:cubicBezTo>
                  <a:cubicBezTo>
                    <a:pt x="3169" y="20841"/>
                    <a:pt x="6254" y="21372"/>
                    <a:pt x="9060" y="21018"/>
                  </a:cubicBezTo>
                  <a:cubicBezTo>
                    <a:pt x="11865" y="20664"/>
                    <a:pt x="14390" y="19424"/>
                    <a:pt x="15932" y="16326"/>
                  </a:cubicBezTo>
                  <a:cubicBezTo>
                    <a:pt x="17475" y="13228"/>
                    <a:pt x="18036" y="8270"/>
                    <a:pt x="16073" y="5172"/>
                  </a:cubicBezTo>
                  <a:cubicBezTo>
                    <a:pt x="14109" y="2074"/>
                    <a:pt x="9621" y="834"/>
                    <a:pt x="6675" y="303"/>
                  </a:cubicBezTo>
                  <a:cubicBezTo>
                    <a:pt x="3730" y="-228"/>
                    <a:pt x="2327" y="-51"/>
                    <a:pt x="1345" y="746"/>
                  </a:cubicBezTo>
                  <a:cubicBezTo>
                    <a:pt x="364" y="1542"/>
                    <a:pt x="-197" y="2959"/>
                    <a:pt x="1205" y="4464"/>
                  </a:cubicBezTo>
                  <a:cubicBezTo>
                    <a:pt x="2608" y="5969"/>
                    <a:pt x="5974" y="7562"/>
                    <a:pt x="9621" y="8182"/>
                  </a:cubicBezTo>
                  <a:cubicBezTo>
                    <a:pt x="13267" y="8802"/>
                    <a:pt x="17195" y="8447"/>
                    <a:pt x="21122" y="8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8823496" y="4819164"/>
              <a:ext cx="148371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603" y="0"/>
                  </a:moveTo>
                  <a:cubicBezTo>
                    <a:pt x="13690" y="351"/>
                    <a:pt x="12777" y="702"/>
                    <a:pt x="13234" y="1537"/>
                  </a:cubicBezTo>
                  <a:cubicBezTo>
                    <a:pt x="13690" y="2371"/>
                    <a:pt x="15515" y="3688"/>
                    <a:pt x="17493" y="5532"/>
                  </a:cubicBezTo>
                  <a:cubicBezTo>
                    <a:pt x="19470" y="7376"/>
                    <a:pt x="21600" y="9746"/>
                    <a:pt x="21296" y="12205"/>
                  </a:cubicBezTo>
                  <a:cubicBezTo>
                    <a:pt x="20992" y="14663"/>
                    <a:pt x="18254" y="17210"/>
                    <a:pt x="14299" y="18790"/>
                  </a:cubicBezTo>
                  <a:cubicBezTo>
                    <a:pt x="10344" y="20371"/>
                    <a:pt x="5172" y="209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9052096" y="4654064"/>
              <a:ext cx="310722" cy="89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9072" y="0"/>
                  </a:moveTo>
                  <a:cubicBezTo>
                    <a:pt x="10656" y="664"/>
                    <a:pt x="12240" y="1328"/>
                    <a:pt x="14040" y="2579"/>
                  </a:cubicBezTo>
                  <a:cubicBezTo>
                    <a:pt x="15840" y="3830"/>
                    <a:pt x="17856" y="5668"/>
                    <a:pt x="19296" y="7481"/>
                  </a:cubicBezTo>
                  <a:cubicBezTo>
                    <a:pt x="20736" y="9294"/>
                    <a:pt x="21600" y="11081"/>
                    <a:pt x="20880" y="12791"/>
                  </a:cubicBezTo>
                  <a:cubicBezTo>
                    <a:pt x="20160" y="14502"/>
                    <a:pt x="17856" y="16136"/>
                    <a:pt x="14544" y="17515"/>
                  </a:cubicBezTo>
                  <a:cubicBezTo>
                    <a:pt x="11232" y="18894"/>
                    <a:pt x="6912" y="20017"/>
                    <a:pt x="4320" y="20655"/>
                  </a:cubicBezTo>
                  <a:cubicBezTo>
                    <a:pt x="1728" y="21294"/>
                    <a:pt x="864" y="214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6351935" y="4647714"/>
              <a:ext cx="331613" cy="115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15170" y="0"/>
                  </a:moveTo>
                  <a:cubicBezTo>
                    <a:pt x="12725" y="989"/>
                    <a:pt x="10279" y="1978"/>
                    <a:pt x="8445" y="3026"/>
                  </a:cubicBezTo>
                  <a:cubicBezTo>
                    <a:pt x="6611" y="4075"/>
                    <a:pt x="5389" y="5182"/>
                    <a:pt x="4166" y="6448"/>
                  </a:cubicBezTo>
                  <a:cubicBezTo>
                    <a:pt x="2943" y="7714"/>
                    <a:pt x="1721" y="9138"/>
                    <a:pt x="906" y="10662"/>
                  </a:cubicBezTo>
                  <a:cubicBezTo>
                    <a:pt x="91" y="12185"/>
                    <a:pt x="-317" y="13807"/>
                    <a:pt x="294" y="15211"/>
                  </a:cubicBezTo>
                  <a:cubicBezTo>
                    <a:pt x="906" y="16615"/>
                    <a:pt x="2536" y="17802"/>
                    <a:pt x="5185" y="18811"/>
                  </a:cubicBezTo>
                  <a:cubicBezTo>
                    <a:pt x="7834" y="19820"/>
                    <a:pt x="11502" y="20651"/>
                    <a:pt x="14355" y="21086"/>
                  </a:cubicBezTo>
                  <a:cubicBezTo>
                    <a:pt x="17208" y="21521"/>
                    <a:pt x="19245" y="21560"/>
                    <a:pt x="212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9547396" y="5371614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0028375" y="4754541"/>
              <a:ext cx="300072" cy="65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61" fill="norm" stroke="1" extrusionOk="0">
                  <a:moveTo>
                    <a:pt x="21414" y="4592"/>
                  </a:moveTo>
                  <a:cubicBezTo>
                    <a:pt x="19148" y="3211"/>
                    <a:pt x="16883" y="1831"/>
                    <a:pt x="14919" y="969"/>
                  </a:cubicBezTo>
                  <a:cubicBezTo>
                    <a:pt x="12955" y="106"/>
                    <a:pt x="11294" y="-239"/>
                    <a:pt x="9557" y="175"/>
                  </a:cubicBezTo>
                  <a:cubicBezTo>
                    <a:pt x="7820" y="589"/>
                    <a:pt x="6007" y="1762"/>
                    <a:pt x="4345" y="3557"/>
                  </a:cubicBezTo>
                  <a:cubicBezTo>
                    <a:pt x="2684" y="5351"/>
                    <a:pt x="1173" y="7766"/>
                    <a:pt x="494" y="10112"/>
                  </a:cubicBezTo>
                  <a:cubicBezTo>
                    <a:pt x="-186" y="12459"/>
                    <a:pt x="-35" y="14736"/>
                    <a:pt x="192" y="16599"/>
                  </a:cubicBezTo>
                  <a:cubicBezTo>
                    <a:pt x="418" y="18463"/>
                    <a:pt x="720" y="19912"/>
                    <a:pt x="1022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9871246" y="5092214"/>
              <a:ext cx="381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7640"/>
                    <a:pt x="2160" y="13680"/>
                    <a:pt x="4140" y="10620"/>
                  </a:cubicBezTo>
                  <a:cubicBezTo>
                    <a:pt x="6120" y="7560"/>
                    <a:pt x="9000" y="5400"/>
                    <a:pt x="12060" y="3780"/>
                  </a:cubicBezTo>
                  <a:cubicBezTo>
                    <a:pt x="15120" y="2160"/>
                    <a:pt x="18360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0324522" y="4865288"/>
              <a:ext cx="266720" cy="48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31" fill="norm" stroke="1" extrusionOk="0">
                  <a:moveTo>
                    <a:pt x="20906" y="1623"/>
                  </a:moveTo>
                  <a:cubicBezTo>
                    <a:pt x="21074" y="1152"/>
                    <a:pt x="21241" y="680"/>
                    <a:pt x="20906" y="350"/>
                  </a:cubicBezTo>
                  <a:cubicBezTo>
                    <a:pt x="20571" y="20"/>
                    <a:pt x="19734" y="-169"/>
                    <a:pt x="17892" y="208"/>
                  </a:cubicBezTo>
                  <a:cubicBezTo>
                    <a:pt x="16050" y="586"/>
                    <a:pt x="13204" y="1529"/>
                    <a:pt x="10274" y="3368"/>
                  </a:cubicBezTo>
                  <a:cubicBezTo>
                    <a:pt x="7343" y="5207"/>
                    <a:pt x="4329" y="7943"/>
                    <a:pt x="2404" y="10631"/>
                  </a:cubicBezTo>
                  <a:cubicBezTo>
                    <a:pt x="478" y="13319"/>
                    <a:pt x="-359" y="15960"/>
                    <a:pt x="143" y="17752"/>
                  </a:cubicBezTo>
                  <a:cubicBezTo>
                    <a:pt x="646" y="19545"/>
                    <a:pt x="2488" y="20488"/>
                    <a:pt x="4329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10511694" y="5002769"/>
              <a:ext cx="230633" cy="28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291" fill="norm" stroke="1" extrusionOk="0">
                  <a:moveTo>
                    <a:pt x="20333" y="3401"/>
                  </a:moveTo>
                  <a:cubicBezTo>
                    <a:pt x="19947" y="2601"/>
                    <a:pt x="19561" y="1801"/>
                    <a:pt x="18886" y="1241"/>
                  </a:cubicBezTo>
                  <a:cubicBezTo>
                    <a:pt x="18211" y="681"/>
                    <a:pt x="17247" y="361"/>
                    <a:pt x="15125" y="761"/>
                  </a:cubicBezTo>
                  <a:cubicBezTo>
                    <a:pt x="13004" y="1161"/>
                    <a:pt x="9725" y="2281"/>
                    <a:pt x="6833" y="4601"/>
                  </a:cubicBezTo>
                  <a:cubicBezTo>
                    <a:pt x="3940" y="6921"/>
                    <a:pt x="1433" y="10441"/>
                    <a:pt x="468" y="13241"/>
                  </a:cubicBezTo>
                  <a:cubicBezTo>
                    <a:pt x="-496" y="16041"/>
                    <a:pt x="83" y="18121"/>
                    <a:pt x="1722" y="19481"/>
                  </a:cubicBezTo>
                  <a:cubicBezTo>
                    <a:pt x="3361" y="20841"/>
                    <a:pt x="6061" y="21481"/>
                    <a:pt x="9147" y="21241"/>
                  </a:cubicBezTo>
                  <a:cubicBezTo>
                    <a:pt x="12233" y="21001"/>
                    <a:pt x="15704" y="19881"/>
                    <a:pt x="17922" y="17561"/>
                  </a:cubicBezTo>
                  <a:cubicBezTo>
                    <a:pt x="20140" y="15241"/>
                    <a:pt x="21104" y="11721"/>
                    <a:pt x="21008" y="8841"/>
                  </a:cubicBezTo>
                  <a:cubicBezTo>
                    <a:pt x="20911" y="5961"/>
                    <a:pt x="19754" y="3721"/>
                    <a:pt x="16861" y="2281"/>
                  </a:cubicBezTo>
                  <a:cubicBezTo>
                    <a:pt x="13968" y="841"/>
                    <a:pt x="9340" y="201"/>
                    <a:pt x="6543" y="41"/>
                  </a:cubicBezTo>
                  <a:cubicBezTo>
                    <a:pt x="3747" y="-119"/>
                    <a:pt x="2783" y="201"/>
                    <a:pt x="2204" y="761"/>
                  </a:cubicBezTo>
                  <a:cubicBezTo>
                    <a:pt x="1625" y="1321"/>
                    <a:pt x="1433" y="2121"/>
                    <a:pt x="2686" y="3401"/>
                  </a:cubicBezTo>
                  <a:cubicBezTo>
                    <a:pt x="3940" y="4681"/>
                    <a:pt x="6640" y="6441"/>
                    <a:pt x="9918" y="7721"/>
                  </a:cubicBezTo>
                  <a:cubicBezTo>
                    <a:pt x="13197" y="9001"/>
                    <a:pt x="17054" y="9801"/>
                    <a:pt x="20911" y="1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10722146" y="4939814"/>
              <a:ext cx="20278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5208" y="0"/>
                  </a:moveTo>
                  <a:cubicBezTo>
                    <a:pt x="17412" y="1870"/>
                    <a:pt x="19616" y="3740"/>
                    <a:pt x="20608" y="6031"/>
                  </a:cubicBezTo>
                  <a:cubicBezTo>
                    <a:pt x="21600" y="8322"/>
                    <a:pt x="21380" y="11034"/>
                    <a:pt x="17743" y="13699"/>
                  </a:cubicBezTo>
                  <a:cubicBezTo>
                    <a:pt x="14106" y="16364"/>
                    <a:pt x="7053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5737396" y="6381264"/>
              <a:ext cx="241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4400"/>
                    <a:pt x="11747" y="7200"/>
                    <a:pt x="15347" y="3600"/>
                  </a:cubicBezTo>
                  <a:cubicBezTo>
                    <a:pt x="18947" y="0"/>
                    <a:pt x="202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5781846" y="6508264"/>
              <a:ext cx="292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5600"/>
                    <a:pt x="8139" y="9600"/>
                    <a:pt x="11739" y="6000"/>
                  </a:cubicBezTo>
                  <a:cubicBezTo>
                    <a:pt x="15339" y="2400"/>
                    <a:pt x="1847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6778746" y="6108214"/>
              <a:ext cx="323901" cy="4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64" fill="norm" stroke="1" extrusionOk="0">
                  <a:moveTo>
                    <a:pt x="8419" y="0"/>
                  </a:moveTo>
                  <a:cubicBezTo>
                    <a:pt x="7718" y="2880"/>
                    <a:pt x="7016" y="5760"/>
                    <a:pt x="5824" y="8784"/>
                  </a:cubicBezTo>
                  <a:cubicBezTo>
                    <a:pt x="4632" y="11808"/>
                    <a:pt x="2949" y="14976"/>
                    <a:pt x="1967" y="16896"/>
                  </a:cubicBezTo>
                  <a:cubicBezTo>
                    <a:pt x="985" y="18816"/>
                    <a:pt x="705" y="19488"/>
                    <a:pt x="424" y="20064"/>
                  </a:cubicBezTo>
                  <a:cubicBezTo>
                    <a:pt x="144" y="20640"/>
                    <a:pt x="-137" y="21120"/>
                    <a:pt x="73" y="21360"/>
                  </a:cubicBezTo>
                  <a:cubicBezTo>
                    <a:pt x="284" y="21600"/>
                    <a:pt x="985" y="21600"/>
                    <a:pt x="3440" y="21504"/>
                  </a:cubicBezTo>
                  <a:cubicBezTo>
                    <a:pt x="5894" y="21408"/>
                    <a:pt x="10102" y="21216"/>
                    <a:pt x="13398" y="21072"/>
                  </a:cubicBezTo>
                  <a:cubicBezTo>
                    <a:pt x="16694" y="20928"/>
                    <a:pt x="19079" y="20832"/>
                    <a:pt x="21463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7213913" y="6097263"/>
              <a:ext cx="212584" cy="46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20" fill="norm" stroke="1" extrusionOk="0">
                  <a:moveTo>
                    <a:pt x="21062" y="1088"/>
                  </a:moveTo>
                  <a:cubicBezTo>
                    <a:pt x="21062" y="601"/>
                    <a:pt x="21062" y="115"/>
                    <a:pt x="20538" y="17"/>
                  </a:cubicBezTo>
                  <a:cubicBezTo>
                    <a:pt x="20013" y="-80"/>
                    <a:pt x="18965" y="212"/>
                    <a:pt x="16658" y="1720"/>
                  </a:cubicBezTo>
                  <a:cubicBezTo>
                    <a:pt x="14351" y="3228"/>
                    <a:pt x="10786" y="5952"/>
                    <a:pt x="7641" y="8677"/>
                  </a:cubicBezTo>
                  <a:cubicBezTo>
                    <a:pt x="4495" y="11401"/>
                    <a:pt x="1769" y="14125"/>
                    <a:pt x="615" y="16169"/>
                  </a:cubicBezTo>
                  <a:cubicBezTo>
                    <a:pt x="-538" y="18212"/>
                    <a:pt x="-119" y="19574"/>
                    <a:pt x="2293" y="20352"/>
                  </a:cubicBezTo>
                  <a:cubicBezTo>
                    <a:pt x="4705" y="21131"/>
                    <a:pt x="9109" y="21325"/>
                    <a:pt x="13512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7448973" y="6135160"/>
              <a:ext cx="339474" cy="40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75" fill="norm" stroke="1" extrusionOk="0">
                  <a:moveTo>
                    <a:pt x="15687" y="931"/>
                  </a:moveTo>
                  <a:cubicBezTo>
                    <a:pt x="15157" y="593"/>
                    <a:pt x="14627" y="256"/>
                    <a:pt x="14031" y="87"/>
                  </a:cubicBezTo>
                  <a:cubicBezTo>
                    <a:pt x="13435" y="-82"/>
                    <a:pt x="12772" y="-82"/>
                    <a:pt x="11381" y="818"/>
                  </a:cubicBezTo>
                  <a:cubicBezTo>
                    <a:pt x="9989" y="1718"/>
                    <a:pt x="7869" y="3518"/>
                    <a:pt x="5881" y="6049"/>
                  </a:cubicBezTo>
                  <a:cubicBezTo>
                    <a:pt x="3893" y="8581"/>
                    <a:pt x="2038" y="11843"/>
                    <a:pt x="978" y="14318"/>
                  </a:cubicBezTo>
                  <a:cubicBezTo>
                    <a:pt x="-82" y="16793"/>
                    <a:pt x="-347" y="18480"/>
                    <a:pt x="514" y="19662"/>
                  </a:cubicBezTo>
                  <a:cubicBezTo>
                    <a:pt x="1376" y="20843"/>
                    <a:pt x="3363" y="21518"/>
                    <a:pt x="5881" y="21349"/>
                  </a:cubicBezTo>
                  <a:cubicBezTo>
                    <a:pt x="8399" y="21180"/>
                    <a:pt x="11447" y="20168"/>
                    <a:pt x="13965" y="18593"/>
                  </a:cubicBezTo>
                  <a:cubicBezTo>
                    <a:pt x="16482" y="17018"/>
                    <a:pt x="18470" y="14881"/>
                    <a:pt x="19265" y="12293"/>
                  </a:cubicBezTo>
                  <a:cubicBezTo>
                    <a:pt x="20060" y="9705"/>
                    <a:pt x="19663" y="6668"/>
                    <a:pt x="18404" y="4474"/>
                  </a:cubicBezTo>
                  <a:cubicBezTo>
                    <a:pt x="17145" y="2281"/>
                    <a:pt x="15025" y="931"/>
                    <a:pt x="12573" y="424"/>
                  </a:cubicBezTo>
                  <a:cubicBezTo>
                    <a:pt x="10122" y="-82"/>
                    <a:pt x="7339" y="256"/>
                    <a:pt x="5682" y="649"/>
                  </a:cubicBezTo>
                  <a:cubicBezTo>
                    <a:pt x="4026" y="1043"/>
                    <a:pt x="3496" y="1493"/>
                    <a:pt x="3363" y="1999"/>
                  </a:cubicBezTo>
                  <a:cubicBezTo>
                    <a:pt x="3231" y="2506"/>
                    <a:pt x="3496" y="3068"/>
                    <a:pt x="4821" y="3631"/>
                  </a:cubicBezTo>
                  <a:cubicBezTo>
                    <a:pt x="6146" y="4193"/>
                    <a:pt x="8532" y="4756"/>
                    <a:pt x="11447" y="5093"/>
                  </a:cubicBezTo>
                  <a:cubicBezTo>
                    <a:pt x="14362" y="5431"/>
                    <a:pt x="17808" y="5543"/>
                    <a:pt x="21253" y="5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7737646" y="6089164"/>
              <a:ext cx="303572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4988" y="0"/>
                  </a:moveTo>
                  <a:cubicBezTo>
                    <a:pt x="16898" y="1781"/>
                    <a:pt x="18808" y="3561"/>
                    <a:pt x="19984" y="5419"/>
                  </a:cubicBezTo>
                  <a:cubicBezTo>
                    <a:pt x="21159" y="7277"/>
                    <a:pt x="21600" y="9213"/>
                    <a:pt x="20204" y="11187"/>
                  </a:cubicBezTo>
                  <a:cubicBezTo>
                    <a:pt x="18808" y="13161"/>
                    <a:pt x="15576" y="15174"/>
                    <a:pt x="11902" y="16916"/>
                  </a:cubicBezTo>
                  <a:cubicBezTo>
                    <a:pt x="8229" y="18658"/>
                    <a:pt x="4114" y="201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6899446" y="6851164"/>
              <a:ext cx="508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20" y="15840"/>
                    <a:pt x="5040" y="10080"/>
                    <a:pt x="7875" y="6120"/>
                  </a:cubicBezTo>
                  <a:cubicBezTo>
                    <a:pt x="10710" y="2160"/>
                    <a:pt x="13860" y="0"/>
                    <a:pt x="16200" y="0"/>
                  </a:cubicBezTo>
                  <a:cubicBezTo>
                    <a:pt x="18540" y="0"/>
                    <a:pt x="20070" y="2160"/>
                    <a:pt x="216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6975646" y="6908314"/>
              <a:ext cx="381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9200"/>
                    <a:pt x="4800" y="16800"/>
                    <a:pt x="8400" y="13200"/>
                  </a:cubicBezTo>
                  <a:cubicBezTo>
                    <a:pt x="12000" y="9600"/>
                    <a:pt x="168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8290096" y="643206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8721896" y="5940885"/>
              <a:ext cx="202776" cy="59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28" fill="norm" stroke="1" extrusionOk="0">
                  <a:moveTo>
                    <a:pt x="20925" y="7382"/>
                  </a:moveTo>
                  <a:cubicBezTo>
                    <a:pt x="21150" y="5556"/>
                    <a:pt x="21375" y="3731"/>
                    <a:pt x="21488" y="2628"/>
                  </a:cubicBezTo>
                  <a:cubicBezTo>
                    <a:pt x="21600" y="1525"/>
                    <a:pt x="21600" y="1145"/>
                    <a:pt x="21262" y="803"/>
                  </a:cubicBezTo>
                  <a:cubicBezTo>
                    <a:pt x="20925" y="460"/>
                    <a:pt x="20250" y="156"/>
                    <a:pt x="19238" y="42"/>
                  </a:cubicBezTo>
                  <a:cubicBezTo>
                    <a:pt x="18225" y="-72"/>
                    <a:pt x="16875" y="4"/>
                    <a:pt x="14625" y="803"/>
                  </a:cubicBezTo>
                  <a:cubicBezTo>
                    <a:pt x="12375" y="1601"/>
                    <a:pt x="9225" y="3122"/>
                    <a:pt x="6637" y="5062"/>
                  </a:cubicBezTo>
                  <a:cubicBezTo>
                    <a:pt x="4050" y="7001"/>
                    <a:pt x="2025" y="9359"/>
                    <a:pt x="1125" y="11793"/>
                  </a:cubicBezTo>
                  <a:cubicBezTo>
                    <a:pt x="225" y="14227"/>
                    <a:pt x="450" y="16736"/>
                    <a:pt x="450" y="18372"/>
                  </a:cubicBezTo>
                  <a:cubicBezTo>
                    <a:pt x="450" y="20007"/>
                    <a:pt x="225" y="20767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8594896" y="6298714"/>
              <a:ext cx="285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0" y="16400"/>
                    <a:pt x="6080" y="11200"/>
                    <a:pt x="9680" y="7600"/>
                  </a:cubicBezTo>
                  <a:cubicBezTo>
                    <a:pt x="13280" y="4000"/>
                    <a:pt x="17440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9016693" y="6033830"/>
              <a:ext cx="283054" cy="48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19" fill="norm" stroke="1" extrusionOk="0">
                  <a:moveTo>
                    <a:pt x="21396" y="1340"/>
                  </a:moveTo>
                  <a:cubicBezTo>
                    <a:pt x="21076" y="866"/>
                    <a:pt x="20756" y="393"/>
                    <a:pt x="20196" y="156"/>
                  </a:cubicBezTo>
                  <a:cubicBezTo>
                    <a:pt x="19636" y="-81"/>
                    <a:pt x="18836" y="-81"/>
                    <a:pt x="17236" y="393"/>
                  </a:cubicBezTo>
                  <a:cubicBezTo>
                    <a:pt x="15636" y="866"/>
                    <a:pt x="13236" y="1814"/>
                    <a:pt x="10516" y="3566"/>
                  </a:cubicBezTo>
                  <a:cubicBezTo>
                    <a:pt x="7796" y="5319"/>
                    <a:pt x="4756" y="7877"/>
                    <a:pt x="2756" y="10340"/>
                  </a:cubicBezTo>
                  <a:cubicBezTo>
                    <a:pt x="756" y="12803"/>
                    <a:pt x="-204" y="15172"/>
                    <a:pt x="36" y="17019"/>
                  </a:cubicBezTo>
                  <a:cubicBezTo>
                    <a:pt x="276" y="18866"/>
                    <a:pt x="1716" y="20193"/>
                    <a:pt x="3156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9163520" y="6141056"/>
              <a:ext cx="364827" cy="31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18" fill="norm" stroke="1" extrusionOk="0">
                  <a:moveTo>
                    <a:pt x="16555" y="3338"/>
                  </a:moveTo>
                  <a:cubicBezTo>
                    <a:pt x="15562" y="2201"/>
                    <a:pt x="14568" y="1064"/>
                    <a:pt x="12893" y="851"/>
                  </a:cubicBezTo>
                  <a:cubicBezTo>
                    <a:pt x="11217" y="638"/>
                    <a:pt x="8858" y="1348"/>
                    <a:pt x="6562" y="3480"/>
                  </a:cubicBezTo>
                  <a:cubicBezTo>
                    <a:pt x="4265" y="5611"/>
                    <a:pt x="2030" y="9164"/>
                    <a:pt x="913" y="12148"/>
                  </a:cubicBezTo>
                  <a:cubicBezTo>
                    <a:pt x="-204" y="15132"/>
                    <a:pt x="-204" y="17548"/>
                    <a:pt x="417" y="19111"/>
                  </a:cubicBezTo>
                  <a:cubicBezTo>
                    <a:pt x="1037" y="20674"/>
                    <a:pt x="2279" y="21385"/>
                    <a:pt x="4389" y="21314"/>
                  </a:cubicBezTo>
                  <a:cubicBezTo>
                    <a:pt x="6499" y="21243"/>
                    <a:pt x="9479" y="20390"/>
                    <a:pt x="11962" y="18543"/>
                  </a:cubicBezTo>
                  <a:cubicBezTo>
                    <a:pt x="14444" y="16696"/>
                    <a:pt x="16430" y="13853"/>
                    <a:pt x="17548" y="11082"/>
                  </a:cubicBezTo>
                  <a:cubicBezTo>
                    <a:pt x="18665" y="8311"/>
                    <a:pt x="18913" y="5611"/>
                    <a:pt x="18479" y="3693"/>
                  </a:cubicBezTo>
                  <a:cubicBezTo>
                    <a:pt x="18044" y="1774"/>
                    <a:pt x="16927" y="638"/>
                    <a:pt x="15251" y="211"/>
                  </a:cubicBezTo>
                  <a:cubicBezTo>
                    <a:pt x="13575" y="-215"/>
                    <a:pt x="11341" y="69"/>
                    <a:pt x="9975" y="496"/>
                  </a:cubicBezTo>
                  <a:cubicBezTo>
                    <a:pt x="8610" y="922"/>
                    <a:pt x="8113" y="1490"/>
                    <a:pt x="7865" y="2272"/>
                  </a:cubicBezTo>
                  <a:cubicBezTo>
                    <a:pt x="7617" y="3053"/>
                    <a:pt x="7617" y="4048"/>
                    <a:pt x="8424" y="5043"/>
                  </a:cubicBezTo>
                  <a:cubicBezTo>
                    <a:pt x="9230" y="6038"/>
                    <a:pt x="10844" y="7032"/>
                    <a:pt x="13141" y="7601"/>
                  </a:cubicBezTo>
                  <a:cubicBezTo>
                    <a:pt x="15437" y="8169"/>
                    <a:pt x="18417" y="8311"/>
                    <a:pt x="21396" y="8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9445796" y="6051064"/>
              <a:ext cx="255130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19279" y="0"/>
                  </a:moveTo>
                  <a:cubicBezTo>
                    <a:pt x="20350" y="2862"/>
                    <a:pt x="21421" y="5723"/>
                    <a:pt x="21511" y="8446"/>
                  </a:cubicBezTo>
                  <a:cubicBezTo>
                    <a:pt x="21600" y="11169"/>
                    <a:pt x="20707" y="13754"/>
                    <a:pt x="16959" y="15923"/>
                  </a:cubicBezTo>
                  <a:cubicBezTo>
                    <a:pt x="13210" y="18092"/>
                    <a:pt x="6605" y="198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8550446" y="6660664"/>
              <a:ext cx="838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5" y="19200"/>
                    <a:pt x="3491" y="16800"/>
                    <a:pt x="5236" y="14400"/>
                  </a:cubicBezTo>
                  <a:cubicBezTo>
                    <a:pt x="6982" y="12000"/>
                    <a:pt x="8727" y="9600"/>
                    <a:pt x="10636" y="7440"/>
                  </a:cubicBezTo>
                  <a:cubicBezTo>
                    <a:pt x="12545" y="5280"/>
                    <a:pt x="14618" y="3360"/>
                    <a:pt x="16473" y="2160"/>
                  </a:cubicBezTo>
                  <a:cubicBezTo>
                    <a:pt x="18327" y="960"/>
                    <a:pt x="19964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8671096" y="6755914"/>
              <a:ext cx="736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2" y="19440"/>
                    <a:pt x="4345" y="17280"/>
                    <a:pt x="6703" y="13680"/>
                  </a:cubicBezTo>
                  <a:cubicBezTo>
                    <a:pt x="9062" y="10080"/>
                    <a:pt x="11607" y="5040"/>
                    <a:pt x="14121" y="2520"/>
                  </a:cubicBezTo>
                  <a:cubicBezTo>
                    <a:pt x="16634" y="0"/>
                    <a:pt x="191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6524796" y="4070129"/>
              <a:ext cx="2800351" cy="10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604" y="21123"/>
                    <a:pt x="1208" y="20700"/>
                    <a:pt x="1788" y="19853"/>
                  </a:cubicBezTo>
                  <a:cubicBezTo>
                    <a:pt x="2367" y="19006"/>
                    <a:pt x="2922" y="17735"/>
                    <a:pt x="3461" y="16676"/>
                  </a:cubicBezTo>
                  <a:cubicBezTo>
                    <a:pt x="4000" y="15618"/>
                    <a:pt x="4522" y="14771"/>
                    <a:pt x="5053" y="13712"/>
                  </a:cubicBezTo>
                  <a:cubicBezTo>
                    <a:pt x="5584" y="12653"/>
                    <a:pt x="6122" y="11382"/>
                    <a:pt x="6727" y="10112"/>
                  </a:cubicBezTo>
                  <a:cubicBezTo>
                    <a:pt x="7331" y="8841"/>
                    <a:pt x="8000" y="7571"/>
                    <a:pt x="8694" y="6300"/>
                  </a:cubicBezTo>
                  <a:cubicBezTo>
                    <a:pt x="9388" y="5029"/>
                    <a:pt x="10106" y="3759"/>
                    <a:pt x="10816" y="2912"/>
                  </a:cubicBezTo>
                  <a:cubicBezTo>
                    <a:pt x="11527" y="2065"/>
                    <a:pt x="12229" y="1641"/>
                    <a:pt x="12898" y="1218"/>
                  </a:cubicBezTo>
                  <a:cubicBezTo>
                    <a:pt x="13567" y="794"/>
                    <a:pt x="14204" y="371"/>
                    <a:pt x="14808" y="159"/>
                  </a:cubicBezTo>
                  <a:cubicBezTo>
                    <a:pt x="15412" y="-53"/>
                    <a:pt x="15984" y="-53"/>
                    <a:pt x="16571" y="159"/>
                  </a:cubicBezTo>
                  <a:cubicBezTo>
                    <a:pt x="17159" y="371"/>
                    <a:pt x="17763" y="794"/>
                    <a:pt x="18343" y="1641"/>
                  </a:cubicBezTo>
                  <a:cubicBezTo>
                    <a:pt x="18922" y="2488"/>
                    <a:pt x="19478" y="3759"/>
                    <a:pt x="20016" y="5241"/>
                  </a:cubicBezTo>
                  <a:cubicBezTo>
                    <a:pt x="20555" y="6723"/>
                    <a:pt x="21078" y="8418"/>
                    <a:pt x="21600" y="10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6882513" y="4171464"/>
              <a:ext cx="225213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" y="21600"/>
                  </a:moveTo>
                  <a:cubicBezTo>
                    <a:pt x="142" y="20160"/>
                    <a:pt x="0" y="18720"/>
                    <a:pt x="0" y="18720"/>
                  </a:cubicBezTo>
                  <a:cubicBezTo>
                    <a:pt x="0" y="18720"/>
                    <a:pt x="142" y="20160"/>
                    <a:pt x="558" y="20160"/>
                  </a:cubicBezTo>
                  <a:cubicBezTo>
                    <a:pt x="974" y="20160"/>
                    <a:pt x="1665" y="18720"/>
                    <a:pt x="2345" y="17280"/>
                  </a:cubicBezTo>
                  <a:cubicBezTo>
                    <a:pt x="3025" y="15840"/>
                    <a:pt x="3695" y="14400"/>
                    <a:pt x="4456" y="12960"/>
                  </a:cubicBezTo>
                  <a:cubicBezTo>
                    <a:pt x="5217" y="11520"/>
                    <a:pt x="6070" y="10080"/>
                    <a:pt x="6841" y="8640"/>
                  </a:cubicBezTo>
                  <a:cubicBezTo>
                    <a:pt x="7613" y="7200"/>
                    <a:pt x="8303" y="5760"/>
                    <a:pt x="9034" y="4320"/>
                  </a:cubicBezTo>
                  <a:cubicBezTo>
                    <a:pt x="9765" y="2880"/>
                    <a:pt x="10536" y="1440"/>
                    <a:pt x="11297" y="720"/>
                  </a:cubicBezTo>
                  <a:cubicBezTo>
                    <a:pt x="12059" y="0"/>
                    <a:pt x="12810" y="0"/>
                    <a:pt x="13581" y="0"/>
                  </a:cubicBezTo>
                  <a:cubicBezTo>
                    <a:pt x="14353" y="0"/>
                    <a:pt x="15144" y="0"/>
                    <a:pt x="15997" y="0"/>
                  </a:cubicBezTo>
                  <a:cubicBezTo>
                    <a:pt x="16850" y="0"/>
                    <a:pt x="17763" y="0"/>
                    <a:pt x="18707" y="3600"/>
                  </a:cubicBezTo>
                  <a:cubicBezTo>
                    <a:pt x="19651" y="7200"/>
                    <a:pt x="2062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0" y="2661610"/>
              <a:ext cx="289097" cy="44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30" fill="norm" stroke="1" extrusionOk="0">
                  <a:moveTo>
                    <a:pt x="6306" y="5126"/>
                  </a:moveTo>
                  <a:cubicBezTo>
                    <a:pt x="7394" y="3904"/>
                    <a:pt x="8482" y="2681"/>
                    <a:pt x="8948" y="1815"/>
                  </a:cubicBezTo>
                  <a:cubicBezTo>
                    <a:pt x="9414" y="949"/>
                    <a:pt x="9259" y="439"/>
                    <a:pt x="8715" y="185"/>
                  </a:cubicBezTo>
                  <a:cubicBezTo>
                    <a:pt x="8171" y="-70"/>
                    <a:pt x="7238" y="-70"/>
                    <a:pt x="6073" y="236"/>
                  </a:cubicBezTo>
                  <a:cubicBezTo>
                    <a:pt x="4907" y="541"/>
                    <a:pt x="3509" y="1153"/>
                    <a:pt x="2499" y="1662"/>
                  </a:cubicBezTo>
                  <a:cubicBezTo>
                    <a:pt x="1489" y="2172"/>
                    <a:pt x="867" y="2579"/>
                    <a:pt x="401" y="3038"/>
                  </a:cubicBezTo>
                  <a:cubicBezTo>
                    <a:pt x="-65" y="3496"/>
                    <a:pt x="-376" y="4005"/>
                    <a:pt x="945" y="4668"/>
                  </a:cubicBezTo>
                  <a:cubicBezTo>
                    <a:pt x="2266" y="5330"/>
                    <a:pt x="5218" y="6145"/>
                    <a:pt x="7005" y="6756"/>
                  </a:cubicBezTo>
                  <a:cubicBezTo>
                    <a:pt x="8792" y="7368"/>
                    <a:pt x="9414" y="7775"/>
                    <a:pt x="9725" y="8488"/>
                  </a:cubicBezTo>
                  <a:cubicBezTo>
                    <a:pt x="10036" y="9202"/>
                    <a:pt x="10036" y="10221"/>
                    <a:pt x="8792" y="11749"/>
                  </a:cubicBezTo>
                  <a:cubicBezTo>
                    <a:pt x="7549" y="13277"/>
                    <a:pt x="5063" y="15315"/>
                    <a:pt x="3509" y="16538"/>
                  </a:cubicBezTo>
                  <a:cubicBezTo>
                    <a:pt x="1955" y="17760"/>
                    <a:pt x="1333" y="18168"/>
                    <a:pt x="1100" y="18626"/>
                  </a:cubicBezTo>
                  <a:cubicBezTo>
                    <a:pt x="867" y="19085"/>
                    <a:pt x="1023" y="19594"/>
                    <a:pt x="1489" y="19951"/>
                  </a:cubicBezTo>
                  <a:cubicBezTo>
                    <a:pt x="1955" y="20307"/>
                    <a:pt x="2732" y="20511"/>
                    <a:pt x="4985" y="20817"/>
                  </a:cubicBezTo>
                  <a:cubicBezTo>
                    <a:pt x="7238" y="21122"/>
                    <a:pt x="10968" y="21530"/>
                    <a:pt x="13920" y="21530"/>
                  </a:cubicBezTo>
                  <a:cubicBezTo>
                    <a:pt x="16873" y="21530"/>
                    <a:pt x="19048" y="21122"/>
                    <a:pt x="21224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235852" y="2753979"/>
              <a:ext cx="262795" cy="25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66" fill="norm" stroke="1" extrusionOk="0">
                  <a:moveTo>
                    <a:pt x="200" y="3307"/>
                  </a:moveTo>
                  <a:cubicBezTo>
                    <a:pt x="27" y="2245"/>
                    <a:pt x="-146" y="1182"/>
                    <a:pt x="200" y="563"/>
                  </a:cubicBezTo>
                  <a:cubicBezTo>
                    <a:pt x="545" y="-57"/>
                    <a:pt x="1409" y="-234"/>
                    <a:pt x="2878" y="386"/>
                  </a:cubicBezTo>
                  <a:cubicBezTo>
                    <a:pt x="4347" y="1005"/>
                    <a:pt x="6420" y="2422"/>
                    <a:pt x="9012" y="5166"/>
                  </a:cubicBezTo>
                  <a:cubicBezTo>
                    <a:pt x="11604" y="7910"/>
                    <a:pt x="14715" y="11982"/>
                    <a:pt x="16875" y="14904"/>
                  </a:cubicBezTo>
                  <a:cubicBezTo>
                    <a:pt x="19035" y="17825"/>
                    <a:pt x="20244" y="19596"/>
                    <a:pt x="21454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314496" y="2718310"/>
              <a:ext cx="177801" cy="40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1297"/>
                  </a:moveTo>
                  <a:cubicBezTo>
                    <a:pt x="20571" y="622"/>
                    <a:pt x="19543" y="-53"/>
                    <a:pt x="18514" y="3"/>
                  </a:cubicBezTo>
                  <a:cubicBezTo>
                    <a:pt x="17486" y="60"/>
                    <a:pt x="16457" y="847"/>
                    <a:pt x="14400" y="3041"/>
                  </a:cubicBezTo>
                  <a:cubicBezTo>
                    <a:pt x="12343" y="5235"/>
                    <a:pt x="9257" y="8835"/>
                    <a:pt x="6686" y="12153"/>
                  </a:cubicBezTo>
                  <a:cubicBezTo>
                    <a:pt x="4114" y="15472"/>
                    <a:pt x="2057" y="18509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574846" y="2964964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24"/>
                    <a:pt x="10286" y="847"/>
                    <a:pt x="13886" y="4447"/>
                  </a:cubicBezTo>
                  <a:cubicBezTo>
                    <a:pt x="17486" y="8047"/>
                    <a:pt x="19543" y="148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670096" y="3003064"/>
              <a:ext cx="228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200"/>
                    <a:pt x="3600" y="10800"/>
                    <a:pt x="7200" y="7200"/>
                  </a:cubicBezTo>
                  <a:cubicBezTo>
                    <a:pt x="10800" y="3600"/>
                    <a:pt x="16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962196" y="2928688"/>
              <a:ext cx="139701" cy="6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564" y="12793"/>
                    <a:pt x="11127" y="5170"/>
                    <a:pt x="14727" y="1993"/>
                  </a:cubicBezTo>
                  <a:cubicBezTo>
                    <a:pt x="18327" y="-1183"/>
                    <a:pt x="1996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247946" y="2661106"/>
              <a:ext cx="273051" cy="25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976"/>
                  </a:moveTo>
                  <a:cubicBezTo>
                    <a:pt x="670" y="449"/>
                    <a:pt x="1340" y="-78"/>
                    <a:pt x="2009" y="10"/>
                  </a:cubicBezTo>
                  <a:cubicBezTo>
                    <a:pt x="2679" y="98"/>
                    <a:pt x="3349" y="800"/>
                    <a:pt x="4940" y="2468"/>
                  </a:cubicBezTo>
                  <a:cubicBezTo>
                    <a:pt x="6530" y="4137"/>
                    <a:pt x="9042" y="6771"/>
                    <a:pt x="11972" y="10107"/>
                  </a:cubicBezTo>
                  <a:cubicBezTo>
                    <a:pt x="14902" y="13444"/>
                    <a:pt x="18251" y="17483"/>
                    <a:pt x="2160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340167" y="2643430"/>
              <a:ext cx="206230" cy="34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22" fill="norm" stroke="1" extrusionOk="0">
                  <a:moveTo>
                    <a:pt x="21258" y="1047"/>
                  </a:moveTo>
                  <a:cubicBezTo>
                    <a:pt x="20822" y="385"/>
                    <a:pt x="20385" y="-278"/>
                    <a:pt x="19513" y="120"/>
                  </a:cubicBezTo>
                  <a:cubicBezTo>
                    <a:pt x="18640" y="517"/>
                    <a:pt x="17331" y="1975"/>
                    <a:pt x="14713" y="4294"/>
                  </a:cubicBezTo>
                  <a:cubicBezTo>
                    <a:pt x="12094" y="6613"/>
                    <a:pt x="8167" y="9793"/>
                    <a:pt x="5331" y="12112"/>
                  </a:cubicBezTo>
                  <a:cubicBezTo>
                    <a:pt x="2494" y="14431"/>
                    <a:pt x="749" y="15889"/>
                    <a:pt x="203" y="17280"/>
                  </a:cubicBezTo>
                  <a:cubicBezTo>
                    <a:pt x="-342" y="18672"/>
                    <a:pt x="313" y="19997"/>
                    <a:pt x="967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537930" y="2857014"/>
              <a:ext cx="103717" cy="9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441" y="7043"/>
                  </a:moveTo>
                  <a:cubicBezTo>
                    <a:pt x="882" y="9391"/>
                    <a:pt x="1322" y="11739"/>
                    <a:pt x="1102" y="14557"/>
                  </a:cubicBezTo>
                  <a:cubicBezTo>
                    <a:pt x="882" y="17374"/>
                    <a:pt x="0" y="20661"/>
                    <a:pt x="0" y="21130"/>
                  </a:cubicBezTo>
                  <a:cubicBezTo>
                    <a:pt x="0" y="21600"/>
                    <a:pt x="882" y="19252"/>
                    <a:pt x="2645" y="15730"/>
                  </a:cubicBezTo>
                  <a:cubicBezTo>
                    <a:pt x="4408" y="12209"/>
                    <a:pt x="7053" y="7513"/>
                    <a:pt x="9257" y="4461"/>
                  </a:cubicBezTo>
                  <a:cubicBezTo>
                    <a:pt x="11461" y="1409"/>
                    <a:pt x="13224" y="0"/>
                    <a:pt x="14988" y="0"/>
                  </a:cubicBezTo>
                  <a:cubicBezTo>
                    <a:pt x="16751" y="0"/>
                    <a:pt x="18514" y="1409"/>
                    <a:pt x="19616" y="4930"/>
                  </a:cubicBezTo>
                  <a:cubicBezTo>
                    <a:pt x="20718" y="8452"/>
                    <a:pt x="21159" y="14087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743246" y="2534109"/>
              <a:ext cx="124642" cy="39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48" fill="norm" stroke="1" extrusionOk="0">
                  <a:moveTo>
                    <a:pt x="5400" y="993"/>
                  </a:moveTo>
                  <a:cubicBezTo>
                    <a:pt x="6480" y="529"/>
                    <a:pt x="7560" y="64"/>
                    <a:pt x="9000" y="6"/>
                  </a:cubicBezTo>
                  <a:cubicBezTo>
                    <a:pt x="10440" y="-52"/>
                    <a:pt x="12240" y="296"/>
                    <a:pt x="13140" y="1051"/>
                  </a:cubicBezTo>
                  <a:cubicBezTo>
                    <a:pt x="14040" y="1806"/>
                    <a:pt x="14040" y="2967"/>
                    <a:pt x="13320" y="4187"/>
                  </a:cubicBezTo>
                  <a:cubicBezTo>
                    <a:pt x="12600" y="5406"/>
                    <a:pt x="11160" y="6683"/>
                    <a:pt x="10080" y="7613"/>
                  </a:cubicBezTo>
                  <a:cubicBezTo>
                    <a:pt x="9000" y="8542"/>
                    <a:pt x="8280" y="9122"/>
                    <a:pt x="8820" y="9587"/>
                  </a:cubicBezTo>
                  <a:cubicBezTo>
                    <a:pt x="9360" y="10051"/>
                    <a:pt x="11160" y="10400"/>
                    <a:pt x="13500" y="11271"/>
                  </a:cubicBezTo>
                  <a:cubicBezTo>
                    <a:pt x="15840" y="12142"/>
                    <a:pt x="18720" y="13535"/>
                    <a:pt x="20160" y="14580"/>
                  </a:cubicBezTo>
                  <a:cubicBezTo>
                    <a:pt x="21600" y="15625"/>
                    <a:pt x="21600" y="16322"/>
                    <a:pt x="19800" y="17135"/>
                  </a:cubicBezTo>
                  <a:cubicBezTo>
                    <a:pt x="18000" y="17948"/>
                    <a:pt x="14400" y="18877"/>
                    <a:pt x="10800" y="19632"/>
                  </a:cubicBezTo>
                  <a:cubicBezTo>
                    <a:pt x="7200" y="20387"/>
                    <a:pt x="3600" y="20967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2094312" y="2653814"/>
              <a:ext cx="353785" cy="1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02" fill="norm" stroke="1" extrusionOk="0">
                  <a:moveTo>
                    <a:pt x="1819" y="21130"/>
                  </a:moveTo>
                  <a:cubicBezTo>
                    <a:pt x="1176" y="21365"/>
                    <a:pt x="533" y="21600"/>
                    <a:pt x="211" y="21130"/>
                  </a:cubicBezTo>
                  <a:cubicBezTo>
                    <a:pt x="-110" y="20661"/>
                    <a:pt x="-110" y="19487"/>
                    <a:pt x="533" y="17139"/>
                  </a:cubicBezTo>
                  <a:cubicBezTo>
                    <a:pt x="1176" y="14791"/>
                    <a:pt x="2461" y="11270"/>
                    <a:pt x="3426" y="9274"/>
                  </a:cubicBezTo>
                  <a:cubicBezTo>
                    <a:pt x="4390" y="7278"/>
                    <a:pt x="5033" y="6809"/>
                    <a:pt x="5676" y="6691"/>
                  </a:cubicBezTo>
                  <a:cubicBezTo>
                    <a:pt x="6319" y="6574"/>
                    <a:pt x="6961" y="6809"/>
                    <a:pt x="7797" y="8100"/>
                  </a:cubicBezTo>
                  <a:cubicBezTo>
                    <a:pt x="8633" y="9391"/>
                    <a:pt x="9661" y="11739"/>
                    <a:pt x="10433" y="13265"/>
                  </a:cubicBezTo>
                  <a:cubicBezTo>
                    <a:pt x="11204" y="14791"/>
                    <a:pt x="11719" y="15496"/>
                    <a:pt x="12426" y="15848"/>
                  </a:cubicBezTo>
                  <a:cubicBezTo>
                    <a:pt x="13133" y="16200"/>
                    <a:pt x="14033" y="16200"/>
                    <a:pt x="15190" y="14674"/>
                  </a:cubicBezTo>
                  <a:cubicBezTo>
                    <a:pt x="16347" y="13148"/>
                    <a:pt x="17761" y="10096"/>
                    <a:pt x="18854" y="7396"/>
                  </a:cubicBezTo>
                  <a:cubicBezTo>
                    <a:pt x="19947" y="4696"/>
                    <a:pt x="20719" y="2348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2746546" y="2450614"/>
              <a:ext cx="381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965"/>
                    <a:pt x="9600" y="5929"/>
                    <a:pt x="13200" y="9529"/>
                  </a:cubicBezTo>
                  <a:cubicBezTo>
                    <a:pt x="16800" y="13129"/>
                    <a:pt x="19200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2715502" y="2439004"/>
              <a:ext cx="294235" cy="44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349" fill="norm" stroke="1" extrusionOk="0">
                  <a:moveTo>
                    <a:pt x="400" y="4815"/>
                  </a:moveTo>
                  <a:cubicBezTo>
                    <a:pt x="100" y="3801"/>
                    <a:pt x="-200" y="2787"/>
                    <a:pt x="175" y="1925"/>
                  </a:cubicBezTo>
                  <a:cubicBezTo>
                    <a:pt x="550" y="1063"/>
                    <a:pt x="1600" y="353"/>
                    <a:pt x="3700" y="100"/>
                  </a:cubicBezTo>
                  <a:cubicBezTo>
                    <a:pt x="5800" y="-154"/>
                    <a:pt x="8950" y="49"/>
                    <a:pt x="11875" y="1012"/>
                  </a:cubicBezTo>
                  <a:cubicBezTo>
                    <a:pt x="14800" y="1976"/>
                    <a:pt x="17500" y="3700"/>
                    <a:pt x="19150" y="5728"/>
                  </a:cubicBezTo>
                  <a:cubicBezTo>
                    <a:pt x="20800" y="7756"/>
                    <a:pt x="21400" y="10088"/>
                    <a:pt x="20275" y="12471"/>
                  </a:cubicBezTo>
                  <a:cubicBezTo>
                    <a:pt x="19150" y="14854"/>
                    <a:pt x="16300" y="17288"/>
                    <a:pt x="13825" y="18759"/>
                  </a:cubicBezTo>
                  <a:cubicBezTo>
                    <a:pt x="11350" y="20229"/>
                    <a:pt x="9250" y="20736"/>
                    <a:pt x="7600" y="21040"/>
                  </a:cubicBezTo>
                  <a:cubicBezTo>
                    <a:pt x="5950" y="21345"/>
                    <a:pt x="4750" y="21446"/>
                    <a:pt x="4225" y="21243"/>
                  </a:cubicBezTo>
                  <a:cubicBezTo>
                    <a:pt x="3700" y="21040"/>
                    <a:pt x="3850" y="20533"/>
                    <a:pt x="4000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3130526" y="2380764"/>
              <a:ext cx="212921" cy="51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40" fill="norm" stroke="1" extrusionOk="0">
                  <a:moveTo>
                    <a:pt x="20031" y="0"/>
                  </a:moveTo>
                  <a:cubicBezTo>
                    <a:pt x="18973" y="87"/>
                    <a:pt x="17914" y="175"/>
                    <a:pt x="16326" y="831"/>
                  </a:cubicBezTo>
                  <a:cubicBezTo>
                    <a:pt x="14737" y="1487"/>
                    <a:pt x="12620" y="2711"/>
                    <a:pt x="9973" y="4810"/>
                  </a:cubicBezTo>
                  <a:cubicBezTo>
                    <a:pt x="7326" y="6909"/>
                    <a:pt x="4149" y="9882"/>
                    <a:pt x="2243" y="12462"/>
                  </a:cubicBezTo>
                  <a:cubicBezTo>
                    <a:pt x="337" y="15041"/>
                    <a:pt x="-298" y="17228"/>
                    <a:pt x="126" y="18758"/>
                  </a:cubicBezTo>
                  <a:cubicBezTo>
                    <a:pt x="549" y="20288"/>
                    <a:pt x="2031" y="21163"/>
                    <a:pt x="5737" y="21381"/>
                  </a:cubicBezTo>
                  <a:cubicBezTo>
                    <a:pt x="9443" y="21600"/>
                    <a:pt x="15373" y="21163"/>
                    <a:pt x="21302" y="20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3402120" y="2515437"/>
              <a:ext cx="233427" cy="320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73" fill="norm" stroke="1" extrusionOk="0">
                  <a:moveTo>
                    <a:pt x="9784" y="1183"/>
                  </a:moveTo>
                  <a:cubicBezTo>
                    <a:pt x="9006" y="759"/>
                    <a:pt x="8228" y="336"/>
                    <a:pt x="7449" y="406"/>
                  </a:cubicBezTo>
                  <a:cubicBezTo>
                    <a:pt x="6671" y="477"/>
                    <a:pt x="5892" y="1041"/>
                    <a:pt x="4628" y="3230"/>
                  </a:cubicBezTo>
                  <a:cubicBezTo>
                    <a:pt x="3363" y="5418"/>
                    <a:pt x="1611" y="9230"/>
                    <a:pt x="736" y="12194"/>
                  </a:cubicBezTo>
                  <a:cubicBezTo>
                    <a:pt x="-140" y="15159"/>
                    <a:pt x="-140" y="17277"/>
                    <a:pt x="249" y="18688"/>
                  </a:cubicBezTo>
                  <a:cubicBezTo>
                    <a:pt x="638" y="20100"/>
                    <a:pt x="1417" y="20806"/>
                    <a:pt x="2487" y="21159"/>
                  </a:cubicBezTo>
                  <a:cubicBezTo>
                    <a:pt x="3557" y="21512"/>
                    <a:pt x="4919" y="21512"/>
                    <a:pt x="6963" y="20524"/>
                  </a:cubicBezTo>
                  <a:cubicBezTo>
                    <a:pt x="9006" y="19536"/>
                    <a:pt x="11730" y="17559"/>
                    <a:pt x="13384" y="15088"/>
                  </a:cubicBezTo>
                  <a:cubicBezTo>
                    <a:pt x="15038" y="12618"/>
                    <a:pt x="15622" y="9653"/>
                    <a:pt x="15622" y="7394"/>
                  </a:cubicBezTo>
                  <a:cubicBezTo>
                    <a:pt x="15622" y="5136"/>
                    <a:pt x="15038" y="3583"/>
                    <a:pt x="13676" y="2453"/>
                  </a:cubicBezTo>
                  <a:cubicBezTo>
                    <a:pt x="12314" y="1324"/>
                    <a:pt x="10174" y="618"/>
                    <a:pt x="8519" y="265"/>
                  </a:cubicBezTo>
                  <a:cubicBezTo>
                    <a:pt x="6865" y="-88"/>
                    <a:pt x="5698" y="-88"/>
                    <a:pt x="4628" y="265"/>
                  </a:cubicBezTo>
                  <a:cubicBezTo>
                    <a:pt x="3557" y="618"/>
                    <a:pt x="2584" y="1324"/>
                    <a:pt x="2001" y="2312"/>
                  </a:cubicBezTo>
                  <a:cubicBezTo>
                    <a:pt x="1417" y="3300"/>
                    <a:pt x="1222" y="4571"/>
                    <a:pt x="2195" y="5630"/>
                  </a:cubicBezTo>
                  <a:cubicBezTo>
                    <a:pt x="3168" y="6688"/>
                    <a:pt x="5309" y="7536"/>
                    <a:pt x="8714" y="8030"/>
                  </a:cubicBezTo>
                  <a:cubicBezTo>
                    <a:pt x="12119" y="8524"/>
                    <a:pt x="16790" y="8665"/>
                    <a:pt x="21460" y="8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3635546" y="2418864"/>
              <a:ext cx="17022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6595" y="0"/>
                  </a:moveTo>
                  <a:cubicBezTo>
                    <a:pt x="18439" y="2332"/>
                    <a:pt x="20283" y="4665"/>
                    <a:pt x="20941" y="6896"/>
                  </a:cubicBezTo>
                  <a:cubicBezTo>
                    <a:pt x="21600" y="9127"/>
                    <a:pt x="21073" y="11256"/>
                    <a:pt x="17385" y="13690"/>
                  </a:cubicBezTo>
                  <a:cubicBezTo>
                    <a:pt x="13698" y="16124"/>
                    <a:pt x="6849" y="18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3337096" y="2993449"/>
              <a:ext cx="158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2880" y="10884"/>
                    <a:pt x="5760" y="1066"/>
                    <a:pt x="9360" y="84"/>
                  </a:cubicBezTo>
                  <a:cubicBezTo>
                    <a:pt x="12960" y="-898"/>
                    <a:pt x="1728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3330746" y="3065341"/>
              <a:ext cx="209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91" y="11040"/>
                    <a:pt x="6982" y="1783"/>
                    <a:pt x="10582" y="240"/>
                  </a:cubicBezTo>
                  <a:cubicBezTo>
                    <a:pt x="14182" y="-1303"/>
                    <a:pt x="1789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3400596" y="3162345"/>
              <a:ext cx="31751" cy="34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2352"/>
                  </a:moveTo>
                  <a:cubicBezTo>
                    <a:pt x="18720" y="1292"/>
                    <a:pt x="15840" y="232"/>
                    <a:pt x="14400" y="33"/>
                  </a:cubicBezTo>
                  <a:cubicBezTo>
                    <a:pt x="12960" y="-166"/>
                    <a:pt x="12960" y="497"/>
                    <a:pt x="11520" y="3014"/>
                  </a:cubicBezTo>
                  <a:cubicBezTo>
                    <a:pt x="10080" y="5532"/>
                    <a:pt x="7200" y="9905"/>
                    <a:pt x="5040" y="13284"/>
                  </a:cubicBezTo>
                  <a:cubicBezTo>
                    <a:pt x="2880" y="16663"/>
                    <a:pt x="1440" y="19049"/>
                    <a:pt x="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3278734" y="3190742"/>
              <a:ext cx="261563" cy="1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15" fill="norm" stroke="1" extrusionOk="0">
                  <a:moveTo>
                    <a:pt x="7416" y="12000"/>
                  </a:moveTo>
                  <a:cubicBezTo>
                    <a:pt x="7068" y="10615"/>
                    <a:pt x="6720" y="9230"/>
                    <a:pt x="6110" y="8677"/>
                  </a:cubicBezTo>
                  <a:cubicBezTo>
                    <a:pt x="5500" y="8123"/>
                    <a:pt x="4629" y="8400"/>
                    <a:pt x="3758" y="10200"/>
                  </a:cubicBezTo>
                  <a:cubicBezTo>
                    <a:pt x="2887" y="12000"/>
                    <a:pt x="2016" y="15323"/>
                    <a:pt x="1320" y="17677"/>
                  </a:cubicBezTo>
                  <a:cubicBezTo>
                    <a:pt x="623" y="20030"/>
                    <a:pt x="100" y="21415"/>
                    <a:pt x="13" y="21415"/>
                  </a:cubicBezTo>
                  <a:cubicBezTo>
                    <a:pt x="-74" y="21415"/>
                    <a:pt x="274" y="20030"/>
                    <a:pt x="1494" y="16569"/>
                  </a:cubicBezTo>
                  <a:cubicBezTo>
                    <a:pt x="2713" y="13107"/>
                    <a:pt x="4803" y="7569"/>
                    <a:pt x="7591" y="4384"/>
                  </a:cubicBezTo>
                  <a:cubicBezTo>
                    <a:pt x="10378" y="1200"/>
                    <a:pt x="13861" y="369"/>
                    <a:pt x="16126" y="92"/>
                  </a:cubicBezTo>
                  <a:cubicBezTo>
                    <a:pt x="18391" y="-185"/>
                    <a:pt x="19436" y="92"/>
                    <a:pt x="20132" y="1892"/>
                  </a:cubicBezTo>
                  <a:cubicBezTo>
                    <a:pt x="20829" y="3692"/>
                    <a:pt x="21178" y="7015"/>
                    <a:pt x="21526" y="10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377996" y="3148594"/>
              <a:ext cx="1130301" cy="29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1485"/>
                  </a:moveTo>
                  <a:cubicBezTo>
                    <a:pt x="1497" y="19508"/>
                    <a:pt x="2993" y="17530"/>
                    <a:pt x="4571" y="15553"/>
                  </a:cubicBezTo>
                  <a:cubicBezTo>
                    <a:pt x="6148" y="13575"/>
                    <a:pt x="7807" y="11598"/>
                    <a:pt x="9324" y="9848"/>
                  </a:cubicBezTo>
                  <a:cubicBezTo>
                    <a:pt x="10840" y="8099"/>
                    <a:pt x="12216" y="6578"/>
                    <a:pt x="13551" y="5057"/>
                  </a:cubicBezTo>
                  <a:cubicBezTo>
                    <a:pt x="14885" y="3536"/>
                    <a:pt x="16180" y="2015"/>
                    <a:pt x="17353" y="1102"/>
                  </a:cubicBezTo>
                  <a:cubicBezTo>
                    <a:pt x="18526" y="189"/>
                    <a:pt x="19578" y="-115"/>
                    <a:pt x="20265" y="37"/>
                  </a:cubicBezTo>
                  <a:cubicBezTo>
                    <a:pt x="20953" y="189"/>
                    <a:pt x="21276" y="798"/>
                    <a:pt x="21600" y="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409746" y="3301514"/>
              <a:ext cx="9842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3" y="19000"/>
                    <a:pt x="3066" y="16400"/>
                    <a:pt x="4645" y="14300"/>
                  </a:cubicBezTo>
                  <a:cubicBezTo>
                    <a:pt x="6225" y="12200"/>
                    <a:pt x="7850" y="10600"/>
                    <a:pt x="9662" y="8900"/>
                  </a:cubicBezTo>
                  <a:cubicBezTo>
                    <a:pt x="11474" y="7200"/>
                    <a:pt x="13471" y="5400"/>
                    <a:pt x="15492" y="3900"/>
                  </a:cubicBezTo>
                  <a:cubicBezTo>
                    <a:pt x="17512" y="2400"/>
                    <a:pt x="1955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6816896" y="4184164"/>
              <a:ext cx="2296812" cy="14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26" fill="norm" stroke="1" extrusionOk="0">
                  <a:moveTo>
                    <a:pt x="0" y="9127"/>
                  </a:moveTo>
                  <a:cubicBezTo>
                    <a:pt x="457" y="7301"/>
                    <a:pt x="915" y="5476"/>
                    <a:pt x="1492" y="4259"/>
                  </a:cubicBezTo>
                  <a:cubicBezTo>
                    <a:pt x="2069" y="3042"/>
                    <a:pt x="2765" y="2434"/>
                    <a:pt x="3530" y="2130"/>
                  </a:cubicBezTo>
                  <a:cubicBezTo>
                    <a:pt x="4296" y="1825"/>
                    <a:pt x="5131" y="1825"/>
                    <a:pt x="5957" y="2282"/>
                  </a:cubicBezTo>
                  <a:cubicBezTo>
                    <a:pt x="6782" y="2738"/>
                    <a:pt x="7598" y="3651"/>
                    <a:pt x="8334" y="4411"/>
                  </a:cubicBezTo>
                  <a:cubicBezTo>
                    <a:pt x="9070" y="5172"/>
                    <a:pt x="9726" y="5780"/>
                    <a:pt x="10412" y="6389"/>
                  </a:cubicBezTo>
                  <a:cubicBezTo>
                    <a:pt x="11098" y="6997"/>
                    <a:pt x="11814" y="7606"/>
                    <a:pt x="12600" y="8366"/>
                  </a:cubicBezTo>
                  <a:cubicBezTo>
                    <a:pt x="13386" y="9127"/>
                    <a:pt x="14241" y="10039"/>
                    <a:pt x="15066" y="10648"/>
                  </a:cubicBezTo>
                  <a:cubicBezTo>
                    <a:pt x="15892" y="11256"/>
                    <a:pt x="16687" y="11561"/>
                    <a:pt x="17344" y="11713"/>
                  </a:cubicBezTo>
                  <a:cubicBezTo>
                    <a:pt x="18000" y="11865"/>
                    <a:pt x="18517" y="11865"/>
                    <a:pt x="18825" y="12017"/>
                  </a:cubicBezTo>
                  <a:cubicBezTo>
                    <a:pt x="19134" y="12169"/>
                    <a:pt x="19233" y="12473"/>
                    <a:pt x="19183" y="12625"/>
                  </a:cubicBezTo>
                  <a:cubicBezTo>
                    <a:pt x="19134" y="12777"/>
                    <a:pt x="18935" y="12777"/>
                    <a:pt x="18398" y="12777"/>
                  </a:cubicBezTo>
                  <a:cubicBezTo>
                    <a:pt x="17861" y="12777"/>
                    <a:pt x="16986" y="12777"/>
                    <a:pt x="16150" y="12930"/>
                  </a:cubicBezTo>
                  <a:cubicBezTo>
                    <a:pt x="15315" y="13082"/>
                    <a:pt x="14519" y="13386"/>
                    <a:pt x="13764" y="13842"/>
                  </a:cubicBezTo>
                  <a:cubicBezTo>
                    <a:pt x="13008" y="14299"/>
                    <a:pt x="12292" y="14907"/>
                    <a:pt x="11556" y="15363"/>
                  </a:cubicBezTo>
                  <a:cubicBezTo>
                    <a:pt x="10820" y="15820"/>
                    <a:pt x="10064" y="16124"/>
                    <a:pt x="9288" y="16428"/>
                  </a:cubicBezTo>
                  <a:cubicBezTo>
                    <a:pt x="8513" y="16732"/>
                    <a:pt x="7717" y="17037"/>
                    <a:pt x="6951" y="17493"/>
                  </a:cubicBezTo>
                  <a:cubicBezTo>
                    <a:pt x="6186" y="17949"/>
                    <a:pt x="5450" y="18558"/>
                    <a:pt x="4744" y="19014"/>
                  </a:cubicBezTo>
                  <a:cubicBezTo>
                    <a:pt x="4038" y="19470"/>
                    <a:pt x="3361" y="19775"/>
                    <a:pt x="2854" y="20079"/>
                  </a:cubicBezTo>
                  <a:cubicBezTo>
                    <a:pt x="2347" y="20383"/>
                    <a:pt x="2009" y="20687"/>
                    <a:pt x="1760" y="20839"/>
                  </a:cubicBezTo>
                  <a:cubicBezTo>
                    <a:pt x="1512" y="20992"/>
                    <a:pt x="1352" y="20992"/>
                    <a:pt x="1323" y="21144"/>
                  </a:cubicBezTo>
                  <a:cubicBezTo>
                    <a:pt x="1293" y="21296"/>
                    <a:pt x="1392" y="21600"/>
                    <a:pt x="1820" y="21296"/>
                  </a:cubicBezTo>
                  <a:cubicBezTo>
                    <a:pt x="2248" y="20992"/>
                    <a:pt x="3003" y="20079"/>
                    <a:pt x="3699" y="18862"/>
                  </a:cubicBezTo>
                  <a:cubicBezTo>
                    <a:pt x="4396" y="17645"/>
                    <a:pt x="5032" y="16124"/>
                    <a:pt x="5758" y="14603"/>
                  </a:cubicBezTo>
                  <a:cubicBezTo>
                    <a:pt x="6484" y="13082"/>
                    <a:pt x="7299" y="11561"/>
                    <a:pt x="8125" y="10192"/>
                  </a:cubicBezTo>
                  <a:cubicBezTo>
                    <a:pt x="8950" y="8823"/>
                    <a:pt x="9786" y="7606"/>
                    <a:pt x="10641" y="6541"/>
                  </a:cubicBezTo>
                  <a:cubicBezTo>
                    <a:pt x="11496" y="5476"/>
                    <a:pt x="12371" y="4563"/>
                    <a:pt x="13207" y="3955"/>
                  </a:cubicBezTo>
                  <a:cubicBezTo>
                    <a:pt x="14042" y="3346"/>
                    <a:pt x="14838" y="3042"/>
                    <a:pt x="15593" y="2738"/>
                  </a:cubicBezTo>
                  <a:cubicBezTo>
                    <a:pt x="16349" y="2434"/>
                    <a:pt x="17065" y="2130"/>
                    <a:pt x="17841" y="1977"/>
                  </a:cubicBezTo>
                  <a:cubicBezTo>
                    <a:pt x="18617" y="1825"/>
                    <a:pt x="19452" y="1825"/>
                    <a:pt x="20049" y="1825"/>
                  </a:cubicBezTo>
                  <a:cubicBezTo>
                    <a:pt x="20645" y="1825"/>
                    <a:pt x="21003" y="1825"/>
                    <a:pt x="21242" y="1825"/>
                  </a:cubicBezTo>
                  <a:cubicBezTo>
                    <a:pt x="21481" y="1825"/>
                    <a:pt x="21600" y="1825"/>
                    <a:pt x="21580" y="1673"/>
                  </a:cubicBezTo>
                  <a:cubicBezTo>
                    <a:pt x="21560" y="1521"/>
                    <a:pt x="21401" y="1217"/>
                    <a:pt x="20904" y="1065"/>
                  </a:cubicBezTo>
                  <a:cubicBezTo>
                    <a:pt x="20407" y="913"/>
                    <a:pt x="19571" y="913"/>
                    <a:pt x="18756" y="761"/>
                  </a:cubicBezTo>
                  <a:cubicBezTo>
                    <a:pt x="17940" y="608"/>
                    <a:pt x="17145" y="304"/>
                    <a:pt x="16309" y="152"/>
                  </a:cubicBezTo>
                  <a:cubicBezTo>
                    <a:pt x="15474" y="0"/>
                    <a:pt x="14599" y="0"/>
                    <a:pt x="13724" y="152"/>
                  </a:cubicBezTo>
                  <a:cubicBezTo>
                    <a:pt x="12849" y="304"/>
                    <a:pt x="11973" y="608"/>
                    <a:pt x="11138" y="1217"/>
                  </a:cubicBezTo>
                  <a:cubicBezTo>
                    <a:pt x="10303" y="1825"/>
                    <a:pt x="9507" y="2738"/>
                    <a:pt x="8712" y="3803"/>
                  </a:cubicBezTo>
                  <a:cubicBezTo>
                    <a:pt x="7916" y="4868"/>
                    <a:pt x="7120" y="6085"/>
                    <a:pt x="6514" y="7149"/>
                  </a:cubicBezTo>
                  <a:cubicBezTo>
                    <a:pt x="5907" y="8214"/>
                    <a:pt x="5490" y="9127"/>
                    <a:pt x="5211" y="9887"/>
                  </a:cubicBezTo>
                  <a:cubicBezTo>
                    <a:pt x="4933" y="10648"/>
                    <a:pt x="4793" y="11256"/>
                    <a:pt x="4773" y="11865"/>
                  </a:cubicBezTo>
                  <a:cubicBezTo>
                    <a:pt x="4754" y="12473"/>
                    <a:pt x="4853" y="13082"/>
                    <a:pt x="5301" y="13386"/>
                  </a:cubicBezTo>
                  <a:cubicBezTo>
                    <a:pt x="5748" y="13690"/>
                    <a:pt x="6544" y="13690"/>
                    <a:pt x="7359" y="13082"/>
                  </a:cubicBezTo>
                  <a:cubicBezTo>
                    <a:pt x="8175" y="12473"/>
                    <a:pt x="9010" y="11256"/>
                    <a:pt x="9776" y="10192"/>
                  </a:cubicBezTo>
                  <a:cubicBezTo>
                    <a:pt x="10541" y="9127"/>
                    <a:pt x="11238" y="8214"/>
                    <a:pt x="11934" y="7149"/>
                  </a:cubicBezTo>
                  <a:cubicBezTo>
                    <a:pt x="12630" y="6085"/>
                    <a:pt x="13326" y="4868"/>
                    <a:pt x="14102" y="3955"/>
                  </a:cubicBezTo>
                  <a:cubicBezTo>
                    <a:pt x="14877" y="3042"/>
                    <a:pt x="15733" y="2434"/>
                    <a:pt x="16469" y="2130"/>
                  </a:cubicBezTo>
                  <a:cubicBezTo>
                    <a:pt x="17204" y="1825"/>
                    <a:pt x="17821" y="1825"/>
                    <a:pt x="17741" y="1825"/>
                  </a:cubicBezTo>
                  <a:cubicBezTo>
                    <a:pt x="17662" y="1825"/>
                    <a:pt x="16886" y="1825"/>
                    <a:pt x="16299" y="1825"/>
                  </a:cubicBezTo>
                  <a:cubicBezTo>
                    <a:pt x="15713" y="1825"/>
                    <a:pt x="15315" y="1825"/>
                    <a:pt x="15066" y="1521"/>
                  </a:cubicBezTo>
                  <a:cubicBezTo>
                    <a:pt x="14818" y="1217"/>
                    <a:pt x="14718" y="608"/>
                    <a:pt x="14778" y="304"/>
                  </a:cubicBezTo>
                  <a:cubicBezTo>
                    <a:pt x="14838" y="0"/>
                    <a:pt x="15056" y="0"/>
                    <a:pt x="15534" y="0"/>
                  </a:cubicBezTo>
                  <a:cubicBezTo>
                    <a:pt x="16011" y="0"/>
                    <a:pt x="16747" y="0"/>
                    <a:pt x="17493" y="608"/>
                  </a:cubicBezTo>
                  <a:cubicBezTo>
                    <a:pt x="18239" y="1217"/>
                    <a:pt x="18994" y="2434"/>
                    <a:pt x="19750" y="3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8937796" y="4146064"/>
              <a:ext cx="444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82"/>
                  </a:moveTo>
                  <a:cubicBezTo>
                    <a:pt x="926" y="9818"/>
                    <a:pt x="1851" y="7855"/>
                    <a:pt x="4269" y="5891"/>
                  </a:cubicBezTo>
                  <a:cubicBezTo>
                    <a:pt x="6686" y="3927"/>
                    <a:pt x="10594" y="1964"/>
                    <a:pt x="12960" y="982"/>
                  </a:cubicBezTo>
                  <a:cubicBezTo>
                    <a:pt x="15326" y="0"/>
                    <a:pt x="16149" y="0"/>
                    <a:pt x="16817" y="0"/>
                  </a:cubicBezTo>
                  <a:cubicBezTo>
                    <a:pt x="17486" y="0"/>
                    <a:pt x="18000" y="0"/>
                    <a:pt x="18000" y="655"/>
                  </a:cubicBezTo>
                  <a:cubicBezTo>
                    <a:pt x="18000" y="1309"/>
                    <a:pt x="17486" y="2618"/>
                    <a:pt x="15583" y="3600"/>
                  </a:cubicBezTo>
                  <a:cubicBezTo>
                    <a:pt x="13680" y="4582"/>
                    <a:pt x="10389" y="5236"/>
                    <a:pt x="7817" y="5564"/>
                  </a:cubicBezTo>
                  <a:cubicBezTo>
                    <a:pt x="5246" y="5891"/>
                    <a:pt x="3394" y="5891"/>
                    <a:pt x="2211" y="5236"/>
                  </a:cubicBezTo>
                  <a:cubicBezTo>
                    <a:pt x="1029" y="4582"/>
                    <a:pt x="514" y="3273"/>
                    <a:pt x="514" y="2618"/>
                  </a:cubicBezTo>
                  <a:cubicBezTo>
                    <a:pt x="514" y="1964"/>
                    <a:pt x="1029" y="1964"/>
                    <a:pt x="3291" y="1636"/>
                  </a:cubicBezTo>
                  <a:cubicBezTo>
                    <a:pt x="5554" y="1309"/>
                    <a:pt x="9566" y="655"/>
                    <a:pt x="12034" y="982"/>
                  </a:cubicBezTo>
                  <a:cubicBezTo>
                    <a:pt x="14503" y="1309"/>
                    <a:pt x="15429" y="2618"/>
                    <a:pt x="16149" y="3927"/>
                  </a:cubicBezTo>
                  <a:cubicBezTo>
                    <a:pt x="16869" y="5236"/>
                    <a:pt x="17383" y="6545"/>
                    <a:pt x="17434" y="8509"/>
                  </a:cubicBezTo>
                  <a:cubicBezTo>
                    <a:pt x="17486" y="10473"/>
                    <a:pt x="17074" y="13091"/>
                    <a:pt x="15120" y="15055"/>
                  </a:cubicBezTo>
                  <a:cubicBezTo>
                    <a:pt x="13166" y="17018"/>
                    <a:pt x="9669" y="18327"/>
                    <a:pt x="7663" y="18982"/>
                  </a:cubicBezTo>
                  <a:cubicBezTo>
                    <a:pt x="5657" y="19636"/>
                    <a:pt x="5143" y="19636"/>
                    <a:pt x="5194" y="18982"/>
                  </a:cubicBezTo>
                  <a:cubicBezTo>
                    <a:pt x="5246" y="18327"/>
                    <a:pt x="5863" y="17018"/>
                    <a:pt x="7971" y="16364"/>
                  </a:cubicBezTo>
                  <a:cubicBezTo>
                    <a:pt x="10080" y="15709"/>
                    <a:pt x="13680" y="15709"/>
                    <a:pt x="16200" y="16691"/>
                  </a:cubicBezTo>
                  <a:cubicBezTo>
                    <a:pt x="18720" y="17673"/>
                    <a:pt x="2016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7020096" y="4222793"/>
              <a:ext cx="2317751" cy="13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710" y="20209"/>
                    <a:pt x="1420" y="18900"/>
                    <a:pt x="2111" y="17754"/>
                  </a:cubicBezTo>
                  <a:cubicBezTo>
                    <a:pt x="2801" y="16609"/>
                    <a:pt x="3472" y="15627"/>
                    <a:pt x="4212" y="14482"/>
                  </a:cubicBezTo>
                  <a:cubicBezTo>
                    <a:pt x="4951" y="13336"/>
                    <a:pt x="5760" y="12027"/>
                    <a:pt x="6569" y="10882"/>
                  </a:cubicBezTo>
                  <a:cubicBezTo>
                    <a:pt x="7378" y="9736"/>
                    <a:pt x="8186" y="8754"/>
                    <a:pt x="8946" y="7773"/>
                  </a:cubicBezTo>
                  <a:cubicBezTo>
                    <a:pt x="9705" y="6791"/>
                    <a:pt x="10415" y="5809"/>
                    <a:pt x="11155" y="4827"/>
                  </a:cubicBezTo>
                  <a:cubicBezTo>
                    <a:pt x="11895" y="3845"/>
                    <a:pt x="12664" y="2863"/>
                    <a:pt x="13424" y="2045"/>
                  </a:cubicBezTo>
                  <a:cubicBezTo>
                    <a:pt x="14183" y="1227"/>
                    <a:pt x="14933" y="573"/>
                    <a:pt x="15367" y="245"/>
                  </a:cubicBezTo>
                  <a:cubicBezTo>
                    <a:pt x="15801" y="-82"/>
                    <a:pt x="15919" y="-82"/>
                    <a:pt x="15929" y="245"/>
                  </a:cubicBezTo>
                  <a:cubicBezTo>
                    <a:pt x="15939" y="573"/>
                    <a:pt x="15840" y="1227"/>
                    <a:pt x="15426" y="2209"/>
                  </a:cubicBezTo>
                  <a:cubicBezTo>
                    <a:pt x="15012" y="3191"/>
                    <a:pt x="14282" y="4500"/>
                    <a:pt x="13512" y="5809"/>
                  </a:cubicBezTo>
                  <a:cubicBezTo>
                    <a:pt x="12743" y="7118"/>
                    <a:pt x="11934" y="8427"/>
                    <a:pt x="11175" y="9409"/>
                  </a:cubicBezTo>
                  <a:cubicBezTo>
                    <a:pt x="10415" y="10391"/>
                    <a:pt x="9705" y="11045"/>
                    <a:pt x="8946" y="11700"/>
                  </a:cubicBezTo>
                  <a:cubicBezTo>
                    <a:pt x="8186" y="12354"/>
                    <a:pt x="7378" y="13009"/>
                    <a:pt x="6579" y="13663"/>
                  </a:cubicBezTo>
                  <a:cubicBezTo>
                    <a:pt x="5780" y="14318"/>
                    <a:pt x="4991" y="14973"/>
                    <a:pt x="4488" y="15463"/>
                  </a:cubicBezTo>
                  <a:cubicBezTo>
                    <a:pt x="3985" y="15954"/>
                    <a:pt x="3768" y="16282"/>
                    <a:pt x="3610" y="16445"/>
                  </a:cubicBezTo>
                  <a:cubicBezTo>
                    <a:pt x="3452" y="16609"/>
                    <a:pt x="3353" y="16609"/>
                    <a:pt x="3363" y="16118"/>
                  </a:cubicBezTo>
                  <a:cubicBezTo>
                    <a:pt x="3373" y="15627"/>
                    <a:pt x="3492" y="14645"/>
                    <a:pt x="3876" y="13663"/>
                  </a:cubicBezTo>
                  <a:cubicBezTo>
                    <a:pt x="4261" y="12682"/>
                    <a:pt x="4912" y="11700"/>
                    <a:pt x="5642" y="10718"/>
                  </a:cubicBezTo>
                  <a:cubicBezTo>
                    <a:pt x="6372" y="9736"/>
                    <a:pt x="7180" y="8754"/>
                    <a:pt x="7940" y="7773"/>
                  </a:cubicBezTo>
                  <a:cubicBezTo>
                    <a:pt x="8699" y="6791"/>
                    <a:pt x="9409" y="5809"/>
                    <a:pt x="10139" y="5154"/>
                  </a:cubicBezTo>
                  <a:cubicBezTo>
                    <a:pt x="10869" y="4500"/>
                    <a:pt x="11619" y="4173"/>
                    <a:pt x="12358" y="4009"/>
                  </a:cubicBezTo>
                  <a:cubicBezTo>
                    <a:pt x="13098" y="3845"/>
                    <a:pt x="13828" y="3845"/>
                    <a:pt x="14607" y="3845"/>
                  </a:cubicBezTo>
                  <a:cubicBezTo>
                    <a:pt x="15386" y="3845"/>
                    <a:pt x="16215" y="3845"/>
                    <a:pt x="17053" y="3682"/>
                  </a:cubicBezTo>
                  <a:cubicBezTo>
                    <a:pt x="17892" y="3518"/>
                    <a:pt x="18740" y="3191"/>
                    <a:pt x="19460" y="2700"/>
                  </a:cubicBezTo>
                  <a:cubicBezTo>
                    <a:pt x="20180" y="2209"/>
                    <a:pt x="20772" y="1554"/>
                    <a:pt x="21127" y="1063"/>
                  </a:cubicBezTo>
                  <a:cubicBezTo>
                    <a:pt x="21482" y="573"/>
                    <a:pt x="21600" y="245"/>
                    <a:pt x="21600" y="82"/>
                  </a:cubicBezTo>
                  <a:cubicBezTo>
                    <a:pt x="21600" y="-82"/>
                    <a:pt x="21482" y="-82"/>
                    <a:pt x="21314" y="900"/>
                  </a:cubicBezTo>
                  <a:cubicBezTo>
                    <a:pt x="21146" y="1882"/>
                    <a:pt x="20929" y="3845"/>
                    <a:pt x="20712" y="5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7515396" y="5651377"/>
              <a:ext cx="1079501" cy="1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6280"/>
                  </a:moveTo>
                  <a:cubicBezTo>
                    <a:pt x="635" y="7127"/>
                    <a:pt x="1271" y="7974"/>
                    <a:pt x="2372" y="7551"/>
                  </a:cubicBezTo>
                  <a:cubicBezTo>
                    <a:pt x="3473" y="7127"/>
                    <a:pt x="5040" y="5433"/>
                    <a:pt x="6713" y="4586"/>
                  </a:cubicBezTo>
                  <a:cubicBezTo>
                    <a:pt x="8386" y="3739"/>
                    <a:pt x="10165" y="3739"/>
                    <a:pt x="11880" y="3527"/>
                  </a:cubicBezTo>
                  <a:cubicBezTo>
                    <a:pt x="13595" y="3315"/>
                    <a:pt x="15247" y="2892"/>
                    <a:pt x="16899" y="2256"/>
                  </a:cubicBezTo>
                  <a:cubicBezTo>
                    <a:pt x="18551" y="1621"/>
                    <a:pt x="20202" y="774"/>
                    <a:pt x="20096" y="351"/>
                  </a:cubicBezTo>
                  <a:cubicBezTo>
                    <a:pt x="19991" y="-73"/>
                    <a:pt x="18127" y="-73"/>
                    <a:pt x="16327" y="139"/>
                  </a:cubicBezTo>
                  <a:cubicBezTo>
                    <a:pt x="14527" y="351"/>
                    <a:pt x="12791" y="774"/>
                    <a:pt x="11096" y="986"/>
                  </a:cubicBezTo>
                  <a:cubicBezTo>
                    <a:pt x="9402" y="1198"/>
                    <a:pt x="7751" y="1198"/>
                    <a:pt x="6332" y="1621"/>
                  </a:cubicBezTo>
                  <a:cubicBezTo>
                    <a:pt x="4913" y="2045"/>
                    <a:pt x="3727" y="2892"/>
                    <a:pt x="2922" y="3739"/>
                  </a:cubicBezTo>
                  <a:cubicBezTo>
                    <a:pt x="2118" y="4586"/>
                    <a:pt x="1694" y="5433"/>
                    <a:pt x="1609" y="6068"/>
                  </a:cubicBezTo>
                  <a:cubicBezTo>
                    <a:pt x="1525" y="6703"/>
                    <a:pt x="1779" y="7127"/>
                    <a:pt x="2711" y="7127"/>
                  </a:cubicBezTo>
                  <a:cubicBezTo>
                    <a:pt x="3642" y="7127"/>
                    <a:pt x="5252" y="6703"/>
                    <a:pt x="6819" y="6068"/>
                  </a:cubicBezTo>
                  <a:cubicBezTo>
                    <a:pt x="8386" y="5433"/>
                    <a:pt x="9911" y="4586"/>
                    <a:pt x="11605" y="3951"/>
                  </a:cubicBezTo>
                  <a:cubicBezTo>
                    <a:pt x="13299" y="3315"/>
                    <a:pt x="15162" y="2892"/>
                    <a:pt x="16751" y="3103"/>
                  </a:cubicBezTo>
                  <a:cubicBezTo>
                    <a:pt x="18339" y="3315"/>
                    <a:pt x="19652" y="4162"/>
                    <a:pt x="20456" y="5221"/>
                  </a:cubicBezTo>
                  <a:cubicBezTo>
                    <a:pt x="21261" y="6280"/>
                    <a:pt x="21558" y="7551"/>
                    <a:pt x="21515" y="8821"/>
                  </a:cubicBezTo>
                  <a:cubicBezTo>
                    <a:pt x="21473" y="10092"/>
                    <a:pt x="21092" y="11362"/>
                    <a:pt x="20181" y="12845"/>
                  </a:cubicBezTo>
                  <a:cubicBezTo>
                    <a:pt x="19271" y="14327"/>
                    <a:pt x="17831" y="16021"/>
                    <a:pt x="16391" y="17503"/>
                  </a:cubicBezTo>
                  <a:cubicBezTo>
                    <a:pt x="14951" y="18986"/>
                    <a:pt x="13511" y="20256"/>
                    <a:pt x="11944" y="20892"/>
                  </a:cubicBezTo>
                  <a:cubicBezTo>
                    <a:pt x="10376" y="21527"/>
                    <a:pt x="8682" y="21527"/>
                    <a:pt x="8555" y="21103"/>
                  </a:cubicBezTo>
                  <a:cubicBezTo>
                    <a:pt x="8428" y="20680"/>
                    <a:pt x="9868" y="19833"/>
                    <a:pt x="11456" y="19198"/>
                  </a:cubicBezTo>
                  <a:cubicBezTo>
                    <a:pt x="13045" y="18562"/>
                    <a:pt x="14781" y="18139"/>
                    <a:pt x="16496" y="18139"/>
                  </a:cubicBezTo>
                  <a:cubicBezTo>
                    <a:pt x="18212" y="18139"/>
                    <a:pt x="19906" y="18562"/>
                    <a:pt x="21600" y="18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Drawing"/>
          <p:cNvGrpSpPr/>
          <p:nvPr/>
        </p:nvGrpSpPr>
        <p:grpSpPr>
          <a:xfrm>
            <a:off x="270271" y="1161168"/>
            <a:ext cx="12540617" cy="7449433"/>
            <a:chOff x="-38099" y="-38100"/>
            <a:chExt cx="12540615" cy="7449431"/>
          </a:xfrm>
        </p:grpSpPr>
        <p:sp>
          <p:nvSpPr>
            <p:cNvPr id="1179" name="Line"/>
            <p:cNvSpPr/>
            <p:nvPr/>
          </p:nvSpPr>
          <p:spPr>
            <a:xfrm>
              <a:off x="1323577" y="496185"/>
              <a:ext cx="77422" cy="46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56" fill="norm" stroke="1" extrusionOk="0">
                  <a:moveTo>
                    <a:pt x="5254" y="5864"/>
                  </a:moveTo>
                  <a:cubicBezTo>
                    <a:pt x="5838" y="8503"/>
                    <a:pt x="6422" y="11142"/>
                    <a:pt x="7589" y="13536"/>
                  </a:cubicBezTo>
                  <a:cubicBezTo>
                    <a:pt x="8757" y="15931"/>
                    <a:pt x="10508" y="18081"/>
                    <a:pt x="11384" y="19450"/>
                  </a:cubicBezTo>
                  <a:cubicBezTo>
                    <a:pt x="12259" y="20818"/>
                    <a:pt x="12259" y="21404"/>
                    <a:pt x="11676" y="21453"/>
                  </a:cubicBezTo>
                  <a:cubicBezTo>
                    <a:pt x="11092" y="21502"/>
                    <a:pt x="9924" y="21013"/>
                    <a:pt x="8173" y="19010"/>
                  </a:cubicBezTo>
                  <a:cubicBezTo>
                    <a:pt x="6422" y="17006"/>
                    <a:pt x="4086" y="13488"/>
                    <a:pt x="2919" y="10409"/>
                  </a:cubicBezTo>
                  <a:cubicBezTo>
                    <a:pt x="1751" y="7330"/>
                    <a:pt x="1751" y="4691"/>
                    <a:pt x="2043" y="3078"/>
                  </a:cubicBezTo>
                  <a:cubicBezTo>
                    <a:pt x="2335" y="1466"/>
                    <a:pt x="2919" y="879"/>
                    <a:pt x="4670" y="488"/>
                  </a:cubicBezTo>
                  <a:cubicBezTo>
                    <a:pt x="6422" y="97"/>
                    <a:pt x="9341" y="-98"/>
                    <a:pt x="11676" y="49"/>
                  </a:cubicBezTo>
                  <a:cubicBezTo>
                    <a:pt x="14011" y="195"/>
                    <a:pt x="15762" y="684"/>
                    <a:pt x="17514" y="1906"/>
                  </a:cubicBezTo>
                  <a:cubicBezTo>
                    <a:pt x="19265" y="3127"/>
                    <a:pt x="21016" y="5082"/>
                    <a:pt x="21308" y="6304"/>
                  </a:cubicBezTo>
                  <a:cubicBezTo>
                    <a:pt x="21600" y="7526"/>
                    <a:pt x="20432" y="8014"/>
                    <a:pt x="18681" y="8405"/>
                  </a:cubicBezTo>
                  <a:cubicBezTo>
                    <a:pt x="16930" y="8796"/>
                    <a:pt x="14595" y="9089"/>
                    <a:pt x="11968" y="9236"/>
                  </a:cubicBezTo>
                  <a:cubicBezTo>
                    <a:pt x="9341" y="9383"/>
                    <a:pt x="6422" y="9383"/>
                    <a:pt x="4378" y="9138"/>
                  </a:cubicBezTo>
                  <a:cubicBezTo>
                    <a:pt x="2335" y="8894"/>
                    <a:pt x="1168" y="8405"/>
                    <a:pt x="0" y="7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413473" y="464431"/>
              <a:ext cx="157755" cy="15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20" fill="norm" stroke="1" extrusionOk="0">
                  <a:moveTo>
                    <a:pt x="719" y="9504"/>
                  </a:moveTo>
                  <a:cubicBezTo>
                    <a:pt x="150" y="7776"/>
                    <a:pt x="-418" y="6048"/>
                    <a:pt x="435" y="5328"/>
                  </a:cubicBezTo>
                  <a:cubicBezTo>
                    <a:pt x="1287" y="4608"/>
                    <a:pt x="3561" y="4896"/>
                    <a:pt x="5550" y="6336"/>
                  </a:cubicBezTo>
                  <a:cubicBezTo>
                    <a:pt x="7540" y="7776"/>
                    <a:pt x="9245" y="10368"/>
                    <a:pt x="10240" y="12384"/>
                  </a:cubicBezTo>
                  <a:cubicBezTo>
                    <a:pt x="11235" y="14400"/>
                    <a:pt x="11519" y="15840"/>
                    <a:pt x="11661" y="17280"/>
                  </a:cubicBezTo>
                  <a:cubicBezTo>
                    <a:pt x="11803" y="18720"/>
                    <a:pt x="11803" y="20160"/>
                    <a:pt x="11093" y="20880"/>
                  </a:cubicBezTo>
                  <a:cubicBezTo>
                    <a:pt x="10382" y="21600"/>
                    <a:pt x="8961" y="21600"/>
                    <a:pt x="8108" y="20880"/>
                  </a:cubicBezTo>
                  <a:cubicBezTo>
                    <a:pt x="7256" y="20160"/>
                    <a:pt x="6971" y="18720"/>
                    <a:pt x="7682" y="15984"/>
                  </a:cubicBezTo>
                  <a:cubicBezTo>
                    <a:pt x="8393" y="13248"/>
                    <a:pt x="10098" y="9216"/>
                    <a:pt x="12514" y="6336"/>
                  </a:cubicBezTo>
                  <a:cubicBezTo>
                    <a:pt x="14929" y="3456"/>
                    <a:pt x="18056" y="1728"/>
                    <a:pt x="211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583927" y="477131"/>
              <a:ext cx="38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1602977" y="40728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687644" y="432681"/>
              <a:ext cx="65391" cy="17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127" fill="norm" stroke="1" extrusionOk="0">
                  <a:moveTo>
                    <a:pt x="11475" y="3049"/>
                  </a:moveTo>
                  <a:cubicBezTo>
                    <a:pt x="8100" y="3304"/>
                    <a:pt x="4725" y="3558"/>
                    <a:pt x="2700" y="4574"/>
                  </a:cubicBezTo>
                  <a:cubicBezTo>
                    <a:pt x="675" y="5591"/>
                    <a:pt x="0" y="7369"/>
                    <a:pt x="0" y="10165"/>
                  </a:cubicBezTo>
                  <a:cubicBezTo>
                    <a:pt x="0" y="12960"/>
                    <a:pt x="675" y="16772"/>
                    <a:pt x="2700" y="18932"/>
                  </a:cubicBezTo>
                  <a:cubicBezTo>
                    <a:pt x="4725" y="21092"/>
                    <a:pt x="8100" y="21600"/>
                    <a:pt x="11812" y="20711"/>
                  </a:cubicBezTo>
                  <a:cubicBezTo>
                    <a:pt x="15525" y="19821"/>
                    <a:pt x="19575" y="17534"/>
                    <a:pt x="20588" y="14231"/>
                  </a:cubicBezTo>
                  <a:cubicBezTo>
                    <a:pt x="21600" y="10927"/>
                    <a:pt x="19575" y="6607"/>
                    <a:pt x="16875" y="4066"/>
                  </a:cubicBezTo>
                  <a:cubicBezTo>
                    <a:pt x="14175" y="1525"/>
                    <a:pt x="10800" y="762"/>
                    <a:pt x="7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768077" y="350131"/>
              <a:ext cx="190501" cy="17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7902"/>
                  </a:moveTo>
                  <a:cubicBezTo>
                    <a:pt x="480" y="6585"/>
                    <a:pt x="960" y="5268"/>
                    <a:pt x="2040" y="4610"/>
                  </a:cubicBezTo>
                  <a:cubicBezTo>
                    <a:pt x="3120" y="3951"/>
                    <a:pt x="4800" y="3951"/>
                    <a:pt x="6960" y="6190"/>
                  </a:cubicBezTo>
                  <a:cubicBezTo>
                    <a:pt x="9120" y="8429"/>
                    <a:pt x="11760" y="12907"/>
                    <a:pt x="13200" y="15937"/>
                  </a:cubicBezTo>
                  <a:cubicBezTo>
                    <a:pt x="14640" y="18966"/>
                    <a:pt x="14880" y="20546"/>
                    <a:pt x="14400" y="21073"/>
                  </a:cubicBezTo>
                  <a:cubicBezTo>
                    <a:pt x="13920" y="21600"/>
                    <a:pt x="12720" y="21073"/>
                    <a:pt x="12360" y="18307"/>
                  </a:cubicBezTo>
                  <a:cubicBezTo>
                    <a:pt x="12000" y="15541"/>
                    <a:pt x="12480" y="10537"/>
                    <a:pt x="13560" y="7112"/>
                  </a:cubicBezTo>
                  <a:cubicBezTo>
                    <a:pt x="14640" y="3688"/>
                    <a:pt x="16320" y="1844"/>
                    <a:pt x="17760" y="922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2028427" y="521581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926"/>
                    <a:pt x="11520" y="9853"/>
                    <a:pt x="15120" y="13453"/>
                  </a:cubicBezTo>
                  <a:cubicBezTo>
                    <a:pt x="18720" y="17053"/>
                    <a:pt x="20160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615677" y="1099431"/>
              <a:ext cx="88476" cy="114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51" fill="norm" stroke="1" extrusionOk="0">
                  <a:moveTo>
                    <a:pt x="0" y="0"/>
                  </a:moveTo>
                  <a:cubicBezTo>
                    <a:pt x="0" y="1231"/>
                    <a:pt x="0" y="2462"/>
                    <a:pt x="771" y="3752"/>
                  </a:cubicBezTo>
                  <a:cubicBezTo>
                    <a:pt x="1543" y="5043"/>
                    <a:pt x="3086" y="6393"/>
                    <a:pt x="5143" y="7822"/>
                  </a:cubicBezTo>
                  <a:cubicBezTo>
                    <a:pt x="7200" y="9251"/>
                    <a:pt x="9771" y="10760"/>
                    <a:pt x="11571" y="12269"/>
                  </a:cubicBezTo>
                  <a:cubicBezTo>
                    <a:pt x="13371" y="13778"/>
                    <a:pt x="14400" y="15287"/>
                    <a:pt x="15171" y="16716"/>
                  </a:cubicBezTo>
                  <a:cubicBezTo>
                    <a:pt x="15943" y="18146"/>
                    <a:pt x="16457" y="19496"/>
                    <a:pt x="17486" y="20329"/>
                  </a:cubicBezTo>
                  <a:cubicBezTo>
                    <a:pt x="18514" y="21163"/>
                    <a:pt x="20057" y="21481"/>
                    <a:pt x="20829" y="21540"/>
                  </a:cubicBezTo>
                  <a:cubicBezTo>
                    <a:pt x="21600" y="21600"/>
                    <a:pt x="21600" y="21401"/>
                    <a:pt x="21343" y="21203"/>
                  </a:cubicBezTo>
                  <a:cubicBezTo>
                    <a:pt x="21086" y="21004"/>
                    <a:pt x="20571" y="20806"/>
                    <a:pt x="20057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538303" y="2090031"/>
              <a:ext cx="15357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162" y="0"/>
                  </a:moveTo>
                  <a:cubicBezTo>
                    <a:pt x="-130" y="1500"/>
                    <a:pt x="-422" y="3000"/>
                    <a:pt x="3081" y="6600"/>
                  </a:cubicBezTo>
                  <a:cubicBezTo>
                    <a:pt x="6583" y="10200"/>
                    <a:pt x="13881" y="15900"/>
                    <a:pt x="21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710927" y="2128131"/>
              <a:ext cx="11479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17673" y="0"/>
                  </a:moveTo>
                  <a:cubicBezTo>
                    <a:pt x="19244" y="720"/>
                    <a:pt x="20815" y="1440"/>
                    <a:pt x="21207" y="2400"/>
                  </a:cubicBezTo>
                  <a:cubicBezTo>
                    <a:pt x="21600" y="3360"/>
                    <a:pt x="20815" y="4560"/>
                    <a:pt x="17084" y="7800"/>
                  </a:cubicBezTo>
                  <a:cubicBezTo>
                    <a:pt x="13353" y="11040"/>
                    <a:pt x="6676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950070" y="1299021"/>
              <a:ext cx="173660" cy="42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331" fill="norm" stroke="1" extrusionOk="0">
                  <a:moveTo>
                    <a:pt x="259" y="4922"/>
                  </a:moveTo>
                  <a:cubicBezTo>
                    <a:pt x="1022" y="7977"/>
                    <a:pt x="1784" y="11033"/>
                    <a:pt x="2546" y="13456"/>
                  </a:cubicBezTo>
                  <a:cubicBezTo>
                    <a:pt x="3309" y="15880"/>
                    <a:pt x="4071" y="17671"/>
                    <a:pt x="4579" y="18988"/>
                  </a:cubicBezTo>
                  <a:cubicBezTo>
                    <a:pt x="5087" y="20305"/>
                    <a:pt x="5342" y="21148"/>
                    <a:pt x="5342" y="21306"/>
                  </a:cubicBezTo>
                  <a:cubicBezTo>
                    <a:pt x="5342" y="21464"/>
                    <a:pt x="5087" y="20937"/>
                    <a:pt x="4198" y="18619"/>
                  </a:cubicBezTo>
                  <a:cubicBezTo>
                    <a:pt x="3309" y="16301"/>
                    <a:pt x="1784" y="12192"/>
                    <a:pt x="895" y="9084"/>
                  </a:cubicBezTo>
                  <a:cubicBezTo>
                    <a:pt x="5" y="5975"/>
                    <a:pt x="-249" y="3868"/>
                    <a:pt x="259" y="2498"/>
                  </a:cubicBezTo>
                  <a:cubicBezTo>
                    <a:pt x="767" y="1128"/>
                    <a:pt x="2038" y="496"/>
                    <a:pt x="3563" y="180"/>
                  </a:cubicBezTo>
                  <a:cubicBezTo>
                    <a:pt x="5087" y="-136"/>
                    <a:pt x="6866" y="-136"/>
                    <a:pt x="9789" y="1023"/>
                  </a:cubicBezTo>
                  <a:cubicBezTo>
                    <a:pt x="12711" y="2182"/>
                    <a:pt x="16777" y="4500"/>
                    <a:pt x="18937" y="6871"/>
                  </a:cubicBezTo>
                  <a:cubicBezTo>
                    <a:pt x="21097" y="9242"/>
                    <a:pt x="21351" y="11665"/>
                    <a:pt x="20080" y="13614"/>
                  </a:cubicBezTo>
                  <a:cubicBezTo>
                    <a:pt x="18810" y="15564"/>
                    <a:pt x="16015" y="17039"/>
                    <a:pt x="13727" y="18040"/>
                  </a:cubicBezTo>
                  <a:cubicBezTo>
                    <a:pt x="11440" y="19041"/>
                    <a:pt x="9662" y="19567"/>
                    <a:pt x="7883" y="20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2187177" y="1607431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840"/>
                    <a:pt x="4800" y="7680"/>
                    <a:pt x="8400" y="11280"/>
                  </a:cubicBezTo>
                  <a:cubicBezTo>
                    <a:pt x="12000" y="14880"/>
                    <a:pt x="16800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2377677" y="1486781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2345344" y="1639181"/>
              <a:ext cx="165684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015" fill="norm" stroke="1" extrusionOk="0">
                  <a:moveTo>
                    <a:pt x="1694" y="0"/>
                  </a:moveTo>
                  <a:cubicBezTo>
                    <a:pt x="614" y="8640"/>
                    <a:pt x="-466" y="17280"/>
                    <a:pt x="209" y="19440"/>
                  </a:cubicBezTo>
                  <a:cubicBezTo>
                    <a:pt x="884" y="21600"/>
                    <a:pt x="3314" y="17280"/>
                    <a:pt x="7094" y="12960"/>
                  </a:cubicBezTo>
                  <a:cubicBezTo>
                    <a:pt x="10874" y="8640"/>
                    <a:pt x="16004" y="4320"/>
                    <a:pt x="211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2704455" y="1185499"/>
              <a:ext cx="149473" cy="39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28" fill="norm" stroke="1" extrusionOk="0">
                  <a:moveTo>
                    <a:pt x="18485" y="848"/>
                  </a:moveTo>
                  <a:cubicBezTo>
                    <a:pt x="17285" y="502"/>
                    <a:pt x="16085" y="155"/>
                    <a:pt x="13835" y="40"/>
                  </a:cubicBezTo>
                  <a:cubicBezTo>
                    <a:pt x="11585" y="-76"/>
                    <a:pt x="8285" y="40"/>
                    <a:pt x="5585" y="733"/>
                  </a:cubicBezTo>
                  <a:cubicBezTo>
                    <a:pt x="2885" y="1426"/>
                    <a:pt x="785" y="2696"/>
                    <a:pt x="185" y="3563"/>
                  </a:cubicBezTo>
                  <a:cubicBezTo>
                    <a:pt x="-415" y="4429"/>
                    <a:pt x="485" y="4891"/>
                    <a:pt x="2285" y="5873"/>
                  </a:cubicBezTo>
                  <a:cubicBezTo>
                    <a:pt x="4085" y="6854"/>
                    <a:pt x="6785" y="8356"/>
                    <a:pt x="8435" y="9396"/>
                  </a:cubicBezTo>
                  <a:cubicBezTo>
                    <a:pt x="10085" y="10435"/>
                    <a:pt x="10685" y="11013"/>
                    <a:pt x="10535" y="11533"/>
                  </a:cubicBezTo>
                  <a:cubicBezTo>
                    <a:pt x="10385" y="12052"/>
                    <a:pt x="9485" y="12514"/>
                    <a:pt x="9635" y="12919"/>
                  </a:cubicBezTo>
                  <a:cubicBezTo>
                    <a:pt x="9785" y="13323"/>
                    <a:pt x="10985" y="13669"/>
                    <a:pt x="11585" y="14131"/>
                  </a:cubicBezTo>
                  <a:cubicBezTo>
                    <a:pt x="12185" y="14594"/>
                    <a:pt x="12185" y="15171"/>
                    <a:pt x="11735" y="16037"/>
                  </a:cubicBezTo>
                  <a:cubicBezTo>
                    <a:pt x="11285" y="16904"/>
                    <a:pt x="10385" y="18059"/>
                    <a:pt x="9485" y="18983"/>
                  </a:cubicBezTo>
                  <a:cubicBezTo>
                    <a:pt x="8585" y="19907"/>
                    <a:pt x="7685" y="20600"/>
                    <a:pt x="7985" y="21004"/>
                  </a:cubicBezTo>
                  <a:cubicBezTo>
                    <a:pt x="8285" y="21408"/>
                    <a:pt x="9785" y="21524"/>
                    <a:pt x="12185" y="21351"/>
                  </a:cubicBezTo>
                  <a:cubicBezTo>
                    <a:pt x="14585" y="21177"/>
                    <a:pt x="17885" y="20715"/>
                    <a:pt x="21185" y="20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2911077" y="1315331"/>
              <a:ext cx="2159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3200"/>
                    <a:pt x="7624" y="6400"/>
                    <a:pt x="11224" y="10000"/>
                  </a:cubicBezTo>
                  <a:cubicBezTo>
                    <a:pt x="14824" y="13600"/>
                    <a:pt x="18212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3025741" y="1251831"/>
              <a:ext cx="8853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21011" y="0"/>
                  </a:moveTo>
                  <a:cubicBezTo>
                    <a:pt x="18499" y="171"/>
                    <a:pt x="15988" y="343"/>
                    <a:pt x="13727" y="1714"/>
                  </a:cubicBezTo>
                  <a:cubicBezTo>
                    <a:pt x="11467" y="3086"/>
                    <a:pt x="9458" y="5657"/>
                    <a:pt x="6946" y="8829"/>
                  </a:cubicBezTo>
                  <a:cubicBezTo>
                    <a:pt x="4434" y="12000"/>
                    <a:pt x="1420" y="15771"/>
                    <a:pt x="416" y="18000"/>
                  </a:cubicBezTo>
                  <a:cubicBezTo>
                    <a:pt x="-589" y="20229"/>
                    <a:pt x="416" y="20914"/>
                    <a:pt x="1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3200733" y="1435981"/>
              <a:ext cx="2784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360"/>
                    <a:pt x="-1304" y="6720"/>
                    <a:pt x="1782" y="10320"/>
                  </a:cubicBezTo>
                  <a:cubicBezTo>
                    <a:pt x="4867" y="13920"/>
                    <a:pt x="12582" y="1776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3311127" y="1486781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3507977" y="1435981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3773455" y="1156308"/>
              <a:ext cx="229823" cy="30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70" fill="norm" stroke="1" extrusionOk="0">
                  <a:moveTo>
                    <a:pt x="709" y="1360"/>
                  </a:moveTo>
                  <a:cubicBezTo>
                    <a:pt x="312" y="615"/>
                    <a:pt x="-84" y="-130"/>
                    <a:pt x="15" y="19"/>
                  </a:cubicBezTo>
                  <a:cubicBezTo>
                    <a:pt x="114" y="168"/>
                    <a:pt x="709" y="1211"/>
                    <a:pt x="2988" y="3371"/>
                  </a:cubicBezTo>
                  <a:cubicBezTo>
                    <a:pt x="5266" y="5531"/>
                    <a:pt x="9230" y="8808"/>
                    <a:pt x="12599" y="12011"/>
                  </a:cubicBezTo>
                  <a:cubicBezTo>
                    <a:pt x="15967" y="15213"/>
                    <a:pt x="18742" y="18342"/>
                    <a:pt x="21516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3864573" y="1112131"/>
              <a:ext cx="11330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21023" y="0"/>
                  </a:moveTo>
                  <a:cubicBezTo>
                    <a:pt x="16703" y="2787"/>
                    <a:pt x="12383" y="5574"/>
                    <a:pt x="8652" y="8535"/>
                  </a:cubicBezTo>
                  <a:cubicBezTo>
                    <a:pt x="4921" y="11497"/>
                    <a:pt x="1779" y="14632"/>
                    <a:pt x="601" y="16839"/>
                  </a:cubicBezTo>
                  <a:cubicBezTo>
                    <a:pt x="-577" y="19045"/>
                    <a:pt x="208" y="20323"/>
                    <a:pt x="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4043494" y="1387082"/>
              <a:ext cx="99484" cy="11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fill="norm" stroke="1" extrusionOk="0">
                  <a:moveTo>
                    <a:pt x="2298" y="825"/>
                  </a:moveTo>
                  <a:cubicBezTo>
                    <a:pt x="1838" y="2789"/>
                    <a:pt x="1379" y="4752"/>
                    <a:pt x="919" y="7109"/>
                  </a:cubicBezTo>
                  <a:cubicBezTo>
                    <a:pt x="460" y="9465"/>
                    <a:pt x="0" y="12214"/>
                    <a:pt x="0" y="12214"/>
                  </a:cubicBezTo>
                  <a:cubicBezTo>
                    <a:pt x="0" y="12214"/>
                    <a:pt x="460" y="9465"/>
                    <a:pt x="919" y="7109"/>
                  </a:cubicBezTo>
                  <a:cubicBezTo>
                    <a:pt x="1379" y="4752"/>
                    <a:pt x="1838" y="2789"/>
                    <a:pt x="4136" y="1414"/>
                  </a:cubicBezTo>
                  <a:cubicBezTo>
                    <a:pt x="6434" y="39"/>
                    <a:pt x="10570" y="-746"/>
                    <a:pt x="13787" y="1021"/>
                  </a:cubicBezTo>
                  <a:cubicBezTo>
                    <a:pt x="17004" y="2789"/>
                    <a:pt x="19302" y="7109"/>
                    <a:pt x="20451" y="10839"/>
                  </a:cubicBezTo>
                  <a:cubicBezTo>
                    <a:pt x="21600" y="14570"/>
                    <a:pt x="21600" y="17712"/>
                    <a:pt x="21600" y="20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4206477" y="1033036"/>
              <a:ext cx="104562" cy="50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543" fill="norm" stroke="1" extrusionOk="0">
                  <a:moveTo>
                    <a:pt x="0" y="1751"/>
                  </a:moveTo>
                  <a:cubicBezTo>
                    <a:pt x="424" y="1208"/>
                    <a:pt x="847" y="666"/>
                    <a:pt x="2329" y="350"/>
                  </a:cubicBezTo>
                  <a:cubicBezTo>
                    <a:pt x="3812" y="33"/>
                    <a:pt x="6353" y="-57"/>
                    <a:pt x="8471" y="33"/>
                  </a:cubicBezTo>
                  <a:cubicBezTo>
                    <a:pt x="10588" y="124"/>
                    <a:pt x="12282" y="395"/>
                    <a:pt x="13129" y="1073"/>
                  </a:cubicBezTo>
                  <a:cubicBezTo>
                    <a:pt x="13976" y="1751"/>
                    <a:pt x="13976" y="2835"/>
                    <a:pt x="12706" y="4146"/>
                  </a:cubicBezTo>
                  <a:cubicBezTo>
                    <a:pt x="11435" y="5456"/>
                    <a:pt x="8894" y="6992"/>
                    <a:pt x="8682" y="8529"/>
                  </a:cubicBezTo>
                  <a:cubicBezTo>
                    <a:pt x="8471" y="10065"/>
                    <a:pt x="10588" y="11602"/>
                    <a:pt x="13341" y="13002"/>
                  </a:cubicBezTo>
                  <a:cubicBezTo>
                    <a:pt x="16094" y="14403"/>
                    <a:pt x="19482" y="15669"/>
                    <a:pt x="20541" y="16979"/>
                  </a:cubicBezTo>
                  <a:cubicBezTo>
                    <a:pt x="21600" y="18289"/>
                    <a:pt x="20329" y="19645"/>
                    <a:pt x="18212" y="20413"/>
                  </a:cubicBezTo>
                  <a:cubicBezTo>
                    <a:pt x="16094" y="21181"/>
                    <a:pt x="13129" y="21362"/>
                    <a:pt x="10165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1526777" y="2665597"/>
              <a:ext cx="118025" cy="49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515" fill="norm" stroke="1" extrusionOk="0">
                  <a:moveTo>
                    <a:pt x="0" y="7023"/>
                  </a:moveTo>
                  <a:cubicBezTo>
                    <a:pt x="1516" y="9330"/>
                    <a:pt x="3032" y="11638"/>
                    <a:pt x="4547" y="13900"/>
                  </a:cubicBezTo>
                  <a:cubicBezTo>
                    <a:pt x="6063" y="16161"/>
                    <a:pt x="7579" y="18377"/>
                    <a:pt x="8337" y="19715"/>
                  </a:cubicBezTo>
                  <a:cubicBezTo>
                    <a:pt x="9095" y="21053"/>
                    <a:pt x="9095" y="21515"/>
                    <a:pt x="8716" y="21515"/>
                  </a:cubicBezTo>
                  <a:cubicBezTo>
                    <a:pt x="8337" y="21515"/>
                    <a:pt x="7579" y="21053"/>
                    <a:pt x="6253" y="19161"/>
                  </a:cubicBezTo>
                  <a:cubicBezTo>
                    <a:pt x="4926" y="17269"/>
                    <a:pt x="3032" y="13946"/>
                    <a:pt x="1895" y="10946"/>
                  </a:cubicBezTo>
                  <a:cubicBezTo>
                    <a:pt x="758" y="7946"/>
                    <a:pt x="379" y="5269"/>
                    <a:pt x="189" y="3653"/>
                  </a:cubicBezTo>
                  <a:cubicBezTo>
                    <a:pt x="0" y="2038"/>
                    <a:pt x="0" y="1484"/>
                    <a:pt x="568" y="1023"/>
                  </a:cubicBezTo>
                  <a:cubicBezTo>
                    <a:pt x="1137" y="561"/>
                    <a:pt x="2274" y="192"/>
                    <a:pt x="3789" y="53"/>
                  </a:cubicBezTo>
                  <a:cubicBezTo>
                    <a:pt x="5305" y="-85"/>
                    <a:pt x="7200" y="7"/>
                    <a:pt x="10232" y="792"/>
                  </a:cubicBezTo>
                  <a:cubicBezTo>
                    <a:pt x="13263" y="1577"/>
                    <a:pt x="17432" y="3053"/>
                    <a:pt x="19516" y="4346"/>
                  </a:cubicBezTo>
                  <a:cubicBezTo>
                    <a:pt x="21600" y="5638"/>
                    <a:pt x="21600" y="6746"/>
                    <a:pt x="19895" y="7577"/>
                  </a:cubicBezTo>
                  <a:cubicBezTo>
                    <a:pt x="18189" y="8407"/>
                    <a:pt x="14779" y="8961"/>
                    <a:pt x="11937" y="9238"/>
                  </a:cubicBezTo>
                  <a:cubicBezTo>
                    <a:pt x="9095" y="9515"/>
                    <a:pt x="6821" y="9515"/>
                    <a:pt x="4547" y="9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1700344" y="2731331"/>
              <a:ext cx="86793" cy="1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680" fill="norm" stroke="1" extrusionOk="0">
                  <a:moveTo>
                    <a:pt x="8743" y="989"/>
                  </a:moveTo>
                  <a:cubicBezTo>
                    <a:pt x="6171" y="335"/>
                    <a:pt x="3600" y="-320"/>
                    <a:pt x="2057" y="171"/>
                  </a:cubicBezTo>
                  <a:cubicBezTo>
                    <a:pt x="514" y="662"/>
                    <a:pt x="0" y="2298"/>
                    <a:pt x="0" y="5080"/>
                  </a:cubicBezTo>
                  <a:cubicBezTo>
                    <a:pt x="0" y="7862"/>
                    <a:pt x="514" y="11789"/>
                    <a:pt x="1800" y="14571"/>
                  </a:cubicBezTo>
                  <a:cubicBezTo>
                    <a:pt x="3086" y="17353"/>
                    <a:pt x="5143" y="18989"/>
                    <a:pt x="7457" y="19971"/>
                  </a:cubicBezTo>
                  <a:cubicBezTo>
                    <a:pt x="9771" y="20953"/>
                    <a:pt x="12343" y="21280"/>
                    <a:pt x="14914" y="18498"/>
                  </a:cubicBezTo>
                  <a:cubicBezTo>
                    <a:pt x="17486" y="15716"/>
                    <a:pt x="20057" y="9825"/>
                    <a:pt x="20829" y="6062"/>
                  </a:cubicBezTo>
                  <a:cubicBezTo>
                    <a:pt x="21600" y="2298"/>
                    <a:pt x="20571" y="662"/>
                    <a:pt x="18771" y="171"/>
                  </a:cubicBezTo>
                  <a:cubicBezTo>
                    <a:pt x="16971" y="-320"/>
                    <a:pt x="14400" y="335"/>
                    <a:pt x="11829" y="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1864738" y="2642431"/>
              <a:ext cx="76399" cy="18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156" fill="norm" stroke="1" extrusionOk="0">
                  <a:moveTo>
                    <a:pt x="13263" y="751"/>
                  </a:moveTo>
                  <a:cubicBezTo>
                    <a:pt x="10421" y="255"/>
                    <a:pt x="7579" y="-242"/>
                    <a:pt x="5305" y="130"/>
                  </a:cubicBezTo>
                  <a:cubicBezTo>
                    <a:pt x="3032" y="503"/>
                    <a:pt x="1326" y="1744"/>
                    <a:pt x="474" y="3358"/>
                  </a:cubicBezTo>
                  <a:cubicBezTo>
                    <a:pt x="-379" y="4972"/>
                    <a:pt x="-379" y="6958"/>
                    <a:pt x="3032" y="9317"/>
                  </a:cubicBezTo>
                  <a:cubicBezTo>
                    <a:pt x="6442" y="11675"/>
                    <a:pt x="13263" y="14406"/>
                    <a:pt x="16958" y="16392"/>
                  </a:cubicBezTo>
                  <a:cubicBezTo>
                    <a:pt x="20653" y="18379"/>
                    <a:pt x="21221" y="19620"/>
                    <a:pt x="19800" y="20365"/>
                  </a:cubicBezTo>
                  <a:cubicBezTo>
                    <a:pt x="18379" y="21110"/>
                    <a:pt x="14968" y="21358"/>
                    <a:pt x="12410" y="20986"/>
                  </a:cubicBezTo>
                  <a:cubicBezTo>
                    <a:pt x="9853" y="20613"/>
                    <a:pt x="8147" y="19620"/>
                    <a:pt x="7295" y="18379"/>
                  </a:cubicBezTo>
                  <a:cubicBezTo>
                    <a:pt x="6442" y="17137"/>
                    <a:pt x="6442" y="15648"/>
                    <a:pt x="6442" y="14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2016669" y="2439281"/>
              <a:ext cx="87959" cy="36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44" fill="norm" stroke="1" extrusionOk="0">
                  <a:moveTo>
                    <a:pt x="2857" y="0"/>
                  </a:moveTo>
                  <a:cubicBezTo>
                    <a:pt x="1314" y="3972"/>
                    <a:pt x="-229" y="7945"/>
                    <a:pt x="28" y="11421"/>
                  </a:cubicBezTo>
                  <a:cubicBezTo>
                    <a:pt x="285" y="14897"/>
                    <a:pt x="2342" y="17876"/>
                    <a:pt x="4400" y="19552"/>
                  </a:cubicBezTo>
                  <a:cubicBezTo>
                    <a:pt x="6457" y="21228"/>
                    <a:pt x="8514" y="21600"/>
                    <a:pt x="10571" y="21538"/>
                  </a:cubicBezTo>
                  <a:cubicBezTo>
                    <a:pt x="12628" y="21476"/>
                    <a:pt x="14685" y="20979"/>
                    <a:pt x="16485" y="20359"/>
                  </a:cubicBezTo>
                  <a:cubicBezTo>
                    <a:pt x="18285" y="19738"/>
                    <a:pt x="19828" y="18993"/>
                    <a:pt x="21371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2003027" y="2629781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2142727" y="2602369"/>
              <a:ext cx="101601" cy="12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0" fill="norm" stroke="1" extrusionOk="0">
                  <a:moveTo>
                    <a:pt x="0" y="7772"/>
                  </a:moveTo>
                  <a:cubicBezTo>
                    <a:pt x="1350" y="9189"/>
                    <a:pt x="2700" y="10605"/>
                    <a:pt x="4275" y="10782"/>
                  </a:cubicBezTo>
                  <a:cubicBezTo>
                    <a:pt x="5850" y="10959"/>
                    <a:pt x="7650" y="9897"/>
                    <a:pt x="9225" y="8658"/>
                  </a:cubicBezTo>
                  <a:cubicBezTo>
                    <a:pt x="10800" y="7418"/>
                    <a:pt x="12150" y="6002"/>
                    <a:pt x="12825" y="4408"/>
                  </a:cubicBezTo>
                  <a:cubicBezTo>
                    <a:pt x="13500" y="2815"/>
                    <a:pt x="13500" y="1044"/>
                    <a:pt x="12375" y="336"/>
                  </a:cubicBezTo>
                  <a:cubicBezTo>
                    <a:pt x="11250" y="-372"/>
                    <a:pt x="9000" y="-18"/>
                    <a:pt x="6750" y="1930"/>
                  </a:cubicBezTo>
                  <a:cubicBezTo>
                    <a:pt x="4500" y="3877"/>
                    <a:pt x="2250" y="7418"/>
                    <a:pt x="1125" y="10428"/>
                  </a:cubicBezTo>
                  <a:cubicBezTo>
                    <a:pt x="0" y="13438"/>
                    <a:pt x="0" y="15917"/>
                    <a:pt x="2025" y="17864"/>
                  </a:cubicBezTo>
                  <a:cubicBezTo>
                    <a:pt x="4050" y="19812"/>
                    <a:pt x="8100" y="21228"/>
                    <a:pt x="11700" y="20697"/>
                  </a:cubicBezTo>
                  <a:cubicBezTo>
                    <a:pt x="15300" y="20166"/>
                    <a:pt x="18450" y="17687"/>
                    <a:pt x="21600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2250677" y="2559931"/>
              <a:ext cx="101601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3812"/>
                  </a:moveTo>
                  <a:cubicBezTo>
                    <a:pt x="5400" y="7369"/>
                    <a:pt x="10800" y="10927"/>
                    <a:pt x="13725" y="13468"/>
                  </a:cubicBezTo>
                  <a:cubicBezTo>
                    <a:pt x="16650" y="16009"/>
                    <a:pt x="17100" y="17534"/>
                    <a:pt x="16875" y="18932"/>
                  </a:cubicBezTo>
                  <a:cubicBezTo>
                    <a:pt x="16650" y="20329"/>
                    <a:pt x="15750" y="21600"/>
                    <a:pt x="14850" y="21473"/>
                  </a:cubicBezTo>
                  <a:cubicBezTo>
                    <a:pt x="13950" y="21346"/>
                    <a:pt x="13050" y="19821"/>
                    <a:pt x="12600" y="17026"/>
                  </a:cubicBezTo>
                  <a:cubicBezTo>
                    <a:pt x="12150" y="14231"/>
                    <a:pt x="12150" y="10165"/>
                    <a:pt x="13725" y="7115"/>
                  </a:cubicBezTo>
                  <a:cubicBezTo>
                    <a:pt x="15300" y="4066"/>
                    <a:pt x="18450" y="20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2396727" y="2502781"/>
              <a:ext cx="44451" cy="18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6627"/>
                  </a:moveTo>
                  <a:cubicBezTo>
                    <a:pt x="4114" y="10800"/>
                    <a:pt x="8229" y="14973"/>
                    <a:pt x="11314" y="17673"/>
                  </a:cubicBezTo>
                  <a:cubicBezTo>
                    <a:pt x="14400" y="20373"/>
                    <a:pt x="16457" y="21600"/>
                    <a:pt x="17486" y="21232"/>
                  </a:cubicBezTo>
                  <a:cubicBezTo>
                    <a:pt x="18514" y="20864"/>
                    <a:pt x="18514" y="18900"/>
                    <a:pt x="19029" y="15095"/>
                  </a:cubicBezTo>
                  <a:cubicBezTo>
                    <a:pt x="19543" y="11291"/>
                    <a:pt x="20571" y="56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2499487" y="2534531"/>
              <a:ext cx="88261" cy="14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343" fill="norm" stroke="1" extrusionOk="0">
                  <a:moveTo>
                    <a:pt x="17809" y="0"/>
                  </a:moveTo>
                  <a:cubicBezTo>
                    <a:pt x="15297" y="304"/>
                    <a:pt x="12785" y="608"/>
                    <a:pt x="9772" y="2890"/>
                  </a:cubicBezTo>
                  <a:cubicBezTo>
                    <a:pt x="6758" y="5172"/>
                    <a:pt x="3241" y="9431"/>
                    <a:pt x="1483" y="12473"/>
                  </a:cubicBezTo>
                  <a:cubicBezTo>
                    <a:pt x="-275" y="15515"/>
                    <a:pt x="-275" y="17341"/>
                    <a:pt x="478" y="18862"/>
                  </a:cubicBezTo>
                  <a:cubicBezTo>
                    <a:pt x="1232" y="20383"/>
                    <a:pt x="2739" y="21600"/>
                    <a:pt x="6004" y="21296"/>
                  </a:cubicBezTo>
                  <a:cubicBezTo>
                    <a:pt x="9269" y="20992"/>
                    <a:pt x="14292" y="19166"/>
                    <a:pt x="17306" y="15820"/>
                  </a:cubicBezTo>
                  <a:cubicBezTo>
                    <a:pt x="20320" y="12473"/>
                    <a:pt x="21325" y="7606"/>
                    <a:pt x="20823" y="4715"/>
                  </a:cubicBezTo>
                  <a:cubicBezTo>
                    <a:pt x="20320" y="1825"/>
                    <a:pt x="18311" y="913"/>
                    <a:pt x="16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2580877" y="2490081"/>
              <a:ext cx="165101" cy="20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4008"/>
                  </a:moveTo>
                  <a:cubicBezTo>
                    <a:pt x="1108" y="3340"/>
                    <a:pt x="2215" y="2672"/>
                    <a:pt x="4015" y="3006"/>
                  </a:cubicBezTo>
                  <a:cubicBezTo>
                    <a:pt x="5815" y="3340"/>
                    <a:pt x="8308" y="4676"/>
                    <a:pt x="10385" y="7460"/>
                  </a:cubicBezTo>
                  <a:cubicBezTo>
                    <a:pt x="12462" y="10243"/>
                    <a:pt x="14123" y="14474"/>
                    <a:pt x="14954" y="17258"/>
                  </a:cubicBezTo>
                  <a:cubicBezTo>
                    <a:pt x="15785" y="20041"/>
                    <a:pt x="15785" y="21377"/>
                    <a:pt x="15231" y="21489"/>
                  </a:cubicBezTo>
                  <a:cubicBezTo>
                    <a:pt x="14677" y="21600"/>
                    <a:pt x="13569" y="20487"/>
                    <a:pt x="13015" y="17369"/>
                  </a:cubicBezTo>
                  <a:cubicBezTo>
                    <a:pt x="12462" y="14252"/>
                    <a:pt x="12462" y="9130"/>
                    <a:pt x="13985" y="5901"/>
                  </a:cubicBezTo>
                  <a:cubicBezTo>
                    <a:pt x="15508" y="2672"/>
                    <a:pt x="18554" y="13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2777727" y="2686931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97023" y="1818712"/>
              <a:ext cx="62702" cy="31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416" fill="norm" stroke="1" extrusionOk="0">
                  <a:moveTo>
                    <a:pt x="831" y="10611"/>
                  </a:moveTo>
                  <a:cubicBezTo>
                    <a:pt x="4881" y="13043"/>
                    <a:pt x="8931" y="15475"/>
                    <a:pt x="11968" y="16977"/>
                  </a:cubicBezTo>
                  <a:cubicBezTo>
                    <a:pt x="15006" y="18479"/>
                    <a:pt x="17031" y="19051"/>
                    <a:pt x="18381" y="19766"/>
                  </a:cubicBezTo>
                  <a:cubicBezTo>
                    <a:pt x="19731" y="20482"/>
                    <a:pt x="20406" y="21340"/>
                    <a:pt x="19731" y="21411"/>
                  </a:cubicBezTo>
                  <a:cubicBezTo>
                    <a:pt x="19056" y="21483"/>
                    <a:pt x="17031" y="20768"/>
                    <a:pt x="12981" y="18408"/>
                  </a:cubicBezTo>
                  <a:cubicBezTo>
                    <a:pt x="8931" y="16047"/>
                    <a:pt x="2856" y="12042"/>
                    <a:pt x="831" y="8823"/>
                  </a:cubicBezTo>
                  <a:cubicBezTo>
                    <a:pt x="-1194" y="5605"/>
                    <a:pt x="831" y="3173"/>
                    <a:pt x="3193" y="1743"/>
                  </a:cubicBezTo>
                  <a:cubicBezTo>
                    <a:pt x="5556" y="312"/>
                    <a:pt x="8256" y="-117"/>
                    <a:pt x="10619" y="26"/>
                  </a:cubicBezTo>
                  <a:cubicBezTo>
                    <a:pt x="12981" y="169"/>
                    <a:pt x="15006" y="884"/>
                    <a:pt x="15006" y="1957"/>
                  </a:cubicBezTo>
                  <a:cubicBezTo>
                    <a:pt x="15006" y="3030"/>
                    <a:pt x="12981" y="4460"/>
                    <a:pt x="12644" y="5533"/>
                  </a:cubicBezTo>
                  <a:cubicBezTo>
                    <a:pt x="12306" y="6606"/>
                    <a:pt x="13656" y="7321"/>
                    <a:pt x="15006" y="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308519" y="1804281"/>
              <a:ext cx="56209" cy="6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59" fill="norm" stroke="1" extrusionOk="0">
                  <a:moveTo>
                    <a:pt x="6844" y="6703"/>
                  </a:moveTo>
                  <a:cubicBezTo>
                    <a:pt x="3644" y="9683"/>
                    <a:pt x="444" y="12662"/>
                    <a:pt x="44" y="15641"/>
                  </a:cubicBezTo>
                  <a:cubicBezTo>
                    <a:pt x="-356" y="18621"/>
                    <a:pt x="2044" y="21600"/>
                    <a:pt x="4044" y="21228"/>
                  </a:cubicBezTo>
                  <a:cubicBezTo>
                    <a:pt x="6044" y="20855"/>
                    <a:pt x="7644" y="17131"/>
                    <a:pt x="8444" y="13034"/>
                  </a:cubicBezTo>
                  <a:cubicBezTo>
                    <a:pt x="9244" y="8938"/>
                    <a:pt x="9244" y="4469"/>
                    <a:pt x="11244" y="2234"/>
                  </a:cubicBezTo>
                  <a:cubicBezTo>
                    <a:pt x="13244" y="0"/>
                    <a:pt x="17244" y="0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377427" y="1740781"/>
              <a:ext cx="69860" cy="9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0936" fill="norm" stroke="1" extrusionOk="0">
                  <a:moveTo>
                    <a:pt x="11435" y="2757"/>
                  </a:moveTo>
                  <a:cubicBezTo>
                    <a:pt x="8894" y="1379"/>
                    <a:pt x="6353" y="0"/>
                    <a:pt x="4129" y="230"/>
                  </a:cubicBezTo>
                  <a:cubicBezTo>
                    <a:pt x="1906" y="460"/>
                    <a:pt x="0" y="2298"/>
                    <a:pt x="0" y="4136"/>
                  </a:cubicBezTo>
                  <a:cubicBezTo>
                    <a:pt x="0" y="5974"/>
                    <a:pt x="1906" y="7813"/>
                    <a:pt x="4447" y="8962"/>
                  </a:cubicBezTo>
                  <a:cubicBezTo>
                    <a:pt x="6988" y="10111"/>
                    <a:pt x="10165" y="10570"/>
                    <a:pt x="13341" y="11030"/>
                  </a:cubicBezTo>
                  <a:cubicBezTo>
                    <a:pt x="16518" y="11489"/>
                    <a:pt x="19694" y="11949"/>
                    <a:pt x="20647" y="13787"/>
                  </a:cubicBezTo>
                  <a:cubicBezTo>
                    <a:pt x="21600" y="15626"/>
                    <a:pt x="20329" y="18843"/>
                    <a:pt x="18106" y="20221"/>
                  </a:cubicBezTo>
                  <a:cubicBezTo>
                    <a:pt x="15882" y="21600"/>
                    <a:pt x="12706" y="21140"/>
                    <a:pt x="11753" y="17464"/>
                  </a:cubicBezTo>
                  <a:cubicBezTo>
                    <a:pt x="10800" y="13787"/>
                    <a:pt x="12071" y="6894"/>
                    <a:pt x="133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459977" y="1562981"/>
              <a:ext cx="139701" cy="22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0"/>
                  </a:moveTo>
                  <a:cubicBezTo>
                    <a:pt x="982" y="4400"/>
                    <a:pt x="1964" y="8800"/>
                    <a:pt x="3436" y="12200"/>
                  </a:cubicBezTo>
                  <a:cubicBezTo>
                    <a:pt x="4909" y="15600"/>
                    <a:pt x="6873" y="18000"/>
                    <a:pt x="9491" y="19500"/>
                  </a:cubicBezTo>
                  <a:cubicBezTo>
                    <a:pt x="12109" y="21000"/>
                    <a:pt x="15382" y="21600"/>
                    <a:pt x="17509" y="21500"/>
                  </a:cubicBezTo>
                  <a:cubicBezTo>
                    <a:pt x="19636" y="21400"/>
                    <a:pt x="20618" y="20600"/>
                    <a:pt x="2160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459715" y="1632831"/>
              <a:ext cx="14631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4667" y="21600"/>
                  </a:moveTo>
                  <a:cubicBezTo>
                    <a:pt x="2507" y="20400"/>
                    <a:pt x="347" y="19200"/>
                    <a:pt x="39" y="17700"/>
                  </a:cubicBezTo>
                  <a:cubicBezTo>
                    <a:pt x="-270" y="16200"/>
                    <a:pt x="1273" y="14400"/>
                    <a:pt x="5130" y="11400"/>
                  </a:cubicBezTo>
                  <a:cubicBezTo>
                    <a:pt x="8987" y="8400"/>
                    <a:pt x="15159" y="4200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666088" y="1505831"/>
              <a:ext cx="212990" cy="22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6" fill="norm" stroke="1" extrusionOk="0">
                  <a:moveTo>
                    <a:pt x="10613" y="0"/>
                  </a:moveTo>
                  <a:cubicBezTo>
                    <a:pt x="10399" y="5152"/>
                    <a:pt x="10185" y="10305"/>
                    <a:pt x="9651" y="13673"/>
                  </a:cubicBezTo>
                  <a:cubicBezTo>
                    <a:pt x="9116" y="17042"/>
                    <a:pt x="8261" y="18628"/>
                    <a:pt x="7298" y="19717"/>
                  </a:cubicBezTo>
                  <a:cubicBezTo>
                    <a:pt x="6336" y="20807"/>
                    <a:pt x="5267" y="21402"/>
                    <a:pt x="4197" y="21501"/>
                  </a:cubicBezTo>
                  <a:cubicBezTo>
                    <a:pt x="3128" y="21600"/>
                    <a:pt x="2059" y="21204"/>
                    <a:pt x="1310" y="20312"/>
                  </a:cubicBezTo>
                  <a:cubicBezTo>
                    <a:pt x="562" y="19420"/>
                    <a:pt x="134" y="18033"/>
                    <a:pt x="27" y="16745"/>
                  </a:cubicBezTo>
                  <a:cubicBezTo>
                    <a:pt x="-80" y="15457"/>
                    <a:pt x="134" y="14268"/>
                    <a:pt x="669" y="13376"/>
                  </a:cubicBezTo>
                  <a:cubicBezTo>
                    <a:pt x="1203" y="12484"/>
                    <a:pt x="2059" y="11890"/>
                    <a:pt x="3556" y="11494"/>
                  </a:cubicBezTo>
                  <a:cubicBezTo>
                    <a:pt x="5053" y="11097"/>
                    <a:pt x="7191" y="10899"/>
                    <a:pt x="9758" y="11494"/>
                  </a:cubicBezTo>
                  <a:cubicBezTo>
                    <a:pt x="12324" y="12088"/>
                    <a:pt x="15318" y="13475"/>
                    <a:pt x="17350" y="14169"/>
                  </a:cubicBezTo>
                  <a:cubicBezTo>
                    <a:pt x="19381" y="14862"/>
                    <a:pt x="20451" y="14862"/>
                    <a:pt x="21520" y="14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899070" y="1425373"/>
              <a:ext cx="100658" cy="35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73" fill="norm" stroke="1" extrusionOk="0">
                  <a:moveTo>
                    <a:pt x="21400" y="21473"/>
                  </a:moveTo>
                  <a:cubicBezTo>
                    <a:pt x="15550" y="17230"/>
                    <a:pt x="9700" y="12987"/>
                    <a:pt x="5875" y="9837"/>
                  </a:cubicBezTo>
                  <a:cubicBezTo>
                    <a:pt x="2050" y="6687"/>
                    <a:pt x="250" y="4630"/>
                    <a:pt x="25" y="3152"/>
                  </a:cubicBezTo>
                  <a:cubicBezTo>
                    <a:pt x="-200" y="1673"/>
                    <a:pt x="1150" y="773"/>
                    <a:pt x="2950" y="323"/>
                  </a:cubicBezTo>
                  <a:cubicBezTo>
                    <a:pt x="4750" y="-127"/>
                    <a:pt x="7000" y="-127"/>
                    <a:pt x="9700" y="452"/>
                  </a:cubicBezTo>
                  <a:cubicBezTo>
                    <a:pt x="12400" y="1030"/>
                    <a:pt x="15550" y="2187"/>
                    <a:pt x="17575" y="3087"/>
                  </a:cubicBezTo>
                  <a:cubicBezTo>
                    <a:pt x="19600" y="3987"/>
                    <a:pt x="20500" y="4630"/>
                    <a:pt x="20950" y="5337"/>
                  </a:cubicBezTo>
                  <a:cubicBezTo>
                    <a:pt x="21400" y="6044"/>
                    <a:pt x="21400" y="6816"/>
                    <a:pt x="20050" y="7394"/>
                  </a:cubicBezTo>
                  <a:cubicBezTo>
                    <a:pt x="18700" y="7973"/>
                    <a:pt x="16000" y="8359"/>
                    <a:pt x="12625" y="8487"/>
                  </a:cubicBezTo>
                  <a:cubicBezTo>
                    <a:pt x="9250" y="8616"/>
                    <a:pt x="5200" y="8487"/>
                    <a:pt x="3625" y="8102"/>
                  </a:cubicBezTo>
                  <a:cubicBezTo>
                    <a:pt x="2050" y="7716"/>
                    <a:pt x="2950" y="7073"/>
                    <a:pt x="3850" y="6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1006077" y="1340731"/>
              <a:ext cx="170443" cy="20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16" fill="norm" stroke="1" extrusionOk="0">
                  <a:moveTo>
                    <a:pt x="0" y="10125"/>
                  </a:moveTo>
                  <a:cubicBezTo>
                    <a:pt x="3200" y="11925"/>
                    <a:pt x="6400" y="13725"/>
                    <a:pt x="8267" y="15188"/>
                  </a:cubicBezTo>
                  <a:cubicBezTo>
                    <a:pt x="10133" y="16650"/>
                    <a:pt x="10667" y="17775"/>
                    <a:pt x="10933" y="18900"/>
                  </a:cubicBezTo>
                  <a:cubicBezTo>
                    <a:pt x="11200" y="20025"/>
                    <a:pt x="11200" y="21150"/>
                    <a:pt x="10667" y="21375"/>
                  </a:cubicBezTo>
                  <a:cubicBezTo>
                    <a:pt x="10133" y="21600"/>
                    <a:pt x="9067" y="20925"/>
                    <a:pt x="8400" y="18450"/>
                  </a:cubicBezTo>
                  <a:cubicBezTo>
                    <a:pt x="7733" y="15975"/>
                    <a:pt x="7467" y="11700"/>
                    <a:pt x="7333" y="8888"/>
                  </a:cubicBezTo>
                  <a:cubicBezTo>
                    <a:pt x="7200" y="6075"/>
                    <a:pt x="7200" y="4725"/>
                    <a:pt x="7867" y="4275"/>
                  </a:cubicBezTo>
                  <a:cubicBezTo>
                    <a:pt x="8533" y="3825"/>
                    <a:pt x="9867" y="4275"/>
                    <a:pt x="11600" y="5288"/>
                  </a:cubicBezTo>
                  <a:cubicBezTo>
                    <a:pt x="13333" y="6300"/>
                    <a:pt x="15467" y="7875"/>
                    <a:pt x="16800" y="9225"/>
                  </a:cubicBezTo>
                  <a:cubicBezTo>
                    <a:pt x="18133" y="10575"/>
                    <a:pt x="18667" y="11700"/>
                    <a:pt x="19333" y="12713"/>
                  </a:cubicBezTo>
                  <a:cubicBezTo>
                    <a:pt x="20000" y="13725"/>
                    <a:pt x="20800" y="14625"/>
                    <a:pt x="21200" y="14400"/>
                  </a:cubicBezTo>
                  <a:cubicBezTo>
                    <a:pt x="21600" y="14175"/>
                    <a:pt x="21600" y="12825"/>
                    <a:pt x="20933" y="10238"/>
                  </a:cubicBezTo>
                  <a:cubicBezTo>
                    <a:pt x="20267" y="7650"/>
                    <a:pt x="18933" y="3825"/>
                    <a:pt x="17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1190733" y="1275426"/>
              <a:ext cx="151895" cy="15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056" fill="norm" stroke="1" extrusionOk="0">
                  <a:moveTo>
                    <a:pt x="8928" y="8022"/>
                  </a:moveTo>
                  <a:cubicBezTo>
                    <a:pt x="7728" y="7158"/>
                    <a:pt x="6528" y="6294"/>
                    <a:pt x="5178" y="6150"/>
                  </a:cubicBezTo>
                  <a:cubicBezTo>
                    <a:pt x="3828" y="6006"/>
                    <a:pt x="2328" y="6582"/>
                    <a:pt x="1428" y="8310"/>
                  </a:cubicBezTo>
                  <a:cubicBezTo>
                    <a:pt x="528" y="10038"/>
                    <a:pt x="228" y="12918"/>
                    <a:pt x="78" y="15078"/>
                  </a:cubicBezTo>
                  <a:cubicBezTo>
                    <a:pt x="-72" y="17238"/>
                    <a:pt x="-72" y="18678"/>
                    <a:pt x="678" y="19686"/>
                  </a:cubicBezTo>
                  <a:cubicBezTo>
                    <a:pt x="1428" y="20694"/>
                    <a:pt x="2928" y="21270"/>
                    <a:pt x="4128" y="20982"/>
                  </a:cubicBezTo>
                  <a:cubicBezTo>
                    <a:pt x="5328" y="20694"/>
                    <a:pt x="6228" y="19542"/>
                    <a:pt x="6678" y="18246"/>
                  </a:cubicBezTo>
                  <a:cubicBezTo>
                    <a:pt x="7128" y="16950"/>
                    <a:pt x="7128" y="15510"/>
                    <a:pt x="6678" y="12918"/>
                  </a:cubicBezTo>
                  <a:cubicBezTo>
                    <a:pt x="6228" y="10326"/>
                    <a:pt x="5328" y="6582"/>
                    <a:pt x="5628" y="4998"/>
                  </a:cubicBezTo>
                  <a:cubicBezTo>
                    <a:pt x="5928" y="3414"/>
                    <a:pt x="7428" y="3990"/>
                    <a:pt x="9228" y="5286"/>
                  </a:cubicBezTo>
                  <a:cubicBezTo>
                    <a:pt x="11028" y="6582"/>
                    <a:pt x="13128" y="8598"/>
                    <a:pt x="14778" y="10182"/>
                  </a:cubicBezTo>
                  <a:cubicBezTo>
                    <a:pt x="16428" y="11766"/>
                    <a:pt x="17628" y="12918"/>
                    <a:pt x="17478" y="13350"/>
                  </a:cubicBezTo>
                  <a:cubicBezTo>
                    <a:pt x="17328" y="13782"/>
                    <a:pt x="15828" y="13494"/>
                    <a:pt x="14778" y="12486"/>
                  </a:cubicBezTo>
                  <a:cubicBezTo>
                    <a:pt x="13728" y="11478"/>
                    <a:pt x="13128" y="9750"/>
                    <a:pt x="13428" y="7446"/>
                  </a:cubicBezTo>
                  <a:cubicBezTo>
                    <a:pt x="13728" y="5142"/>
                    <a:pt x="14928" y="2262"/>
                    <a:pt x="16428" y="966"/>
                  </a:cubicBezTo>
                  <a:cubicBezTo>
                    <a:pt x="17928" y="-330"/>
                    <a:pt x="19728" y="-42"/>
                    <a:pt x="21528" y="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1360546" y="1262535"/>
              <a:ext cx="166232" cy="12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32" fill="norm" stroke="1" extrusionOk="0">
                  <a:moveTo>
                    <a:pt x="2607" y="329"/>
                  </a:moveTo>
                  <a:cubicBezTo>
                    <a:pt x="1240" y="-20"/>
                    <a:pt x="-127" y="-368"/>
                    <a:pt x="10" y="851"/>
                  </a:cubicBezTo>
                  <a:cubicBezTo>
                    <a:pt x="146" y="2071"/>
                    <a:pt x="1787" y="4858"/>
                    <a:pt x="4658" y="7819"/>
                  </a:cubicBezTo>
                  <a:cubicBezTo>
                    <a:pt x="7529" y="10780"/>
                    <a:pt x="11630" y="13916"/>
                    <a:pt x="14638" y="16180"/>
                  </a:cubicBezTo>
                  <a:cubicBezTo>
                    <a:pt x="17645" y="18445"/>
                    <a:pt x="19559" y="19838"/>
                    <a:pt x="21473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1425177" y="1249387"/>
              <a:ext cx="57151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215"/>
                  </a:moveTo>
                  <a:cubicBezTo>
                    <a:pt x="17600" y="29"/>
                    <a:pt x="13600" y="-157"/>
                    <a:pt x="11200" y="215"/>
                  </a:cubicBezTo>
                  <a:cubicBezTo>
                    <a:pt x="8800" y="588"/>
                    <a:pt x="8000" y="1519"/>
                    <a:pt x="6400" y="5150"/>
                  </a:cubicBezTo>
                  <a:cubicBezTo>
                    <a:pt x="4800" y="8781"/>
                    <a:pt x="2400" y="15112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1082277" y="1695199"/>
              <a:ext cx="196851" cy="2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6" fill="norm" stroke="1" extrusionOk="0">
                  <a:moveTo>
                    <a:pt x="0" y="1807"/>
                  </a:moveTo>
                  <a:cubicBezTo>
                    <a:pt x="0" y="859"/>
                    <a:pt x="0" y="-88"/>
                    <a:pt x="116" y="7"/>
                  </a:cubicBezTo>
                  <a:cubicBezTo>
                    <a:pt x="232" y="101"/>
                    <a:pt x="465" y="1238"/>
                    <a:pt x="581" y="4175"/>
                  </a:cubicBezTo>
                  <a:cubicBezTo>
                    <a:pt x="697" y="7112"/>
                    <a:pt x="697" y="11849"/>
                    <a:pt x="697" y="14786"/>
                  </a:cubicBezTo>
                  <a:cubicBezTo>
                    <a:pt x="697" y="17723"/>
                    <a:pt x="697" y="18859"/>
                    <a:pt x="1045" y="19807"/>
                  </a:cubicBezTo>
                  <a:cubicBezTo>
                    <a:pt x="1394" y="20754"/>
                    <a:pt x="2090" y="21512"/>
                    <a:pt x="5574" y="20375"/>
                  </a:cubicBezTo>
                  <a:cubicBezTo>
                    <a:pt x="9058" y="19238"/>
                    <a:pt x="15329" y="16207"/>
                    <a:pt x="21600" y="13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3209527" y="2540881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4400"/>
                    <a:pt x="7945" y="7200"/>
                    <a:pt x="11545" y="3600"/>
                  </a:cubicBezTo>
                  <a:cubicBezTo>
                    <a:pt x="15145" y="0"/>
                    <a:pt x="183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3247627" y="2623431"/>
              <a:ext cx="247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8" y="19200"/>
                    <a:pt x="6277" y="16800"/>
                    <a:pt x="9877" y="13200"/>
                  </a:cubicBezTo>
                  <a:cubicBezTo>
                    <a:pt x="13477" y="9600"/>
                    <a:pt x="1753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3874843" y="2425605"/>
              <a:ext cx="148595" cy="55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295" fill="norm" stroke="1" extrusionOk="0">
                  <a:moveTo>
                    <a:pt x="1073" y="6419"/>
                  </a:moveTo>
                  <a:cubicBezTo>
                    <a:pt x="2533" y="8710"/>
                    <a:pt x="3992" y="11001"/>
                    <a:pt x="5160" y="13374"/>
                  </a:cubicBezTo>
                  <a:cubicBezTo>
                    <a:pt x="6328" y="15747"/>
                    <a:pt x="7203" y="18201"/>
                    <a:pt x="7641" y="19633"/>
                  </a:cubicBezTo>
                  <a:cubicBezTo>
                    <a:pt x="8079" y="21065"/>
                    <a:pt x="8079" y="21474"/>
                    <a:pt x="7641" y="21229"/>
                  </a:cubicBezTo>
                  <a:cubicBezTo>
                    <a:pt x="7203" y="20983"/>
                    <a:pt x="6328" y="20083"/>
                    <a:pt x="5014" y="18201"/>
                  </a:cubicBezTo>
                  <a:cubicBezTo>
                    <a:pt x="3700" y="16319"/>
                    <a:pt x="1949" y="13456"/>
                    <a:pt x="928" y="10797"/>
                  </a:cubicBezTo>
                  <a:cubicBezTo>
                    <a:pt x="-94" y="8138"/>
                    <a:pt x="-386" y="5683"/>
                    <a:pt x="636" y="3924"/>
                  </a:cubicBezTo>
                  <a:cubicBezTo>
                    <a:pt x="1657" y="2165"/>
                    <a:pt x="3992" y="1101"/>
                    <a:pt x="6036" y="529"/>
                  </a:cubicBezTo>
                  <a:cubicBezTo>
                    <a:pt x="8079" y="-44"/>
                    <a:pt x="9830" y="-126"/>
                    <a:pt x="12019" y="160"/>
                  </a:cubicBezTo>
                  <a:cubicBezTo>
                    <a:pt x="14209" y="447"/>
                    <a:pt x="16836" y="1101"/>
                    <a:pt x="18587" y="1919"/>
                  </a:cubicBezTo>
                  <a:cubicBezTo>
                    <a:pt x="20338" y="2738"/>
                    <a:pt x="21214" y="3719"/>
                    <a:pt x="19755" y="4660"/>
                  </a:cubicBezTo>
                  <a:cubicBezTo>
                    <a:pt x="18295" y="5601"/>
                    <a:pt x="14500" y="6501"/>
                    <a:pt x="11873" y="6992"/>
                  </a:cubicBezTo>
                  <a:cubicBezTo>
                    <a:pt x="9246" y="7483"/>
                    <a:pt x="7787" y="7565"/>
                    <a:pt x="5744" y="7606"/>
                  </a:cubicBezTo>
                  <a:cubicBezTo>
                    <a:pt x="3700" y="7647"/>
                    <a:pt x="1073" y="7647"/>
                    <a:pt x="782" y="7565"/>
                  </a:cubicBezTo>
                  <a:cubicBezTo>
                    <a:pt x="490" y="7483"/>
                    <a:pt x="2533" y="7319"/>
                    <a:pt x="4576" y="7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4043079" y="2431860"/>
              <a:ext cx="169749" cy="17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24" fill="norm" stroke="1" extrusionOk="0">
                  <a:moveTo>
                    <a:pt x="3786" y="9169"/>
                  </a:moveTo>
                  <a:cubicBezTo>
                    <a:pt x="2986" y="8165"/>
                    <a:pt x="2186" y="7160"/>
                    <a:pt x="1386" y="5653"/>
                  </a:cubicBezTo>
                  <a:cubicBezTo>
                    <a:pt x="586" y="4146"/>
                    <a:pt x="-214" y="2137"/>
                    <a:pt x="53" y="1006"/>
                  </a:cubicBezTo>
                  <a:cubicBezTo>
                    <a:pt x="319" y="-124"/>
                    <a:pt x="1653" y="-375"/>
                    <a:pt x="3519" y="630"/>
                  </a:cubicBezTo>
                  <a:cubicBezTo>
                    <a:pt x="5386" y="1634"/>
                    <a:pt x="7786" y="3895"/>
                    <a:pt x="9653" y="6658"/>
                  </a:cubicBezTo>
                  <a:cubicBezTo>
                    <a:pt x="11519" y="9420"/>
                    <a:pt x="12853" y="12685"/>
                    <a:pt x="13253" y="15323"/>
                  </a:cubicBezTo>
                  <a:cubicBezTo>
                    <a:pt x="13653" y="17960"/>
                    <a:pt x="13119" y="19969"/>
                    <a:pt x="12319" y="20597"/>
                  </a:cubicBezTo>
                  <a:cubicBezTo>
                    <a:pt x="11519" y="21225"/>
                    <a:pt x="10453" y="20472"/>
                    <a:pt x="9919" y="19341"/>
                  </a:cubicBezTo>
                  <a:cubicBezTo>
                    <a:pt x="9386" y="18211"/>
                    <a:pt x="9386" y="16704"/>
                    <a:pt x="11386" y="13690"/>
                  </a:cubicBezTo>
                  <a:cubicBezTo>
                    <a:pt x="13386" y="10676"/>
                    <a:pt x="17386" y="6155"/>
                    <a:pt x="21386" y="1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4301727" y="2413881"/>
              <a:ext cx="38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4320"/>
                    <a:pt x="12000" y="8640"/>
                    <a:pt x="15600" y="12240"/>
                  </a:cubicBezTo>
                  <a:cubicBezTo>
                    <a:pt x="19200" y="15840"/>
                    <a:pt x="204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4314427" y="2337681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4443134" y="2409647"/>
              <a:ext cx="87194" cy="1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144" fill="norm" stroke="1" extrusionOk="0">
                  <a:moveTo>
                    <a:pt x="21185" y="2187"/>
                  </a:moveTo>
                  <a:cubicBezTo>
                    <a:pt x="18099" y="1094"/>
                    <a:pt x="15014" y="0"/>
                    <a:pt x="12442" y="0"/>
                  </a:cubicBezTo>
                  <a:cubicBezTo>
                    <a:pt x="9871" y="0"/>
                    <a:pt x="7814" y="1094"/>
                    <a:pt x="5499" y="3418"/>
                  </a:cubicBezTo>
                  <a:cubicBezTo>
                    <a:pt x="3185" y="5742"/>
                    <a:pt x="614" y="9296"/>
                    <a:pt x="99" y="12441"/>
                  </a:cubicBezTo>
                  <a:cubicBezTo>
                    <a:pt x="-415" y="15585"/>
                    <a:pt x="1128" y="18319"/>
                    <a:pt x="3185" y="19823"/>
                  </a:cubicBezTo>
                  <a:cubicBezTo>
                    <a:pt x="5242" y="21327"/>
                    <a:pt x="7814" y="21600"/>
                    <a:pt x="10128" y="20370"/>
                  </a:cubicBezTo>
                  <a:cubicBezTo>
                    <a:pt x="12442" y="19139"/>
                    <a:pt x="14499" y="16405"/>
                    <a:pt x="15014" y="13397"/>
                  </a:cubicBezTo>
                  <a:cubicBezTo>
                    <a:pt x="15528" y="10390"/>
                    <a:pt x="14499" y="7109"/>
                    <a:pt x="13471" y="3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4517627" y="2363085"/>
              <a:ext cx="196851" cy="18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5040"/>
                  </a:moveTo>
                  <a:cubicBezTo>
                    <a:pt x="0" y="3600"/>
                    <a:pt x="0" y="2160"/>
                    <a:pt x="581" y="1200"/>
                  </a:cubicBezTo>
                  <a:cubicBezTo>
                    <a:pt x="1161" y="240"/>
                    <a:pt x="2323" y="-240"/>
                    <a:pt x="3948" y="120"/>
                  </a:cubicBezTo>
                  <a:cubicBezTo>
                    <a:pt x="5574" y="480"/>
                    <a:pt x="7665" y="1680"/>
                    <a:pt x="9523" y="4920"/>
                  </a:cubicBezTo>
                  <a:cubicBezTo>
                    <a:pt x="11381" y="8160"/>
                    <a:pt x="13006" y="13440"/>
                    <a:pt x="13703" y="16680"/>
                  </a:cubicBezTo>
                  <a:cubicBezTo>
                    <a:pt x="14400" y="19920"/>
                    <a:pt x="14168" y="21120"/>
                    <a:pt x="13703" y="21240"/>
                  </a:cubicBezTo>
                  <a:cubicBezTo>
                    <a:pt x="13239" y="21360"/>
                    <a:pt x="12542" y="20400"/>
                    <a:pt x="12310" y="17880"/>
                  </a:cubicBezTo>
                  <a:cubicBezTo>
                    <a:pt x="12077" y="15360"/>
                    <a:pt x="12310" y="11280"/>
                    <a:pt x="13355" y="8160"/>
                  </a:cubicBezTo>
                  <a:cubicBezTo>
                    <a:pt x="14400" y="5040"/>
                    <a:pt x="16258" y="2880"/>
                    <a:pt x="17768" y="2040"/>
                  </a:cubicBezTo>
                  <a:cubicBezTo>
                    <a:pt x="19277" y="1200"/>
                    <a:pt x="20439" y="16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4752577" y="2470480"/>
              <a:ext cx="203201" cy="12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3334"/>
                  </a:moveTo>
                  <a:cubicBezTo>
                    <a:pt x="675" y="1894"/>
                    <a:pt x="1350" y="454"/>
                    <a:pt x="2250" y="94"/>
                  </a:cubicBezTo>
                  <a:cubicBezTo>
                    <a:pt x="3150" y="-266"/>
                    <a:pt x="4275" y="454"/>
                    <a:pt x="5175" y="1534"/>
                  </a:cubicBezTo>
                  <a:cubicBezTo>
                    <a:pt x="6075" y="2614"/>
                    <a:pt x="6750" y="4054"/>
                    <a:pt x="7088" y="6574"/>
                  </a:cubicBezTo>
                  <a:cubicBezTo>
                    <a:pt x="7425" y="9094"/>
                    <a:pt x="7425" y="12694"/>
                    <a:pt x="7088" y="15214"/>
                  </a:cubicBezTo>
                  <a:cubicBezTo>
                    <a:pt x="6750" y="17734"/>
                    <a:pt x="6075" y="19174"/>
                    <a:pt x="6300" y="20074"/>
                  </a:cubicBezTo>
                  <a:cubicBezTo>
                    <a:pt x="6525" y="20974"/>
                    <a:pt x="7650" y="21334"/>
                    <a:pt x="10350" y="20614"/>
                  </a:cubicBezTo>
                  <a:cubicBezTo>
                    <a:pt x="13050" y="19894"/>
                    <a:pt x="17325" y="18094"/>
                    <a:pt x="21600" y="16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4460477" y="2985381"/>
              <a:ext cx="126638" cy="125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68" fill="norm" stroke="1" extrusionOk="0">
                  <a:moveTo>
                    <a:pt x="0" y="0"/>
                  </a:moveTo>
                  <a:cubicBezTo>
                    <a:pt x="720" y="1314"/>
                    <a:pt x="1440" y="2627"/>
                    <a:pt x="2520" y="3977"/>
                  </a:cubicBezTo>
                  <a:cubicBezTo>
                    <a:pt x="3600" y="5327"/>
                    <a:pt x="5040" y="6714"/>
                    <a:pt x="6480" y="8082"/>
                  </a:cubicBezTo>
                  <a:cubicBezTo>
                    <a:pt x="7920" y="9450"/>
                    <a:pt x="9360" y="10800"/>
                    <a:pt x="11160" y="12205"/>
                  </a:cubicBezTo>
                  <a:cubicBezTo>
                    <a:pt x="12960" y="13609"/>
                    <a:pt x="15120" y="15069"/>
                    <a:pt x="16740" y="16364"/>
                  </a:cubicBezTo>
                  <a:cubicBezTo>
                    <a:pt x="18360" y="17659"/>
                    <a:pt x="19440" y="18791"/>
                    <a:pt x="20160" y="19575"/>
                  </a:cubicBezTo>
                  <a:cubicBezTo>
                    <a:pt x="20880" y="20359"/>
                    <a:pt x="21240" y="20797"/>
                    <a:pt x="21420" y="21107"/>
                  </a:cubicBezTo>
                  <a:cubicBezTo>
                    <a:pt x="21600" y="21418"/>
                    <a:pt x="21600" y="21600"/>
                    <a:pt x="21240" y="21564"/>
                  </a:cubicBezTo>
                  <a:cubicBezTo>
                    <a:pt x="20880" y="21527"/>
                    <a:pt x="20160" y="21272"/>
                    <a:pt x="1944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422377" y="4115681"/>
              <a:ext cx="158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4400"/>
                    <a:pt x="7488" y="8800"/>
                    <a:pt x="11088" y="12400"/>
                  </a:cubicBezTo>
                  <a:cubicBezTo>
                    <a:pt x="14688" y="16000"/>
                    <a:pt x="18144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4571784" y="4122031"/>
              <a:ext cx="14269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16332" y="4696"/>
                    <a:pt x="11249" y="9391"/>
                    <a:pt x="8073" y="12365"/>
                  </a:cubicBezTo>
                  <a:cubicBezTo>
                    <a:pt x="4896" y="15339"/>
                    <a:pt x="3626" y="16591"/>
                    <a:pt x="2514" y="17843"/>
                  </a:cubicBezTo>
                  <a:cubicBezTo>
                    <a:pt x="1402" y="19096"/>
                    <a:pt x="449" y="20348"/>
                    <a:pt x="132" y="20974"/>
                  </a:cubicBezTo>
                  <a:cubicBezTo>
                    <a:pt x="-186" y="21600"/>
                    <a:pt x="132" y="21600"/>
                    <a:pt x="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4900744" y="3244532"/>
              <a:ext cx="149708" cy="45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56" fill="norm" stroke="1" extrusionOk="0">
                  <a:moveTo>
                    <a:pt x="592" y="8194"/>
                  </a:moveTo>
                  <a:cubicBezTo>
                    <a:pt x="2071" y="11710"/>
                    <a:pt x="3551" y="15227"/>
                    <a:pt x="4438" y="17286"/>
                  </a:cubicBezTo>
                  <a:cubicBezTo>
                    <a:pt x="5326" y="19346"/>
                    <a:pt x="5622" y="19949"/>
                    <a:pt x="5770" y="20501"/>
                  </a:cubicBezTo>
                  <a:cubicBezTo>
                    <a:pt x="5918" y="21054"/>
                    <a:pt x="5918" y="21556"/>
                    <a:pt x="5622" y="21405"/>
                  </a:cubicBezTo>
                  <a:cubicBezTo>
                    <a:pt x="5326" y="21255"/>
                    <a:pt x="4734" y="20451"/>
                    <a:pt x="3847" y="18391"/>
                  </a:cubicBezTo>
                  <a:cubicBezTo>
                    <a:pt x="2959" y="16332"/>
                    <a:pt x="1775" y="13016"/>
                    <a:pt x="1036" y="10153"/>
                  </a:cubicBezTo>
                  <a:cubicBezTo>
                    <a:pt x="296" y="7290"/>
                    <a:pt x="0" y="4879"/>
                    <a:pt x="0" y="3372"/>
                  </a:cubicBezTo>
                  <a:cubicBezTo>
                    <a:pt x="0" y="1865"/>
                    <a:pt x="296" y="1262"/>
                    <a:pt x="1036" y="810"/>
                  </a:cubicBezTo>
                  <a:cubicBezTo>
                    <a:pt x="1775" y="358"/>
                    <a:pt x="2959" y="56"/>
                    <a:pt x="4290" y="6"/>
                  </a:cubicBezTo>
                  <a:cubicBezTo>
                    <a:pt x="5622" y="-44"/>
                    <a:pt x="7101" y="157"/>
                    <a:pt x="10060" y="1714"/>
                  </a:cubicBezTo>
                  <a:cubicBezTo>
                    <a:pt x="13019" y="3271"/>
                    <a:pt x="17458" y="6185"/>
                    <a:pt x="19529" y="8797"/>
                  </a:cubicBezTo>
                  <a:cubicBezTo>
                    <a:pt x="21600" y="11409"/>
                    <a:pt x="21304" y="13720"/>
                    <a:pt x="19085" y="15779"/>
                  </a:cubicBezTo>
                  <a:cubicBezTo>
                    <a:pt x="16866" y="17839"/>
                    <a:pt x="12723" y="19647"/>
                    <a:pt x="8581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114527" y="3569581"/>
              <a:ext cx="203201" cy="16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6732"/>
                  </a:moveTo>
                  <a:cubicBezTo>
                    <a:pt x="0" y="5049"/>
                    <a:pt x="0" y="3366"/>
                    <a:pt x="450" y="2104"/>
                  </a:cubicBezTo>
                  <a:cubicBezTo>
                    <a:pt x="900" y="842"/>
                    <a:pt x="1800" y="0"/>
                    <a:pt x="3263" y="0"/>
                  </a:cubicBezTo>
                  <a:cubicBezTo>
                    <a:pt x="4725" y="0"/>
                    <a:pt x="6750" y="842"/>
                    <a:pt x="7875" y="3647"/>
                  </a:cubicBezTo>
                  <a:cubicBezTo>
                    <a:pt x="9000" y="6452"/>
                    <a:pt x="9225" y="11221"/>
                    <a:pt x="9000" y="14587"/>
                  </a:cubicBezTo>
                  <a:cubicBezTo>
                    <a:pt x="8775" y="17953"/>
                    <a:pt x="8100" y="19917"/>
                    <a:pt x="8550" y="20758"/>
                  </a:cubicBezTo>
                  <a:cubicBezTo>
                    <a:pt x="9000" y="21600"/>
                    <a:pt x="10575" y="21319"/>
                    <a:pt x="12937" y="20057"/>
                  </a:cubicBezTo>
                  <a:cubicBezTo>
                    <a:pt x="15300" y="18795"/>
                    <a:pt x="18450" y="16551"/>
                    <a:pt x="21600" y="14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412977" y="3370614"/>
              <a:ext cx="1079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5916"/>
                    <a:pt x="847" y="10232"/>
                    <a:pt x="3388" y="6253"/>
                  </a:cubicBezTo>
                  <a:cubicBezTo>
                    <a:pt x="5929" y="2274"/>
                    <a:pt x="10588" y="0"/>
                    <a:pt x="13976" y="0"/>
                  </a:cubicBezTo>
                  <a:cubicBezTo>
                    <a:pt x="17365" y="0"/>
                    <a:pt x="19482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5444727" y="3487031"/>
              <a:ext cx="120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5834893" y="3088535"/>
              <a:ext cx="124185" cy="42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17" fill="norm" stroke="1" extrusionOk="0">
                  <a:moveTo>
                    <a:pt x="19713" y="4733"/>
                  </a:moveTo>
                  <a:cubicBezTo>
                    <a:pt x="19359" y="3664"/>
                    <a:pt x="19005" y="2594"/>
                    <a:pt x="17057" y="1792"/>
                  </a:cubicBezTo>
                  <a:cubicBezTo>
                    <a:pt x="15109" y="990"/>
                    <a:pt x="11568" y="456"/>
                    <a:pt x="8913" y="188"/>
                  </a:cubicBezTo>
                  <a:cubicBezTo>
                    <a:pt x="6257" y="-79"/>
                    <a:pt x="4486" y="-79"/>
                    <a:pt x="2716" y="295"/>
                  </a:cubicBezTo>
                  <a:cubicBezTo>
                    <a:pt x="945" y="670"/>
                    <a:pt x="-825" y="1418"/>
                    <a:pt x="414" y="2487"/>
                  </a:cubicBezTo>
                  <a:cubicBezTo>
                    <a:pt x="1654" y="3557"/>
                    <a:pt x="5903" y="4947"/>
                    <a:pt x="8736" y="6551"/>
                  </a:cubicBezTo>
                  <a:cubicBezTo>
                    <a:pt x="11568" y="8155"/>
                    <a:pt x="12985" y="9972"/>
                    <a:pt x="12631" y="11149"/>
                  </a:cubicBezTo>
                  <a:cubicBezTo>
                    <a:pt x="12277" y="12325"/>
                    <a:pt x="10152" y="12860"/>
                    <a:pt x="9621" y="13341"/>
                  </a:cubicBezTo>
                  <a:cubicBezTo>
                    <a:pt x="9090" y="13822"/>
                    <a:pt x="10152" y="14250"/>
                    <a:pt x="10329" y="14998"/>
                  </a:cubicBezTo>
                  <a:cubicBezTo>
                    <a:pt x="10506" y="15747"/>
                    <a:pt x="9798" y="16816"/>
                    <a:pt x="8736" y="17725"/>
                  </a:cubicBezTo>
                  <a:cubicBezTo>
                    <a:pt x="7673" y="18634"/>
                    <a:pt x="6257" y="19382"/>
                    <a:pt x="5726" y="20024"/>
                  </a:cubicBezTo>
                  <a:cubicBezTo>
                    <a:pt x="5195" y="20666"/>
                    <a:pt x="5549" y="21200"/>
                    <a:pt x="8205" y="21361"/>
                  </a:cubicBezTo>
                  <a:cubicBezTo>
                    <a:pt x="10860" y="21521"/>
                    <a:pt x="15818" y="21307"/>
                    <a:pt x="20775" y="2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6054327" y="3201281"/>
              <a:ext cx="2095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4235"/>
                    <a:pt x="8727" y="8471"/>
                    <a:pt x="12327" y="12071"/>
                  </a:cubicBezTo>
                  <a:cubicBezTo>
                    <a:pt x="15927" y="15671"/>
                    <a:pt x="18764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6134713" y="3178966"/>
              <a:ext cx="122815" cy="25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77" fill="norm" stroke="1" extrusionOk="0">
                  <a:moveTo>
                    <a:pt x="21242" y="1335"/>
                  </a:moveTo>
                  <a:cubicBezTo>
                    <a:pt x="20144" y="627"/>
                    <a:pt x="19045" y="-81"/>
                    <a:pt x="17947" y="8"/>
                  </a:cubicBezTo>
                  <a:cubicBezTo>
                    <a:pt x="16849" y="96"/>
                    <a:pt x="15750" y="981"/>
                    <a:pt x="13188" y="3814"/>
                  </a:cubicBezTo>
                  <a:cubicBezTo>
                    <a:pt x="10625" y="6647"/>
                    <a:pt x="6598" y="11427"/>
                    <a:pt x="4218" y="14349"/>
                  </a:cubicBezTo>
                  <a:cubicBezTo>
                    <a:pt x="1839" y="17270"/>
                    <a:pt x="1106" y="18332"/>
                    <a:pt x="557" y="19306"/>
                  </a:cubicBezTo>
                  <a:cubicBezTo>
                    <a:pt x="8" y="20280"/>
                    <a:pt x="-358" y="21165"/>
                    <a:pt x="557" y="21342"/>
                  </a:cubicBezTo>
                  <a:cubicBezTo>
                    <a:pt x="1473" y="21519"/>
                    <a:pt x="3669" y="20988"/>
                    <a:pt x="5866" y="2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6371827" y="3385431"/>
              <a:ext cx="76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7886"/>
                    <a:pt x="1200" y="15771"/>
                    <a:pt x="1500" y="16286"/>
                  </a:cubicBezTo>
                  <a:cubicBezTo>
                    <a:pt x="1800" y="16800"/>
                    <a:pt x="1800" y="9943"/>
                    <a:pt x="2700" y="5829"/>
                  </a:cubicBezTo>
                  <a:cubicBezTo>
                    <a:pt x="3600" y="1714"/>
                    <a:pt x="5400" y="343"/>
                    <a:pt x="7200" y="343"/>
                  </a:cubicBezTo>
                  <a:cubicBezTo>
                    <a:pt x="9000" y="343"/>
                    <a:pt x="10800" y="1714"/>
                    <a:pt x="13200" y="5486"/>
                  </a:cubicBezTo>
                  <a:cubicBezTo>
                    <a:pt x="15600" y="9257"/>
                    <a:pt x="18600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6517877" y="3436231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6562327" y="3385431"/>
              <a:ext cx="44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6702027" y="3379081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6841727" y="3531481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7013177" y="3493331"/>
              <a:ext cx="1270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400" y="11670"/>
                    <a:pt x="10800" y="3363"/>
                    <a:pt x="14400" y="870"/>
                  </a:cubicBezTo>
                  <a:cubicBezTo>
                    <a:pt x="18000" y="-1622"/>
                    <a:pt x="198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7305277" y="3461631"/>
              <a:ext cx="4909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800" y="0"/>
                  </a:moveTo>
                  <a:cubicBezTo>
                    <a:pt x="15300" y="655"/>
                    <a:pt x="19800" y="1309"/>
                    <a:pt x="20700" y="3273"/>
                  </a:cubicBezTo>
                  <a:cubicBezTo>
                    <a:pt x="21600" y="5236"/>
                    <a:pt x="18900" y="8509"/>
                    <a:pt x="14850" y="11782"/>
                  </a:cubicBezTo>
                  <a:cubicBezTo>
                    <a:pt x="10800" y="15055"/>
                    <a:pt x="540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7622777" y="3133873"/>
              <a:ext cx="228601" cy="29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2121"/>
                  </a:moveTo>
                  <a:cubicBezTo>
                    <a:pt x="0" y="1202"/>
                    <a:pt x="0" y="283"/>
                    <a:pt x="600" y="53"/>
                  </a:cubicBezTo>
                  <a:cubicBezTo>
                    <a:pt x="1200" y="-177"/>
                    <a:pt x="2400" y="283"/>
                    <a:pt x="5200" y="2580"/>
                  </a:cubicBezTo>
                  <a:cubicBezTo>
                    <a:pt x="8000" y="4878"/>
                    <a:pt x="12400" y="9014"/>
                    <a:pt x="15400" y="12461"/>
                  </a:cubicBezTo>
                  <a:cubicBezTo>
                    <a:pt x="18400" y="15908"/>
                    <a:pt x="20000" y="18666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7730225" y="3118472"/>
              <a:ext cx="114803" cy="29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66" fill="norm" stroke="1" extrusionOk="0">
                  <a:moveTo>
                    <a:pt x="21301" y="2300"/>
                  </a:moveTo>
                  <a:cubicBezTo>
                    <a:pt x="21301" y="1235"/>
                    <a:pt x="21301" y="170"/>
                    <a:pt x="20712" y="18"/>
                  </a:cubicBezTo>
                  <a:cubicBezTo>
                    <a:pt x="20123" y="-134"/>
                    <a:pt x="18945" y="627"/>
                    <a:pt x="15606" y="3060"/>
                  </a:cubicBezTo>
                  <a:cubicBezTo>
                    <a:pt x="12268" y="5494"/>
                    <a:pt x="6770" y="9601"/>
                    <a:pt x="3628" y="12720"/>
                  </a:cubicBezTo>
                  <a:cubicBezTo>
                    <a:pt x="486" y="15838"/>
                    <a:pt x="-299" y="17967"/>
                    <a:pt x="94" y="19260"/>
                  </a:cubicBezTo>
                  <a:cubicBezTo>
                    <a:pt x="486" y="20553"/>
                    <a:pt x="2057" y="21010"/>
                    <a:pt x="3628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7895827" y="3404481"/>
              <a:ext cx="76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000"/>
                    <a:pt x="2400" y="8000"/>
                    <a:pt x="3000" y="12000"/>
                  </a:cubicBezTo>
                  <a:cubicBezTo>
                    <a:pt x="3600" y="16000"/>
                    <a:pt x="3600" y="20000"/>
                    <a:pt x="3600" y="20000"/>
                  </a:cubicBezTo>
                  <a:cubicBezTo>
                    <a:pt x="3600" y="20000"/>
                    <a:pt x="3600" y="16000"/>
                    <a:pt x="4800" y="11600"/>
                  </a:cubicBezTo>
                  <a:cubicBezTo>
                    <a:pt x="6000" y="7200"/>
                    <a:pt x="8400" y="2400"/>
                    <a:pt x="10500" y="1600"/>
                  </a:cubicBezTo>
                  <a:cubicBezTo>
                    <a:pt x="12600" y="800"/>
                    <a:pt x="14400" y="4000"/>
                    <a:pt x="15600" y="7600"/>
                  </a:cubicBezTo>
                  <a:cubicBezTo>
                    <a:pt x="16800" y="11200"/>
                    <a:pt x="17400" y="15200"/>
                    <a:pt x="18300" y="17600"/>
                  </a:cubicBezTo>
                  <a:cubicBezTo>
                    <a:pt x="19200" y="20000"/>
                    <a:pt x="204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8010127" y="3410831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8083650" y="3372731"/>
              <a:ext cx="2172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3600"/>
                    <a:pt x="-1443" y="7200"/>
                    <a:pt x="1502" y="10800"/>
                  </a:cubicBezTo>
                  <a:cubicBezTo>
                    <a:pt x="4448" y="14400"/>
                    <a:pt x="12302" y="1800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8175227" y="3378101"/>
              <a:ext cx="190501" cy="7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6" fill="norm" stroke="1" extrusionOk="0">
                  <a:moveTo>
                    <a:pt x="0" y="1968"/>
                  </a:moveTo>
                  <a:cubicBezTo>
                    <a:pt x="480" y="4810"/>
                    <a:pt x="960" y="7652"/>
                    <a:pt x="1680" y="8221"/>
                  </a:cubicBezTo>
                  <a:cubicBezTo>
                    <a:pt x="2400" y="8789"/>
                    <a:pt x="3360" y="7084"/>
                    <a:pt x="4200" y="5094"/>
                  </a:cubicBezTo>
                  <a:cubicBezTo>
                    <a:pt x="5040" y="3105"/>
                    <a:pt x="5760" y="831"/>
                    <a:pt x="6720" y="1115"/>
                  </a:cubicBezTo>
                  <a:cubicBezTo>
                    <a:pt x="7680" y="1400"/>
                    <a:pt x="8880" y="4242"/>
                    <a:pt x="9840" y="4526"/>
                  </a:cubicBezTo>
                  <a:cubicBezTo>
                    <a:pt x="10800" y="4810"/>
                    <a:pt x="11520" y="2537"/>
                    <a:pt x="12480" y="1115"/>
                  </a:cubicBezTo>
                  <a:cubicBezTo>
                    <a:pt x="13440" y="-306"/>
                    <a:pt x="14640" y="-874"/>
                    <a:pt x="16200" y="2537"/>
                  </a:cubicBezTo>
                  <a:cubicBezTo>
                    <a:pt x="17760" y="5947"/>
                    <a:pt x="19680" y="13337"/>
                    <a:pt x="21600" y="20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8460977" y="2977303"/>
              <a:ext cx="88002" cy="58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76" fill="norm" stroke="1" extrusionOk="0">
                  <a:moveTo>
                    <a:pt x="0" y="63"/>
                  </a:moveTo>
                  <a:cubicBezTo>
                    <a:pt x="3086" y="-15"/>
                    <a:pt x="6171" y="-92"/>
                    <a:pt x="9257" y="295"/>
                  </a:cubicBezTo>
                  <a:cubicBezTo>
                    <a:pt x="12343" y="682"/>
                    <a:pt x="15429" y="1534"/>
                    <a:pt x="15943" y="2734"/>
                  </a:cubicBezTo>
                  <a:cubicBezTo>
                    <a:pt x="16457" y="3934"/>
                    <a:pt x="14400" y="5482"/>
                    <a:pt x="12343" y="6643"/>
                  </a:cubicBezTo>
                  <a:cubicBezTo>
                    <a:pt x="10286" y="7805"/>
                    <a:pt x="8229" y="8579"/>
                    <a:pt x="7971" y="9508"/>
                  </a:cubicBezTo>
                  <a:cubicBezTo>
                    <a:pt x="7714" y="10437"/>
                    <a:pt x="9257" y="11521"/>
                    <a:pt x="11829" y="12682"/>
                  </a:cubicBezTo>
                  <a:cubicBezTo>
                    <a:pt x="14400" y="13843"/>
                    <a:pt x="18000" y="15082"/>
                    <a:pt x="19800" y="16282"/>
                  </a:cubicBezTo>
                  <a:cubicBezTo>
                    <a:pt x="21600" y="17482"/>
                    <a:pt x="21600" y="18643"/>
                    <a:pt x="21086" y="19456"/>
                  </a:cubicBezTo>
                  <a:cubicBezTo>
                    <a:pt x="20571" y="20269"/>
                    <a:pt x="19543" y="20734"/>
                    <a:pt x="17743" y="21043"/>
                  </a:cubicBezTo>
                  <a:cubicBezTo>
                    <a:pt x="15943" y="21353"/>
                    <a:pt x="13371" y="21508"/>
                    <a:pt x="11057" y="21469"/>
                  </a:cubicBezTo>
                  <a:cubicBezTo>
                    <a:pt x="8743" y="21431"/>
                    <a:pt x="6686" y="21198"/>
                    <a:pt x="4629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4296320" y="4487091"/>
              <a:ext cx="102779" cy="43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447" fill="norm" stroke="1" extrusionOk="0">
                  <a:moveTo>
                    <a:pt x="3553" y="11062"/>
                  </a:moveTo>
                  <a:cubicBezTo>
                    <a:pt x="4384" y="13555"/>
                    <a:pt x="5215" y="16047"/>
                    <a:pt x="5630" y="17605"/>
                  </a:cubicBezTo>
                  <a:cubicBezTo>
                    <a:pt x="6046" y="19162"/>
                    <a:pt x="6046" y="19785"/>
                    <a:pt x="6253" y="20357"/>
                  </a:cubicBezTo>
                  <a:cubicBezTo>
                    <a:pt x="6461" y="20928"/>
                    <a:pt x="6877" y="21447"/>
                    <a:pt x="7292" y="21447"/>
                  </a:cubicBezTo>
                  <a:cubicBezTo>
                    <a:pt x="7707" y="21447"/>
                    <a:pt x="8123" y="20928"/>
                    <a:pt x="7292" y="19474"/>
                  </a:cubicBezTo>
                  <a:cubicBezTo>
                    <a:pt x="6461" y="18020"/>
                    <a:pt x="4384" y="15632"/>
                    <a:pt x="2723" y="13035"/>
                  </a:cubicBezTo>
                  <a:cubicBezTo>
                    <a:pt x="1061" y="10439"/>
                    <a:pt x="-185" y="7635"/>
                    <a:pt x="23" y="5403"/>
                  </a:cubicBezTo>
                  <a:cubicBezTo>
                    <a:pt x="230" y="3170"/>
                    <a:pt x="1892" y="1509"/>
                    <a:pt x="5007" y="678"/>
                  </a:cubicBezTo>
                  <a:cubicBezTo>
                    <a:pt x="8123" y="-153"/>
                    <a:pt x="12692" y="-153"/>
                    <a:pt x="16015" y="314"/>
                  </a:cubicBezTo>
                  <a:cubicBezTo>
                    <a:pt x="19338" y="782"/>
                    <a:pt x="21415" y="1716"/>
                    <a:pt x="19338" y="3066"/>
                  </a:cubicBezTo>
                  <a:cubicBezTo>
                    <a:pt x="17261" y="4416"/>
                    <a:pt x="11030" y="6182"/>
                    <a:pt x="4800" y="7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4471531" y="4494312"/>
              <a:ext cx="95196" cy="9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0731" fill="norm" stroke="1" extrusionOk="0">
                  <a:moveTo>
                    <a:pt x="18281" y="4461"/>
                  </a:moveTo>
                  <a:cubicBezTo>
                    <a:pt x="19659" y="2698"/>
                    <a:pt x="21038" y="934"/>
                    <a:pt x="20578" y="273"/>
                  </a:cubicBezTo>
                  <a:cubicBezTo>
                    <a:pt x="20119" y="-388"/>
                    <a:pt x="17821" y="53"/>
                    <a:pt x="14144" y="2698"/>
                  </a:cubicBezTo>
                  <a:cubicBezTo>
                    <a:pt x="10468" y="5343"/>
                    <a:pt x="5412" y="10192"/>
                    <a:pt x="2655" y="13718"/>
                  </a:cubicBezTo>
                  <a:cubicBezTo>
                    <a:pt x="-102" y="17245"/>
                    <a:pt x="-562" y="19449"/>
                    <a:pt x="587" y="20330"/>
                  </a:cubicBezTo>
                  <a:cubicBezTo>
                    <a:pt x="1736" y="21212"/>
                    <a:pt x="4493" y="20771"/>
                    <a:pt x="7481" y="17685"/>
                  </a:cubicBezTo>
                  <a:cubicBezTo>
                    <a:pt x="10468" y="14600"/>
                    <a:pt x="13685" y="8869"/>
                    <a:pt x="16902" y="3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4638277" y="4433975"/>
              <a:ext cx="70371" cy="11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128" fill="norm" stroke="1" extrusionOk="0">
                  <a:moveTo>
                    <a:pt x="19059" y="5850"/>
                  </a:moveTo>
                  <a:cubicBezTo>
                    <a:pt x="20329" y="3850"/>
                    <a:pt x="21600" y="1850"/>
                    <a:pt x="20647" y="850"/>
                  </a:cubicBezTo>
                  <a:cubicBezTo>
                    <a:pt x="19694" y="-150"/>
                    <a:pt x="16518" y="-150"/>
                    <a:pt x="13341" y="250"/>
                  </a:cubicBezTo>
                  <a:cubicBezTo>
                    <a:pt x="10165" y="650"/>
                    <a:pt x="6988" y="1450"/>
                    <a:pt x="5718" y="2850"/>
                  </a:cubicBezTo>
                  <a:cubicBezTo>
                    <a:pt x="4447" y="4250"/>
                    <a:pt x="5082" y="6250"/>
                    <a:pt x="6988" y="7850"/>
                  </a:cubicBezTo>
                  <a:cubicBezTo>
                    <a:pt x="8894" y="9450"/>
                    <a:pt x="12071" y="10650"/>
                    <a:pt x="14929" y="12050"/>
                  </a:cubicBezTo>
                  <a:cubicBezTo>
                    <a:pt x="17788" y="13450"/>
                    <a:pt x="20329" y="15050"/>
                    <a:pt x="20965" y="16850"/>
                  </a:cubicBezTo>
                  <a:cubicBezTo>
                    <a:pt x="21600" y="18650"/>
                    <a:pt x="20329" y="20650"/>
                    <a:pt x="16518" y="21050"/>
                  </a:cubicBezTo>
                  <a:cubicBezTo>
                    <a:pt x="12706" y="21450"/>
                    <a:pt x="6353" y="20250"/>
                    <a:pt x="0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4828504" y="4279651"/>
              <a:ext cx="120925" cy="2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158" fill="norm" stroke="1" extrusionOk="0">
                  <a:moveTo>
                    <a:pt x="6752" y="2184"/>
                  </a:moveTo>
                  <a:cubicBezTo>
                    <a:pt x="7124" y="1138"/>
                    <a:pt x="7497" y="93"/>
                    <a:pt x="6938" y="6"/>
                  </a:cubicBezTo>
                  <a:cubicBezTo>
                    <a:pt x="6379" y="-81"/>
                    <a:pt x="4890" y="790"/>
                    <a:pt x="3214" y="3664"/>
                  </a:cubicBezTo>
                  <a:cubicBezTo>
                    <a:pt x="1538" y="6538"/>
                    <a:pt x="-324" y="11416"/>
                    <a:pt x="48" y="14813"/>
                  </a:cubicBezTo>
                  <a:cubicBezTo>
                    <a:pt x="421" y="18209"/>
                    <a:pt x="3028" y="20125"/>
                    <a:pt x="6938" y="20822"/>
                  </a:cubicBezTo>
                  <a:cubicBezTo>
                    <a:pt x="10848" y="21519"/>
                    <a:pt x="16062" y="20996"/>
                    <a:pt x="21276" y="20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4809727" y="4412014"/>
              <a:ext cx="1714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916"/>
                    <a:pt x="0" y="10232"/>
                    <a:pt x="2133" y="6253"/>
                  </a:cubicBezTo>
                  <a:cubicBezTo>
                    <a:pt x="4267" y="2274"/>
                    <a:pt x="8533" y="0"/>
                    <a:pt x="12133" y="0"/>
                  </a:cubicBezTo>
                  <a:cubicBezTo>
                    <a:pt x="15733" y="0"/>
                    <a:pt x="18667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4954799" y="4377919"/>
              <a:ext cx="312130" cy="14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70" fill="norm" stroke="1" extrusionOk="0">
                  <a:moveTo>
                    <a:pt x="3546" y="8856"/>
                  </a:moveTo>
                  <a:cubicBezTo>
                    <a:pt x="3691" y="7335"/>
                    <a:pt x="3836" y="5814"/>
                    <a:pt x="4126" y="4292"/>
                  </a:cubicBezTo>
                  <a:cubicBezTo>
                    <a:pt x="4416" y="2771"/>
                    <a:pt x="4851" y="1250"/>
                    <a:pt x="4706" y="490"/>
                  </a:cubicBezTo>
                  <a:cubicBezTo>
                    <a:pt x="4561" y="-271"/>
                    <a:pt x="3836" y="-271"/>
                    <a:pt x="2966" y="1402"/>
                  </a:cubicBezTo>
                  <a:cubicBezTo>
                    <a:pt x="2096" y="3075"/>
                    <a:pt x="1082" y="6422"/>
                    <a:pt x="502" y="9008"/>
                  </a:cubicBezTo>
                  <a:cubicBezTo>
                    <a:pt x="-78" y="11594"/>
                    <a:pt x="-223" y="13419"/>
                    <a:pt x="429" y="14940"/>
                  </a:cubicBezTo>
                  <a:cubicBezTo>
                    <a:pt x="1082" y="16461"/>
                    <a:pt x="2531" y="17678"/>
                    <a:pt x="3691" y="18287"/>
                  </a:cubicBezTo>
                  <a:cubicBezTo>
                    <a:pt x="4851" y="18895"/>
                    <a:pt x="5721" y="18895"/>
                    <a:pt x="6590" y="17678"/>
                  </a:cubicBezTo>
                  <a:cubicBezTo>
                    <a:pt x="7460" y="16461"/>
                    <a:pt x="8330" y="14028"/>
                    <a:pt x="8765" y="12050"/>
                  </a:cubicBezTo>
                  <a:cubicBezTo>
                    <a:pt x="9200" y="10073"/>
                    <a:pt x="9200" y="8552"/>
                    <a:pt x="9055" y="7030"/>
                  </a:cubicBezTo>
                  <a:cubicBezTo>
                    <a:pt x="8910" y="5509"/>
                    <a:pt x="8620" y="3988"/>
                    <a:pt x="8837" y="2923"/>
                  </a:cubicBezTo>
                  <a:cubicBezTo>
                    <a:pt x="9055" y="1859"/>
                    <a:pt x="9780" y="1250"/>
                    <a:pt x="10722" y="2011"/>
                  </a:cubicBezTo>
                  <a:cubicBezTo>
                    <a:pt x="11664" y="2771"/>
                    <a:pt x="12824" y="4901"/>
                    <a:pt x="13549" y="7943"/>
                  </a:cubicBezTo>
                  <a:cubicBezTo>
                    <a:pt x="14274" y="10985"/>
                    <a:pt x="14564" y="14940"/>
                    <a:pt x="14491" y="17526"/>
                  </a:cubicBezTo>
                  <a:cubicBezTo>
                    <a:pt x="14419" y="20112"/>
                    <a:pt x="13984" y="21329"/>
                    <a:pt x="13766" y="21025"/>
                  </a:cubicBezTo>
                  <a:cubicBezTo>
                    <a:pt x="13549" y="20721"/>
                    <a:pt x="13549" y="18895"/>
                    <a:pt x="14056" y="15701"/>
                  </a:cubicBezTo>
                  <a:cubicBezTo>
                    <a:pt x="14564" y="12506"/>
                    <a:pt x="15578" y="7943"/>
                    <a:pt x="16521" y="5205"/>
                  </a:cubicBezTo>
                  <a:cubicBezTo>
                    <a:pt x="17463" y="2467"/>
                    <a:pt x="18333" y="1554"/>
                    <a:pt x="18768" y="1859"/>
                  </a:cubicBezTo>
                  <a:cubicBezTo>
                    <a:pt x="19203" y="2163"/>
                    <a:pt x="19203" y="3684"/>
                    <a:pt x="19565" y="7030"/>
                  </a:cubicBezTo>
                  <a:cubicBezTo>
                    <a:pt x="19927" y="10377"/>
                    <a:pt x="20652" y="15549"/>
                    <a:pt x="21377" y="20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5285977" y="4344281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5331982" y="4376031"/>
              <a:ext cx="93697" cy="10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0936" fill="norm" stroke="1" extrusionOk="0">
                  <a:moveTo>
                    <a:pt x="16928" y="0"/>
                  </a:moveTo>
                  <a:cubicBezTo>
                    <a:pt x="14528" y="0"/>
                    <a:pt x="12128" y="0"/>
                    <a:pt x="9248" y="1944"/>
                  </a:cubicBezTo>
                  <a:cubicBezTo>
                    <a:pt x="6368" y="3888"/>
                    <a:pt x="3008" y="7776"/>
                    <a:pt x="1328" y="11232"/>
                  </a:cubicBezTo>
                  <a:cubicBezTo>
                    <a:pt x="-352" y="14688"/>
                    <a:pt x="-352" y="17712"/>
                    <a:pt x="848" y="19440"/>
                  </a:cubicBezTo>
                  <a:cubicBezTo>
                    <a:pt x="2048" y="21168"/>
                    <a:pt x="4448" y="21600"/>
                    <a:pt x="8048" y="19656"/>
                  </a:cubicBezTo>
                  <a:cubicBezTo>
                    <a:pt x="11648" y="17712"/>
                    <a:pt x="16448" y="13392"/>
                    <a:pt x="21248" y="9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5415308" y="4334329"/>
              <a:ext cx="175470" cy="12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830" fill="norm" stroke="1" extrusionOk="0">
                  <a:moveTo>
                    <a:pt x="1260" y="6976"/>
                  </a:moveTo>
                  <a:cubicBezTo>
                    <a:pt x="488" y="4497"/>
                    <a:pt x="-283" y="2019"/>
                    <a:pt x="103" y="779"/>
                  </a:cubicBezTo>
                  <a:cubicBezTo>
                    <a:pt x="488" y="-460"/>
                    <a:pt x="2031" y="-460"/>
                    <a:pt x="4346" y="2550"/>
                  </a:cubicBezTo>
                  <a:cubicBezTo>
                    <a:pt x="6660" y="5560"/>
                    <a:pt x="9746" y="11579"/>
                    <a:pt x="11546" y="15474"/>
                  </a:cubicBezTo>
                  <a:cubicBezTo>
                    <a:pt x="13346" y="19370"/>
                    <a:pt x="13860" y="21140"/>
                    <a:pt x="13603" y="20786"/>
                  </a:cubicBezTo>
                  <a:cubicBezTo>
                    <a:pt x="13346" y="20432"/>
                    <a:pt x="12317" y="17953"/>
                    <a:pt x="11803" y="15651"/>
                  </a:cubicBezTo>
                  <a:cubicBezTo>
                    <a:pt x="11288" y="13350"/>
                    <a:pt x="11288" y="11225"/>
                    <a:pt x="12960" y="8924"/>
                  </a:cubicBezTo>
                  <a:cubicBezTo>
                    <a:pt x="14631" y="6622"/>
                    <a:pt x="17974" y="4143"/>
                    <a:pt x="21317" y="1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5603477" y="4459954"/>
              <a:ext cx="196851" cy="11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4301"/>
                  </a:moveTo>
                  <a:cubicBezTo>
                    <a:pt x="697" y="2786"/>
                    <a:pt x="1394" y="1270"/>
                    <a:pt x="2323" y="512"/>
                  </a:cubicBezTo>
                  <a:cubicBezTo>
                    <a:pt x="3252" y="-246"/>
                    <a:pt x="4413" y="-246"/>
                    <a:pt x="5806" y="1080"/>
                  </a:cubicBezTo>
                  <a:cubicBezTo>
                    <a:pt x="7200" y="2407"/>
                    <a:pt x="8826" y="5059"/>
                    <a:pt x="9523" y="7333"/>
                  </a:cubicBezTo>
                  <a:cubicBezTo>
                    <a:pt x="10219" y="9607"/>
                    <a:pt x="9987" y="11501"/>
                    <a:pt x="9523" y="13396"/>
                  </a:cubicBezTo>
                  <a:cubicBezTo>
                    <a:pt x="9058" y="15291"/>
                    <a:pt x="8361" y="17186"/>
                    <a:pt x="8942" y="18133"/>
                  </a:cubicBezTo>
                  <a:cubicBezTo>
                    <a:pt x="9523" y="19080"/>
                    <a:pt x="11381" y="19080"/>
                    <a:pt x="13703" y="19459"/>
                  </a:cubicBezTo>
                  <a:cubicBezTo>
                    <a:pt x="16026" y="19838"/>
                    <a:pt x="18813" y="20596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6155927" y="4439531"/>
              <a:ext cx="209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6213077" y="4528431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6718131" y="4405664"/>
              <a:ext cx="141001" cy="47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0901" fill="norm" stroke="1" extrusionOk="0">
                  <a:moveTo>
                    <a:pt x="3253" y="3756"/>
                  </a:moveTo>
                  <a:cubicBezTo>
                    <a:pt x="3253" y="6668"/>
                    <a:pt x="3253" y="9579"/>
                    <a:pt x="3253" y="12913"/>
                  </a:cubicBezTo>
                  <a:cubicBezTo>
                    <a:pt x="3253" y="16247"/>
                    <a:pt x="3253" y="20003"/>
                    <a:pt x="2784" y="20755"/>
                  </a:cubicBezTo>
                  <a:cubicBezTo>
                    <a:pt x="2314" y="21506"/>
                    <a:pt x="1375" y="19252"/>
                    <a:pt x="749" y="16529"/>
                  </a:cubicBezTo>
                  <a:cubicBezTo>
                    <a:pt x="123" y="13805"/>
                    <a:pt x="-190" y="10612"/>
                    <a:pt x="123" y="8123"/>
                  </a:cubicBezTo>
                  <a:cubicBezTo>
                    <a:pt x="436" y="5635"/>
                    <a:pt x="1375" y="3850"/>
                    <a:pt x="2471" y="2629"/>
                  </a:cubicBezTo>
                  <a:cubicBezTo>
                    <a:pt x="3567" y="1409"/>
                    <a:pt x="4819" y="751"/>
                    <a:pt x="6227" y="376"/>
                  </a:cubicBezTo>
                  <a:cubicBezTo>
                    <a:pt x="7636" y="0"/>
                    <a:pt x="9201" y="-94"/>
                    <a:pt x="11549" y="94"/>
                  </a:cubicBezTo>
                  <a:cubicBezTo>
                    <a:pt x="13897" y="282"/>
                    <a:pt x="17027" y="751"/>
                    <a:pt x="18906" y="1549"/>
                  </a:cubicBezTo>
                  <a:cubicBezTo>
                    <a:pt x="20784" y="2348"/>
                    <a:pt x="21410" y="3475"/>
                    <a:pt x="20314" y="4461"/>
                  </a:cubicBezTo>
                  <a:cubicBezTo>
                    <a:pt x="19219" y="5447"/>
                    <a:pt x="16401" y="6292"/>
                    <a:pt x="14210" y="6809"/>
                  </a:cubicBezTo>
                  <a:cubicBezTo>
                    <a:pt x="12019" y="7325"/>
                    <a:pt x="10453" y="7513"/>
                    <a:pt x="9358" y="7513"/>
                  </a:cubicBezTo>
                  <a:cubicBezTo>
                    <a:pt x="8262" y="7513"/>
                    <a:pt x="7636" y="7325"/>
                    <a:pt x="7010" y="7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6867127" y="4413199"/>
              <a:ext cx="165101" cy="14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7" fill="norm" stroke="1" extrusionOk="0">
                  <a:moveTo>
                    <a:pt x="0" y="4632"/>
                  </a:moveTo>
                  <a:cubicBezTo>
                    <a:pt x="554" y="3132"/>
                    <a:pt x="1108" y="1632"/>
                    <a:pt x="2215" y="732"/>
                  </a:cubicBezTo>
                  <a:cubicBezTo>
                    <a:pt x="3323" y="-168"/>
                    <a:pt x="4985" y="-468"/>
                    <a:pt x="6646" y="1182"/>
                  </a:cubicBezTo>
                  <a:cubicBezTo>
                    <a:pt x="8308" y="2832"/>
                    <a:pt x="9969" y="6432"/>
                    <a:pt x="10800" y="9282"/>
                  </a:cubicBezTo>
                  <a:cubicBezTo>
                    <a:pt x="11631" y="12132"/>
                    <a:pt x="11631" y="14232"/>
                    <a:pt x="11631" y="16182"/>
                  </a:cubicBezTo>
                  <a:cubicBezTo>
                    <a:pt x="11631" y="18132"/>
                    <a:pt x="11631" y="19932"/>
                    <a:pt x="10938" y="20532"/>
                  </a:cubicBezTo>
                  <a:cubicBezTo>
                    <a:pt x="10246" y="21132"/>
                    <a:pt x="8862" y="20532"/>
                    <a:pt x="8169" y="19332"/>
                  </a:cubicBezTo>
                  <a:cubicBezTo>
                    <a:pt x="7477" y="18132"/>
                    <a:pt x="7477" y="16332"/>
                    <a:pt x="9831" y="13482"/>
                  </a:cubicBezTo>
                  <a:cubicBezTo>
                    <a:pt x="12185" y="10632"/>
                    <a:pt x="16892" y="6732"/>
                    <a:pt x="21600" y="2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7063977" y="4433181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564"/>
                    <a:pt x="14400" y="11127"/>
                    <a:pt x="18000" y="14727"/>
                  </a:cubicBezTo>
                  <a:cubicBezTo>
                    <a:pt x="21600" y="18327"/>
                    <a:pt x="216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7070327" y="4382381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7120642" y="4433181"/>
              <a:ext cx="127486" cy="15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60" fill="norm" stroke="1" extrusionOk="0">
                  <a:moveTo>
                    <a:pt x="21327" y="0"/>
                  </a:moveTo>
                  <a:cubicBezTo>
                    <a:pt x="14599" y="3456"/>
                    <a:pt x="7871" y="6912"/>
                    <a:pt x="4153" y="9360"/>
                  </a:cubicBezTo>
                  <a:cubicBezTo>
                    <a:pt x="435" y="11808"/>
                    <a:pt x="-273" y="13248"/>
                    <a:pt x="81" y="15120"/>
                  </a:cubicBezTo>
                  <a:cubicBezTo>
                    <a:pt x="435" y="16992"/>
                    <a:pt x="1852" y="19296"/>
                    <a:pt x="3622" y="20448"/>
                  </a:cubicBezTo>
                  <a:cubicBezTo>
                    <a:pt x="5393" y="21600"/>
                    <a:pt x="7517" y="21600"/>
                    <a:pt x="10350" y="18576"/>
                  </a:cubicBezTo>
                  <a:cubicBezTo>
                    <a:pt x="13183" y="15552"/>
                    <a:pt x="16724" y="9504"/>
                    <a:pt x="20265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7197327" y="4420481"/>
              <a:ext cx="203201" cy="11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9257"/>
                  </a:moveTo>
                  <a:cubicBezTo>
                    <a:pt x="225" y="7329"/>
                    <a:pt x="450" y="5400"/>
                    <a:pt x="1125" y="4050"/>
                  </a:cubicBezTo>
                  <a:cubicBezTo>
                    <a:pt x="1800" y="2700"/>
                    <a:pt x="2925" y="1929"/>
                    <a:pt x="5175" y="2893"/>
                  </a:cubicBezTo>
                  <a:cubicBezTo>
                    <a:pt x="7425" y="3857"/>
                    <a:pt x="10800" y="6557"/>
                    <a:pt x="12825" y="8871"/>
                  </a:cubicBezTo>
                  <a:cubicBezTo>
                    <a:pt x="14850" y="11186"/>
                    <a:pt x="15525" y="13114"/>
                    <a:pt x="15975" y="15429"/>
                  </a:cubicBezTo>
                  <a:cubicBezTo>
                    <a:pt x="16425" y="17743"/>
                    <a:pt x="16650" y="20443"/>
                    <a:pt x="16425" y="21021"/>
                  </a:cubicBezTo>
                  <a:cubicBezTo>
                    <a:pt x="16200" y="21600"/>
                    <a:pt x="15525" y="20057"/>
                    <a:pt x="15188" y="17164"/>
                  </a:cubicBezTo>
                  <a:cubicBezTo>
                    <a:pt x="14850" y="14271"/>
                    <a:pt x="14850" y="10029"/>
                    <a:pt x="15300" y="6943"/>
                  </a:cubicBezTo>
                  <a:cubicBezTo>
                    <a:pt x="15750" y="3857"/>
                    <a:pt x="16650" y="1929"/>
                    <a:pt x="17775" y="964"/>
                  </a:cubicBezTo>
                  <a:cubicBezTo>
                    <a:pt x="18900" y="0"/>
                    <a:pt x="202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7438627" y="4525914"/>
              <a:ext cx="126053" cy="16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73" fill="norm" stroke="1" extrusionOk="0">
                  <a:moveTo>
                    <a:pt x="7560" y="2859"/>
                  </a:moveTo>
                  <a:cubicBezTo>
                    <a:pt x="8640" y="1737"/>
                    <a:pt x="9720" y="615"/>
                    <a:pt x="11160" y="194"/>
                  </a:cubicBezTo>
                  <a:cubicBezTo>
                    <a:pt x="12600" y="-227"/>
                    <a:pt x="14400" y="54"/>
                    <a:pt x="15480" y="895"/>
                  </a:cubicBezTo>
                  <a:cubicBezTo>
                    <a:pt x="16560" y="1737"/>
                    <a:pt x="16920" y="3139"/>
                    <a:pt x="16560" y="4822"/>
                  </a:cubicBezTo>
                  <a:cubicBezTo>
                    <a:pt x="16200" y="6505"/>
                    <a:pt x="15120" y="8469"/>
                    <a:pt x="15300" y="9872"/>
                  </a:cubicBezTo>
                  <a:cubicBezTo>
                    <a:pt x="15480" y="11274"/>
                    <a:pt x="16920" y="12116"/>
                    <a:pt x="18360" y="13098"/>
                  </a:cubicBezTo>
                  <a:cubicBezTo>
                    <a:pt x="19800" y="14079"/>
                    <a:pt x="21240" y="15202"/>
                    <a:pt x="21420" y="16324"/>
                  </a:cubicBezTo>
                  <a:cubicBezTo>
                    <a:pt x="21600" y="17446"/>
                    <a:pt x="20520" y="18568"/>
                    <a:pt x="16740" y="19409"/>
                  </a:cubicBezTo>
                  <a:cubicBezTo>
                    <a:pt x="12960" y="20251"/>
                    <a:pt x="6480" y="20812"/>
                    <a:pt x="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7004150" y="4951171"/>
              <a:ext cx="85791" cy="103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524" fill="norm" stroke="1" extrusionOk="0">
                  <a:moveTo>
                    <a:pt x="651" y="846"/>
                  </a:moveTo>
                  <a:cubicBezTo>
                    <a:pt x="136" y="495"/>
                    <a:pt x="-378" y="144"/>
                    <a:pt x="393" y="34"/>
                  </a:cubicBezTo>
                  <a:cubicBezTo>
                    <a:pt x="1165" y="-76"/>
                    <a:pt x="3222" y="56"/>
                    <a:pt x="5279" y="758"/>
                  </a:cubicBezTo>
                  <a:cubicBezTo>
                    <a:pt x="7336" y="1461"/>
                    <a:pt x="9393" y="2734"/>
                    <a:pt x="10936" y="4139"/>
                  </a:cubicBezTo>
                  <a:cubicBezTo>
                    <a:pt x="12479" y="5544"/>
                    <a:pt x="13508" y="7080"/>
                    <a:pt x="14279" y="8639"/>
                  </a:cubicBezTo>
                  <a:cubicBezTo>
                    <a:pt x="15051" y="10197"/>
                    <a:pt x="15565" y="11778"/>
                    <a:pt x="16851" y="13424"/>
                  </a:cubicBezTo>
                  <a:cubicBezTo>
                    <a:pt x="18136" y="15070"/>
                    <a:pt x="20193" y="16783"/>
                    <a:pt x="20708" y="18144"/>
                  </a:cubicBezTo>
                  <a:cubicBezTo>
                    <a:pt x="21222" y="19504"/>
                    <a:pt x="20193" y="20514"/>
                    <a:pt x="19165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917927" y="5887331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7200"/>
                    <a:pt x="10200" y="14400"/>
                    <a:pt x="13800" y="18000"/>
                  </a:cubicBezTo>
                  <a:cubicBezTo>
                    <a:pt x="17400" y="21600"/>
                    <a:pt x="195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7000477" y="5887331"/>
              <a:ext cx="2476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8" y="2945"/>
                    <a:pt x="13477" y="5891"/>
                    <a:pt x="9877" y="9000"/>
                  </a:cubicBezTo>
                  <a:cubicBezTo>
                    <a:pt x="6277" y="12109"/>
                    <a:pt x="3138" y="15382"/>
                    <a:pt x="1569" y="17509"/>
                  </a:cubicBezTo>
                  <a:cubicBezTo>
                    <a:pt x="0" y="19636"/>
                    <a:pt x="0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7330677" y="5226931"/>
              <a:ext cx="226154" cy="40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2378" y="5708"/>
                  </a:moveTo>
                  <a:cubicBezTo>
                    <a:pt x="3369" y="9289"/>
                    <a:pt x="4360" y="12870"/>
                    <a:pt x="4855" y="15333"/>
                  </a:cubicBezTo>
                  <a:cubicBezTo>
                    <a:pt x="5350" y="17795"/>
                    <a:pt x="5350" y="19138"/>
                    <a:pt x="5350" y="20089"/>
                  </a:cubicBezTo>
                  <a:cubicBezTo>
                    <a:pt x="5350" y="21040"/>
                    <a:pt x="5350" y="21600"/>
                    <a:pt x="5251" y="21600"/>
                  </a:cubicBezTo>
                  <a:cubicBezTo>
                    <a:pt x="5152" y="21600"/>
                    <a:pt x="4954" y="21040"/>
                    <a:pt x="4954" y="19082"/>
                  </a:cubicBezTo>
                  <a:cubicBezTo>
                    <a:pt x="4954" y="17123"/>
                    <a:pt x="5152" y="13766"/>
                    <a:pt x="6044" y="10464"/>
                  </a:cubicBezTo>
                  <a:cubicBezTo>
                    <a:pt x="6936" y="7163"/>
                    <a:pt x="8521" y="3917"/>
                    <a:pt x="9809" y="2126"/>
                  </a:cubicBezTo>
                  <a:cubicBezTo>
                    <a:pt x="11097" y="336"/>
                    <a:pt x="12088" y="0"/>
                    <a:pt x="13079" y="0"/>
                  </a:cubicBezTo>
                  <a:cubicBezTo>
                    <a:pt x="14070" y="0"/>
                    <a:pt x="15061" y="336"/>
                    <a:pt x="16646" y="1735"/>
                  </a:cubicBezTo>
                  <a:cubicBezTo>
                    <a:pt x="18231" y="3134"/>
                    <a:pt x="20411" y="5596"/>
                    <a:pt x="21006" y="8114"/>
                  </a:cubicBezTo>
                  <a:cubicBezTo>
                    <a:pt x="21600" y="10632"/>
                    <a:pt x="20609" y="13206"/>
                    <a:pt x="18033" y="15333"/>
                  </a:cubicBezTo>
                  <a:cubicBezTo>
                    <a:pt x="15457" y="17459"/>
                    <a:pt x="11295" y="19138"/>
                    <a:pt x="8026" y="20033"/>
                  </a:cubicBezTo>
                  <a:cubicBezTo>
                    <a:pt x="4756" y="20928"/>
                    <a:pt x="2378" y="21040"/>
                    <a:pt x="0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7571977" y="5501160"/>
              <a:ext cx="88901" cy="18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13886" y="6565"/>
                  </a:moveTo>
                  <a:cubicBezTo>
                    <a:pt x="12343" y="5572"/>
                    <a:pt x="10800" y="4579"/>
                    <a:pt x="10286" y="3462"/>
                  </a:cubicBezTo>
                  <a:cubicBezTo>
                    <a:pt x="9771" y="2345"/>
                    <a:pt x="10286" y="1103"/>
                    <a:pt x="11829" y="483"/>
                  </a:cubicBezTo>
                  <a:cubicBezTo>
                    <a:pt x="13371" y="-138"/>
                    <a:pt x="15943" y="-138"/>
                    <a:pt x="18000" y="359"/>
                  </a:cubicBezTo>
                  <a:cubicBezTo>
                    <a:pt x="20057" y="855"/>
                    <a:pt x="21600" y="1848"/>
                    <a:pt x="21600" y="3462"/>
                  </a:cubicBezTo>
                  <a:cubicBezTo>
                    <a:pt x="21600" y="5076"/>
                    <a:pt x="20057" y="7310"/>
                    <a:pt x="18257" y="8800"/>
                  </a:cubicBezTo>
                  <a:cubicBezTo>
                    <a:pt x="16457" y="10290"/>
                    <a:pt x="14400" y="11034"/>
                    <a:pt x="14657" y="11531"/>
                  </a:cubicBezTo>
                  <a:cubicBezTo>
                    <a:pt x="14914" y="12028"/>
                    <a:pt x="17486" y="12276"/>
                    <a:pt x="19029" y="13393"/>
                  </a:cubicBezTo>
                  <a:cubicBezTo>
                    <a:pt x="20571" y="14510"/>
                    <a:pt x="21086" y="16496"/>
                    <a:pt x="19800" y="17986"/>
                  </a:cubicBezTo>
                  <a:cubicBezTo>
                    <a:pt x="18514" y="19476"/>
                    <a:pt x="15429" y="20469"/>
                    <a:pt x="12600" y="20965"/>
                  </a:cubicBezTo>
                  <a:cubicBezTo>
                    <a:pt x="9771" y="21462"/>
                    <a:pt x="7200" y="21462"/>
                    <a:pt x="5143" y="20965"/>
                  </a:cubicBezTo>
                  <a:cubicBezTo>
                    <a:pt x="3086" y="20469"/>
                    <a:pt x="1543" y="19476"/>
                    <a:pt x="0" y="18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7813277" y="5379331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832327" y="5493631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8084211" y="5136303"/>
              <a:ext cx="129118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90" fill="norm" stroke="1" extrusionOk="0">
                  <a:moveTo>
                    <a:pt x="21252" y="2857"/>
                  </a:moveTo>
                  <a:cubicBezTo>
                    <a:pt x="21252" y="2115"/>
                    <a:pt x="21252" y="1373"/>
                    <a:pt x="19510" y="817"/>
                  </a:cubicBezTo>
                  <a:cubicBezTo>
                    <a:pt x="17768" y="261"/>
                    <a:pt x="14284" y="-110"/>
                    <a:pt x="11323" y="29"/>
                  </a:cubicBezTo>
                  <a:cubicBezTo>
                    <a:pt x="8362" y="168"/>
                    <a:pt x="5923" y="817"/>
                    <a:pt x="4704" y="1605"/>
                  </a:cubicBezTo>
                  <a:cubicBezTo>
                    <a:pt x="3484" y="2393"/>
                    <a:pt x="3484" y="3320"/>
                    <a:pt x="5575" y="4386"/>
                  </a:cubicBezTo>
                  <a:cubicBezTo>
                    <a:pt x="7665" y="5452"/>
                    <a:pt x="11846" y="6657"/>
                    <a:pt x="14110" y="7538"/>
                  </a:cubicBezTo>
                  <a:cubicBezTo>
                    <a:pt x="16375" y="8419"/>
                    <a:pt x="16723" y="8975"/>
                    <a:pt x="16375" y="9438"/>
                  </a:cubicBezTo>
                  <a:cubicBezTo>
                    <a:pt x="16026" y="9902"/>
                    <a:pt x="14981" y="10273"/>
                    <a:pt x="13762" y="10922"/>
                  </a:cubicBezTo>
                  <a:cubicBezTo>
                    <a:pt x="12542" y="11571"/>
                    <a:pt x="11149" y="12498"/>
                    <a:pt x="10104" y="13471"/>
                  </a:cubicBezTo>
                  <a:cubicBezTo>
                    <a:pt x="9058" y="14445"/>
                    <a:pt x="8362" y="15464"/>
                    <a:pt x="6794" y="16484"/>
                  </a:cubicBezTo>
                  <a:cubicBezTo>
                    <a:pt x="5226" y="17504"/>
                    <a:pt x="2787" y="18523"/>
                    <a:pt x="1394" y="19311"/>
                  </a:cubicBezTo>
                  <a:cubicBezTo>
                    <a:pt x="0" y="20099"/>
                    <a:pt x="-348" y="20656"/>
                    <a:pt x="349" y="20980"/>
                  </a:cubicBezTo>
                  <a:cubicBezTo>
                    <a:pt x="1046" y="21305"/>
                    <a:pt x="2787" y="21397"/>
                    <a:pt x="5575" y="21444"/>
                  </a:cubicBezTo>
                  <a:cubicBezTo>
                    <a:pt x="8362" y="21490"/>
                    <a:pt x="12194" y="21490"/>
                    <a:pt x="16026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8238727" y="5226931"/>
              <a:ext cx="2540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630"/>
                    <a:pt x="4320" y="3260"/>
                    <a:pt x="6660" y="5706"/>
                  </a:cubicBezTo>
                  <a:cubicBezTo>
                    <a:pt x="9000" y="8151"/>
                    <a:pt x="11520" y="11411"/>
                    <a:pt x="14040" y="14196"/>
                  </a:cubicBezTo>
                  <a:cubicBezTo>
                    <a:pt x="16560" y="16981"/>
                    <a:pt x="19080" y="19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8351600" y="5233281"/>
              <a:ext cx="15382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20930" y="0"/>
                  </a:moveTo>
                  <a:cubicBezTo>
                    <a:pt x="17186" y="2717"/>
                    <a:pt x="13442" y="5434"/>
                    <a:pt x="9698" y="8558"/>
                  </a:cubicBezTo>
                  <a:cubicBezTo>
                    <a:pt x="5954" y="11683"/>
                    <a:pt x="2210" y="15215"/>
                    <a:pt x="770" y="17457"/>
                  </a:cubicBezTo>
                  <a:cubicBezTo>
                    <a:pt x="-670" y="19698"/>
                    <a:pt x="194" y="20649"/>
                    <a:pt x="10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8540082" y="5463988"/>
              <a:ext cx="85996" cy="14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984" fill="norm" stroke="1" extrusionOk="0">
                  <a:moveTo>
                    <a:pt x="5599" y="1544"/>
                  </a:moveTo>
                  <a:cubicBezTo>
                    <a:pt x="3492" y="2470"/>
                    <a:pt x="1384" y="3395"/>
                    <a:pt x="594" y="4630"/>
                  </a:cubicBezTo>
                  <a:cubicBezTo>
                    <a:pt x="-196" y="5864"/>
                    <a:pt x="331" y="7407"/>
                    <a:pt x="858" y="8950"/>
                  </a:cubicBezTo>
                  <a:cubicBezTo>
                    <a:pt x="1384" y="10493"/>
                    <a:pt x="1911" y="12035"/>
                    <a:pt x="2175" y="13733"/>
                  </a:cubicBezTo>
                  <a:cubicBezTo>
                    <a:pt x="2438" y="15430"/>
                    <a:pt x="2438" y="17281"/>
                    <a:pt x="1911" y="17435"/>
                  </a:cubicBezTo>
                  <a:cubicBezTo>
                    <a:pt x="1384" y="17590"/>
                    <a:pt x="331" y="16047"/>
                    <a:pt x="67" y="13733"/>
                  </a:cubicBezTo>
                  <a:cubicBezTo>
                    <a:pt x="-196" y="11418"/>
                    <a:pt x="331" y="8333"/>
                    <a:pt x="1384" y="6018"/>
                  </a:cubicBezTo>
                  <a:cubicBezTo>
                    <a:pt x="2438" y="3704"/>
                    <a:pt x="4019" y="2161"/>
                    <a:pt x="6653" y="1081"/>
                  </a:cubicBezTo>
                  <a:cubicBezTo>
                    <a:pt x="9287" y="1"/>
                    <a:pt x="12975" y="-616"/>
                    <a:pt x="15609" y="927"/>
                  </a:cubicBezTo>
                  <a:cubicBezTo>
                    <a:pt x="18243" y="2470"/>
                    <a:pt x="19824" y="6173"/>
                    <a:pt x="20614" y="9875"/>
                  </a:cubicBezTo>
                  <a:cubicBezTo>
                    <a:pt x="21404" y="13578"/>
                    <a:pt x="21404" y="17281"/>
                    <a:pt x="21404" y="20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8676877" y="5519757"/>
              <a:ext cx="120651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1137" y="13782"/>
                    <a:pt x="2274" y="6582"/>
                    <a:pt x="4737" y="2982"/>
                  </a:cubicBezTo>
                  <a:cubicBezTo>
                    <a:pt x="7200" y="-618"/>
                    <a:pt x="10989" y="-618"/>
                    <a:pt x="14021" y="1182"/>
                  </a:cubicBezTo>
                  <a:cubicBezTo>
                    <a:pt x="17053" y="2982"/>
                    <a:pt x="19326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8746727" y="5455531"/>
              <a:ext cx="1" cy="1778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8829277" y="5506331"/>
              <a:ext cx="14269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46" fill="norm" stroke="1" extrusionOk="0">
                  <a:moveTo>
                    <a:pt x="0" y="0"/>
                  </a:moveTo>
                  <a:cubicBezTo>
                    <a:pt x="0" y="4249"/>
                    <a:pt x="0" y="8498"/>
                    <a:pt x="0" y="11685"/>
                  </a:cubicBezTo>
                  <a:cubicBezTo>
                    <a:pt x="0" y="14872"/>
                    <a:pt x="0" y="16997"/>
                    <a:pt x="159" y="16997"/>
                  </a:cubicBezTo>
                  <a:cubicBezTo>
                    <a:pt x="318" y="16997"/>
                    <a:pt x="635" y="14872"/>
                    <a:pt x="1906" y="12216"/>
                  </a:cubicBezTo>
                  <a:cubicBezTo>
                    <a:pt x="3176" y="9561"/>
                    <a:pt x="5400" y="6374"/>
                    <a:pt x="8418" y="3895"/>
                  </a:cubicBezTo>
                  <a:cubicBezTo>
                    <a:pt x="11435" y="1416"/>
                    <a:pt x="15247" y="-354"/>
                    <a:pt x="17629" y="177"/>
                  </a:cubicBezTo>
                  <a:cubicBezTo>
                    <a:pt x="20012" y="708"/>
                    <a:pt x="20965" y="3541"/>
                    <a:pt x="21282" y="7436"/>
                  </a:cubicBezTo>
                  <a:cubicBezTo>
                    <a:pt x="21600" y="11331"/>
                    <a:pt x="21282" y="16289"/>
                    <a:pt x="20965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9045177" y="5536949"/>
              <a:ext cx="17145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2667" y="10858"/>
                    <a:pt x="5333" y="889"/>
                    <a:pt x="8933" y="58"/>
                  </a:cubicBezTo>
                  <a:cubicBezTo>
                    <a:pt x="12533" y="-773"/>
                    <a:pt x="17067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9144661" y="5487281"/>
              <a:ext cx="846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33"/>
                    <a:pt x="0" y="9067"/>
                    <a:pt x="0" y="12667"/>
                  </a:cubicBezTo>
                  <a:cubicBezTo>
                    <a:pt x="0" y="16267"/>
                    <a:pt x="108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9267427" y="5493631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700"/>
                    <a:pt x="14400" y="11400"/>
                    <a:pt x="18000" y="15000"/>
                  </a:cubicBezTo>
                  <a:cubicBezTo>
                    <a:pt x="21600" y="18600"/>
                    <a:pt x="216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8861027" y="5557131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057"/>
                    <a:pt x="8640" y="4114"/>
                    <a:pt x="12240" y="7714"/>
                  </a:cubicBezTo>
                  <a:cubicBezTo>
                    <a:pt x="15840" y="11314"/>
                    <a:pt x="1872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9527777" y="5646031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840"/>
                    <a:pt x="2057" y="10080"/>
                    <a:pt x="5657" y="6480"/>
                  </a:cubicBezTo>
                  <a:cubicBezTo>
                    <a:pt x="9257" y="2880"/>
                    <a:pt x="154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9813527" y="5646031"/>
              <a:ext cx="63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10004027" y="5639681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10340577" y="5277731"/>
              <a:ext cx="279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0"/>
                    <a:pt x="1636" y="0"/>
                    <a:pt x="3191" y="1440"/>
                  </a:cubicBezTo>
                  <a:cubicBezTo>
                    <a:pt x="4745" y="2880"/>
                    <a:pt x="7036" y="5760"/>
                    <a:pt x="9900" y="9144"/>
                  </a:cubicBezTo>
                  <a:cubicBezTo>
                    <a:pt x="12764" y="12528"/>
                    <a:pt x="16200" y="16416"/>
                    <a:pt x="18245" y="18576"/>
                  </a:cubicBezTo>
                  <a:cubicBezTo>
                    <a:pt x="20291" y="20736"/>
                    <a:pt x="20945" y="211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10404077" y="5265031"/>
              <a:ext cx="2159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2118"/>
                    <a:pt x="15671" y="4235"/>
                    <a:pt x="12812" y="6829"/>
                  </a:cubicBezTo>
                  <a:cubicBezTo>
                    <a:pt x="9953" y="9424"/>
                    <a:pt x="7200" y="12494"/>
                    <a:pt x="5082" y="15035"/>
                  </a:cubicBezTo>
                  <a:cubicBezTo>
                    <a:pt x="2965" y="17576"/>
                    <a:pt x="1482" y="195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10619977" y="5593775"/>
              <a:ext cx="94457" cy="14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83" fill="norm" stroke="1" extrusionOk="0">
                  <a:moveTo>
                    <a:pt x="0" y="218"/>
                  </a:moveTo>
                  <a:cubicBezTo>
                    <a:pt x="480" y="3395"/>
                    <a:pt x="960" y="6571"/>
                    <a:pt x="1200" y="8954"/>
                  </a:cubicBezTo>
                  <a:cubicBezTo>
                    <a:pt x="1440" y="11336"/>
                    <a:pt x="1440" y="12924"/>
                    <a:pt x="1920" y="12765"/>
                  </a:cubicBezTo>
                  <a:cubicBezTo>
                    <a:pt x="2400" y="12607"/>
                    <a:pt x="3360" y="10701"/>
                    <a:pt x="5520" y="8318"/>
                  </a:cubicBezTo>
                  <a:cubicBezTo>
                    <a:pt x="7680" y="5936"/>
                    <a:pt x="11040" y="3077"/>
                    <a:pt x="13920" y="1489"/>
                  </a:cubicBezTo>
                  <a:cubicBezTo>
                    <a:pt x="16800" y="-99"/>
                    <a:pt x="19200" y="-417"/>
                    <a:pt x="20400" y="536"/>
                  </a:cubicBezTo>
                  <a:cubicBezTo>
                    <a:pt x="21600" y="1489"/>
                    <a:pt x="21600" y="3712"/>
                    <a:pt x="21120" y="7365"/>
                  </a:cubicBezTo>
                  <a:cubicBezTo>
                    <a:pt x="20640" y="11018"/>
                    <a:pt x="19680" y="16101"/>
                    <a:pt x="18720" y="2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10766027" y="5671431"/>
              <a:ext cx="146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10821955" y="5607931"/>
              <a:ext cx="1392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886"/>
                    <a:pt x="-1303" y="9771"/>
                    <a:pt x="240" y="13371"/>
                  </a:cubicBezTo>
                  <a:cubicBezTo>
                    <a:pt x="1783" y="16971"/>
                    <a:pt x="11040" y="19286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0927664" y="5639681"/>
              <a:ext cx="15586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478" y="0"/>
                  </a:moveTo>
                  <a:cubicBezTo>
                    <a:pt x="478" y="3429"/>
                    <a:pt x="478" y="6857"/>
                    <a:pt x="332" y="10286"/>
                  </a:cubicBezTo>
                  <a:cubicBezTo>
                    <a:pt x="186" y="13714"/>
                    <a:pt x="-106" y="17143"/>
                    <a:pt x="40" y="18000"/>
                  </a:cubicBezTo>
                  <a:cubicBezTo>
                    <a:pt x="186" y="18857"/>
                    <a:pt x="770" y="17143"/>
                    <a:pt x="1645" y="15257"/>
                  </a:cubicBezTo>
                  <a:cubicBezTo>
                    <a:pt x="2521" y="13371"/>
                    <a:pt x="3689" y="11314"/>
                    <a:pt x="4710" y="9600"/>
                  </a:cubicBezTo>
                  <a:cubicBezTo>
                    <a:pt x="5732" y="7886"/>
                    <a:pt x="6608" y="6514"/>
                    <a:pt x="7483" y="6514"/>
                  </a:cubicBezTo>
                  <a:cubicBezTo>
                    <a:pt x="8359" y="6514"/>
                    <a:pt x="9235" y="7886"/>
                    <a:pt x="11424" y="7543"/>
                  </a:cubicBezTo>
                  <a:cubicBezTo>
                    <a:pt x="13613" y="7200"/>
                    <a:pt x="17116" y="5143"/>
                    <a:pt x="19013" y="4971"/>
                  </a:cubicBezTo>
                  <a:cubicBezTo>
                    <a:pt x="20910" y="4800"/>
                    <a:pt x="21202" y="6514"/>
                    <a:pt x="21348" y="9600"/>
                  </a:cubicBezTo>
                  <a:cubicBezTo>
                    <a:pt x="21494" y="12686"/>
                    <a:pt x="21494" y="17143"/>
                    <a:pt x="214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1134327" y="5708308"/>
              <a:ext cx="1524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200" y="11040"/>
                    <a:pt x="8400" y="1783"/>
                    <a:pt x="12000" y="240"/>
                  </a:cubicBezTo>
                  <a:cubicBezTo>
                    <a:pt x="15600" y="-1303"/>
                    <a:pt x="186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11216877" y="5652381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11331177" y="5614281"/>
              <a:ext cx="12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18"/>
                    <a:pt x="7200" y="10036"/>
                    <a:pt x="3600" y="13636"/>
                  </a:cubicBezTo>
                  <a:cubicBezTo>
                    <a:pt x="0" y="17236"/>
                    <a:pt x="0" y="19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1363873" y="5658731"/>
              <a:ext cx="10065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21399" y="0"/>
                  </a:moveTo>
                  <a:cubicBezTo>
                    <a:pt x="15549" y="2234"/>
                    <a:pt x="9699" y="4469"/>
                    <a:pt x="5874" y="6207"/>
                  </a:cubicBezTo>
                  <a:cubicBezTo>
                    <a:pt x="2049" y="7945"/>
                    <a:pt x="249" y="9186"/>
                    <a:pt x="24" y="10303"/>
                  </a:cubicBezTo>
                  <a:cubicBezTo>
                    <a:pt x="-201" y="11421"/>
                    <a:pt x="1149" y="12414"/>
                    <a:pt x="4524" y="14276"/>
                  </a:cubicBezTo>
                  <a:cubicBezTo>
                    <a:pt x="7899" y="16138"/>
                    <a:pt x="13299" y="18869"/>
                    <a:pt x="186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11515327" y="5286546"/>
              <a:ext cx="135358" cy="66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52" fill="norm" stroke="1" extrusionOk="0">
                  <a:moveTo>
                    <a:pt x="7975" y="125"/>
                  </a:moveTo>
                  <a:cubicBezTo>
                    <a:pt x="10966" y="-11"/>
                    <a:pt x="13957" y="-148"/>
                    <a:pt x="16117" y="365"/>
                  </a:cubicBezTo>
                  <a:cubicBezTo>
                    <a:pt x="18277" y="877"/>
                    <a:pt x="19606" y="2039"/>
                    <a:pt x="20437" y="3099"/>
                  </a:cubicBezTo>
                  <a:cubicBezTo>
                    <a:pt x="21268" y="4158"/>
                    <a:pt x="21600" y="5115"/>
                    <a:pt x="20769" y="5901"/>
                  </a:cubicBezTo>
                  <a:cubicBezTo>
                    <a:pt x="19938" y="6687"/>
                    <a:pt x="17945" y="7303"/>
                    <a:pt x="16615" y="8157"/>
                  </a:cubicBezTo>
                  <a:cubicBezTo>
                    <a:pt x="15286" y="9011"/>
                    <a:pt x="14622" y="10105"/>
                    <a:pt x="14954" y="11541"/>
                  </a:cubicBezTo>
                  <a:cubicBezTo>
                    <a:pt x="15286" y="12976"/>
                    <a:pt x="16615" y="14753"/>
                    <a:pt x="17612" y="16155"/>
                  </a:cubicBezTo>
                  <a:cubicBezTo>
                    <a:pt x="18609" y="17556"/>
                    <a:pt x="19274" y="18581"/>
                    <a:pt x="17612" y="19265"/>
                  </a:cubicBezTo>
                  <a:cubicBezTo>
                    <a:pt x="15951" y="19948"/>
                    <a:pt x="11963" y="20290"/>
                    <a:pt x="8640" y="20598"/>
                  </a:cubicBezTo>
                  <a:cubicBezTo>
                    <a:pt x="5317" y="20905"/>
                    <a:pt x="2658" y="21179"/>
                    <a:pt x="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6898877" y="6276331"/>
              <a:ext cx="149930" cy="29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891" fill="norm" stroke="1" extrusionOk="0">
                  <a:moveTo>
                    <a:pt x="0" y="10758"/>
                  </a:moveTo>
                  <a:cubicBezTo>
                    <a:pt x="0" y="15440"/>
                    <a:pt x="0" y="20123"/>
                    <a:pt x="148" y="20802"/>
                  </a:cubicBezTo>
                  <a:cubicBezTo>
                    <a:pt x="296" y="21482"/>
                    <a:pt x="592" y="18159"/>
                    <a:pt x="1627" y="14383"/>
                  </a:cubicBezTo>
                  <a:cubicBezTo>
                    <a:pt x="2663" y="10606"/>
                    <a:pt x="4438" y="6377"/>
                    <a:pt x="5918" y="3885"/>
                  </a:cubicBezTo>
                  <a:cubicBezTo>
                    <a:pt x="7397" y="1392"/>
                    <a:pt x="8581" y="637"/>
                    <a:pt x="9912" y="260"/>
                  </a:cubicBezTo>
                  <a:cubicBezTo>
                    <a:pt x="11244" y="-118"/>
                    <a:pt x="12723" y="-118"/>
                    <a:pt x="14499" y="486"/>
                  </a:cubicBezTo>
                  <a:cubicBezTo>
                    <a:pt x="16274" y="1090"/>
                    <a:pt x="18345" y="2299"/>
                    <a:pt x="19677" y="3960"/>
                  </a:cubicBezTo>
                  <a:cubicBezTo>
                    <a:pt x="21008" y="5622"/>
                    <a:pt x="21600" y="7737"/>
                    <a:pt x="19973" y="9398"/>
                  </a:cubicBezTo>
                  <a:cubicBezTo>
                    <a:pt x="18345" y="11060"/>
                    <a:pt x="14499" y="12268"/>
                    <a:pt x="11836" y="12872"/>
                  </a:cubicBezTo>
                  <a:cubicBezTo>
                    <a:pt x="9173" y="13476"/>
                    <a:pt x="7693" y="13476"/>
                    <a:pt x="6510" y="13099"/>
                  </a:cubicBezTo>
                  <a:cubicBezTo>
                    <a:pt x="5326" y="12721"/>
                    <a:pt x="4438" y="11966"/>
                    <a:pt x="3551" y="1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7103632" y="6320685"/>
              <a:ext cx="133737" cy="8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880" fill="norm" stroke="1" extrusionOk="0">
                  <a:moveTo>
                    <a:pt x="11719" y="7515"/>
                  </a:moveTo>
                  <a:cubicBezTo>
                    <a:pt x="10058" y="6462"/>
                    <a:pt x="8396" y="5408"/>
                    <a:pt x="6402" y="5935"/>
                  </a:cubicBezTo>
                  <a:cubicBezTo>
                    <a:pt x="4408" y="6462"/>
                    <a:pt x="2082" y="8569"/>
                    <a:pt x="919" y="11203"/>
                  </a:cubicBezTo>
                  <a:cubicBezTo>
                    <a:pt x="-244" y="13837"/>
                    <a:pt x="-244" y="16998"/>
                    <a:pt x="587" y="18842"/>
                  </a:cubicBezTo>
                  <a:cubicBezTo>
                    <a:pt x="1418" y="20686"/>
                    <a:pt x="3079" y="21213"/>
                    <a:pt x="5738" y="20686"/>
                  </a:cubicBezTo>
                  <a:cubicBezTo>
                    <a:pt x="8396" y="20159"/>
                    <a:pt x="12051" y="18579"/>
                    <a:pt x="14876" y="16208"/>
                  </a:cubicBezTo>
                  <a:cubicBezTo>
                    <a:pt x="17701" y="13837"/>
                    <a:pt x="19694" y="10676"/>
                    <a:pt x="20525" y="7779"/>
                  </a:cubicBezTo>
                  <a:cubicBezTo>
                    <a:pt x="21356" y="4881"/>
                    <a:pt x="21024" y="2247"/>
                    <a:pt x="20027" y="930"/>
                  </a:cubicBezTo>
                  <a:cubicBezTo>
                    <a:pt x="19030" y="-387"/>
                    <a:pt x="17368" y="-387"/>
                    <a:pt x="14876" y="1457"/>
                  </a:cubicBezTo>
                  <a:cubicBezTo>
                    <a:pt x="12384" y="3301"/>
                    <a:pt x="9061" y="6989"/>
                    <a:pt x="5738" y="1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7311627" y="6281031"/>
              <a:ext cx="107951" cy="17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9257"/>
                  </a:moveTo>
                  <a:cubicBezTo>
                    <a:pt x="21600" y="6686"/>
                    <a:pt x="21600" y="4114"/>
                    <a:pt x="20753" y="2443"/>
                  </a:cubicBezTo>
                  <a:cubicBezTo>
                    <a:pt x="19906" y="771"/>
                    <a:pt x="18212" y="0"/>
                    <a:pt x="15247" y="0"/>
                  </a:cubicBezTo>
                  <a:cubicBezTo>
                    <a:pt x="12282" y="0"/>
                    <a:pt x="8047" y="771"/>
                    <a:pt x="5506" y="1800"/>
                  </a:cubicBezTo>
                  <a:cubicBezTo>
                    <a:pt x="2965" y="2829"/>
                    <a:pt x="2118" y="4114"/>
                    <a:pt x="3176" y="5914"/>
                  </a:cubicBezTo>
                  <a:cubicBezTo>
                    <a:pt x="4235" y="7714"/>
                    <a:pt x="7200" y="10029"/>
                    <a:pt x="9741" y="11571"/>
                  </a:cubicBezTo>
                  <a:cubicBezTo>
                    <a:pt x="12282" y="13114"/>
                    <a:pt x="14400" y="13886"/>
                    <a:pt x="16094" y="15043"/>
                  </a:cubicBezTo>
                  <a:cubicBezTo>
                    <a:pt x="17788" y="16200"/>
                    <a:pt x="19059" y="17743"/>
                    <a:pt x="18847" y="18900"/>
                  </a:cubicBezTo>
                  <a:cubicBezTo>
                    <a:pt x="18635" y="20057"/>
                    <a:pt x="16941" y="20829"/>
                    <a:pt x="14188" y="21214"/>
                  </a:cubicBezTo>
                  <a:cubicBezTo>
                    <a:pt x="11435" y="21600"/>
                    <a:pt x="7624" y="21600"/>
                    <a:pt x="5082" y="20314"/>
                  </a:cubicBezTo>
                  <a:cubicBezTo>
                    <a:pt x="2541" y="19029"/>
                    <a:pt x="1271" y="16457"/>
                    <a:pt x="0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7524101" y="6125601"/>
              <a:ext cx="71081" cy="31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374" fill="norm" stroke="1" extrusionOk="0">
                  <a:moveTo>
                    <a:pt x="8405" y="638"/>
                  </a:moveTo>
                  <a:cubicBezTo>
                    <a:pt x="12725" y="206"/>
                    <a:pt x="17045" y="-226"/>
                    <a:pt x="19205" y="134"/>
                  </a:cubicBezTo>
                  <a:cubicBezTo>
                    <a:pt x="21365" y="494"/>
                    <a:pt x="21365" y="1646"/>
                    <a:pt x="18279" y="3878"/>
                  </a:cubicBezTo>
                  <a:cubicBezTo>
                    <a:pt x="15194" y="6110"/>
                    <a:pt x="9022" y="9422"/>
                    <a:pt x="5319" y="12014"/>
                  </a:cubicBezTo>
                  <a:cubicBezTo>
                    <a:pt x="1616" y="14606"/>
                    <a:pt x="382" y="16478"/>
                    <a:pt x="74" y="17774"/>
                  </a:cubicBezTo>
                  <a:cubicBezTo>
                    <a:pt x="-235" y="19070"/>
                    <a:pt x="382" y="19790"/>
                    <a:pt x="2851" y="20294"/>
                  </a:cubicBezTo>
                  <a:cubicBezTo>
                    <a:pt x="5319" y="20798"/>
                    <a:pt x="9639" y="21086"/>
                    <a:pt x="13959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7464027" y="6328838"/>
              <a:ext cx="1460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57" y="11918"/>
                    <a:pt x="7513" y="3818"/>
                    <a:pt x="11113" y="1118"/>
                  </a:cubicBezTo>
                  <a:cubicBezTo>
                    <a:pt x="14713" y="-1582"/>
                    <a:pt x="1815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7619201" y="6287438"/>
              <a:ext cx="98827" cy="1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236" fill="norm" stroke="1" extrusionOk="0">
                  <a:moveTo>
                    <a:pt x="10210" y="8488"/>
                  </a:moveTo>
                  <a:cubicBezTo>
                    <a:pt x="11560" y="7072"/>
                    <a:pt x="12910" y="5656"/>
                    <a:pt x="14710" y="4062"/>
                  </a:cubicBezTo>
                  <a:cubicBezTo>
                    <a:pt x="16510" y="2469"/>
                    <a:pt x="18760" y="698"/>
                    <a:pt x="18535" y="167"/>
                  </a:cubicBezTo>
                  <a:cubicBezTo>
                    <a:pt x="18310" y="-364"/>
                    <a:pt x="15610" y="344"/>
                    <a:pt x="12010" y="2646"/>
                  </a:cubicBezTo>
                  <a:cubicBezTo>
                    <a:pt x="8410" y="4947"/>
                    <a:pt x="3910" y="8843"/>
                    <a:pt x="1660" y="11675"/>
                  </a:cubicBezTo>
                  <a:cubicBezTo>
                    <a:pt x="-590" y="14508"/>
                    <a:pt x="-590" y="16279"/>
                    <a:pt x="1885" y="17695"/>
                  </a:cubicBezTo>
                  <a:cubicBezTo>
                    <a:pt x="4360" y="19111"/>
                    <a:pt x="9310" y="20174"/>
                    <a:pt x="12910" y="20705"/>
                  </a:cubicBezTo>
                  <a:cubicBezTo>
                    <a:pt x="16510" y="21236"/>
                    <a:pt x="18760" y="21236"/>
                    <a:pt x="21010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7762477" y="6291479"/>
              <a:ext cx="101601" cy="13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1393"/>
                  </a:moveTo>
                  <a:cubicBezTo>
                    <a:pt x="2250" y="6879"/>
                    <a:pt x="4500" y="12365"/>
                    <a:pt x="5175" y="15965"/>
                  </a:cubicBezTo>
                  <a:cubicBezTo>
                    <a:pt x="5850" y="19565"/>
                    <a:pt x="4950" y="21279"/>
                    <a:pt x="4275" y="21279"/>
                  </a:cubicBezTo>
                  <a:cubicBezTo>
                    <a:pt x="3600" y="21279"/>
                    <a:pt x="3150" y="19565"/>
                    <a:pt x="3600" y="16479"/>
                  </a:cubicBezTo>
                  <a:cubicBezTo>
                    <a:pt x="4050" y="13393"/>
                    <a:pt x="5400" y="8936"/>
                    <a:pt x="6750" y="6022"/>
                  </a:cubicBezTo>
                  <a:cubicBezTo>
                    <a:pt x="8100" y="3108"/>
                    <a:pt x="9450" y="1736"/>
                    <a:pt x="11250" y="879"/>
                  </a:cubicBezTo>
                  <a:cubicBezTo>
                    <a:pt x="13050" y="22"/>
                    <a:pt x="15300" y="-321"/>
                    <a:pt x="16875" y="365"/>
                  </a:cubicBezTo>
                  <a:cubicBezTo>
                    <a:pt x="18450" y="1050"/>
                    <a:pt x="19350" y="2765"/>
                    <a:pt x="20025" y="5508"/>
                  </a:cubicBezTo>
                  <a:cubicBezTo>
                    <a:pt x="20700" y="8250"/>
                    <a:pt x="21150" y="12022"/>
                    <a:pt x="21600" y="15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7889477" y="6230231"/>
              <a:ext cx="57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000"/>
                    <a:pt x="4800" y="10400"/>
                    <a:pt x="8400" y="6800"/>
                  </a:cubicBezTo>
                  <a:cubicBezTo>
                    <a:pt x="12000" y="3200"/>
                    <a:pt x="16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7935640" y="6281031"/>
              <a:ext cx="74488" cy="9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02" fill="norm" stroke="1" extrusionOk="0">
                  <a:moveTo>
                    <a:pt x="21115" y="0"/>
                  </a:moveTo>
                  <a:cubicBezTo>
                    <a:pt x="18115" y="0"/>
                    <a:pt x="15115" y="0"/>
                    <a:pt x="11515" y="1920"/>
                  </a:cubicBezTo>
                  <a:cubicBezTo>
                    <a:pt x="7915" y="3840"/>
                    <a:pt x="3715" y="7680"/>
                    <a:pt x="1615" y="11280"/>
                  </a:cubicBezTo>
                  <a:cubicBezTo>
                    <a:pt x="-485" y="14880"/>
                    <a:pt x="-485" y="18240"/>
                    <a:pt x="1315" y="19920"/>
                  </a:cubicBezTo>
                  <a:cubicBezTo>
                    <a:pt x="3115" y="21600"/>
                    <a:pt x="6715" y="21600"/>
                    <a:pt x="10315" y="19200"/>
                  </a:cubicBezTo>
                  <a:cubicBezTo>
                    <a:pt x="13915" y="16800"/>
                    <a:pt x="17515" y="12000"/>
                    <a:pt x="21115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7997427" y="6236581"/>
              <a:ext cx="196851" cy="12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2290"/>
                  </a:moveTo>
                  <a:cubicBezTo>
                    <a:pt x="0" y="10428"/>
                    <a:pt x="0" y="8566"/>
                    <a:pt x="465" y="7076"/>
                  </a:cubicBezTo>
                  <a:cubicBezTo>
                    <a:pt x="929" y="5586"/>
                    <a:pt x="1858" y="4469"/>
                    <a:pt x="3368" y="4469"/>
                  </a:cubicBezTo>
                  <a:cubicBezTo>
                    <a:pt x="4877" y="4469"/>
                    <a:pt x="6968" y="5586"/>
                    <a:pt x="8477" y="8007"/>
                  </a:cubicBezTo>
                  <a:cubicBezTo>
                    <a:pt x="9987" y="10428"/>
                    <a:pt x="10916" y="14152"/>
                    <a:pt x="10916" y="16945"/>
                  </a:cubicBezTo>
                  <a:cubicBezTo>
                    <a:pt x="10916" y="19738"/>
                    <a:pt x="9987" y="21600"/>
                    <a:pt x="9523" y="21228"/>
                  </a:cubicBezTo>
                  <a:cubicBezTo>
                    <a:pt x="9058" y="20855"/>
                    <a:pt x="9058" y="18248"/>
                    <a:pt x="10568" y="14338"/>
                  </a:cubicBezTo>
                  <a:cubicBezTo>
                    <a:pt x="12077" y="10428"/>
                    <a:pt x="15097" y="5214"/>
                    <a:pt x="17187" y="2607"/>
                  </a:cubicBezTo>
                  <a:cubicBezTo>
                    <a:pt x="19277" y="0"/>
                    <a:pt x="204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8175227" y="6335631"/>
              <a:ext cx="104387" cy="16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77" fill="norm" stroke="1" extrusionOk="0">
                  <a:moveTo>
                    <a:pt x="5184" y="2863"/>
                  </a:moveTo>
                  <a:cubicBezTo>
                    <a:pt x="6912" y="1741"/>
                    <a:pt x="8640" y="619"/>
                    <a:pt x="10584" y="198"/>
                  </a:cubicBezTo>
                  <a:cubicBezTo>
                    <a:pt x="12528" y="-223"/>
                    <a:pt x="14688" y="58"/>
                    <a:pt x="16416" y="759"/>
                  </a:cubicBezTo>
                  <a:cubicBezTo>
                    <a:pt x="18144" y="1460"/>
                    <a:pt x="19440" y="2582"/>
                    <a:pt x="18792" y="3985"/>
                  </a:cubicBezTo>
                  <a:cubicBezTo>
                    <a:pt x="18144" y="5387"/>
                    <a:pt x="15552" y="7071"/>
                    <a:pt x="15120" y="8333"/>
                  </a:cubicBezTo>
                  <a:cubicBezTo>
                    <a:pt x="14688" y="9595"/>
                    <a:pt x="16416" y="10437"/>
                    <a:pt x="17928" y="11419"/>
                  </a:cubicBezTo>
                  <a:cubicBezTo>
                    <a:pt x="19440" y="12400"/>
                    <a:pt x="20736" y="13522"/>
                    <a:pt x="21168" y="14785"/>
                  </a:cubicBezTo>
                  <a:cubicBezTo>
                    <a:pt x="21600" y="16047"/>
                    <a:pt x="21168" y="17450"/>
                    <a:pt x="17496" y="18572"/>
                  </a:cubicBezTo>
                  <a:cubicBezTo>
                    <a:pt x="13824" y="19694"/>
                    <a:pt x="6912" y="20535"/>
                    <a:pt x="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8384777" y="6741316"/>
              <a:ext cx="120651" cy="4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9900"/>
                  </a:moveTo>
                  <a:cubicBezTo>
                    <a:pt x="1516" y="5205"/>
                    <a:pt x="3032" y="509"/>
                    <a:pt x="5874" y="40"/>
                  </a:cubicBezTo>
                  <a:cubicBezTo>
                    <a:pt x="8716" y="-430"/>
                    <a:pt x="12884" y="3327"/>
                    <a:pt x="15726" y="7553"/>
                  </a:cubicBezTo>
                  <a:cubicBezTo>
                    <a:pt x="18568" y="11779"/>
                    <a:pt x="20084" y="16474"/>
                    <a:pt x="2160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8734027" y="68842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9121377" y="6954131"/>
              <a:ext cx="139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1964"/>
                    <a:pt x="10473" y="3927"/>
                    <a:pt x="14073" y="7527"/>
                  </a:cubicBezTo>
                  <a:cubicBezTo>
                    <a:pt x="17673" y="11127"/>
                    <a:pt x="19636" y="163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9400777" y="7055731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10010377" y="7277981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0"/>
                    <a:pt x="9969" y="0"/>
                    <a:pt x="13569" y="3600"/>
                  </a:cubicBezTo>
                  <a:cubicBezTo>
                    <a:pt x="17169" y="7200"/>
                    <a:pt x="1938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2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1" y="-38101"/>
              <a:ext cx="4886794" cy="3272289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45493" y="423005"/>
              <a:ext cx="473885" cy="803427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63407" y="740801"/>
              <a:ext cx="240121" cy="300060"/>
            </a:xfrm>
            <a:prstGeom prst="rect">
              <a:avLst/>
            </a:prstGeom>
            <a:effectLst/>
          </p:spPr>
        </p:pic>
        <p:pic>
          <p:nvPicPr>
            <p:cNvPr id="133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47977" y="267326"/>
              <a:ext cx="895351" cy="688490"/>
            </a:xfrm>
            <a:prstGeom prst="rect">
              <a:avLst/>
            </a:prstGeom>
            <a:effectLst/>
          </p:spPr>
        </p:pic>
        <p:pic>
          <p:nvPicPr>
            <p:cNvPr id="133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51277" y="331081"/>
              <a:ext cx="146051" cy="463551"/>
            </a:xfrm>
            <a:prstGeom prst="rect">
              <a:avLst/>
            </a:prstGeom>
            <a:effectLst/>
          </p:spPr>
        </p:pic>
        <p:pic>
          <p:nvPicPr>
            <p:cNvPr id="133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58186" y="1766710"/>
              <a:ext cx="5315243" cy="3442818"/>
            </a:xfrm>
            <a:prstGeom prst="rect">
              <a:avLst/>
            </a:prstGeom>
            <a:effectLst/>
          </p:spPr>
        </p:pic>
        <p:pic>
          <p:nvPicPr>
            <p:cNvPr id="133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29277" y="1573961"/>
              <a:ext cx="374651" cy="795471"/>
            </a:xfrm>
            <a:prstGeom prst="rect">
              <a:avLst/>
            </a:prstGeom>
            <a:effectLst/>
          </p:spPr>
        </p:pic>
        <p:pic>
          <p:nvPicPr>
            <p:cNvPr id="134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117043" y="1965946"/>
              <a:ext cx="328186" cy="293153"/>
            </a:xfrm>
            <a:prstGeom prst="rect">
              <a:avLst/>
            </a:prstGeom>
            <a:effectLst/>
          </p:spPr>
        </p:pic>
        <p:pic>
          <p:nvPicPr>
            <p:cNvPr id="134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343627" y="1982081"/>
              <a:ext cx="641351" cy="256551"/>
            </a:xfrm>
            <a:prstGeom prst="rect">
              <a:avLst/>
            </a:prstGeom>
            <a:effectLst/>
          </p:spPr>
        </p:pic>
        <p:pic>
          <p:nvPicPr>
            <p:cNvPr id="134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945160" y="1571055"/>
              <a:ext cx="395419" cy="690945"/>
            </a:xfrm>
            <a:prstGeom prst="rect">
              <a:avLst/>
            </a:prstGeom>
            <a:effectLst/>
          </p:spPr>
        </p:pic>
        <p:pic>
          <p:nvPicPr>
            <p:cNvPr id="134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489712" y="1883936"/>
              <a:ext cx="435066" cy="383896"/>
            </a:xfrm>
            <a:prstGeom prst="rect">
              <a:avLst/>
            </a:prstGeom>
            <a:effectLst/>
          </p:spPr>
        </p:pic>
        <p:pic>
          <p:nvPicPr>
            <p:cNvPr id="134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99723" y="4024578"/>
              <a:ext cx="5793912" cy="2874656"/>
            </a:xfrm>
            <a:prstGeom prst="rect">
              <a:avLst/>
            </a:prstGeom>
            <a:effectLst/>
          </p:spPr>
        </p:pic>
        <p:pic>
          <p:nvPicPr>
            <p:cNvPr id="135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699227" y="3290185"/>
              <a:ext cx="501651" cy="730247"/>
            </a:xfrm>
            <a:prstGeom prst="rect">
              <a:avLst/>
            </a:prstGeom>
            <a:effectLst/>
          </p:spPr>
        </p:pic>
        <p:pic>
          <p:nvPicPr>
            <p:cNvPr id="135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154225" y="3721981"/>
              <a:ext cx="264632" cy="302828"/>
            </a:xfrm>
            <a:prstGeom prst="rect">
              <a:avLst/>
            </a:prstGeom>
            <a:effectLst/>
          </p:spPr>
        </p:pic>
        <p:pic>
          <p:nvPicPr>
            <p:cNvPr id="135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389436" y="3464453"/>
              <a:ext cx="878242" cy="715661"/>
            </a:xfrm>
            <a:prstGeom prst="rect">
              <a:avLst/>
            </a:prstGeom>
            <a:effectLst/>
          </p:spPr>
        </p:pic>
        <p:pic>
          <p:nvPicPr>
            <p:cNvPr id="135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140677" y="4054197"/>
              <a:ext cx="329704" cy="372635"/>
            </a:xfrm>
            <a:prstGeom prst="rect">
              <a:avLst/>
            </a:prstGeom>
            <a:effectLst/>
          </p:spPr>
        </p:pic>
        <p:pic>
          <p:nvPicPr>
            <p:cNvPr id="135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11349" y="2849151"/>
              <a:ext cx="1099638" cy="282281"/>
            </a:xfrm>
            <a:prstGeom prst="rect">
              <a:avLst/>
            </a:prstGeom>
            <a:effectLst/>
          </p:spPr>
        </p:pic>
        <p:pic>
          <p:nvPicPr>
            <p:cNvPr id="136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813111" y="2696637"/>
              <a:ext cx="945817" cy="174445"/>
            </a:xfrm>
            <a:prstGeom prst="rect">
              <a:avLst/>
            </a:prstGeom>
            <a:effectLst/>
          </p:spPr>
        </p:pic>
        <p:pic>
          <p:nvPicPr>
            <p:cNvPr id="136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270506" y="4725706"/>
              <a:ext cx="1009122" cy="234526"/>
            </a:xfrm>
            <a:prstGeom prst="rect">
              <a:avLst/>
            </a:prstGeom>
            <a:effectLst/>
          </p:spPr>
        </p:pic>
        <p:pic>
          <p:nvPicPr>
            <p:cNvPr id="136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687211" y="4744860"/>
              <a:ext cx="554567" cy="43922"/>
            </a:xfrm>
            <a:prstGeom prst="rect">
              <a:avLst/>
            </a:prstGeom>
            <a:effectLst/>
          </p:spPr>
        </p:pic>
        <p:pic>
          <p:nvPicPr>
            <p:cNvPr id="136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49567" y="4766803"/>
              <a:ext cx="758911" cy="85479"/>
            </a:xfrm>
            <a:prstGeom prst="rect">
              <a:avLst/>
            </a:prstGeom>
            <a:effectLst/>
          </p:spPr>
        </p:pic>
        <p:pic>
          <p:nvPicPr>
            <p:cNvPr id="136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73477" y="6473647"/>
              <a:ext cx="802218" cy="131235"/>
            </a:xfrm>
            <a:prstGeom prst="rect">
              <a:avLst/>
            </a:prstGeom>
            <a:effectLst/>
          </p:spPr>
        </p:pic>
        <p:pic>
          <p:nvPicPr>
            <p:cNvPr id="137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062979" y="6540852"/>
              <a:ext cx="978899" cy="108480"/>
            </a:xfrm>
            <a:prstGeom prst="rect">
              <a:avLst/>
            </a:prstGeom>
            <a:effectLst/>
          </p:spPr>
        </p:pic>
        <p:pic>
          <p:nvPicPr>
            <p:cNvPr id="137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1251" y="5479077"/>
              <a:ext cx="617877" cy="393482"/>
            </a:xfrm>
            <a:prstGeom prst="rect">
              <a:avLst/>
            </a:prstGeom>
            <a:effectLst/>
          </p:spPr>
        </p:pic>
        <p:pic>
          <p:nvPicPr>
            <p:cNvPr id="137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510621" y="5564570"/>
              <a:ext cx="129513" cy="533442"/>
            </a:xfrm>
            <a:prstGeom prst="rect">
              <a:avLst/>
            </a:prstGeom>
            <a:effectLst/>
          </p:spPr>
        </p:pic>
        <p:pic>
          <p:nvPicPr>
            <p:cNvPr id="137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609327" y="5572161"/>
              <a:ext cx="222251" cy="173738"/>
            </a:xfrm>
            <a:prstGeom prst="rect">
              <a:avLst/>
            </a:prstGeom>
            <a:effectLst/>
          </p:spPr>
        </p:pic>
        <p:pic>
          <p:nvPicPr>
            <p:cNvPr id="1378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37927" y="5601581"/>
              <a:ext cx="31751" cy="158751"/>
            </a:xfrm>
            <a:prstGeom prst="rect">
              <a:avLst/>
            </a:prstGeom>
            <a:effectLst/>
          </p:spPr>
        </p:pic>
        <p:pic>
          <p:nvPicPr>
            <p:cNvPr id="138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69114" y="5488982"/>
              <a:ext cx="45014" cy="49100"/>
            </a:xfrm>
            <a:prstGeom prst="rect">
              <a:avLst/>
            </a:prstGeom>
            <a:effectLst/>
          </p:spPr>
        </p:pic>
        <p:pic>
          <p:nvPicPr>
            <p:cNvPr id="138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949785" y="5593337"/>
              <a:ext cx="129443" cy="145476"/>
            </a:xfrm>
            <a:prstGeom prst="rect">
              <a:avLst/>
            </a:prstGeom>
            <a:effectLst/>
          </p:spPr>
        </p:pic>
        <p:pic>
          <p:nvPicPr>
            <p:cNvPr id="138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34777" y="5500686"/>
              <a:ext cx="260351" cy="204018"/>
            </a:xfrm>
            <a:prstGeom prst="rect">
              <a:avLst/>
            </a:prstGeom>
            <a:effectLst/>
          </p:spPr>
        </p:pic>
        <p:pic>
          <p:nvPicPr>
            <p:cNvPr id="138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333227" y="5765549"/>
              <a:ext cx="50801" cy="140833"/>
            </a:xfrm>
            <a:prstGeom prst="rect">
              <a:avLst/>
            </a:prstGeom>
            <a:effectLst/>
          </p:spPr>
        </p:pic>
        <p:pic>
          <p:nvPicPr>
            <p:cNvPr id="1388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58627" y="5626981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139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943240" y="5485164"/>
              <a:ext cx="234538" cy="351368"/>
            </a:xfrm>
            <a:prstGeom prst="rect">
              <a:avLst/>
            </a:prstGeom>
            <a:effectLst/>
          </p:spPr>
        </p:pic>
        <p:pic>
          <p:nvPicPr>
            <p:cNvPr id="139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546077" y="5572919"/>
              <a:ext cx="137193" cy="495109"/>
            </a:xfrm>
            <a:prstGeom prst="rect">
              <a:avLst/>
            </a:prstGeom>
            <a:effectLst/>
          </p:spPr>
        </p:pic>
        <p:pic>
          <p:nvPicPr>
            <p:cNvPr id="139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740811" y="5653086"/>
              <a:ext cx="134288" cy="153898"/>
            </a:xfrm>
            <a:prstGeom prst="rect">
              <a:avLst/>
            </a:prstGeom>
            <a:effectLst/>
          </p:spPr>
        </p:pic>
        <p:pic>
          <p:nvPicPr>
            <p:cNvPr id="139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895327" y="5653376"/>
              <a:ext cx="101601" cy="175360"/>
            </a:xfrm>
            <a:prstGeom prst="rect">
              <a:avLst/>
            </a:prstGeom>
            <a:effectLst/>
          </p:spPr>
        </p:pic>
        <p:pic>
          <p:nvPicPr>
            <p:cNvPr id="139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049447" y="5411081"/>
              <a:ext cx="106231" cy="413334"/>
            </a:xfrm>
            <a:prstGeom prst="rect">
              <a:avLst/>
            </a:prstGeom>
            <a:effectLst/>
          </p:spPr>
        </p:pic>
        <p:pic>
          <p:nvPicPr>
            <p:cNvPr id="1400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996927" y="5684131"/>
              <a:ext cx="196851" cy="31751"/>
            </a:xfrm>
            <a:prstGeom prst="rect">
              <a:avLst/>
            </a:prstGeom>
            <a:effectLst/>
          </p:spPr>
        </p:pic>
        <p:pic>
          <p:nvPicPr>
            <p:cNvPr id="140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73041" y="5643164"/>
              <a:ext cx="90587" cy="174318"/>
            </a:xfrm>
            <a:prstGeom prst="rect">
              <a:avLst/>
            </a:prstGeom>
            <a:effectLst/>
          </p:spPr>
        </p:pic>
        <p:pic>
          <p:nvPicPr>
            <p:cNvPr id="140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95377" y="5652381"/>
              <a:ext cx="120651" cy="155664"/>
            </a:xfrm>
            <a:prstGeom prst="rect">
              <a:avLst/>
            </a:prstGeom>
            <a:effectLst/>
          </p:spPr>
        </p:pic>
        <p:pic>
          <p:nvPicPr>
            <p:cNvPr id="140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435077" y="5595231"/>
              <a:ext cx="95251" cy="214674"/>
            </a:xfrm>
            <a:prstGeom prst="rect">
              <a:avLst/>
            </a:prstGeom>
            <a:effectLst/>
          </p:spPr>
        </p:pic>
        <p:pic>
          <p:nvPicPr>
            <p:cNvPr id="140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489975" y="5646031"/>
              <a:ext cx="135603" cy="157044"/>
            </a:xfrm>
            <a:prstGeom prst="rect">
              <a:avLst/>
            </a:prstGeom>
            <a:effectLst/>
          </p:spPr>
        </p:pic>
        <p:pic>
          <p:nvPicPr>
            <p:cNvPr id="141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587477" y="5614281"/>
              <a:ext cx="190501" cy="189055"/>
            </a:xfrm>
            <a:prstGeom prst="rect">
              <a:avLst/>
            </a:prstGeom>
            <a:effectLst/>
          </p:spPr>
        </p:pic>
        <p:pic>
          <p:nvPicPr>
            <p:cNvPr id="1412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828777" y="5830181"/>
              <a:ext cx="31751" cy="88901"/>
            </a:xfrm>
            <a:prstGeom prst="rect">
              <a:avLst/>
            </a:prstGeom>
            <a:effectLst/>
          </p:spPr>
        </p:pic>
        <p:pic>
          <p:nvPicPr>
            <p:cNvPr id="1414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854177" y="572858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41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65824" y="6367541"/>
              <a:ext cx="686304" cy="314580"/>
            </a:xfrm>
            <a:prstGeom prst="rect">
              <a:avLst/>
            </a:prstGeom>
            <a:effectLst/>
          </p:spPr>
        </p:pic>
        <p:pic>
          <p:nvPicPr>
            <p:cNvPr id="141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82327" y="6388981"/>
              <a:ext cx="222251" cy="212812"/>
            </a:xfrm>
            <a:prstGeom prst="rect">
              <a:avLst/>
            </a:prstGeom>
            <a:effectLst/>
          </p:spPr>
        </p:pic>
        <p:pic>
          <p:nvPicPr>
            <p:cNvPr id="142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668032" y="6116882"/>
              <a:ext cx="315946" cy="464526"/>
            </a:xfrm>
            <a:prstGeom prst="rect">
              <a:avLst/>
            </a:prstGeom>
            <a:effectLst/>
          </p:spPr>
        </p:pic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984403" y="6331831"/>
              <a:ext cx="50375" cy="229732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027936" y="6095070"/>
              <a:ext cx="247292" cy="497112"/>
            </a:xfrm>
            <a:prstGeom prst="rect">
              <a:avLst/>
            </a:prstGeom>
            <a:effectLst/>
          </p:spPr>
        </p:pic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525649" y="6652770"/>
              <a:ext cx="598029" cy="72762"/>
            </a:xfrm>
            <a:prstGeom prst="rect">
              <a:avLst/>
            </a:prstGeom>
            <a:effectLst/>
          </p:spPr>
        </p:pic>
        <p:pic>
          <p:nvPicPr>
            <p:cNvPr id="142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731229" y="6674731"/>
              <a:ext cx="494049" cy="148167"/>
            </a:xfrm>
            <a:prstGeom prst="rect">
              <a:avLst/>
            </a:prstGeom>
            <a:effectLst/>
          </p:spPr>
        </p:pic>
        <p:pic>
          <p:nvPicPr>
            <p:cNvPr id="143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733277" y="6352435"/>
              <a:ext cx="115884" cy="485495"/>
            </a:xfrm>
            <a:prstGeom prst="rect">
              <a:avLst/>
            </a:prstGeom>
            <a:effectLst/>
          </p:spPr>
        </p:pic>
        <p:pic>
          <p:nvPicPr>
            <p:cNvPr id="143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834877" y="6384961"/>
              <a:ext cx="215901" cy="197783"/>
            </a:xfrm>
            <a:prstGeom prst="rect">
              <a:avLst/>
            </a:prstGeom>
            <a:effectLst/>
          </p:spPr>
        </p:pic>
        <p:pic>
          <p:nvPicPr>
            <p:cNvPr id="143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049566" y="6408031"/>
              <a:ext cx="153516" cy="169074"/>
            </a:xfrm>
            <a:prstGeom prst="rect">
              <a:avLst/>
            </a:prstGeom>
            <a:effectLst/>
          </p:spPr>
        </p:pic>
        <p:pic>
          <p:nvPicPr>
            <p:cNvPr id="143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209527" y="6173081"/>
              <a:ext cx="170856" cy="393701"/>
            </a:xfrm>
            <a:prstGeom prst="rect">
              <a:avLst/>
            </a:prstGeom>
            <a:effectLst/>
          </p:spPr>
        </p:pic>
        <p:pic>
          <p:nvPicPr>
            <p:cNvPr id="1438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438127" y="6509631"/>
              <a:ext cx="63501" cy="38101"/>
            </a:xfrm>
            <a:prstGeom prst="rect">
              <a:avLst/>
            </a:prstGeom>
            <a:effectLst/>
          </p:spPr>
        </p:pic>
        <p:pic>
          <p:nvPicPr>
            <p:cNvPr id="144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731680" y="6089864"/>
              <a:ext cx="284298" cy="525256"/>
            </a:xfrm>
            <a:prstGeom prst="rect">
              <a:avLst/>
            </a:prstGeom>
            <a:effectLst/>
          </p:spPr>
        </p:pic>
        <p:pic>
          <p:nvPicPr>
            <p:cNvPr id="144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009627" y="6312781"/>
              <a:ext cx="76201" cy="233953"/>
            </a:xfrm>
            <a:prstGeom prst="rect">
              <a:avLst/>
            </a:prstGeom>
            <a:effectLst/>
          </p:spPr>
        </p:pic>
        <p:pic>
          <p:nvPicPr>
            <p:cNvPr id="144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102433" y="6327811"/>
              <a:ext cx="148495" cy="209337"/>
            </a:xfrm>
            <a:prstGeom prst="rect">
              <a:avLst/>
            </a:prstGeom>
            <a:effectLst/>
          </p:spPr>
        </p:pic>
        <p:pic>
          <p:nvPicPr>
            <p:cNvPr id="144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274351" y="6160381"/>
              <a:ext cx="186127" cy="365216"/>
            </a:xfrm>
            <a:prstGeom prst="rect">
              <a:avLst/>
            </a:prstGeom>
            <a:effectLst/>
          </p:spPr>
        </p:pic>
        <p:pic>
          <p:nvPicPr>
            <p:cNvPr id="144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290729" y="6315674"/>
              <a:ext cx="284049" cy="144289"/>
            </a:xfrm>
            <a:prstGeom prst="rect">
              <a:avLst/>
            </a:prstGeom>
            <a:effectLst/>
          </p:spPr>
        </p:pic>
        <p:pic>
          <p:nvPicPr>
            <p:cNvPr id="145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535796" y="6367668"/>
              <a:ext cx="140582" cy="106045"/>
            </a:xfrm>
            <a:prstGeom prst="rect">
              <a:avLst/>
            </a:prstGeom>
            <a:effectLst/>
          </p:spPr>
        </p:pic>
        <p:pic>
          <p:nvPicPr>
            <p:cNvPr id="145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701777" y="6351823"/>
              <a:ext cx="134655" cy="265759"/>
            </a:xfrm>
            <a:prstGeom prst="rect">
              <a:avLst/>
            </a:prstGeom>
            <a:effectLst/>
          </p:spPr>
        </p:pic>
        <p:pic>
          <p:nvPicPr>
            <p:cNvPr id="145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009377" y="7186964"/>
              <a:ext cx="412751" cy="65617"/>
            </a:xfrm>
            <a:prstGeom prst="rect">
              <a:avLst/>
            </a:prstGeom>
            <a:effectLst/>
          </p:spPr>
        </p:pic>
        <p:pic>
          <p:nvPicPr>
            <p:cNvPr id="145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983708" y="7258931"/>
              <a:ext cx="578120" cy="113402"/>
            </a:xfrm>
            <a:prstGeom prst="rect">
              <a:avLst/>
            </a:prstGeom>
            <a:effectLst/>
          </p:spPr>
        </p:pic>
        <p:pic>
          <p:nvPicPr>
            <p:cNvPr id="145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299361" y="7092113"/>
              <a:ext cx="250485" cy="319219"/>
            </a:xfrm>
            <a:prstGeom prst="rect">
              <a:avLst/>
            </a:prstGeom>
            <a:effectLst/>
          </p:spPr>
        </p:pic>
        <p:pic>
          <p:nvPicPr>
            <p:cNvPr id="146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045473" y="6749990"/>
              <a:ext cx="214855" cy="574171"/>
            </a:xfrm>
            <a:prstGeom prst="rect">
              <a:avLst/>
            </a:prstGeom>
            <a:effectLst/>
          </p:spPr>
        </p:pic>
        <p:pic>
          <p:nvPicPr>
            <p:cNvPr id="146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358508" y="6968069"/>
              <a:ext cx="126390" cy="381879"/>
            </a:xfrm>
            <a:prstGeom prst="rect">
              <a:avLst/>
            </a:prstGeom>
            <a:effectLst/>
          </p:spPr>
        </p:pic>
        <p:pic>
          <p:nvPicPr>
            <p:cNvPr id="146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469877" y="6916031"/>
              <a:ext cx="215901" cy="230717"/>
            </a:xfrm>
            <a:prstGeom prst="rect">
              <a:avLst/>
            </a:prstGeom>
            <a:effectLst/>
          </p:spPr>
        </p:pic>
        <p:pic>
          <p:nvPicPr>
            <p:cNvPr id="146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617575" y="6971064"/>
              <a:ext cx="157103" cy="168279"/>
            </a:xfrm>
            <a:prstGeom prst="rect">
              <a:avLst/>
            </a:prstGeom>
            <a:effectLst/>
          </p:spPr>
        </p:pic>
        <p:pic>
          <p:nvPicPr>
            <p:cNvPr id="146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712173" y="6937827"/>
              <a:ext cx="189505" cy="199510"/>
            </a:xfrm>
            <a:prstGeom prst="rect">
              <a:avLst/>
            </a:prstGeom>
            <a:effectLst/>
          </p:spPr>
        </p:pic>
        <p:pic>
          <p:nvPicPr>
            <p:cNvPr id="147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447777" y="7028214"/>
              <a:ext cx="393701" cy="65618"/>
            </a:xfrm>
            <a:prstGeom prst="rect">
              <a:avLst/>
            </a:prstGeom>
            <a:effectLst/>
          </p:spPr>
        </p:pic>
        <p:pic>
          <p:nvPicPr>
            <p:cNvPr id="1472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549377" y="7119231"/>
              <a:ext cx="241301" cy="63501"/>
            </a:xfrm>
            <a:prstGeom prst="rect">
              <a:avLst/>
            </a:prstGeom>
            <a:effectLst/>
          </p:spPr>
        </p:pic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040444" y="6909681"/>
              <a:ext cx="29634" cy="285751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857727" y="7231"/>
              <a:ext cx="819151" cy="521133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436371" y="295850"/>
              <a:ext cx="493231" cy="618252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990955" y="274927"/>
              <a:ext cx="130424" cy="367305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969244" y="1556631"/>
              <a:ext cx="641335" cy="439342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442043" y="1816549"/>
              <a:ext cx="548694" cy="736904"/>
            </a:xfrm>
            <a:prstGeom prst="rect">
              <a:avLst/>
            </a:prstGeom>
            <a:effectLst/>
          </p:spPr>
        </p:pic>
        <p:pic>
          <p:nvPicPr>
            <p:cNvPr id="148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2030857" y="1996897"/>
              <a:ext cx="373471" cy="240691"/>
            </a:xfrm>
            <a:prstGeom prst="rect">
              <a:avLst/>
            </a:prstGeom>
            <a:effectLst/>
          </p:spPr>
        </p:pic>
        <p:pic>
          <p:nvPicPr>
            <p:cNvPr id="148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1637350" y="3728331"/>
              <a:ext cx="779678" cy="485792"/>
            </a:xfrm>
            <a:prstGeom prst="rect">
              <a:avLst/>
            </a:prstGeom>
            <a:effectLst/>
          </p:spPr>
        </p:pic>
        <p:pic>
          <p:nvPicPr>
            <p:cNvPr id="1490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1817820" y="4144143"/>
              <a:ext cx="439279" cy="539665"/>
            </a:xfrm>
            <a:prstGeom prst="rect">
              <a:avLst/>
            </a:prstGeom>
            <a:effectLst/>
          </p:spPr>
        </p:pic>
        <p:pic>
          <p:nvPicPr>
            <p:cNvPr id="1492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2315427" y="4181398"/>
              <a:ext cx="187089" cy="3343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Drawing"/>
          <p:cNvGrpSpPr/>
          <p:nvPr/>
        </p:nvGrpSpPr>
        <p:grpSpPr>
          <a:xfrm>
            <a:off x="156417" y="1657350"/>
            <a:ext cx="12711897" cy="7689850"/>
            <a:chOff x="0" y="0"/>
            <a:chExt cx="12711895" cy="7689850"/>
          </a:xfrm>
        </p:grpSpPr>
        <p:sp>
          <p:nvSpPr>
            <p:cNvPr id="1496" name="Line"/>
            <p:cNvSpPr/>
            <p:nvPr/>
          </p:nvSpPr>
          <p:spPr>
            <a:xfrm>
              <a:off x="1504837" y="235666"/>
              <a:ext cx="345346" cy="45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21" fill="norm" stroke="1" extrusionOk="0">
                  <a:moveTo>
                    <a:pt x="152" y="1452"/>
                  </a:moveTo>
                  <a:cubicBezTo>
                    <a:pt x="21" y="858"/>
                    <a:pt x="-111" y="263"/>
                    <a:pt x="152" y="65"/>
                  </a:cubicBezTo>
                  <a:cubicBezTo>
                    <a:pt x="416" y="-133"/>
                    <a:pt x="1074" y="65"/>
                    <a:pt x="2787" y="1403"/>
                  </a:cubicBezTo>
                  <a:cubicBezTo>
                    <a:pt x="4499" y="2740"/>
                    <a:pt x="7265" y="5217"/>
                    <a:pt x="9899" y="8190"/>
                  </a:cubicBezTo>
                  <a:cubicBezTo>
                    <a:pt x="12533" y="11162"/>
                    <a:pt x="15035" y="14630"/>
                    <a:pt x="16550" y="16711"/>
                  </a:cubicBezTo>
                  <a:cubicBezTo>
                    <a:pt x="18065" y="18792"/>
                    <a:pt x="18591" y="19485"/>
                    <a:pt x="19250" y="20129"/>
                  </a:cubicBezTo>
                  <a:cubicBezTo>
                    <a:pt x="19909" y="20773"/>
                    <a:pt x="20699" y="21368"/>
                    <a:pt x="21094" y="21417"/>
                  </a:cubicBezTo>
                  <a:cubicBezTo>
                    <a:pt x="21489" y="21467"/>
                    <a:pt x="21489" y="20972"/>
                    <a:pt x="21489" y="20575"/>
                  </a:cubicBezTo>
                  <a:cubicBezTo>
                    <a:pt x="21489" y="20179"/>
                    <a:pt x="21489" y="19882"/>
                    <a:pt x="21489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1667121" y="260350"/>
              <a:ext cx="164012" cy="45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54" fill="norm" stroke="1" extrusionOk="0">
                  <a:moveTo>
                    <a:pt x="21457" y="0"/>
                  </a:moveTo>
                  <a:cubicBezTo>
                    <a:pt x="20072" y="100"/>
                    <a:pt x="18688" y="199"/>
                    <a:pt x="16888" y="1543"/>
                  </a:cubicBezTo>
                  <a:cubicBezTo>
                    <a:pt x="15088" y="2887"/>
                    <a:pt x="12872" y="5475"/>
                    <a:pt x="10380" y="8112"/>
                  </a:cubicBezTo>
                  <a:cubicBezTo>
                    <a:pt x="7888" y="10750"/>
                    <a:pt x="5119" y="13438"/>
                    <a:pt x="3319" y="15329"/>
                  </a:cubicBezTo>
                  <a:cubicBezTo>
                    <a:pt x="1519" y="17220"/>
                    <a:pt x="688" y="18315"/>
                    <a:pt x="272" y="19261"/>
                  </a:cubicBezTo>
                  <a:cubicBezTo>
                    <a:pt x="-143" y="20206"/>
                    <a:pt x="-143" y="21003"/>
                    <a:pt x="688" y="21301"/>
                  </a:cubicBezTo>
                  <a:cubicBezTo>
                    <a:pt x="1519" y="21600"/>
                    <a:pt x="3180" y="21401"/>
                    <a:pt x="4842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1888282" y="580874"/>
              <a:ext cx="114301" cy="1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2370"/>
                  </a:moveTo>
                  <a:cubicBezTo>
                    <a:pt x="0" y="7066"/>
                    <a:pt x="0" y="11762"/>
                    <a:pt x="0" y="14892"/>
                  </a:cubicBezTo>
                  <a:cubicBezTo>
                    <a:pt x="0" y="18023"/>
                    <a:pt x="0" y="19588"/>
                    <a:pt x="400" y="19431"/>
                  </a:cubicBezTo>
                  <a:cubicBezTo>
                    <a:pt x="800" y="19275"/>
                    <a:pt x="1600" y="17396"/>
                    <a:pt x="2200" y="14736"/>
                  </a:cubicBezTo>
                  <a:cubicBezTo>
                    <a:pt x="2800" y="12075"/>
                    <a:pt x="3200" y="8631"/>
                    <a:pt x="4200" y="5814"/>
                  </a:cubicBezTo>
                  <a:cubicBezTo>
                    <a:pt x="5200" y="2996"/>
                    <a:pt x="6800" y="805"/>
                    <a:pt x="8400" y="179"/>
                  </a:cubicBezTo>
                  <a:cubicBezTo>
                    <a:pt x="10000" y="-447"/>
                    <a:pt x="11600" y="492"/>
                    <a:pt x="13800" y="4249"/>
                  </a:cubicBezTo>
                  <a:cubicBezTo>
                    <a:pt x="16000" y="8005"/>
                    <a:pt x="18800" y="14579"/>
                    <a:pt x="21600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1469182" y="63500"/>
              <a:ext cx="3683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17" y="18514"/>
                    <a:pt x="2234" y="15429"/>
                    <a:pt x="4966" y="13114"/>
                  </a:cubicBezTo>
                  <a:cubicBezTo>
                    <a:pt x="7697" y="10800"/>
                    <a:pt x="12041" y="9257"/>
                    <a:pt x="15083" y="7200"/>
                  </a:cubicBezTo>
                  <a:cubicBezTo>
                    <a:pt x="18124" y="5143"/>
                    <a:pt x="19862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1780066" y="0"/>
              <a:ext cx="127777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5105" y="0"/>
                  </a:moveTo>
                  <a:cubicBezTo>
                    <a:pt x="2742" y="465"/>
                    <a:pt x="380" y="929"/>
                    <a:pt x="42" y="1394"/>
                  </a:cubicBezTo>
                  <a:cubicBezTo>
                    <a:pt x="-295" y="1858"/>
                    <a:pt x="1392" y="2323"/>
                    <a:pt x="4936" y="3716"/>
                  </a:cubicBezTo>
                  <a:cubicBezTo>
                    <a:pt x="8480" y="5110"/>
                    <a:pt x="13880" y="7432"/>
                    <a:pt x="17086" y="9639"/>
                  </a:cubicBezTo>
                  <a:cubicBezTo>
                    <a:pt x="20293" y="11845"/>
                    <a:pt x="21305" y="13935"/>
                    <a:pt x="19449" y="15910"/>
                  </a:cubicBezTo>
                  <a:cubicBezTo>
                    <a:pt x="17593" y="17884"/>
                    <a:pt x="12868" y="19742"/>
                    <a:pt x="8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2659448" y="392477"/>
              <a:ext cx="136885" cy="3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120" fill="norm" stroke="1" extrusionOk="0">
                  <a:moveTo>
                    <a:pt x="2473" y="21120"/>
                  </a:moveTo>
                  <a:cubicBezTo>
                    <a:pt x="861" y="16573"/>
                    <a:pt x="-751" y="12025"/>
                    <a:pt x="377" y="8046"/>
                  </a:cubicBezTo>
                  <a:cubicBezTo>
                    <a:pt x="1506" y="4067"/>
                    <a:pt x="5374" y="657"/>
                    <a:pt x="9243" y="88"/>
                  </a:cubicBezTo>
                  <a:cubicBezTo>
                    <a:pt x="13112" y="-480"/>
                    <a:pt x="16980" y="1794"/>
                    <a:pt x="20849" y="4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2642802" y="558800"/>
              <a:ext cx="185281" cy="2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073" fill="norm" stroke="1" extrusionOk="0">
                  <a:moveTo>
                    <a:pt x="3077" y="0"/>
                  </a:moveTo>
                  <a:cubicBezTo>
                    <a:pt x="1604" y="7855"/>
                    <a:pt x="131" y="15709"/>
                    <a:pt x="9" y="18655"/>
                  </a:cubicBezTo>
                  <a:cubicBezTo>
                    <a:pt x="-114" y="21600"/>
                    <a:pt x="1113" y="19636"/>
                    <a:pt x="4918" y="15709"/>
                  </a:cubicBezTo>
                  <a:cubicBezTo>
                    <a:pt x="8722" y="11782"/>
                    <a:pt x="15104" y="5891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3550268" y="120564"/>
              <a:ext cx="128715" cy="47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55" fill="norm" stroke="1" extrusionOk="0">
                  <a:moveTo>
                    <a:pt x="20140" y="1984"/>
                  </a:moveTo>
                  <a:cubicBezTo>
                    <a:pt x="19443" y="1513"/>
                    <a:pt x="18746" y="1041"/>
                    <a:pt x="16308" y="617"/>
                  </a:cubicBezTo>
                  <a:cubicBezTo>
                    <a:pt x="13869" y="192"/>
                    <a:pt x="9688" y="-185"/>
                    <a:pt x="6379" y="98"/>
                  </a:cubicBezTo>
                  <a:cubicBezTo>
                    <a:pt x="3069" y="381"/>
                    <a:pt x="630" y="1324"/>
                    <a:pt x="108" y="2220"/>
                  </a:cubicBezTo>
                  <a:cubicBezTo>
                    <a:pt x="-415" y="3116"/>
                    <a:pt x="979" y="3965"/>
                    <a:pt x="3940" y="4673"/>
                  </a:cubicBezTo>
                  <a:cubicBezTo>
                    <a:pt x="6901" y="5380"/>
                    <a:pt x="11430" y="5946"/>
                    <a:pt x="14566" y="6418"/>
                  </a:cubicBezTo>
                  <a:cubicBezTo>
                    <a:pt x="17701" y="6889"/>
                    <a:pt x="19443" y="7267"/>
                    <a:pt x="20314" y="7832"/>
                  </a:cubicBezTo>
                  <a:cubicBezTo>
                    <a:pt x="21185" y="8398"/>
                    <a:pt x="21185" y="9153"/>
                    <a:pt x="19443" y="9955"/>
                  </a:cubicBezTo>
                  <a:cubicBezTo>
                    <a:pt x="17701" y="10756"/>
                    <a:pt x="14217" y="11605"/>
                    <a:pt x="11604" y="12171"/>
                  </a:cubicBezTo>
                  <a:cubicBezTo>
                    <a:pt x="8991" y="12737"/>
                    <a:pt x="7250" y="13020"/>
                    <a:pt x="5508" y="13256"/>
                  </a:cubicBezTo>
                  <a:cubicBezTo>
                    <a:pt x="3766" y="13492"/>
                    <a:pt x="2024" y="13681"/>
                    <a:pt x="2024" y="13869"/>
                  </a:cubicBezTo>
                  <a:cubicBezTo>
                    <a:pt x="2024" y="14058"/>
                    <a:pt x="3766" y="14246"/>
                    <a:pt x="5508" y="14435"/>
                  </a:cubicBezTo>
                  <a:cubicBezTo>
                    <a:pt x="7250" y="14624"/>
                    <a:pt x="8991" y="14812"/>
                    <a:pt x="10211" y="15143"/>
                  </a:cubicBezTo>
                  <a:cubicBezTo>
                    <a:pt x="11430" y="15473"/>
                    <a:pt x="12127" y="15944"/>
                    <a:pt x="11779" y="16652"/>
                  </a:cubicBezTo>
                  <a:cubicBezTo>
                    <a:pt x="11430" y="17359"/>
                    <a:pt x="10037" y="18302"/>
                    <a:pt x="9166" y="19104"/>
                  </a:cubicBezTo>
                  <a:cubicBezTo>
                    <a:pt x="8295" y="19906"/>
                    <a:pt x="7946" y="20566"/>
                    <a:pt x="8991" y="20943"/>
                  </a:cubicBezTo>
                  <a:cubicBezTo>
                    <a:pt x="10037" y="21321"/>
                    <a:pt x="12475" y="21415"/>
                    <a:pt x="14740" y="21321"/>
                  </a:cubicBezTo>
                  <a:cubicBezTo>
                    <a:pt x="17004" y="21226"/>
                    <a:pt x="19095" y="20943"/>
                    <a:pt x="21185" y="20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3863132" y="254000"/>
              <a:ext cx="2857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80" y="2679"/>
                    <a:pt x="7360" y="5358"/>
                    <a:pt x="10960" y="8958"/>
                  </a:cubicBezTo>
                  <a:cubicBezTo>
                    <a:pt x="14560" y="12558"/>
                    <a:pt x="18080" y="170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4000715" y="204150"/>
              <a:ext cx="141818" cy="37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45" fill="norm" stroke="1" extrusionOk="0">
                  <a:moveTo>
                    <a:pt x="21282" y="1043"/>
                  </a:moveTo>
                  <a:cubicBezTo>
                    <a:pt x="20011" y="555"/>
                    <a:pt x="18741" y="67"/>
                    <a:pt x="17470" y="6"/>
                  </a:cubicBezTo>
                  <a:cubicBezTo>
                    <a:pt x="16200" y="-55"/>
                    <a:pt x="14929" y="311"/>
                    <a:pt x="13023" y="2020"/>
                  </a:cubicBezTo>
                  <a:cubicBezTo>
                    <a:pt x="11117" y="3728"/>
                    <a:pt x="8576" y="6779"/>
                    <a:pt x="6194" y="9952"/>
                  </a:cubicBezTo>
                  <a:cubicBezTo>
                    <a:pt x="3811" y="13125"/>
                    <a:pt x="1588" y="16420"/>
                    <a:pt x="635" y="18372"/>
                  </a:cubicBezTo>
                  <a:cubicBezTo>
                    <a:pt x="-318" y="20325"/>
                    <a:pt x="0" y="20935"/>
                    <a:pt x="317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4264124" y="444500"/>
              <a:ext cx="18109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5850"/>
                    <a:pt x="-1068" y="11700"/>
                    <a:pt x="132" y="15300"/>
                  </a:cubicBezTo>
                  <a:cubicBezTo>
                    <a:pt x="1332" y="18900"/>
                    <a:pt x="10932" y="2025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4460032" y="48260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4790231" y="482600"/>
              <a:ext cx="88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5266481" y="178940"/>
              <a:ext cx="292101" cy="34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2314"/>
                  </a:moveTo>
                  <a:cubicBezTo>
                    <a:pt x="470" y="1386"/>
                    <a:pt x="939" y="459"/>
                    <a:pt x="1643" y="127"/>
                  </a:cubicBezTo>
                  <a:cubicBezTo>
                    <a:pt x="2348" y="-204"/>
                    <a:pt x="3287" y="61"/>
                    <a:pt x="5165" y="1519"/>
                  </a:cubicBezTo>
                  <a:cubicBezTo>
                    <a:pt x="7043" y="2976"/>
                    <a:pt x="9861" y="5627"/>
                    <a:pt x="12443" y="8542"/>
                  </a:cubicBezTo>
                  <a:cubicBezTo>
                    <a:pt x="15026" y="11457"/>
                    <a:pt x="17374" y="14638"/>
                    <a:pt x="18861" y="16824"/>
                  </a:cubicBezTo>
                  <a:cubicBezTo>
                    <a:pt x="20348" y="19011"/>
                    <a:pt x="20974" y="20203"/>
                    <a:pt x="2160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5380781" y="171450"/>
              <a:ext cx="1651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901"/>
                    <a:pt x="13846" y="5803"/>
                    <a:pt x="10246" y="8543"/>
                  </a:cubicBezTo>
                  <a:cubicBezTo>
                    <a:pt x="6646" y="11284"/>
                    <a:pt x="3323" y="13863"/>
                    <a:pt x="1662" y="16012"/>
                  </a:cubicBezTo>
                  <a:cubicBezTo>
                    <a:pt x="0" y="18161"/>
                    <a:pt x="0" y="198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5597187" y="453276"/>
              <a:ext cx="107446" cy="13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25" fill="norm" stroke="1" extrusionOk="0">
                  <a:moveTo>
                    <a:pt x="3711" y="8461"/>
                  </a:moveTo>
                  <a:cubicBezTo>
                    <a:pt x="2864" y="10425"/>
                    <a:pt x="2017" y="12389"/>
                    <a:pt x="1381" y="14680"/>
                  </a:cubicBezTo>
                  <a:cubicBezTo>
                    <a:pt x="746" y="16970"/>
                    <a:pt x="323" y="19589"/>
                    <a:pt x="111" y="20080"/>
                  </a:cubicBezTo>
                  <a:cubicBezTo>
                    <a:pt x="-101" y="20570"/>
                    <a:pt x="-101" y="18934"/>
                    <a:pt x="958" y="15989"/>
                  </a:cubicBezTo>
                  <a:cubicBezTo>
                    <a:pt x="2017" y="13043"/>
                    <a:pt x="4134" y="8789"/>
                    <a:pt x="5828" y="5843"/>
                  </a:cubicBezTo>
                  <a:cubicBezTo>
                    <a:pt x="7523" y="2898"/>
                    <a:pt x="8793" y="1261"/>
                    <a:pt x="10487" y="443"/>
                  </a:cubicBezTo>
                  <a:cubicBezTo>
                    <a:pt x="12181" y="-375"/>
                    <a:pt x="14299" y="-375"/>
                    <a:pt x="16205" y="3225"/>
                  </a:cubicBezTo>
                  <a:cubicBezTo>
                    <a:pt x="18111" y="6825"/>
                    <a:pt x="19805" y="14025"/>
                    <a:pt x="21499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5825281" y="82550"/>
              <a:ext cx="104973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0165" y="0"/>
                  </a:moveTo>
                  <a:cubicBezTo>
                    <a:pt x="12282" y="94"/>
                    <a:pt x="14400" y="187"/>
                    <a:pt x="16094" y="982"/>
                  </a:cubicBezTo>
                  <a:cubicBezTo>
                    <a:pt x="17788" y="1777"/>
                    <a:pt x="19059" y="3273"/>
                    <a:pt x="19059" y="4442"/>
                  </a:cubicBezTo>
                  <a:cubicBezTo>
                    <a:pt x="19059" y="5610"/>
                    <a:pt x="17788" y="6452"/>
                    <a:pt x="16306" y="7060"/>
                  </a:cubicBezTo>
                  <a:cubicBezTo>
                    <a:pt x="14824" y="7668"/>
                    <a:pt x="13129" y="8042"/>
                    <a:pt x="11647" y="8509"/>
                  </a:cubicBezTo>
                  <a:cubicBezTo>
                    <a:pt x="10165" y="8977"/>
                    <a:pt x="8894" y="9538"/>
                    <a:pt x="8894" y="10005"/>
                  </a:cubicBezTo>
                  <a:cubicBezTo>
                    <a:pt x="8894" y="10473"/>
                    <a:pt x="10165" y="10847"/>
                    <a:pt x="12494" y="11782"/>
                  </a:cubicBezTo>
                  <a:cubicBezTo>
                    <a:pt x="14824" y="12717"/>
                    <a:pt x="18212" y="14213"/>
                    <a:pt x="19906" y="15475"/>
                  </a:cubicBezTo>
                  <a:cubicBezTo>
                    <a:pt x="21600" y="16738"/>
                    <a:pt x="21600" y="17766"/>
                    <a:pt x="18000" y="18748"/>
                  </a:cubicBezTo>
                  <a:cubicBezTo>
                    <a:pt x="14400" y="19730"/>
                    <a:pt x="7200" y="206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564432" y="1428750"/>
              <a:ext cx="4127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87"/>
                    <a:pt x="5760" y="4975"/>
                    <a:pt x="8640" y="7724"/>
                  </a:cubicBezTo>
                  <a:cubicBezTo>
                    <a:pt x="11520" y="10473"/>
                    <a:pt x="14400" y="13484"/>
                    <a:pt x="16560" y="15840"/>
                  </a:cubicBezTo>
                  <a:cubicBezTo>
                    <a:pt x="18720" y="18196"/>
                    <a:pt x="20160" y="198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1761282" y="1371600"/>
              <a:ext cx="177801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7486" y="672"/>
                  </a:cubicBezTo>
                  <a:cubicBezTo>
                    <a:pt x="15943" y="1344"/>
                    <a:pt x="14143" y="2688"/>
                    <a:pt x="11443" y="5136"/>
                  </a:cubicBezTo>
                  <a:cubicBezTo>
                    <a:pt x="8743" y="7584"/>
                    <a:pt x="5143" y="11136"/>
                    <a:pt x="3086" y="14064"/>
                  </a:cubicBezTo>
                  <a:cubicBezTo>
                    <a:pt x="1029" y="16992"/>
                    <a:pt x="514" y="19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2034332" y="1704226"/>
              <a:ext cx="101601" cy="1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7480"/>
                  </a:moveTo>
                  <a:cubicBezTo>
                    <a:pt x="900" y="8134"/>
                    <a:pt x="1800" y="8789"/>
                    <a:pt x="2700" y="8298"/>
                  </a:cubicBezTo>
                  <a:cubicBezTo>
                    <a:pt x="3600" y="7807"/>
                    <a:pt x="4500" y="6170"/>
                    <a:pt x="5625" y="4534"/>
                  </a:cubicBezTo>
                  <a:cubicBezTo>
                    <a:pt x="6750" y="2898"/>
                    <a:pt x="8100" y="1261"/>
                    <a:pt x="10125" y="443"/>
                  </a:cubicBezTo>
                  <a:cubicBezTo>
                    <a:pt x="12150" y="-375"/>
                    <a:pt x="14850" y="-375"/>
                    <a:pt x="16875" y="3225"/>
                  </a:cubicBezTo>
                  <a:cubicBezTo>
                    <a:pt x="18900" y="6825"/>
                    <a:pt x="20250" y="14025"/>
                    <a:pt x="21600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2212132" y="175260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6457"/>
                    <a:pt x="6952" y="11314"/>
                    <a:pt x="10552" y="7714"/>
                  </a:cubicBezTo>
                  <a:cubicBezTo>
                    <a:pt x="14152" y="4114"/>
                    <a:pt x="1787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2322198" y="1676400"/>
              <a:ext cx="16935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5850"/>
                    <a:pt x="0" y="11700"/>
                    <a:pt x="0" y="15188"/>
                  </a:cubicBezTo>
                  <a:cubicBezTo>
                    <a:pt x="0" y="18675"/>
                    <a:pt x="2700" y="19800"/>
                    <a:pt x="6750" y="20475"/>
                  </a:cubicBezTo>
                  <a:cubicBezTo>
                    <a:pt x="10800" y="21150"/>
                    <a:pt x="16200" y="213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2491532" y="1644650"/>
              <a:ext cx="63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2040682" y="176530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520467" y="1168400"/>
              <a:ext cx="571016" cy="5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34" fill="norm" stroke="1" extrusionOk="0">
                  <a:moveTo>
                    <a:pt x="699" y="18144"/>
                  </a:moveTo>
                  <a:cubicBezTo>
                    <a:pt x="301" y="17280"/>
                    <a:pt x="-98" y="16416"/>
                    <a:pt x="22" y="17280"/>
                  </a:cubicBezTo>
                  <a:cubicBezTo>
                    <a:pt x="141" y="18144"/>
                    <a:pt x="779" y="20736"/>
                    <a:pt x="2532" y="21168"/>
                  </a:cubicBezTo>
                  <a:cubicBezTo>
                    <a:pt x="4286" y="21600"/>
                    <a:pt x="7155" y="19872"/>
                    <a:pt x="9945" y="17280"/>
                  </a:cubicBezTo>
                  <a:cubicBezTo>
                    <a:pt x="12734" y="14688"/>
                    <a:pt x="15444" y="11232"/>
                    <a:pt x="17357" y="8208"/>
                  </a:cubicBezTo>
                  <a:cubicBezTo>
                    <a:pt x="19270" y="5184"/>
                    <a:pt x="20386" y="2592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989882" y="1079500"/>
              <a:ext cx="172823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0" y="0"/>
                  </a:moveTo>
                  <a:cubicBezTo>
                    <a:pt x="5465" y="1800"/>
                    <a:pt x="10930" y="3600"/>
                    <a:pt x="14964" y="5400"/>
                  </a:cubicBezTo>
                  <a:cubicBezTo>
                    <a:pt x="18998" y="7200"/>
                    <a:pt x="21600" y="9000"/>
                    <a:pt x="21210" y="11700"/>
                  </a:cubicBezTo>
                  <a:cubicBezTo>
                    <a:pt x="20819" y="14400"/>
                    <a:pt x="17436" y="18000"/>
                    <a:pt x="14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2916982" y="1473200"/>
              <a:ext cx="184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955082" y="1574800"/>
              <a:ext cx="26670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17053"/>
                  </a:moveTo>
                  <a:cubicBezTo>
                    <a:pt x="1886" y="19326"/>
                    <a:pt x="3771" y="21600"/>
                    <a:pt x="7371" y="18758"/>
                  </a:cubicBezTo>
                  <a:cubicBezTo>
                    <a:pt x="10971" y="15916"/>
                    <a:pt x="16286" y="79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3489426" y="1239100"/>
              <a:ext cx="145107" cy="48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62" fill="norm" stroke="1" extrusionOk="0">
                  <a:moveTo>
                    <a:pt x="21460" y="3088"/>
                  </a:moveTo>
                  <a:cubicBezTo>
                    <a:pt x="20208" y="2236"/>
                    <a:pt x="18956" y="1383"/>
                    <a:pt x="17547" y="862"/>
                  </a:cubicBezTo>
                  <a:cubicBezTo>
                    <a:pt x="16138" y="341"/>
                    <a:pt x="14573" y="151"/>
                    <a:pt x="12538" y="57"/>
                  </a:cubicBezTo>
                  <a:cubicBezTo>
                    <a:pt x="10503" y="-38"/>
                    <a:pt x="7999" y="-38"/>
                    <a:pt x="6590" y="246"/>
                  </a:cubicBezTo>
                  <a:cubicBezTo>
                    <a:pt x="5182" y="530"/>
                    <a:pt x="4869" y="1099"/>
                    <a:pt x="5651" y="2283"/>
                  </a:cubicBezTo>
                  <a:cubicBezTo>
                    <a:pt x="6434" y="3467"/>
                    <a:pt x="8312" y="5267"/>
                    <a:pt x="9408" y="6736"/>
                  </a:cubicBezTo>
                  <a:cubicBezTo>
                    <a:pt x="10503" y="8204"/>
                    <a:pt x="10817" y="9341"/>
                    <a:pt x="9564" y="10383"/>
                  </a:cubicBezTo>
                  <a:cubicBezTo>
                    <a:pt x="8312" y="11425"/>
                    <a:pt x="5495" y="12373"/>
                    <a:pt x="3460" y="12988"/>
                  </a:cubicBezTo>
                  <a:cubicBezTo>
                    <a:pt x="1425" y="13604"/>
                    <a:pt x="173" y="13888"/>
                    <a:pt x="17" y="14220"/>
                  </a:cubicBezTo>
                  <a:cubicBezTo>
                    <a:pt x="-140" y="14551"/>
                    <a:pt x="799" y="14930"/>
                    <a:pt x="2521" y="15736"/>
                  </a:cubicBezTo>
                  <a:cubicBezTo>
                    <a:pt x="4243" y="16541"/>
                    <a:pt x="6747" y="17773"/>
                    <a:pt x="8469" y="18815"/>
                  </a:cubicBezTo>
                  <a:cubicBezTo>
                    <a:pt x="10190" y="19857"/>
                    <a:pt x="11130" y="20709"/>
                    <a:pt x="12069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3818682" y="1384300"/>
              <a:ext cx="2286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5506"/>
                    <a:pt x="10400" y="11012"/>
                    <a:pt x="14000" y="14612"/>
                  </a:cubicBezTo>
                  <a:cubicBezTo>
                    <a:pt x="17600" y="18212"/>
                    <a:pt x="196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3907582" y="1358900"/>
              <a:ext cx="1143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720"/>
                    <a:pt x="15200" y="1440"/>
                    <a:pt x="11800" y="3816"/>
                  </a:cubicBezTo>
                  <a:cubicBezTo>
                    <a:pt x="8400" y="6192"/>
                    <a:pt x="4800" y="10224"/>
                    <a:pt x="2800" y="13464"/>
                  </a:cubicBezTo>
                  <a:cubicBezTo>
                    <a:pt x="800" y="16704"/>
                    <a:pt x="400" y="19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4123482" y="159385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4225082" y="16510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4587032" y="162560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4764831" y="1631950"/>
              <a:ext cx="57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5175319" y="1322544"/>
              <a:ext cx="275314" cy="32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86" fill="norm" stroke="1" extrusionOk="0">
                  <a:moveTo>
                    <a:pt x="176" y="1548"/>
                  </a:moveTo>
                  <a:cubicBezTo>
                    <a:pt x="11" y="855"/>
                    <a:pt x="-154" y="163"/>
                    <a:pt x="258" y="24"/>
                  </a:cubicBezTo>
                  <a:cubicBezTo>
                    <a:pt x="670" y="-114"/>
                    <a:pt x="1660" y="301"/>
                    <a:pt x="3638" y="2240"/>
                  </a:cubicBezTo>
                  <a:cubicBezTo>
                    <a:pt x="5617" y="4178"/>
                    <a:pt x="8585" y="7640"/>
                    <a:pt x="11718" y="11101"/>
                  </a:cubicBezTo>
                  <a:cubicBezTo>
                    <a:pt x="14851" y="14563"/>
                    <a:pt x="18148" y="18024"/>
                    <a:pt x="21446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5270715" y="1301750"/>
              <a:ext cx="173568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29" y="1045"/>
                    <a:pt x="16859" y="2090"/>
                    <a:pt x="13698" y="4355"/>
                  </a:cubicBezTo>
                  <a:cubicBezTo>
                    <a:pt x="10537" y="6619"/>
                    <a:pt x="6585" y="10103"/>
                    <a:pt x="3951" y="13006"/>
                  </a:cubicBezTo>
                  <a:cubicBezTo>
                    <a:pt x="1317" y="15910"/>
                    <a:pt x="0" y="18232"/>
                    <a:pt x="0" y="19568"/>
                  </a:cubicBezTo>
                  <a:cubicBezTo>
                    <a:pt x="0" y="20903"/>
                    <a:pt x="1317" y="21252"/>
                    <a:pt x="26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5425231" y="1584236"/>
              <a:ext cx="101601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9450" y="3073"/>
                  </a:moveTo>
                  <a:cubicBezTo>
                    <a:pt x="7200" y="6741"/>
                    <a:pt x="4950" y="10409"/>
                    <a:pt x="3150" y="13670"/>
                  </a:cubicBezTo>
                  <a:cubicBezTo>
                    <a:pt x="1350" y="16930"/>
                    <a:pt x="0" y="19783"/>
                    <a:pt x="0" y="20394"/>
                  </a:cubicBezTo>
                  <a:cubicBezTo>
                    <a:pt x="0" y="21005"/>
                    <a:pt x="1350" y="19375"/>
                    <a:pt x="3375" y="16115"/>
                  </a:cubicBezTo>
                  <a:cubicBezTo>
                    <a:pt x="5400" y="12855"/>
                    <a:pt x="8100" y="7964"/>
                    <a:pt x="10125" y="4704"/>
                  </a:cubicBezTo>
                  <a:cubicBezTo>
                    <a:pt x="12150" y="1443"/>
                    <a:pt x="13500" y="-187"/>
                    <a:pt x="14625" y="17"/>
                  </a:cubicBezTo>
                  <a:cubicBezTo>
                    <a:pt x="15750" y="221"/>
                    <a:pt x="16650" y="2258"/>
                    <a:pt x="17775" y="6130"/>
                  </a:cubicBezTo>
                  <a:cubicBezTo>
                    <a:pt x="18900" y="10002"/>
                    <a:pt x="20250" y="15707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5571281" y="1695450"/>
              <a:ext cx="31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5958631" y="1303727"/>
              <a:ext cx="273051" cy="30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308"/>
                  </a:moveTo>
                  <a:cubicBezTo>
                    <a:pt x="837" y="10"/>
                    <a:pt x="1674" y="-288"/>
                    <a:pt x="3349" y="531"/>
                  </a:cubicBezTo>
                  <a:cubicBezTo>
                    <a:pt x="5023" y="1351"/>
                    <a:pt x="7535" y="3287"/>
                    <a:pt x="10465" y="6564"/>
                  </a:cubicBezTo>
                  <a:cubicBezTo>
                    <a:pt x="13395" y="9842"/>
                    <a:pt x="16744" y="14460"/>
                    <a:pt x="18670" y="17141"/>
                  </a:cubicBezTo>
                  <a:cubicBezTo>
                    <a:pt x="20595" y="19822"/>
                    <a:pt x="21098" y="20567"/>
                    <a:pt x="21600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6092977" y="1289050"/>
              <a:ext cx="13870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1126" y="0"/>
                  </a:moveTo>
                  <a:cubicBezTo>
                    <a:pt x="19514" y="129"/>
                    <a:pt x="17902" y="257"/>
                    <a:pt x="15484" y="1864"/>
                  </a:cubicBezTo>
                  <a:cubicBezTo>
                    <a:pt x="13066" y="3471"/>
                    <a:pt x="9842" y="6557"/>
                    <a:pt x="6941" y="9707"/>
                  </a:cubicBezTo>
                  <a:cubicBezTo>
                    <a:pt x="4039" y="12857"/>
                    <a:pt x="1460" y="16071"/>
                    <a:pt x="493" y="18064"/>
                  </a:cubicBezTo>
                  <a:cubicBezTo>
                    <a:pt x="-474" y="20057"/>
                    <a:pt x="171" y="20829"/>
                    <a:pt x="8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6289558" y="1541918"/>
              <a:ext cx="75474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43" fill="norm" stroke="1" extrusionOk="0">
                  <a:moveTo>
                    <a:pt x="6994" y="3218"/>
                  </a:moveTo>
                  <a:cubicBezTo>
                    <a:pt x="5794" y="6931"/>
                    <a:pt x="4594" y="10643"/>
                    <a:pt x="3394" y="13343"/>
                  </a:cubicBezTo>
                  <a:cubicBezTo>
                    <a:pt x="2194" y="16043"/>
                    <a:pt x="994" y="17730"/>
                    <a:pt x="394" y="17730"/>
                  </a:cubicBezTo>
                  <a:cubicBezTo>
                    <a:pt x="-206" y="17730"/>
                    <a:pt x="-206" y="16043"/>
                    <a:pt x="994" y="13343"/>
                  </a:cubicBezTo>
                  <a:cubicBezTo>
                    <a:pt x="2194" y="10643"/>
                    <a:pt x="4594" y="6931"/>
                    <a:pt x="7294" y="4230"/>
                  </a:cubicBezTo>
                  <a:cubicBezTo>
                    <a:pt x="9994" y="1530"/>
                    <a:pt x="12994" y="-157"/>
                    <a:pt x="15094" y="12"/>
                  </a:cubicBezTo>
                  <a:cubicBezTo>
                    <a:pt x="17194" y="180"/>
                    <a:pt x="18394" y="2205"/>
                    <a:pt x="19294" y="6087"/>
                  </a:cubicBezTo>
                  <a:cubicBezTo>
                    <a:pt x="20194" y="9968"/>
                    <a:pt x="20794" y="15705"/>
                    <a:pt x="21394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6422181" y="1606550"/>
              <a:ext cx="139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7200"/>
                    <a:pt x="11127" y="14400"/>
                    <a:pt x="14727" y="18000"/>
                  </a:cubicBezTo>
                  <a:cubicBezTo>
                    <a:pt x="18327" y="21600"/>
                    <a:pt x="1996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6484459" y="1555750"/>
              <a:ext cx="13923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600"/>
                    <a:pt x="1783" y="11200"/>
                    <a:pt x="240" y="14800"/>
                  </a:cubicBezTo>
                  <a:cubicBezTo>
                    <a:pt x="-1303" y="18400"/>
                    <a:pt x="4868" y="200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6606331" y="1574800"/>
              <a:ext cx="1" cy="146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6707931" y="1211918"/>
              <a:ext cx="84286" cy="51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62" fill="norm" stroke="1" extrusionOk="0">
                  <a:moveTo>
                    <a:pt x="0" y="1625"/>
                  </a:moveTo>
                  <a:cubicBezTo>
                    <a:pt x="1580" y="1096"/>
                    <a:pt x="3161" y="567"/>
                    <a:pt x="5268" y="259"/>
                  </a:cubicBezTo>
                  <a:cubicBezTo>
                    <a:pt x="7376" y="-50"/>
                    <a:pt x="10010" y="-138"/>
                    <a:pt x="13171" y="303"/>
                  </a:cubicBezTo>
                  <a:cubicBezTo>
                    <a:pt x="16332" y="744"/>
                    <a:pt x="20020" y="1713"/>
                    <a:pt x="20810" y="2948"/>
                  </a:cubicBezTo>
                  <a:cubicBezTo>
                    <a:pt x="21600" y="4182"/>
                    <a:pt x="19493" y="5681"/>
                    <a:pt x="16859" y="6827"/>
                  </a:cubicBezTo>
                  <a:cubicBezTo>
                    <a:pt x="14224" y="7973"/>
                    <a:pt x="11063" y="8766"/>
                    <a:pt x="10537" y="9736"/>
                  </a:cubicBezTo>
                  <a:cubicBezTo>
                    <a:pt x="10010" y="10706"/>
                    <a:pt x="12117" y="11852"/>
                    <a:pt x="14488" y="13175"/>
                  </a:cubicBezTo>
                  <a:cubicBezTo>
                    <a:pt x="16859" y="14497"/>
                    <a:pt x="19493" y="15996"/>
                    <a:pt x="19756" y="17406"/>
                  </a:cubicBezTo>
                  <a:cubicBezTo>
                    <a:pt x="20020" y="18817"/>
                    <a:pt x="17912" y="20140"/>
                    <a:pt x="14224" y="20801"/>
                  </a:cubicBezTo>
                  <a:cubicBezTo>
                    <a:pt x="10537" y="21462"/>
                    <a:pt x="5268" y="21462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6568765" y="44450"/>
              <a:ext cx="532867" cy="279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317" fill="norm" stroke="1" extrusionOk="0">
                  <a:moveTo>
                    <a:pt x="235" y="15958"/>
                  </a:moveTo>
                  <a:cubicBezTo>
                    <a:pt x="149" y="16925"/>
                    <a:pt x="64" y="17893"/>
                    <a:pt x="21" y="18779"/>
                  </a:cubicBezTo>
                  <a:cubicBezTo>
                    <a:pt x="-22" y="19666"/>
                    <a:pt x="-22" y="20472"/>
                    <a:pt x="235" y="20955"/>
                  </a:cubicBezTo>
                  <a:cubicBezTo>
                    <a:pt x="492" y="21439"/>
                    <a:pt x="1007" y="21600"/>
                    <a:pt x="2292" y="20391"/>
                  </a:cubicBezTo>
                  <a:cubicBezTo>
                    <a:pt x="3578" y="19182"/>
                    <a:pt x="5635" y="16603"/>
                    <a:pt x="7864" y="13782"/>
                  </a:cubicBezTo>
                  <a:cubicBezTo>
                    <a:pt x="10092" y="10961"/>
                    <a:pt x="12492" y="7899"/>
                    <a:pt x="14807" y="5561"/>
                  </a:cubicBezTo>
                  <a:cubicBezTo>
                    <a:pt x="17121" y="3224"/>
                    <a:pt x="19349" y="1612"/>
                    <a:pt x="215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7768867" y="1270000"/>
              <a:ext cx="266215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492" y="21600"/>
                  </a:moveTo>
                  <a:cubicBezTo>
                    <a:pt x="641" y="19200"/>
                    <a:pt x="-209" y="16800"/>
                    <a:pt x="46" y="14400"/>
                  </a:cubicBezTo>
                  <a:cubicBezTo>
                    <a:pt x="301" y="12000"/>
                    <a:pt x="1662" y="9600"/>
                    <a:pt x="5404" y="7200"/>
                  </a:cubicBezTo>
                  <a:cubicBezTo>
                    <a:pt x="9145" y="4800"/>
                    <a:pt x="15268" y="2400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7858193" y="1190770"/>
              <a:ext cx="49890" cy="25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25" fill="norm" stroke="1" extrusionOk="0">
                  <a:moveTo>
                    <a:pt x="10412" y="779"/>
                  </a:moveTo>
                  <a:cubicBezTo>
                    <a:pt x="6812" y="252"/>
                    <a:pt x="3212" y="-275"/>
                    <a:pt x="1412" y="164"/>
                  </a:cubicBezTo>
                  <a:cubicBezTo>
                    <a:pt x="-388" y="603"/>
                    <a:pt x="-388" y="2008"/>
                    <a:pt x="962" y="4818"/>
                  </a:cubicBezTo>
                  <a:cubicBezTo>
                    <a:pt x="2312" y="7627"/>
                    <a:pt x="5012" y="11842"/>
                    <a:pt x="8612" y="14827"/>
                  </a:cubicBezTo>
                  <a:cubicBezTo>
                    <a:pt x="12212" y="17813"/>
                    <a:pt x="16712" y="19569"/>
                    <a:pt x="21212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8111281" y="1066800"/>
              <a:ext cx="2603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0" y="3287"/>
                    <a:pt x="5620" y="6574"/>
                    <a:pt x="9220" y="10174"/>
                  </a:cubicBezTo>
                  <a:cubicBezTo>
                    <a:pt x="12820" y="13774"/>
                    <a:pt x="17210" y="176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8250981" y="1054100"/>
              <a:ext cx="1778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886"/>
                    <a:pt x="15429" y="1772"/>
                    <a:pt x="12214" y="3600"/>
                  </a:cubicBezTo>
                  <a:cubicBezTo>
                    <a:pt x="9000" y="5428"/>
                    <a:pt x="5657" y="8197"/>
                    <a:pt x="3600" y="11354"/>
                  </a:cubicBezTo>
                  <a:cubicBezTo>
                    <a:pt x="1543" y="14511"/>
                    <a:pt x="771" y="180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8499791" y="1330129"/>
              <a:ext cx="106791" cy="15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95" fill="norm" stroke="1" extrusionOk="0">
                  <a:moveTo>
                    <a:pt x="8662" y="2187"/>
                  </a:moveTo>
                  <a:cubicBezTo>
                    <a:pt x="6968" y="5355"/>
                    <a:pt x="5274" y="8523"/>
                    <a:pt x="3792" y="11259"/>
                  </a:cubicBezTo>
                  <a:cubicBezTo>
                    <a:pt x="2309" y="13995"/>
                    <a:pt x="1039" y="16299"/>
                    <a:pt x="403" y="16731"/>
                  </a:cubicBezTo>
                  <a:cubicBezTo>
                    <a:pt x="-232" y="17163"/>
                    <a:pt x="-232" y="15723"/>
                    <a:pt x="1250" y="12843"/>
                  </a:cubicBezTo>
                  <a:cubicBezTo>
                    <a:pt x="2733" y="9963"/>
                    <a:pt x="5697" y="5643"/>
                    <a:pt x="8239" y="3051"/>
                  </a:cubicBezTo>
                  <a:cubicBezTo>
                    <a:pt x="10780" y="459"/>
                    <a:pt x="12897" y="-405"/>
                    <a:pt x="14380" y="171"/>
                  </a:cubicBezTo>
                  <a:cubicBezTo>
                    <a:pt x="15862" y="747"/>
                    <a:pt x="16709" y="2763"/>
                    <a:pt x="17768" y="6507"/>
                  </a:cubicBezTo>
                  <a:cubicBezTo>
                    <a:pt x="18827" y="10251"/>
                    <a:pt x="20097" y="15723"/>
                    <a:pt x="21368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8701831" y="1352550"/>
              <a:ext cx="133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8000"/>
                    <a:pt x="8914" y="14400"/>
                    <a:pt x="12514" y="10800"/>
                  </a:cubicBezTo>
                  <a:cubicBezTo>
                    <a:pt x="16114" y="7200"/>
                    <a:pt x="188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8766274" y="1301750"/>
              <a:ext cx="18109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235"/>
                    <a:pt x="1332" y="8471"/>
                    <a:pt x="132" y="12071"/>
                  </a:cubicBezTo>
                  <a:cubicBezTo>
                    <a:pt x="-1068" y="15671"/>
                    <a:pt x="6132" y="18635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8957948" y="1314450"/>
              <a:ext cx="423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71"/>
                    <a:pt x="0" y="12343"/>
                    <a:pt x="0" y="15943"/>
                  </a:cubicBezTo>
                  <a:cubicBezTo>
                    <a:pt x="0" y="19543"/>
                    <a:pt x="108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6441231" y="2099771"/>
              <a:ext cx="156635" cy="524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fill="norm" stroke="1" extrusionOk="0">
                  <a:moveTo>
                    <a:pt x="0" y="217"/>
                  </a:moveTo>
                  <a:cubicBezTo>
                    <a:pt x="1168" y="148"/>
                    <a:pt x="2335" y="78"/>
                    <a:pt x="3649" y="39"/>
                  </a:cubicBezTo>
                  <a:cubicBezTo>
                    <a:pt x="4962" y="0"/>
                    <a:pt x="6422" y="-9"/>
                    <a:pt x="7735" y="8"/>
                  </a:cubicBezTo>
                  <a:cubicBezTo>
                    <a:pt x="9049" y="26"/>
                    <a:pt x="10216" y="69"/>
                    <a:pt x="11968" y="226"/>
                  </a:cubicBezTo>
                  <a:cubicBezTo>
                    <a:pt x="13719" y="383"/>
                    <a:pt x="16054" y="653"/>
                    <a:pt x="17368" y="936"/>
                  </a:cubicBezTo>
                  <a:cubicBezTo>
                    <a:pt x="18681" y="1219"/>
                    <a:pt x="18973" y="1515"/>
                    <a:pt x="18681" y="1807"/>
                  </a:cubicBezTo>
                  <a:cubicBezTo>
                    <a:pt x="18389" y="2099"/>
                    <a:pt x="17514" y="2386"/>
                    <a:pt x="16784" y="2704"/>
                  </a:cubicBezTo>
                  <a:cubicBezTo>
                    <a:pt x="16054" y="3022"/>
                    <a:pt x="15470" y="3370"/>
                    <a:pt x="15178" y="3719"/>
                  </a:cubicBezTo>
                  <a:cubicBezTo>
                    <a:pt x="14886" y="4067"/>
                    <a:pt x="14886" y="4416"/>
                    <a:pt x="14886" y="4777"/>
                  </a:cubicBezTo>
                  <a:cubicBezTo>
                    <a:pt x="14886" y="5138"/>
                    <a:pt x="14886" y="5513"/>
                    <a:pt x="14886" y="5848"/>
                  </a:cubicBezTo>
                  <a:cubicBezTo>
                    <a:pt x="14886" y="6184"/>
                    <a:pt x="14886" y="6480"/>
                    <a:pt x="15032" y="6793"/>
                  </a:cubicBezTo>
                  <a:cubicBezTo>
                    <a:pt x="15178" y="7107"/>
                    <a:pt x="15470" y="7438"/>
                    <a:pt x="15908" y="7769"/>
                  </a:cubicBezTo>
                  <a:cubicBezTo>
                    <a:pt x="16346" y="8100"/>
                    <a:pt x="16930" y="8431"/>
                    <a:pt x="17514" y="8779"/>
                  </a:cubicBezTo>
                  <a:cubicBezTo>
                    <a:pt x="18097" y="9127"/>
                    <a:pt x="18681" y="9493"/>
                    <a:pt x="19119" y="9859"/>
                  </a:cubicBezTo>
                  <a:cubicBezTo>
                    <a:pt x="19557" y="10225"/>
                    <a:pt x="19849" y="10591"/>
                    <a:pt x="20141" y="10965"/>
                  </a:cubicBezTo>
                  <a:cubicBezTo>
                    <a:pt x="20432" y="11340"/>
                    <a:pt x="20724" y="11723"/>
                    <a:pt x="21016" y="12097"/>
                  </a:cubicBezTo>
                  <a:cubicBezTo>
                    <a:pt x="21308" y="12472"/>
                    <a:pt x="21600" y="12838"/>
                    <a:pt x="21600" y="13217"/>
                  </a:cubicBezTo>
                  <a:cubicBezTo>
                    <a:pt x="21600" y="13596"/>
                    <a:pt x="21308" y="13987"/>
                    <a:pt x="20870" y="14362"/>
                  </a:cubicBezTo>
                  <a:cubicBezTo>
                    <a:pt x="20432" y="14736"/>
                    <a:pt x="19849" y="15094"/>
                    <a:pt x="19119" y="15446"/>
                  </a:cubicBezTo>
                  <a:cubicBezTo>
                    <a:pt x="18389" y="15799"/>
                    <a:pt x="17514" y="16147"/>
                    <a:pt x="16492" y="16470"/>
                  </a:cubicBezTo>
                  <a:cubicBezTo>
                    <a:pt x="15470" y="16792"/>
                    <a:pt x="14303" y="17088"/>
                    <a:pt x="13281" y="17389"/>
                  </a:cubicBezTo>
                  <a:cubicBezTo>
                    <a:pt x="12259" y="17689"/>
                    <a:pt x="11384" y="17994"/>
                    <a:pt x="10508" y="18321"/>
                  </a:cubicBezTo>
                  <a:cubicBezTo>
                    <a:pt x="9632" y="18647"/>
                    <a:pt x="8757" y="18996"/>
                    <a:pt x="8173" y="19344"/>
                  </a:cubicBezTo>
                  <a:cubicBezTo>
                    <a:pt x="7589" y="19692"/>
                    <a:pt x="7297" y="20041"/>
                    <a:pt x="8465" y="20354"/>
                  </a:cubicBezTo>
                  <a:cubicBezTo>
                    <a:pt x="9632" y="20668"/>
                    <a:pt x="12259" y="20946"/>
                    <a:pt x="13427" y="21147"/>
                  </a:cubicBezTo>
                  <a:cubicBezTo>
                    <a:pt x="14595" y="21347"/>
                    <a:pt x="14303" y="21469"/>
                    <a:pt x="14011" y="2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294432" y="2127250"/>
              <a:ext cx="115189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83" y="5788"/>
                    <a:pt x="167" y="4376"/>
                    <a:pt x="280" y="3600"/>
                  </a:cubicBezTo>
                  <a:cubicBezTo>
                    <a:pt x="393" y="2824"/>
                    <a:pt x="536" y="2682"/>
                    <a:pt x="689" y="2541"/>
                  </a:cubicBezTo>
                  <a:cubicBezTo>
                    <a:pt x="841" y="2400"/>
                    <a:pt x="1004" y="2259"/>
                    <a:pt x="1159" y="2118"/>
                  </a:cubicBezTo>
                  <a:cubicBezTo>
                    <a:pt x="1314" y="1976"/>
                    <a:pt x="1461" y="1835"/>
                    <a:pt x="1615" y="1694"/>
                  </a:cubicBezTo>
                  <a:cubicBezTo>
                    <a:pt x="1770" y="1553"/>
                    <a:pt x="1933" y="1412"/>
                    <a:pt x="2076" y="1341"/>
                  </a:cubicBezTo>
                  <a:cubicBezTo>
                    <a:pt x="2219" y="1271"/>
                    <a:pt x="2342" y="1271"/>
                    <a:pt x="2471" y="1271"/>
                  </a:cubicBezTo>
                  <a:cubicBezTo>
                    <a:pt x="2600" y="1271"/>
                    <a:pt x="2735" y="1271"/>
                    <a:pt x="2874" y="1200"/>
                  </a:cubicBezTo>
                  <a:cubicBezTo>
                    <a:pt x="3013" y="1129"/>
                    <a:pt x="3155" y="988"/>
                    <a:pt x="3302" y="918"/>
                  </a:cubicBezTo>
                  <a:cubicBezTo>
                    <a:pt x="3449" y="847"/>
                    <a:pt x="3600" y="847"/>
                    <a:pt x="3759" y="776"/>
                  </a:cubicBezTo>
                  <a:cubicBezTo>
                    <a:pt x="3918" y="706"/>
                    <a:pt x="4084" y="565"/>
                    <a:pt x="4255" y="494"/>
                  </a:cubicBezTo>
                  <a:cubicBezTo>
                    <a:pt x="4426" y="424"/>
                    <a:pt x="4600" y="424"/>
                    <a:pt x="4741" y="424"/>
                  </a:cubicBezTo>
                  <a:cubicBezTo>
                    <a:pt x="4882" y="424"/>
                    <a:pt x="4989" y="424"/>
                    <a:pt x="5084" y="424"/>
                  </a:cubicBezTo>
                  <a:cubicBezTo>
                    <a:pt x="5180" y="424"/>
                    <a:pt x="5263" y="424"/>
                    <a:pt x="5356" y="424"/>
                  </a:cubicBezTo>
                  <a:cubicBezTo>
                    <a:pt x="5450" y="424"/>
                    <a:pt x="5553" y="424"/>
                    <a:pt x="5656" y="353"/>
                  </a:cubicBezTo>
                  <a:cubicBezTo>
                    <a:pt x="5759" y="282"/>
                    <a:pt x="5862" y="141"/>
                    <a:pt x="5964" y="71"/>
                  </a:cubicBezTo>
                  <a:cubicBezTo>
                    <a:pt x="6065" y="0"/>
                    <a:pt x="6164" y="0"/>
                    <a:pt x="6271" y="0"/>
                  </a:cubicBezTo>
                  <a:cubicBezTo>
                    <a:pt x="6378" y="0"/>
                    <a:pt x="6493" y="0"/>
                    <a:pt x="6607" y="0"/>
                  </a:cubicBezTo>
                  <a:cubicBezTo>
                    <a:pt x="6720" y="0"/>
                    <a:pt x="6831" y="0"/>
                    <a:pt x="6932" y="0"/>
                  </a:cubicBezTo>
                  <a:cubicBezTo>
                    <a:pt x="7033" y="0"/>
                    <a:pt x="7125" y="0"/>
                    <a:pt x="7236" y="0"/>
                  </a:cubicBezTo>
                  <a:cubicBezTo>
                    <a:pt x="7347" y="0"/>
                    <a:pt x="7478" y="0"/>
                    <a:pt x="7603" y="0"/>
                  </a:cubicBezTo>
                  <a:cubicBezTo>
                    <a:pt x="7728" y="0"/>
                    <a:pt x="7847" y="0"/>
                    <a:pt x="7966" y="0"/>
                  </a:cubicBezTo>
                  <a:cubicBezTo>
                    <a:pt x="8085" y="0"/>
                    <a:pt x="8204" y="0"/>
                    <a:pt x="8321" y="0"/>
                  </a:cubicBezTo>
                  <a:cubicBezTo>
                    <a:pt x="8438" y="0"/>
                    <a:pt x="8553" y="0"/>
                    <a:pt x="8677" y="0"/>
                  </a:cubicBezTo>
                  <a:cubicBezTo>
                    <a:pt x="8800" y="0"/>
                    <a:pt x="8931" y="0"/>
                    <a:pt x="9060" y="0"/>
                  </a:cubicBezTo>
                  <a:cubicBezTo>
                    <a:pt x="9189" y="0"/>
                    <a:pt x="9316" y="0"/>
                    <a:pt x="9447" y="0"/>
                  </a:cubicBezTo>
                  <a:cubicBezTo>
                    <a:pt x="9578" y="0"/>
                    <a:pt x="9712" y="0"/>
                    <a:pt x="9839" y="71"/>
                  </a:cubicBezTo>
                  <a:cubicBezTo>
                    <a:pt x="9966" y="141"/>
                    <a:pt x="10086" y="282"/>
                    <a:pt x="10217" y="424"/>
                  </a:cubicBezTo>
                  <a:cubicBezTo>
                    <a:pt x="10348" y="565"/>
                    <a:pt x="10490" y="706"/>
                    <a:pt x="10629" y="847"/>
                  </a:cubicBezTo>
                  <a:cubicBezTo>
                    <a:pt x="10768" y="988"/>
                    <a:pt x="10903" y="1129"/>
                    <a:pt x="11040" y="1341"/>
                  </a:cubicBezTo>
                  <a:cubicBezTo>
                    <a:pt x="11177" y="1553"/>
                    <a:pt x="11316" y="1835"/>
                    <a:pt x="11447" y="2047"/>
                  </a:cubicBezTo>
                  <a:cubicBezTo>
                    <a:pt x="11578" y="2259"/>
                    <a:pt x="11701" y="2400"/>
                    <a:pt x="11834" y="2612"/>
                  </a:cubicBezTo>
                  <a:cubicBezTo>
                    <a:pt x="11967" y="2824"/>
                    <a:pt x="12110" y="3106"/>
                    <a:pt x="12247" y="3459"/>
                  </a:cubicBezTo>
                  <a:cubicBezTo>
                    <a:pt x="12384" y="3812"/>
                    <a:pt x="12515" y="4235"/>
                    <a:pt x="12650" y="4588"/>
                  </a:cubicBezTo>
                  <a:cubicBezTo>
                    <a:pt x="12785" y="4941"/>
                    <a:pt x="12923" y="5224"/>
                    <a:pt x="13052" y="5576"/>
                  </a:cubicBezTo>
                  <a:cubicBezTo>
                    <a:pt x="13181" y="5929"/>
                    <a:pt x="13301" y="6353"/>
                    <a:pt x="13430" y="6706"/>
                  </a:cubicBezTo>
                  <a:cubicBezTo>
                    <a:pt x="13559" y="7059"/>
                    <a:pt x="13697" y="7341"/>
                    <a:pt x="13832" y="7694"/>
                  </a:cubicBezTo>
                  <a:cubicBezTo>
                    <a:pt x="13967" y="8047"/>
                    <a:pt x="14098" y="8471"/>
                    <a:pt x="14229" y="8894"/>
                  </a:cubicBezTo>
                  <a:cubicBezTo>
                    <a:pt x="14360" y="9318"/>
                    <a:pt x="14491" y="9741"/>
                    <a:pt x="14614" y="10165"/>
                  </a:cubicBezTo>
                  <a:cubicBezTo>
                    <a:pt x="14737" y="10588"/>
                    <a:pt x="14852" y="11012"/>
                    <a:pt x="14976" y="11435"/>
                  </a:cubicBezTo>
                  <a:cubicBezTo>
                    <a:pt x="15099" y="11859"/>
                    <a:pt x="15230" y="12282"/>
                    <a:pt x="15357" y="12635"/>
                  </a:cubicBezTo>
                  <a:cubicBezTo>
                    <a:pt x="15484" y="12988"/>
                    <a:pt x="15607" y="13271"/>
                    <a:pt x="15732" y="13624"/>
                  </a:cubicBezTo>
                  <a:cubicBezTo>
                    <a:pt x="15857" y="13976"/>
                    <a:pt x="15984" y="14400"/>
                    <a:pt x="16103" y="14824"/>
                  </a:cubicBezTo>
                  <a:cubicBezTo>
                    <a:pt x="16222" y="15247"/>
                    <a:pt x="16333" y="15671"/>
                    <a:pt x="16452" y="16024"/>
                  </a:cubicBezTo>
                  <a:cubicBezTo>
                    <a:pt x="16571" y="16376"/>
                    <a:pt x="16698" y="16659"/>
                    <a:pt x="16821" y="16941"/>
                  </a:cubicBezTo>
                  <a:cubicBezTo>
                    <a:pt x="16944" y="17224"/>
                    <a:pt x="17063" y="17506"/>
                    <a:pt x="17182" y="17788"/>
                  </a:cubicBezTo>
                  <a:cubicBezTo>
                    <a:pt x="17301" y="18071"/>
                    <a:pt x="17421" y="18353"/>
                    <a:pt x="17536" y="18635"/>
                  </a:cubicBezTo>
                  <a:cubicBezTo>
                    <a:pt x="17651" y="18918"/>
                    <a:pt x="17762" y="19200"/>
                    <a:pt x="17879" y="19412"/>
                  </a:cubicBezTo>
                  <a:cubicBezTo>
                    <a:pt x="17996" y="19624"/>
                    <a:pt x="18119" y="19765"/>
                    <a:pt x="18292" y="19976"/>
                  </a:cubicBezTo>
                  <a:cubicBezTo>
                    <a:pt x="18464" y="20188"/>
                    <a:pt x="18687" y="20471"/>
                    <a:pt x="18855" y="20682"/>
                  </a:cubicBezTo>
                  <a:cubicBezTo>
                    <a:pt x="19024" y="20894"/>
                    <a:pt x="19139" y="21035"/>
                    <a:pt x="19314" y="21176"/>
                  </a:cubicBezTo>
                  <a:cubicBezTo>
                    <a:pt x="19488" y="21318"/>
                    <a:pt x="19723" y="21459"/>
                    <a:pt x="19951" y="21529"/>
                  </a:cubicBezTo>
                  <a:cubicBezTo>
                    <a:pt x="20179" y="21600"/>
                    <a:pt x="20401" y="21600"/>
                    <a:pt x="20564" y="21600"/>
                  </a:cubicBezTo>
                  <a:cubicBezTo>
                    <a:pt x="20727" y="21600"/>
                    <a:pt x="20830" y="21600"/>
                    <a:pt x="20993" y="21600"/>
                  </a:cubicBezTo>
                  <a:cubicBezTo>
                    <a:pt x="21155" y="21600"/>
                    <a:pt x="2137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1108275" y="2229604"/>
              <a:ext cx="189458" cy="35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92" fill="norm" stroke="1" extrusionOk="0">
                  <a:moveTo>
                    <a:pt x="21015" y="4797"/>
                  </a:moveTo>
                  <a:cubicBezTo>
                    <a:pt x="20545" y="3307"/>
                    <a:pt x="20076" y="1817"/>
                    <a:pt x="18550" y="886"/>
                  </a:cubicBezTo>
                  <a:cubicBezTo>
                    <a:pt x="17024" y="-45"/>
                    <a:pt x="14441" y="-417"/>
                    <a:pt x="11154" y="638"/>
                  </a:cubicBezTo>
                  <a:cubicBezTo>
                    <a:pt x="7867" y="1693"/>
                    <a:pt x="3876" y="4176"/>
                    <a:pt x="1763" y="5914"/>
                  </a:cubicBezTo>
                  <a:cubicBezTo>
                    <a:pt x="-350" y="7652"/>
                    <a:pt x="-585" y="8645"/>
                    <a:pt x="1176" y="9576"/>
                  </a:cubicBezTo>
                  <a:cubicBezTo>
                    <a:pt x="2937" y="10507"/>
                    <a:pt x="6693" y="11376"/>
                    <a:pt x="10215" y="12555"/>
                  </a:cubicBezTo>
                  <a:cubicBezTo>
                    <a:pt x="13737" y="13735"/>
                    <a:pt x="17024" y="15224"/>
                    <a:pt x="18667" y="16404"/>
                  </a:cubicBezTo>
                  <a:cubicBezTo>
                    <a:pt x="20311" y="17583"/>
                    <a:pt x="20311" y="18452"/>
                    <a:pt x="19489" y="19197"/>
                  </a:cubicBezTo>
                  <a:cubicBezTo>
                    <a:pt x="18667" y="19942"/>
                    <a:pt x="17024" y="20562"/>
                    <a:pt x="15145" y="20873"/>
                  </a:cubicBezTo>
                  <a:cubicBezTo>
                    <a:pt x="13267" y="21183"/>
                    <a:pt x="11154" y="21183"/>
                    <a:pt x="10098" y="20749"/>
                  </a:cubicBezTo>
                  <a:cubicBezTo>
                    <a:pt x="9041" y="20314"/>
                    <a:pt x="9041" y="19445"/>
                    <a:pt x="9041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1380282" y="2362745"/>
              <a:ext cx="381001" cy="30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99" fill="norm" stroke="1" extrusionOk="0">
                  <a:moveTo>
                    <a:pt x="0" y="6967"/>
                  </a:moveTo>
                  <a:cubicBezTo>
                    <a:pt x="1313" y="5362"/>
                    <a:pt x="2626" y="3757"/>
                    <a:pt x="3342" y="2516"/>
                  </a:cubicBezTo>
                  <a:cubicBezTo>
                    <a:pt x="4058" y="1275"/>
                    <a:pt x="4177" y="400"/>
                    <a:pt x="3879" y="108"/>
                  </a:cubicBezTo>
                  <a:cubicBezTo>
                    <a:pt x="3580" y="-184"/>
                    <a:pt x="2864" y="108"/>
                    <a:pt x="2089" y="1057"/>
                  </a:cubicBezTo>
                  <a:cubicBezTo>
                    <a:pt x="1313" y="2005"/>
                    <a:pt x="478" y="3611"/>
                    <a:pt x="179" y="5289"/>
                  </a:cubicBezTo>
                  <a:cubicBezTo>
                    <a:pt x="-119" y="6967"/>
                    <a:pt x="120" y="8719"/>
                    <a:pt x="1432" y="9448"/>
                  </a:cubicBezTo>
                  <a:cubicBezTo>
                    <a:pt x="2745" y="10178"/>
                    <a:pt x="5132" y="9886"/>
                    <a:pt x="6862" y="9375"/>
                  </a:cubicBezTo>
                  <a:cubicBezTo>
                    <a:pt x="8593" y="8865"/>
                    <a:pt x="9667" y="8135"/>
                    <a:pt x="10442" y="7405"/>
                  </a:cubicBezTo>
                  <a:cubicBezTo>
                    <a:pt x="11218" y="6675"/>
                    <a:pt x="11695" y="5946"/>
                    <a:pt x="11695" y="5289"/>
                  </a:cubicBezTo>
                  <a:cubicBezTo>
                    <a:pt x="11695" y="4632"/>
                    <a:pt x="11218" y="4048"/>
                    <a:pt x="10681" y="3975"/>
                  </a:cubicBezTo>
                  <a:cubicBezTo>
                    <a:pt x="10144" y="3902"/>
                    <a:pt x="9547" y="4340"/>
                    <a:pt x="8951" y="4851"/>
                  </a:cubicBezTo>
                  <a:cubicBezTo>
                    <a:pt x="8354" y="5362"/>
                    <a:pt x="7757" y="5946"/>
                    <a:pt x="7399" y="6675"/>
                  </a:cubicBezTo>
                  <a:cubicBezTo>
                    <a:pt x="7041" y="7405"/>
                    <a:pt x="6922" y="8281"/>
                    <a:pt x="7220" y="8719"/>
                  </a:cubicBezTo>
                  <a:cubicBezTo>
                    <a:pt x="7519" y="9157"/>
                    <a:pt x="8235" y="9157"/>
                    <a:pt x="8951" y="9011"/>
                  </a:cubicBezTo>
                  <a:cubicBezTo>
                    <a:pt x="9667" y="8865"/>
                    <a:pt x="10383" y="8573"/>
                    <a:pt x="11039" y="8208"/>
                  </a:cubicBezTo>
                  <a:cubicBezTo>
                    <a:pt x="11695" y="7843"/>
                    <a:pt x="12292" y="7405"/>
                    <a:pt x="12650" y="7551"/>
                  </a:cubicBezTo>
                  <a:cubicBezTo>
                    <a:pt x="13008" y="7697"/>
                    <a:pt x="13127" y="8427"/>
                    <a:pt x="12889" y="10251"/>
                  </a:cubicBezTo>
                  <a:cubicBezTo>
                    <a:pt x="12650" y="12075"/>
                    <a:pt x="12053" y="14994"/>
                    <a:pt x="11695" y="16892"/>
                  </a:cubicBezTo>
                  <a:cubicBezTo>
                    <a:pt x="11337" y="18789"/>
                    <a:pt x="11218" y="19665"/>
                    <a:pt x="11397" y="20321"/>
                  </a:cubicBezTo>
                  <a:cubicBezTo>
                    <a:pt x="11576" y="20978"/>
                    <a:pt x="12053" y="21416"/>
                    <a:pt x="12590" y="21270"/>
                  </a:cubicBezTo>
                  <a:cubicBezTo>
                    <a:pt x="13127" y="21124"/>
                    <a:pt x="13724" y="20394"/>
                    <a:pt x="15216" y="19154"/>
                  </a:cubicBezTo>
                  <a:cubicBezTo>
                    <a:pt x="16708" y="17913"/>
                    <a:pt x="19094" y="16162"/>
                    <a:pt x="21481" y="14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1170732" y="2609850"/>
              <a:ext cx="4889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650"/>
                    <a:pt x="4114" y="11700"/>
                    <a:pt x="6592" y="8325"/>
                  </a:cubicBezTo>
                  <a:cubicBezTo>
                    <a:pt x="9070" y="4950"/>
                    <a:pt x="11969" y="3150"/>
                    <a:pt x="14540" y="2025"/>
                  </a:cubicBezTo>
                  <a:cubicBezTo>
                    <a:pt x="17112" y="900"/>
                    <a:pt x="19356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1234232" y="2647950"/>
              <a:ext cx="4826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7365"/>
                    <a:pt x="6442" y="13129"/>
                    <a:pt x="10042" y="9529"/>
                  </a:cubicBezTo>
                  <a:cubicBezTo>
                    <a:pt x="13642" y="5929"/>
                    <a:pt x="17621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885515" y="2845975"/>
              <a:ext cx="101068" cy="39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20" fill="norm" stroke="1" extrusionOk="0">
                  <a:moveTo>
                    <a:pt x="21487" y="4094"/>
                  </a:moveTo>
                  <a:cubicBezTo>
                    <a:pt x="21487" y="3516"/>
                    <a:pt x="21487" y="2939"/>
                    <a:pt x="21487" y="2303"/>
                  </a:cubicBezTo>
                  <a:cubicBezTo>
                    <a:pt x="21487" y="1668"/>
                    <a:pt x="21487" y="975"/>
                    <a:pt x="19237" y="513"/>
                  </a:cubicBezTo>
                  <a:cubicBezTo>
                    <a:pt x="16987" y="51"/>
                    <a:pt x="12487" y="-180"/>
                    <a:pt x="8887" y="167"/>
                  </a:cubicBezTo>
                  <a:cubicBezTo>
                    <a:pt x="5287" y="513"/>
                    <a:pt x="2587" y="1437"/>
                    <a:pt x="1237" y="3805"/>
                  </a:cubicBezTo>
                  <a:cubicBezTo>
                    <a:pt x="-113" y="6173"/>
                    <a:pt x="-113" y="9985"/>
                    <a:pt x="112" y="13161"/>
                  </a:cubicBezTo>
                  <a:cubicBezTo>
                    <a:pt x="337" y="16338"/>
                    <a:pt x="787" y="18879"/>
                    <a:pt x="1237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796082" y="3092450"/>
              <a:ext cx="2095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6560"/>
                    <a:pt x="4364" y="11520"/>
                    <a:pt x="7964" y="7920"/>
                  </a:cubicBezTo>
                  <a:cubicBezTo>
                    <a:pt x="11564" y="4320"/>
                    <a:pt x="1658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1125259" y="2885910"/>
              <a:ext cx="121674" cy="36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423" fill="norm" stroke="1" extrusionOk="0">
                  <a:moveTo>
                    <a:pt x="20694" y="2057"/>
                  </a:moveTo>
                  <a:cubicBezTo>
                    <a:pt x="19614" y="1189"/>
                    <a:pt x="18534" y="320"/>
                    <a:pt x="17274" y="71"/>
                  </a:cubicBezTo>
                  <a:cubicBezTo>
                    <a:pt x="16014" y="-177"/>
                    <a:pt x="14574" y="195"/>
                    <a:pt x="11874" y="1561"/>
                  </a:cubicBezTo>
                  <a:cubicBezTo>
                    <a:pt x="9174" y="2926"/>
                    <a:pt x="5214" y="5285"/>
                    <a:pt x="2694" y="8202"/>
                  </a:cubicBezTo>
                  <a:cubicBezTo>
                    <a:pt x="174" y="11120"/>
                    <a:pt x="-906" y="14595"/>
                    <a:pt x="894" y="16892"/>
                  </a:cubicBezTo>
                  <a:cubicBezTo>
                    <a:pt x="2694" y="19189"/>
                    <a:pt x="7374" y="20306"/>
                    <a:pt x="12054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1242319" y="2953476"/>
              <a:ext cx="245914" cy="27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44" fill="norm" stroke="1" extrusionOk="0">
                  <a:moveTo>
                    <a:pt x="13140" y="2889"/>
                  </a:moveTo>
                  <a:cubicBezTo>
                    <a:pt x="12771" y="1908"/>
                    <a:pt x="12402" y="926"/>
                    <a:pt x="11756" y="435"/>
                  </a:cubicBezTo>
                  <a:cubicBezTo>
                    <a:pt x="11110" y="-56"/>
                    <a:pt x="10186" y="-56"/>
                    <a:pt x="8986" y="762"/>
                  </a:cubicBezTo>
                  <a:cubicBezTo>
                    <a:pt x="7786" y="1580"/>
                    <a:pt x="6310" y="3217"/>
                    <a:pt x="4740" y="5917"/>
                  </a:cubicBezTo>
                  <a:cubicBezTo>
                    <a:pt x="3171" y="8617"/>
                    <a:pt x="1510" y="12380"/>
                    <a:pt x="679" y="14999"/>
                  </a:cubicBezTo>
                  <a:cubicBezTo>
                    <a:pt x="-152" y="17617"/>
                    <a:pt x="-152" y="19089"/>
                    <a:pt x="310" y="20071"/>
                  </a:cubicBezTo>
                  <a:cubicBezTo>
                    <a:pt x="771" y="21053"/>
                    <a:pt x="1694" y="21544"/>
                    <a:pt x="3079" y="21544"/>
                  </a:cubicBezTo>
                  <a:cubicBezTo>
                    <a:pt x="4463" y="21544"/>
                    <a:pt x="6310" y="21053"/>
                    <a:pt x="8248" y="19499"/>
                  </a:cubicBezTo>
                  <a:cubicBezTo>
                    <a:pt x="10186" y="17944"/>
                    <a:pt x="12217" y="15326"/>
                    <a:pt x="13325" y="12708"/>
                  </a:cubicBezTo>
                  <a:cubicBezTo>
                    <a:pt x="14433" y="10089"/>
                    <a:pt x="14617" y="7471"/>
                    <a:pt x="14063" y="5508"/>
                  </a:cubicBezTo>
                  <a:cubicBezTo>
                    <a:pt x="13510" y="3544"/>
                    <a:pt x="12217" y="2235"/>
                    <a:pt x="11110" y="1417"/>
                  </a:cubicBezTo>
                  <a:cubicBezTo>
                    <a:pt x="10002" y="599"/>
                    <a:pt x="9079" y="271"/>
                    <a:pt x="8063" y="108"/>
                  </a:cubicBezTo>
                  <a:cubicBezTo>
                    <a:pt x="7048" y="-56"/>
                    <a:pt x="5940" y="-56"/>
                    <a:pt x="5110" y="271"/>
                  </a:cubicBezTo>
                  <a:cubicBezTo>
                    <a:pt x="4279" y="599"/>
                    <a:pt x="3725" y="1253"/>
                    <a:pt x="3910" y="1744"/>
                  </a:cubicBezTo>
                  <a:cubicBezTo>
                    <a:pt x="4094" y="2235"/>
                    <a:pt x="5017" y="2562"/>
                    <a:pt x="8063" y="2644"/>
                  </a:cubicBezTo>
                  <a:cubicBezTo>
                    <a:pt x="11110" y="2726"/>
                    <a:pt x="16279" y="2562"/>
                    <a:pt x="21448" y="2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1558445" y="2832100"/>
              <a:ext cx="31388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8393" y="0"/>
                  </a:moveTo>
                  <a:cubicBezTo>
                    <a:pt x="5513" y="2456"/>
                    <a:pt x="2633" y="4913"/>
                    <a:pt x="1193" y="7920"/>
                  </a:cubicBezTo>
                  <a:cubicBezTo>
                    <a:pt x="-247" y="10927"/>
                    <a:pt x="-247" y="14485"/>
                    <a:pt x="473" y="16729"/>
                  </a:cubicBezTo>
                  <a:cubicBezTo>
                    <a:pt x="1193" y="18974"/>
                    <a:pt x="2633" y="19906"/>
                    <a:pt x="6233" y="20499"/>
                  </a:cubicBezTo>
                  <a:cubicBezTo>
                    <a:pt x="9833" y="21092"/>
                    <a:pt x="15593" y="21346"/>
                    <a:pt x="21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1729532" y="3027404"/>
              <a:ext cx="260351" cy="25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129"/>
                  </a:moveTo>
                  <a:cubicBezTo>
                    <a:pt x="1054" y="-48"/>
                    <a:pt x="2107" y="-225"/>
                    <a:pt x="3951" y="926"/>
                  </a:cubicBezTo>
                  <a:cubicBezTo>
                    <a:pt x="5795" y="2077"/>
                    <a:pt x="8429" y="4555"/>
                    <a:pt x="11502" y="8185"/>
                  </a:cubicBezTo>
                  <a:cubicBezTo>
                    <a:pt x="14576" y="11814"/>
                    <a:pt x="18088" y="16595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1843832" y="2978150"/>
              <a:ext cx="1397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523"/>
                    <a:pt x="15055" y="3046"/>
                    <a:pt x="11618" y="5677"/>
                  </a:cubicBezTo>
                  <a:cubicBezTo>
                    <a:pt x="8182" y="8308"/>
                    <a:pt x="4582" y="12046"/>
                    <a:pt x="2618" y="14885"/>
                  </a:cubicBezTo>
                  <a:cubicBezTo>
                    <a:pt x="655" y="17723"/>
                    <a:pt x="327" y="196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2021632" y="3195805"/>
              <a:ext cx="107951" cy="10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fill="norm" stroke="1" extrusionOk="0">
                  <a:moveTo>
                    <a:pt x="1271" y="4552"/>
                  </a:moveTo>
                  <a:cubicBezTo>
                    <a:pt x="847" y="8628"/>
                    <a:pt x="424" y="12703"/>
                    <a:pt x="212" y="15760"/>
                  </a:cubicBezTo>
                  <a:cubicBezTo>
                    <a:pt x="0" y="18816"/>
                    <a:pt x="0" y="20854"/>
                    <a:pt x="0" y="20854"/>
                  </a:cubicBezTo>
                  <a:cubicBezTo>
                    <a:pt x="0" y="20854"/>
                    <a:pt x="0" y="18816"/>
                    <a:pt x="1059" y="15148"/>
                  </a:cubicBezTo>
                  <a:cubicBezTo>
                    <a:pt x="2118" y="11480"/>
                    <a:pt x="4235" y="6182"/>
                    <a:pt x="6565" y="3126"/>
                  </a:cubicBezTo>
                  <a:cubicBezTo>
                    <a:pt x="8894" y="69"/>
                    <a:pt x="11435" y="-746"/>
                    <a:pt x="13976" y="680"/>
                  </a:cubicBezTo>
                  <a:cubicBezTo>
                    <a:pt x="16518" y="2107"/>
                    <a:pt x="19059" y="5775"/>
                    <a:pt x="20329" y="8628"/>
                  </a:cubicBezTo>
                  <a:cubicBezTo>
                    <a:pt x="21600" y="11480"/>
                    <a:pt x="21600" y="13518"/>
                    <a:pt x="21600" y="15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1786682" y="2863850"/>
              <a:ext cx="298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" y="18000"/>
                    <a:pt x="919" y="14400"/>
                    <a:pt x="3064" y="11700"/>
                  </a:cubicBezTo>
                  <a:cubicBezTo>
                    <a:pt x="5209" y="9000"/>
                    <a:pt x="9038" y="7200"/>
                    <a:pt x="12409" y="5400"/>
                  </a:cubicBezTo>
                  <a:cubicBezTo>
                    <a:pt x="15779" y="3600"/>
                    <a:pt x="1868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2047032" y="2832100"/>
              <a:ext cx="79102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0" y="0"/>
                  </a:moveTo>
                  <a:cubicBezTo>
                    <a:pt x="6092" y="1371"/>
                    <a:pt x="12185" y="2743"/>
                    <a:pt x="16062" y="4286"/>
                  </a:cubicBezTo>
                  <a:cubicBezTo>
                    <a:pt x="19938" y="5829"/>
                    <a:pt x="21600" y="7543"/>
                    <a:pt x="20215" y="10457"/>
                  </a:cubicBezTo>
                  <a:cubicBezTo>
                    <a:pt x="18831" y="13371"/>
                    <a:pt x="14400" y="17486"/>
                    <a:pt x="99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2231182" y="2851150"/>
              <a:ext cx="103946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6646" y="2817"/>
                    <a:pt x="13292" y="5635"/>
                    <a:pt x="17031" y="8400"/>
                  </a:cubicBezTo>
                  <a:cubicBezTo>
                    <a:pt x="20769" y="11165"/>
                    <a:pt x="21600" y="13878"/>
                    <a:pt x="18485" y="16070"/>
                  </a:cubicBezTo>
                  <a:cubicBezTo>
                    <a:pt x="15369" y="18261"/>
                    <a:pt x="8308" y="19930"/>
                    <a:pt x="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2685539" y="2901950"/>
              <a:ext cx="371144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519" y="0"/>
                  </a:moveTo>
                  <a:cubicBezTo>
                    <a:pt x="20537" y="2850"/>
                    <a:pt x="19555" y="5700"/>
                    <a:pt x="17592" y="8550"/>
                  </a:cubicBezTo>
                  <a:cubicBezTo>
                    <a:pt x="15628" y="11400"/>
                    <a:pt x="12683" y="14250"/>
                    <a:pt x="10044" y="15900"/>
                  </a:cubicBezTo>
                  <a:cubicBezTo>
                    <a:pt x="7405" y="17550"/>
                    <a:pt x="5074" y="18000"/>
                    <a:pt x="3601" y="18075"/>
                  </a:cubicBezTo>
                  <a:cubicBezTo>
                    <a:pt x="2128" y="18150"/>
                    <a:pt x="1514" y="17850"/>
                    <a:pt x="1024" y="17250"/>
                  </a:cubicBezTo>
                  <a:cubicBezTo>
                    <a:pt x="533" y="16650"/>
                    <a:pt x="164" y="15750"/>
                    <a:pt x="42" y="14925"/>
                  </a:cubicBezTo>
                  <a:cubicBezTo>
                    <a:pt x="-81" y="14100"/>
                    <a:pt x="42" y="13350"/>
                    <a:pt x="717" y="12675"/>
                  </a:cubicBezTo>
                  <a:cubicBezTo>
                    <a:pt x="1392" y="12000"/>
                    <a:pt x="2619" y="11400"/>
                    <a:pt x="4214" y="11325"/>
                  </a:cubicBezTo>
                  <a:cubicBezTo>
                    <a:pt x="5810" y="11250"/>
                    <a:pt x="7774" y="11700"/>
                    <a:pt x="10044" y="13200"/>
                  </a:cubicBezTo>
                  <a:cubicBezTo>
                    <a:pt x="12314" y="14700"/>
                    <a:pt x="14892" y="17250"/>
                    <a:pt x="16794" y="18825"/>
                  </a:cubicBezTo>
                  <a:cubicBezTo>
                    <a:pt x="18696" y="20400"/>
                    <a:pt x="19924" y="21000"/>
                    <a:pt x="211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3361482" y="2740378"/>
              <a:ext cx="133351" cy="47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3553"/>
                  </a:moveTo>
                  <a:cubicBezTo>
                    <a:pt x="21257" y="2601"/>
                    <a:pt x="20914" y="1650"/>
                    <a:pt x="19886" y="1031"/>
                  </a:cubicBezTo>
                  <a:cubicBezTo>
                    <a:pt x="18857" y="413"/>
                    <a:pt x="17143" y="127"/>
                    <a:pt x="15257" y="32"/>
                  </a:cubicBezTo>
                  <a:cubicBezTo>
                    <a:pt x="13371" y="-63"/>
                    <a:pt x="11314" y="32"/>
                    <a:pt x="9429" y="651"/>
                  </a:cubicBezTo>
                  <a:cubicBezTo>
                    <a:pt x="7543" y="1269"/>
                    <a:pt x="5829" y="2411"/>
                    <a:pt x="4629" y="4647"/>
                  </a:cubicBezTo>
                  <a:cubicBezTo>
                    <a:pt x="3429" y="6883"/>
                    <a:pt x="2743" y="10214"/>
                    <a:pt x="2743" y="13068"/>
                  </a:cubicBezTo>
                  <a:cubicBezTo>
                    <a:pt x="2743" y="15923"/>
                    <a:pt x="3429" y="18302"/>
                    <a:pt x="3086" y="19634"/>
                  </a:cubicBezTo>
                  <a:cubicBezTo>
                    <a:pt x="2743" y="20966"/>
                    <a:pt x="1371" y="21252"/>
                    <a:pt x="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3278932" y="3035300"/>
              <a:ext cx="177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414" y="12300"/>
                  </a:cubicBezTo>
                  <a:cubicBezTo>
                    <a:pt x="2829" y="9000"/>
                    <a:pt x="5657" y="5400"/>
                    <a:pt x="9257" y="3300"/>
                  </a:cubicBezTo>
                  <a:cubicBezTo>
                    <a:pt x="12857" y="1200"/>
                    <a:pt x="1722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3552478" y="2804430"/>
              <a:ext cx="145555" cy="40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95" fill="norm" stroke="1" extrusionOk="0">
                  <a:moveTo>
                    <a:pt x="21219" y="1139"/>
                  </a:moveTo>
                  <a:cubicBezTo>
                    <a:pt x="20293" y="687"/>
                    <a:pt x="19368" y="234"/>
                    <a:pt x="17979" y="65"/>
                  </a:cubicBezTo>
                  <a:cubicBezTo>
                    <a:pt x="16590" y="-105"/>
                    <a:pt x="14739" y="8"/>
                    <a:pt x="12116" y="1026"/>
                  </a:cubicBezTo>
                  <a:cubicBezTo>
                    <a:pt x="9493" y="2044"/>
                    <a:pt x="6099" y="3966"/>
                    <a:pt x="3630" y="6624"/>
                  </a:cubicBezTo>
                  <a:cubicBezTo>
                    <a:pt x="1162" y="9281"/>
                    <a:pt x="-381" y="12674"/>
                    <a:pt x="82" y="15275"/>
                  </a:cubicBezTo>
                  <a:cubicBezTo>
                    <a:pt x="545" y="17876"/>
                    <a:pt x="3013" y="19686"/>
                    <a:pt x="5173" y="20590"/>
                  </a:cubicBezTo>
                  <a:cubicBezTo>
                    <a:pt x="7333" y="21495"/>
                    <a:pt x="9185" y="21495"/>
                    <a:pt x="11036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3666282" y="2914650"/>
              <a:ext cx="2286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00" y="3503"/>
                    <a:pt x="7600" y="7005"/>
                    <a:pt x="11200" y="10605"/>
                  </a:cubicBezTo>
                  <a:cubicBezTo>
                    <a:pt x="14800" y="14205"/>
                    <a:pt x="18200" y="17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3743427" y="2863850"/>
              <a:ext cx="145106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0"/>
                  </a:moveTo>
                  <a:cubicBezTo>
                    <a:pt x="18017" y="1263"/>
                    <a:pt x="14573" y="2526"/>
                    <a:pt x="11286" y="4737"/>
                  </a:cubicBezTo>
                  <a:cubicBezTo>
                    <a:pt x="7999" y="6947"/>
                    <a:pt x="4869" y="10105"/>
                    <a:pt x="2834" y="12505"/>
                  </a:cubicBezTo>
                  <a:cubicBezTo>
                    <a:pt x="799" y="14905"/>
                    <a:pt x="-140" y="16547"/>
                    <a:pt x="17" y="17937"/>
                  </a:cubicBezTo>
                  <a:cubicBezTo>
                    <a:pt x="173" y="19326"/>
                    <a:pt x="1425" y="20463"/>
                    <a:pt x="26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3924515" y="3106142"/>
              <a:ext cx="110068" cy="11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2908" y="943"/>
                  </a:moveTo>
                  <a:cubicBezTo>
                    <a:pt x="2492" y="4667"/>
                    <a:pt x="2077" y="8391"/>
                    <a:pt x="1454" y="11743"/>
                  </a:cubicBezTo>
                  <a:cubicBezTo>
                    <a:pt x="831" y="15094"/>
                    <a:pt x="0" y="18074"/>
                    <a:pt x="0" y="18446"/>
                  </a:cubicBezTo>
                  <a:cubicBezTo>
                    <a:pt x="0" y="18819"/>
                    <a:pt x="831" y="16584"/>
                    <a:pt x="2077" y="13232"/>
                  </a:cubicBezTo>
                  <a:cubicBezTo>
                    <a:pt x="3323" y="9881"/>
                    <a:pt x="4985" y="5412"/>
                    <a:pt x="7062" y="2805"/>
                  </a:cubicBezTo>
                  <a:cubicBezTo>
                    <a:pt x="9138" y="198"/>
                    <a:pt x="11631" y="-547"/>
                    <a:pt x="13500" y="384"/>
                  </a:cubicBezTo>
                  <a:cubicBezTo>
                    <a:pt x="15369" y="1315"/>
                    <a:pt x="16615" y="3922"/>
                    <a:pt x="17862" y="7646"/>
                  </a:cubicBezTo>
                  <a:cubicBezTo>
                    <a:pt x="19108" y="11370"/>
                    <a:pt x="20354" y="16212"/>
                    <a:pt x="21600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3767882" y="2762250"/>
              <a:ext cx="215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4400"/>
                    <a:pt x="9318" y="7200"/>
                    <a:pt x="12918" y="3600"/>
                  </a:cubicBezTo>
                  <a:cubicBezTo>
                    <a:pt x="16518" y="0"/>
                    <a:pt x="190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3964732" y="2705100"/>
              <a:ext cx="124067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0" y="0"/>
                  </a:moveTo>
                  <a:cubicBezTo>
                    <a:pt x="3960" y="533"/>
                    <a:pt x="7920" y="1067"/>
                    <a:pt x="11520" y="2267"/>
                  </a:cubicBezTo>
                  <a:cubicBezTo>
                    <a:pt x="15120" y="3467"/>
                    <a:pt x="18360" y="5333"/>
                    <a:pt x="19980" y="6933"/>
                  </a:cubicBezTo>
                  <a:cubicBezTo>
                    <a:pt x="21600" y="8533"/>
                    <a:pt x="21600" y="9867"/>
                    <a:pt x="19080" y="12267"/>
                  </a:cubicBezTo>
                  <a:cubicBezTo>
                    <a:pt x="16560" y="14667"/>
                    <a:pt x="11520" y="18133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4330915" y="2673350"/>
              <a:ext cx="21168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30"/>
                    <a:pt x="21600" y="5059"/>
                    <a:pt x="19440" y="7492"/>
                  </a:cubicBezTo>
                  <a:cubicBezTo>
                    <a:pt x="17280" y="9924"/>
                    <a:pt x="12960" y="12259"/>
                    <a:pt x="8640" y="14400"/>
                  </a:cubicBezTo>
                  <a:cubicBezTo>
                    <a:pt x="4320" y="16541"/>
                    <a:pt x="0" y="18486"/>
                    <a:pt x="0" y="19654"/>
                  </a:cubicBezTo>
                  <a:cubicBezTo>
                    <a:pt x="0" y="20822"/>
                    <a:pt x="4320" y="21211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4447332" y="2916766"/>
              <a:ext cx="260351" cy="30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10010" y="3847"/>
                  </a:moveTo>
                  <a:cubicBezTo>
                    <a:pt x="9307" y="3403"/>
                    <a:pt x="8605" y="2959"/>
                    <a:pt x="7727" y="2811"/>
                  </a:cubicBezTo>
                  <a:cubicBezTo>
                    <a:pt x="6849" y="2663"/>
                    <a:pt x="5795" y="2811"/>
                    <a:pt x="4654" y="3921"/>
                  </a:cubicBezTo>
                  <a:cubicBezTo>
                    <a:pt x="3512" y="5030"/>
                    <a:pt x="2283" y="7101"/>
                    <a:pt x="1405" y="9321"/>
                  </a:cubicBezTo>
                  <a:cubicBezTo>
                    <a:pt x="527" y="11540"/>
                    <a:pt x="0" y="13907"/>
                    <a:pt x="0" y="15830"/>
                  </a:cubicBezTo>
                  <a:cubicBezTo>
                    <a:pt x="0" y="17753"/>
                    <a:pt x="527" y="19233"/>
                    <a:pt x="1229" y="20195"/>
                  </a:cubicBezTo>
                  <a:cubicBezTo>
                    <a:pt x="1932" y="21156"/>
                    <a:pt x="2810" y="21600"/>
                    <a:pt x="4127" y="21452"/>
                  </a:cubicBezTo>
                  <a:cubicBezTo>
                    <a:pt x="5444" y="21304"/>
                    <a:pt x="7200" y="20564"/>
                    <a:pt x="8517" y="18345"/>
                  </a:cubicBezTo>
                  <a:cubicBezTo>
                    <a:pt x="9834" y="16126"/>
                    <a:pt x="10712" y="12427"/>
                    <a:pt x="10976" y="9542"/>
                  </a:cubicBezTo>
                  <a:cubicBezTo>
                    <a:pt x="11239" y="6658"/>
                    <a:pt x="10888" y="4586"/>
                    <a:pt x="10449" y="3181"/>
                  </a:cubicBezTo>
                  <a:cubicBezTo>
                    <a:pt x="10010" y="1775"/>
                    <a:pt x="9483" y="1036"/>
                    <a:pt x="8693" y="592"/>
                  </a:cubicBezTo>
                  <a:cubicBezTo>
                    <a:pt x="7902" y="148"/>
                    <a:pt x="6849" y="0"/>
                    <a:pt x="5883" y="0"/>
                  </a:cubicBezTo>
                  <a:cubicBezTo>
                    <a:pt x="4917" y="0"/>
                    <a:pt x="4039" y="148"/>
                    <a:pt x="3337" y="518"/>
                  </a:cubicBezTo>
                  <a:cubicBezTo>
                    <a:pt x="2634" y="888"/>
                    <a:pt x="2107" y="1479"/>
                    <a:pt x="1756" y="2145"/>
                  </a:cubicBezTo>
                  <a:cubicBezTo>
                    <a:pt x="1405" y="2811"/>
                    <a:pt x="1229" y="3551"/>
                    <a:pt x="1493" y="4216"/>
                  </a:cubicBezTo>
                  <a:cubicBezTo>
                    <a:pt x="1756" y="4882"/>
                    <a:pt x="2459" y="5474"/>
                    <a:pt x="4654" y="5992"/>
                  </a:cubicBezTo>
                  <a:cubicBezTo>
                    <a:pt x="6849" y="6510"/>
                    <a:pt x="10537" y="6953"/>
                    <a:pt x="13610" y="6584"/>
                  </a:cubicBezTo>
                  <a:cubicBezTo>
                    <a:pt x="16683" y="6214"/>
                    <a:pt x="19141" y="5030"/>
                    <a:pt x="21600" y="3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4675932" y="2743200"/>
              <a:ext cx="95807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0" y="0"/>
                  </a:moveTo>
                  <a:cubicBezTo>
                    <a:pt x="5400" y="2057"/>
                    <a:pt x="10800" y="4114"/>
                    <a:pt x="14850" y="6686"/>
                  </a:cubicBezTo>
                  <a:cubicBezTo>
                    <a:pt x="18900" y="9257"/>
                    <a:pt x="21600" y="12343"/>
                    <a:pt x="19800" y="14914"/>
                  </a:cubicBezTo>
                  <a:cubicBezTo>
                    <a:pt x="18000" y="17486"/>
                    <a:pt x="11700" y="19543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4936281" y="31369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5374431" y="2722715"/>
              <a:ext cx="143132" cy="48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76" fill="norm" stroke="1" extrusionOk="0">
                  <a:moveTo>
                    <a:pt x="20012" y="5980"/>
                  </a:moveTo>
                  <a:cubicBezTo>
                    <a:pt x="20647" y="4572"/>
                    <a:pt x="21282" y="3163"/>
                    <a:pt x="21441" y="2177"/>
                  </a:cubicBezTo>
                  <a:cubicBezTo>
                    <a:pt x="21600" y="1191"/>
                    <a:pt x="21282" y="627"/>
                    <a:pt x="20171" y="299"/>
                  </a:cubicBezTo>
                  <a:cubicBezTo>
                    <a:pt x="19059" y="-30"/>
                    <a:pt x="17153" y="-124"/>
                    <a:pt x="15247" y="205"/>
                  </a:cubicBezTo>
                  <a:cubicBezTo>
                    <a:pt x="13341" y="533"/>
                    <a:pt x="11435" y="1285"/>
                    <a:pt x="9529" y="3210"/>
                  </a:cubicBezTo>
                  <a:cubicBezTo>
                    <a:pt x="7624" y="5135"/>
                    <a:pt x="5718" y="8234"/>
                    <a:pt x="4447" y="10958"/>
                  </a:cubicBezTo>
                  <a:cubicBezTo>
                    <a:pt x="3176" y="13681"/>
                    <a:pt x="2541" y="16029"/>
                    <a:pt x="1906" y="17719"/>
                  </a:cubicBezTo>
                  <a:cubicBezTo>
                    <a:pt x="1271" y="19410"/>
                    <a:pt x="635" y="20443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5311637" y="3016250"/>
              <a:ext cx="221546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543" y="21600"/>
                  </a:moveTo>
                  <a:cubicBezTo>
                    <a:pt x="136" y="18240"/>
                    <a:pt x="-272" y="14880"/>
                    <a:pt x="237" y="12720"/>
                  </a:cubicBezTo>
                  <a:cubicBezTo>
                    <a:pt x="747" y="10560"/>
                    <a:pt x="2173" y="9600"/>
                    <a:pt x="5536" y="8160"/>
                  </a:cubicBezTo>
                  <a:cubicBezTo>
                    <a:pt x="8898" y="6720"/>
                    <a:pt x="14196" y="4800"/>
                    <a:pt x="17151" y="3360"/>
                  </a:cubicBezTo>
                  <a:cubicBezTo>
                    <a:pt x="20105" y="1920"/>
                    <a:pt x="20717" y="960"/>
                    <a:pt x="213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5585664" y="2768600"/>
              <a:ext cx="163419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20845" y="0"/>
                  </a:moveTo>
                  <a:cubicBezTo>
                    <a:pt x="17605" y="537"/>
                    <a:pt x="14365" y="1075"/>
                    <a:pt x="11125" y="2687"/>
                  </a:cubicBezTo>
                  <a:cubicBezTo>
                    <a:pt x="7885" y="4299"/>
                    <a:pt x="4645" y="6985"/>
                    <a:pt x="2485" y="9725"/>
                  </a:cubicBezTo>
                  <a:cubicBezTo>
                    <a:pt x="325" y="12466"/>
                    <a:pt x="-755" y="15260"/>
                    <a:pt x="595" y="17248"/>
                  </a:cubicBezTo>
                  <a:cubicBezTo>
                    <a:pt x="1945" y="19236"/>
                    <a:pt x="5725" y="20418"/>
                    <a:pt x="8020" y="21009"/>
                  </a:cubicBezTo>
                  <a:cubicBezTo>
                    <a:pt x="10315" y="21600"/>
                    <a:pt x="11125" y="21600"/>
                    <a:pt x="119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5750636" y="2892749"/>
              <a:ext cx="207997" cy="27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43" fill="norm" stroke="1" extrusionOk="0">
                  <a:moveTo>
                    <a:pt x="14240" y="4085"/>
                  </a:moveTo>
                  <a:cubicBezTo>
                    <a:pt x="14458" y="3279"/>
                    <a:pt x="14676" y="2473"/>
                    <a:pt x="14131" y="1990"/>
                  </a:cubicBezTo>
                  <a:cubicBezTo>
                    <a:pt x="13585" y="1506"/>
                    <a:pt x="12276" y="1345"/>
                    <a:pt x="10531" y="1829"/>
                  </a:cubicBezTo>
                  <a:cubicBezTo>
                    <a:pt x="8785" y="2312"/>
                    <a:pt x="6604" y="3440"/>
                    <a:pt x="4749" y="6181"/>
                  </a:cubicBezTo>
                  <a:cubicBezTo>
                    <a:pt x="2895" y="8921"/>
                    <a:pt x="1367" y="13273"/>
                    <a:pt x="604" y="15852"/>
                  </a:cubicBezTo>
                  <a:cubicBezTo>
                    <a:pt x="-160" y="18432"/>
                    <a:pt x="-160" y="19237"/>
                    <a:pt x="385" y="19963"/>
                  </a:cubicBezTo>
                  <a:cubicBezTo>
                    <a:pt x="931" y="20688"/>
                    <a:pt x="2022" y="21333"/>
                    <a:pt x="4204" y="21091"/>
                  </a:cubicBezTo>
                  <a:cubicBezTo>
                    <a:pt x="6385" y="20849"/>
                    <a:pt x="9658" y="19721"/>
                    <a:pt x="12604" y="17384"/>
                  </a:cubicBezTo>
                  <a:cubicBezTo>
                    <a:pt x="15549" y="15046"/>
                    <a:pt x="18167" y="11500"/>
                    <a:pt x="18604" y="8518"/>
                  </a:cubicBezTo>
                  <a:cubicBezTo>
                    <a:pt x="19040" y="5536"/>
                    <a:pt x="17295" y="3118"/>
                    <a:pt x="14785" y="1667"/>
                  </a:cubicBezTo>
                  <a:cubicBezTo>
                    <a:pt x="12276" y="217"/>
                    <a:pt x="9004" y="-267"/>
                    <a:pt x="6713" y="136"/>
                  </a:cubicBezTo>
                  <a:cubicBezTo>
                    <a:pt x="4422" y="539"/>
                    <a:pt x="3113" y="1829"/>
                    <a:pt x="2458" y="2876"/>
                  </a:cubicBezTo>
                  <a:cubicBezTo>
                    <a:pt x="1804" y="3924"/>
                    <a:pt x="1804" y="4730"/>
                    <a:pt x="2895" y="5536"/>
                  </a:cubicBezTo>
                  <a:cubicBezTo>
                    <a:pt x="3985" y="6342"/>
                    <a:pt x="6167" y="7148"/>
                    <a:pt x="9440" y="7712"/>
                  </a:cubicBezTo>
                  <a:cubicBezTo>
                    <a:pt x="12713" y="8276"/>
                    <a:pt x="17076" y="8599"/>
                    <a:pt x="21440" y="8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5945931" y="2825750"/>
              <a:ext cx="132769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11963" y="0"/>
                  </a:moveTo>
                  <a:cubicBezTo>
                    <a:pt x="15618" y="3046"/>
                    <a:pt x="19274" y="6092"/>
                    <a:pt x="20437" y="9046"/>
                  </a:cubicBezTo>
                  <a:cubicBezTo>
                    <a:pt x="21600" y="12000"/>
                    <a:pt x="20271" y="14862"/>
                    <a:pt x="16449" y="16938"/>
                  </a:cubicBezTo>
                  <a:cubicBezTo>
                    <a:pt x="12628" y="19015"/>
                    <a:pt x="6314" y="203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-1" y="2953860"/>
              <a:ext cx="211884" cy="29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10" fill="norm" stroke="1" extrusionOk="0">
                  <a:moveTo>
                    <a:pt x="236" y="6399"/>
                  </a:moveTo>
                  <a:cubicBezTo>
                    <a:pt x="877" y="9947"/>
                    <a:pt x="1519" y="13496"/>
                    <a:pt x="1840" y="15656"/>
                  </a:cubicBezTo>
                  <a:cubicBezTo>
                    <a:pt x="2160" y="17816"/>
                    <a:pt x="2160" y="18587"/>
                    <a:pt x="2160" y="19359"/>
                  </a:cubicBezTo>
                  <a:cubicBezTo>
                    <a:pt x="2160" y="20130"/>
                    <a:pt x="2160" y="20901"/>
                    <a:pt x="1733" y="20979"/>
                  </a:cubicBezTo>
                  <a:cubicBezTo>
                    <a:pt x="1305" y="21056"/>
                    <a:pt x="450" y="20439"/>
                    <a:pt x="129" y="18356"/>
                  </a:cubicBezTo>
                  <a:cubicBezTo>
                    <a:pt x="-192" y="16273"/>
                    <a:pt x="22" y="12724"/>
                    <a:pt x="1519" y="9407"/>
                  </a:cubicBezTo>
                  <a:cubicBezTo>
                    <a:pt x="3016" y="6090"/>
                    <a:pt x="5796" y="3004"/>
                    <a:pt x="7721" y="1384"/>
                  </a:cubicBezTo>
                  <a:cubicBezTo>
                    <a:pt x="9646" y="-236"/>
                    <a:pt x="10715" y="-390"/>
                    <a:pt x="12105" y="690"/>
                  </a:cubicBezTo>
                  <a:cubicBezTo>
                    <a:pt x="13495" y="1770"/>
                    <a:pt x="15206" y="4084"/>
                    <a:pt x="15206" y="6553"/>
                  </a:cubicBezTo>
                  <a:cubicBezTo>
                    <a:pt x="15206" y="9021"/>
                    <a:pt x="13495" y="11644"/>
                    <a:pt x="11357" y="13110"/>
                  </a:cubicBezTo>
                  <a:cubicBezTo>
                    <a:pt x="9218" y="14576"/>
                    <a:pt x="6652" y="14884"/>
                    <a:pt x="4834" y="14884"/>
                  </a:cubicBezTo>
                  <a:cubicBezTo>
                    <a:pt x="3016" y="14884"/>
                    <a:pt x="1947" y="14576"/>
                    <a:pt x="1198" y="14036"/>
                  </a:cubicBezTo>
                  <a:cubicBezTo>
                    <a:pt x="450" y="13496"/>
                    <a:pt x="22" y="12724"/>
                    <a:pt x="450" y="12339"/>
                  </a:cubicBezTo>
                  <a:cubicBezTo>
                    <a:pt x="877" y="11953"/>
                    <a:pt x="2160" y="11953"/>
                    <a:pt x="4513" y="12724"/>
                  </a:cubicBezTo>
                  <a:cubicBezTo>
                    <a:pt x="6865" y="13496"/>
                    <a:pt x="10287" y="15039"/>
                    <a:pt x="13281" y="16581"/>
                  </a:cubicBezTo>
                  <a:cubicBezTo>
                    <a:pt x="16275" y="18124"/>
                    <a:pt x="18842" y="19667"/>
                    <a:pt x="21408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243632" y="3028950"/>
              <a:ext cx="889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2323"/>
                    <a:pt x="3086" y="4645"/>
                    <a:pt x="6686" y="8245"/>
                  </a:cubicBezTo>
                  <a:cubicBezTo>
                    <a:pt x="10286" y="11845"/>
                    <a:pt x="15943" y="16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269032" y="2893344"/>
              <a:ext cx="217530" cy="54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521" fill="norm" stroke="1" extrusionOk="0">
                  <a:moveTo>
                    <a:pt x="4320" y="846"/>
                  </a:moveTo>
                  <a:cubicBezTo>
                    <a:pt x="4937" y="509"/>
                    <a:pt x="5554" y="173"/>
                    <a:pt x="6377" y="47"/>
                  </a:cubicBezTo>
                  <a:cubicBezTo>
                    <a:pt x="7200" y="-79"/>
                    <a:pt x="8229" y="5"/>
                    <a:pt x="10389" y="803"/>
                  </a:cubicBezTo>
                  <a:cubicBezTo>
                    <a:pt x="12549" y="1602"/>
                    <a:pt x="15840" y="3115"/>
                    <a:pt x="18103" y="5174"/>
                  </a:cubicBezTo>
                  <a:cubicBezTo>
                    <a:pt x="20366" y="7233"/>
                    <a:pt x="21600" y="9839"/>
                    <a:pt x="20983" y="11982"/>
                  </a:cubicBezTo>
                  <a:cubicBezTo>
                    <a:pt x="20366" y="14125"/>
                    <a:pt x="17897" y="15806"/>
                    <a:pt x="14091" y="17319"/>
                  </a:cubicBezTo>
                  <a:cubicBezTo>
                    <a:pt x="10286" y="18832"/>
                    <a:pt x="5143" y="20176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140809" y="4261466"/>
              <a:ext cx="185374" cy="27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7" fill="norm" stroke="1" extrusionOk="0">
                  <a:moveTo>
                    <a:pt x="3087" y="5393"/>
                  </a:moveTo>
                  <a:cubicBezTo>
                    <a:pt x="2841" y="9350"/>
                    <a:pt x="2596" y="13308"/>
                    <a:pt x="2473" y="15698"/>
                  </a:cubicBezTo>
                  <a:cubicBezTo>
                    <a:pt x="2351" y="18089"/>
                    <a:pt x="2351" y="18914"/>
                    <a:pt x="2105" y="19738"/>
                  </a:cubicBezTo>
                  <a:cubicBezTo>
                    <a:pt x="1860" y="20563"/>
                    <a:pt x="1369" y="21387"/>
                    <a:pt x="878" y="21387"/>
                  </a:cubicBezTo>
                  <a:cubicBezTo>
                    <a:pt x="387" y="21387"/>
                    <a:pt x="-104" y="20563"/>
                    <a:pt x="19" y="18254"/>
                  </a:cubicBezTo>
                  <a:cubicBezTo>
                    <a:pt x="141" y="15946"/>
                    <a:pt x="878" y="12153"/>
                    <a:pt x="2105" y="8938"/>
                  </a:cubicBezTo>
                  <a:cubicBezTo>
                    <a:pt x="3332" y="5723"/>
                    <a:pt x="5051" y="3085"/>
                    <a:pt x="6523" y="1601"/>
                  </a:cubicBezTo>
                  <a:cubicBezTo>
                    <a:pt x="7996" y="117"/>
                    <a:pt x="9223" y="-213"/>
                    <a:pt x="10696" y="117"/>
                  </a:cubicBezTo>
                  <a:cubicBezTo>
                    <a:pt x="12169" y="447"/>
                    <a:pt x="13887" y="1436"/>
                    <a:pt x="14746" y="2425"/>
                  </a:cubicBezTo>
                  <a:cubicBezTo>
                    <a:pt x="15605" y="3414"/>
                    <a:pt x="15605" y="4404"/>
                    <a:pt x="14255" y="5311"/>
                  </a:cubicBezTo>
                  <a:cubicBezTo>
                    <a:pt x="12905" y="6218"/>
                    <a:pt x="10205" y="7042"/>
                    <a:pt x="8241" y="7537"/>
                  </a:cubicBezTo>
                  <a:cubicBezTo>
                    <a:pt x="6278" y="8031"/>
                    <a:pt x="5051" y="8196"/>
                    <a:pt x="5051" y="8608"/>
                  </a:cubicBezTo>
                  <a:cubicBezTo>
                    <a:pt x="5051" y="9021"/>
                    <a:pt x="6278" y="9680"/>
                    <a:pt x="9223" y="11411"/>
                  </a:cubicBezTo>
                  <a:cubicBezTo>
                    <a:pt x="12169" y="13143"/>
                    <a:pt x="16832" y="15946"/>
                    <a:pt x="21496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345232" y="4249871"/>
              <a:ext cx="247651" cy="18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6285"/>
                  </a:moveTo>
                  <a:cubicBezTo>
                    <a:pt x="0" y="5085"/>
                    <a:pt x="0" y="3885"/>
                    <a:pt x="369" y="2685"/>
                  </a:cubicBezTo>
                  <a:cubicBezTo>
                    <a:pt x="738" y="1485"/>
                    <a:pt x="1477" y="285"/>
                    <a:pt x="2215" y="45"/>
                  </a:cubicBezTo>
                  <a:cubicBezTo>
                    <a:pt x="2954" y="-195"/>
                    <a:pt x="3692" y="525"/>
                    <a:pt x="4246" y="2325"/>
                  </a:cubicBezTo>
                  <a:cubicBezTo>
                    <a:pt x="4800" y="4125"/>
                    <a:pt x="5169" y="7005"/>
                    <a:pt x="4985" y="9645"/>
                  </a:cubicBezTo>
                  <a:cubicBezTo>
                    <a:pt x="4800" y="12285"/>
                    <a:pt x="4062" y="14685"/>
                    <a:pt x="3415" y="16605"/>
                  </a:cubicBezTo>
                  <a:cubicBezTo>
                    <a:pt x="2769" y="18525"/>
                    <a:pt x="2215" y="19965"/>
                    <a:pt x="2585" y="20685"/>
                  </a:cubicBezTo>
                  <a:cubicBezTo>
                    <a:pt x="2954" y="21405"/>
                    <a:pt x="4246" y="21405"/>
                    <a:pt x="7569" y="20805"/>
                  </a:cubicBezTo>
                  <a:cubicBezTo>
                    <a:pt x="10892" y="20205"/>
                    <a:pt x="16246" y="19005"/>
                    <a:pt x="21600" y="17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491282" y="4214800"/>
              <a:ext cx="138598" cy="3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457" fill="norm" stroke="1" extrusionOk="0">
                  <a:moveTo>
                    <a:pt x="926" y="87"/>
                  </a:moveTo>
                  <a:cubicBezTo>
                    <a:pt x="2469" y="-28"/>
                    <a:pt x="4011" y="-143"/>
                    <a:pt x="6943" y="546"/>
                  </a:cubicBezTo>
                  <a:cubicBezTo>
                    <a:pt x="9874" y="1236"/>
                    <a:pt x="14194" y="2729"/>
                    <a:pt x="17126" y="4740"/>
                  </a:cubicBezTo>
                  <a:cubicBezTo>
                    <a:pt x="20057" y="6751"/>
                    <a:pt x="21600" y="9278"/>
                    <a:pt x="18514" y="12151"/>
                  </a:cubicBezTo>
                  <a:cubicBezTo>
                    <a:pt x="15429" y="15023"/>
                    <a:pt x="7714" y="18240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974825" y="4159795"/>
              <a:ext cx="83810" cy="50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86" fill="norm" stroke="1" extrusionOk="0">
                  <a:moveTo>
                    <a:pt x="13989" y="3789"/>
                  </a:moveTo>
                  <a:cubicBezTo>
                    <a:pt x="16624" y="2972"/>
                    <a:pt x="19258" y="2155"/>
                    <a:pt x="20311" y="1474"/>
                  </a:cubicBezTo>
                  <a:cubicBezTo>
                    <a:pt x="21365" y="794"/>
                    <a:pt x="20838" y="249"/>
                    <a:pt x="19258" y="68"/>
                  </a:cubicBezTo>
                  <a:cubicBezTo>
                    <a:pt x="17677" y="-114"/>
                    <a:pt x="15043" y="68"/>
                    <a:pt x="12145" y="657"/>
                  </a:cubicBezTo>
                  <a:cubicBezTo>
                    <a:pt x="9248" y="1247"/>
                    <a:pt x="6087" y="2246"/>
                    <a:pt x="3716" y="4378"/>
                  </a:cubicBezTo>
                  <a:cubicBezTo>
                    <a:pt x="1345" y="6511"/>
                    <a:pt x="-235" y="9778"/>
                    <a:pt x="28" y="12819"/>
                  </a:cubicBezTo>
                  <a:cubicBezTo>
                    <a:pt x="292" y="15859"/>
                    <a:pt x="2399" y="18673"/>
                    <a:pt x="4506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891332" y="4445000"/>
              <a:ext cx="279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9029"/>
                    <a:pt x="655" y="16457"/>
                    <a:pt x="2536" y="13371"/>
                  </a:cubicBezTo>
                  <a:cubicBezTo>
                    <a:pt x="4418" y="10286"/>
                    <a:pt x="7855" y="6686"/>
                    <a:pt x="11291" y="4371"/>
                  </a:cubicBezTo>
                  <a:cubicBezTo>
                    <a:pt x="14727" y="2057"/>
                    <a:pt x="1816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354882" y="41973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306507" y="4191794"/>
              <a:ext cx="143626" cy="48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564" fill="norm" stroke="1" extrusionOk="0">
                  <a:moveTo>
                    <a:pt x="20938" y="532"/>
                  </a:moveTo>
                  <a:cubicBezTo>
                    <a:pt x="19395" y="343"/>
                    <a:pt x="17852" y="153"/>
                    <a:pt x="16155" y="59"/>
                  </a:cubicBezTo>
                  <a:cubicBezTo>
                    <a:pt x="14458" y="-36"/>
                    <a:pt x="12607" y="-36"/>
                    <a:pt x="11218" y="201"/>
                  </a:cubicBezTo>
                  <a:cubicBezTo>
                    <a:pt x="9829" y="438"/>
                    <a:pt x="8904" y="911"/>
                    <a:pt x="6744" y="2853"/>
                  </a:cubicBezTo>
                  <a:cubicBezTo>
                    <a:pt x="4584" y="4796"/>
                    <a:pt x="1189" y="8206"/>
                    <a:pt x="264" y="11096"/>
                  </a:cubicBezTo>
                  <a:cubicBezTo>
                    <a:pt x="-662" y="13985"/>
                    <a:pt x="881" y="16353"/>
                    <a:pt x="4429" y="18011"/>
                  </a:cubicBezTo>
                  <a:cubicBezTo>
                    <a:pt x="7978" y="19669"/>
                    <a:pt x="13532" y="20617"/>
                    <a:pt x="19087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1487142" y="4292600"/>
              <a:ext cx="248741" cy="30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06" fill="norm" stroke="1" extrusionOk="0">
                  <a:moveTo>
                    <a:pt x="12617" y="3150"/>
                  </a:moveTo>
                  <a:cubicBezTo>
                    <a:pt x="10621" y="2700"/>
                    <a:pt x="8624" y="2250"/>
                    <a:pt x="6718" y="3075"/>
                  </a:cubicBezTo>
                  <a:cubicBezTo>
                    <a:pt x="4812" y="3900"/>
                    <a:pt x="2997" y="6000"/>
                    <a:pt x="1727" y="8625"/>
                  </a:cubicBezTo>
                  <a:cubicBezTo>
                    <a:pt x="456" y="11250"/>
                    <a:pt x="-270" y="14400"/>
                    <a:pt x="93" y="16650"/>
                  </a:cubicBezTo>
                  <a:cubicBezTo>
                    <a:pt x="456" y="18900"/>
                    <a:pt x="1908" y="20250"/>
                    <a:pt x="3633" y="20925"/>
                  </a:cubicBezTo>
                  <a:cubicBezTo>
                    <a:pt x="5357" y="21600"/>
                    <a:pt x="7354" y="21600"/>
                    <a:pt x="9804" y="20700"/>
                  </a:cubicBezTo>
                  <a:cubicBezTo>
                    <a:pt x="12254" y="19800"/>
                    <a:pt x="15159" y="18000"/>
                    <a:pt x="16792" y="15600"/>
                  </a:cubicBezTo>
                  <a:cubicBezTo>
                    <a:pt x="18426" y="13200"/>
                    <a:pt x="18789" y="10200"/>
                    <a:pt x="18244" y="7650"/>
                  </a:cubicBezTo>
                  <a:cubicBezTo>
                    <a:pt x="17700" y="5100"/>
                    <a:pt x="16248" y="3000"/>
                    <a:pt x="14251" y="1725"/>
                  </a:cubicBezTo>
                  <a:cubicBezTo>
                    <a:pt x="12254" y="450"/>
                    <a:pt x="9713" y="0"/>
                    <a:pt x="7535" y="0"/>
                  </a:cubicBezTo>
                  <a:cubicBezTo>
                    <a:pt x="5357" y="0"/>
                    <a:pt x="3542" y="450"/>
                    <a:pt x="2453" y="1050"/>
                  </a:cubicBezTo>
                  <a:cubicBezTo>
                    <a:pt x="1364" y="1650"/>
                    <a:pt x="1001" y="2400"/>
                    <a:pt x="1182" y="3000"/>
                  </a:cubicBezTo>
                  <a:cubicBezTo>
                    <a:pt x="1364" y="3600"/>
                    <a:pt x="2090" y="4050"/>
                    <a:pt x="4449" y="4350"/>
                  </a:cubicBezTo>
                  <a:cubicBezTo>
                    <a:pt x="6809" y="4650"/>
                    <a:pt x="10802" y="4800"/>
                    <a:pt x="13888" y="4650"/>
                  </a:cubicBezTo>
                  <a:cubicBezTo>
                    <a:pt x="16974" y="4500"/>
                    <a:pt x="19152" y="4050"/>
                    <a:pt x="2133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853796" y="4051300"/>
              <a:ext cx="21787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600" fill="norm" stroke="1" extrusionOk="0">
                  <a:moveTo>
                    <a:pt x="14319" y="0"/>
                  </a:moveTo>
                  <a:cubicBezTo>
                    <a:pt x="10392" y="1429"/>
                    <a:pt x="6465" y="2858"/>
                    <a:pt x="4501" y="4699"/>
                  </a:cubicBezTo>
                  <a:cubicBezTo>
                    <a:pt x="2537" y="6540"/>
                    <a:pt x="2537" y="8794"/>
                    <a:pt x="1555" y="11020"/>
                  </a:cubicBezTo>
                  <a:cubicBezTo>
                    <a:pt x="574" y="13246"/>
                    <a:pt x="-1390" y="15444"/>
                    <a:pt x="1555" y="17203"/>
                  </a:cubicBezTo>
                  <a:cubicBezTo>
                    <a:pt x="4501" y="18962"/>
                    <a:pt x="12355" y="20281"/>
                    <a:pt x="202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2008932" y="4356100"/>
              <a:ext cx="273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8"/>
                  </a:moveTo>
                  <a:cubicBezTo>
                    <a:pt x="670" y="584"/>
                    <a:pt x="1340" y="0"/>
                    <a:pt x="2260" y="0"/>
                  </a:cubicBezTo>
                  <a:cubicBezTo>
                    <a:pt x="3181" y="0"/>
                    <a:pt x="4353" y="584"/>
                    <a:pt x="6279" y="3114"/>
                  </a:cubicBezTo>
                  <a:cubicBezTo>
                    <a:pt x="8205" y="5643"/>
                    <a:pt x="10884" y="10119"/>
                    <a:pt x="13144" y="13524"/>
                  </a:cubicBezTo>
                  <a:cubicBezTo>
                    <a:pt x="15405" y="16930"/>
                    <a:pt x="17247" y="19265"/>
                    <a:pt x="18586" y="20432"/>
                  </a:cubicBezTo>
                  <a:cubicBezTo>
                    <a:pt x="19926" y="21600"/>
                    <a:pt x="2076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085837" y="4318000"/>
              <a:ext cx="170746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20195" y="1385"/>
                    <a:pt x="19142" y="2769"/>
                    <a:pt x="16376" y="5262"/>
                  </a:cubicBezTo>
                  <a:cubicBezTo>
                    <a:pt x="13610" y="7754"/>
                    <a:pt x="9132" y="11354"/>
                    <a:pt x="5971" y="13915"/>
                  </a:cubicBezTo>
                  <a:cubicBezTo>
                    <a:pt x="2810" y="16477"/>
                    <a:pt x="966" y="18000"/>
                    <a:pt x="308" y="19108"/>
                  </a:cubicBezTo>
                  <a:cubicBezTo>
                    <a:pt x="-351" y="20215"/>
                    <a:pt x="176" y="20908"/>
                    <a:pt x="7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2320082" y="4567367"/>
              <a:ext cx="100605" cy="9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235" fill="norm" stroke="1" extrusionOk="0">
                  <a:moveTo>
                    <a:pt x="0" y="2335"/>
                  </a:moveTo>
                  <a:cubicBezTo>
                    <a:pt x="441" y="6835"/>
                    <a:pt x="882" y="11335"/>
                    <a:pt x="1102" y="14710"/>
                  </a:cubicBezTo>
                  <a:cubicBezTo>
                    <a:pt x="1322" y="18085"/>
                    <a:pt x="1322" y="20335"/>
                    <a:pt x="1102" y="20335"/>
                  </a:cubicBezTo>
                  <a:cubicBezTo>
                    <a:pt x="882" y="20335"/>
                    <a:pt x="441" y="18085"/>
                    <a:pt x="1322" y="14710"/>
                  </a:cubicBezTo>
                  <a:cubicBezTo>
                    <a:pt x="2204" y="11335"/>
                    <a:pt x="4408" y="6835"/>
                    <a:pt x="6392" y="3910"/>
                  </a:cubicBezTo>
                  <a:cubicBezTo>
                    <a:pt x="8376" y="985"/>
                    <a:pt x="10139" y="-365"/>
                    <a:pt x="12784" y="85"/>
                  </a:cubicBezTo>
                  <a:cubicBezTo>
                    <a:pt x="15429" y="535"/>
                    <a:pt x="18955" y="2785"/>
                    <a:pt x="20278" y="6610"/>
                  </a:cubicBezTo>
                  <a:cubicBezTo>
                    <a:pt x="21600" y="10435"/>
                    <a:pt x="20718" y="15835"/>
                    <a:pt x="19837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2053382" y="4194469"/>
              <a:ext cx="400051" cy="4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21000"/>
                  </a:moveTo>
                  <a:cubicBezTo>
                    <a:pt x="2286" y="14426"/>
                    <a:pt x="4571" y="7852"/>
                    <a:pt x="7600" y="4096"/>
                  </a:cubicBezTo>
                  <a:cubicBezTo>
                    <a:pt x="10629" y="339"/>
                    <a:pt x="14400" y="-600"/>
                    <a:pt x="16857" y="339"/>
                  </a:cubicBezTo>
                  <a:cubicBezTo>
                    <a:pt x="19314" y="1278"/>
                    <a:pt x="20457" y="4096"/>
                    <a:pt x="21600" y="6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2370882" y="4090077"/>
              <a:ext cx="97691" cy="18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23" fill="norm" stroke="1" extrusionOk="0">
                  <a:moveTo>
                    <a:pt x="0" y="4243"/>
                  </a:moveTo>
                  <a:cubicBezTo>
                    <a:pt x="460" y="3043"/>
                    <a:pt x="919" y="1843"/>
                    <a:pt x="2298" y="1123"/>
                  </a:cubicBezTo>
                  <a:cubicBezTo>
                    <a:pt x="3677" y="403"/>
                    <a:pt x="5974" y="163"/>
                    <a:pt x="8272" y="43"/>
                  </a:cubicBezTo>
                  <a:cubicBezTo>
                    <a:pt x="10570" y="-77"/>
                    <a:pt x="12868" y="-77"/>
                    <a:pt x="15396" y="1843"/>
                  </a:cubicBezTo>
                  <a:cubicBezTo>
                    <a:pt x="17923" y="3763"/>
                    <a:pt x="20681" y="7603"/>
                    <a:pt x="21140" y="10843"/>
                  </a:cubicBezTo>
                  <a:cubicBezTo>
                    <a:pt x="21600" y="14083"/>
                    <a:pt x="19762" y="16723"/>
                    <a:pt x="17004" y="18403"/>
                  </a:cubicBezTo>
                  <a:cubicBezTo>
                    <a:pt x="14247" y="20083"/>
                    <a:pt x="10570" y="20803"/>
                    <a:pt x="6894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895161" y="4091781"/>
              <a:ext cx="189972" cy="68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25" fill="norm" stroke="1" extrusionOk="0">
                  <a:moveTo>
                    <a:pt x="11334" y="2310"/>
                  </a:moveTo>
                  <a:cubicBezTo>
                    <a:pt x="11334" y="1979"/>
                    <a:pt x="11334" y="1648"/>
                    <a:pt x="11334" y="1250"/>
                  </a:cubicBezTo>
                  <a:cubicBezTo>
                    <a:pt x="11334" y="853"/>
                    <a:pt x="11334" y="389"/>
                    <a:pt x="10740" y="157"/>
                  </a:cubicBezTo>
                  <a:cubicBezTo>
                    <a:pt x="10147" y="-75"/>
                    <a:pt x="8960" y="-75"/>
                    <a:pt x="7180" y="323"/>
                  </a:cubicBezTo>
                  <a:cubicBezTo>
                    <a:pt x="5400" y="720"/>
                    <a:pt x="3026" y="1515"/>
                    <a:pt x="1602" y="2277"/>
                  </a:cubicBezTo>
                  <a:cubicBezTo>
                    <a:pt x="178" y="3039"/>
                    <a:pt x="-297" y="3768"/>
                    <a:pt x="178" y="4497"/>
                  </a:cubicBezTo>
                  <a:cubicBezTo>
                    <a:pt x="652" y="5226"/>
                    <a:pt x="2077" y="5954"/>
                    <a:pt x="4094" y="6650"/>
                  </a:cubicBezTo>
                  <a:cubicBezTo>
                    <a:pt x="6112" y="7346"/>
                    <a:pt x="8723" y="8008"/>
                    <a:pt x="9910" y="8671"/>
                  </a:cubicBezTo>
                  <a:cubicBezTo>
                    <a:pt x="11096" y="9334"/>
                    <a:pt x="10859" y="9996"/>
                    <a:pt x="9791" y="10526"/>
                  </a:cubicBezTo>
                  <a:cubicBezTo>
                    <a:pt x="8723" y="11056"/>
                    <a:pt x="6824" y="11454"/>
                    <a:pt x="5044" y="11851"/>
                  </a:cubicBezTo>
                  <a:cubicBezTo>
                    <a:pt x="3263" y="12249"/>
                    <a:pt x="1602" y="12646"/>
                    <a:pt x="1721" y="12945"/>
                  </a:cubicBezTo>
                  <a:cubicBezTo>
                    <a:pt x="1839" y="13243"/>
                    <a:pt x="3738" y="13442"/>
                    <a:pt x="5518" y="13839"/>
                  </a:cubicBezTo>
                  <a:cubicBezTo>
                    <a:pt x="7299" y="14237"/>
                    <a:pt x="8960" y="14833"/>
                    <a:pt x="8960" y="15761"/>
                  </a:cubicBezTo>
                  <a:cubicBezTo>
                    <a:pt x="8960" y="16688"/>
                    <a:pt x="7299" y="17947"/>
                    <a:pt x="6112" y="18775"/>
                  </a:cubicBezTo>
                  <a:cubicBezTo>
                    <a:pt x="4925" y="19604"/>
                    <a:pt x="4213" y="20001"/>
                    <a:pt x="3857" y="20365"/>
                  </a:cubicBezTo>
                  <a:cubicBezTo>
                    <a:pt x="3501" y="20730"/>
                    <a:pt x="3501" y="21061"/>
                    <a:pt x="4213" y="21260"/>
                  </a:cubicBezTo>
                  <a:cubicBezTo>
                    <a:pt x="4925" y="21459"/>
                    <a:pt x="6349" y="21525"/>
                    <a:pt x="9316" y="21525"/>
                  </a:cubicBezTo>
                  <a:cubicBezTo>
                    <a:pt x="12283" y="21525"/>
                    <a:pt x="16793" y="21459"/>
                    <a:pt x="21303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2561382" y="4686300"/>
              <a:ext cx="133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2796332" y="4389094"/>
              <a:ext cx="266701" cy="27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392"/>
                  </a:moveTo>
                  <a:cubicBezTo>
                    <a:pt x="857" y="67"/>
                    <a:pt x="1714" y="-258"/>
                    <a:pt x="3000" y="310"/>
                  </a:cubicBezTo>
                  <a:cubicBezTo>
                    <a:pt x="4286" y="879"/>
                    <a:pt x="6000" y="2340"/>
                    <a:pt x="8743" y="5020"/>
                  </a:cubicBezTo>
                  <a:cubicBezTo>
                    <a:pt x="11486" y="7700"/>
                    <a:pt x="15257" y="11598"/>
                    <a:pt x="17571" y="14521"/>
                  </a:cubicBezTo>
                  <a:cubicBezTo>
                    <a:pt x="19886" y="17444"/>
                    <a:pt x="20743" y="19393"/>
                    <a:pt x="2160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2897932" y="4356100"/>
              <a:ext cx="1714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706"/>
                    <a:pt x="16800" y="1412"/>
                    <a:pt x="14000" y="3318"/>
                  </a:cubicBezTo>
                  <a:cubicBezTo>
                    <a:pt x="11200" y="5224"/>
                    <a:pt x="8000" y="8329"/>
                    <a:pt x="5600" y="11576"/>
                  </a:cubicBezTo>
                  <a:cubicBezTo>
                    <a:pt x="3200" y="14824"/>
                    <a:pt x="1600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3067664" y="4593267"/>
              <a:ext cx="116019" cy="11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796" fill="norm" stroke="1" extrusionOk="0">
                  <a:moveTo>
                    <a:pt x="6099" y="1945"/>
                  </a:moveTo>
                  <a:cubicBezTo>
                    <a:pt x="6099" y="6265"/>
                    <a:pt x="6099" y="10585"/>
                    <a:pt x="5135" y="13727"/>
                  </a:cubicBezTo>
                  <a:cubicBezTo>
                    <a:pt x="4171" y="16869"/>
                    <a:pt x="2242" y="18832"/>
                    <a:pt x="1085" y="18440"/>
                  </a:cubicBezTo>
                  <a:cubicBezTo>
                    <a:pt x="-72" y="18047"/>
                    <a:pt x="-458" y="15298"/>
                    <a:pt x="699" y="11960"/>
                  </a:cubicBezTo>
                  <a:cubicBezTo>
                    <a:pt x="1856" y="8621"/>
                    <a:pt x="4556" y="4694"/>
                    <a:pt x="7449" y="2338"/>
                  </a:cubicBezTo>
                  <a:cubicBezTo>
                    <a:pt x="10342" y="-19"/>
                    <a:pt x="13428" y="-804"/>
                    <a:pt x="15742" y="963"/>
                  </a:cubicBezTo>
                  <a:cubicBezTo>
                    <a:pt x="18056" y="2731"/>
                    <a:pt x="19599" y="7051"/>
                    <a:pt x="20371" y="10781"/>
                  </a:cubicBezTo>
                  <a:cubicBezTo>
                    <a:pt x="21142" y="14512"/>
                    <a:pt x="21142" y="17654"/>
                    <a:pt x="21142" y="20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3247182" y="462915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3285282" y="457200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3412282" y="4565650"/>
              <a:ext cx="190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3444032" y="4259791"/>
              <a:ext cx="144983" cy="4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5" fill="norm" stroke="1" extrusionOk="0">
                  <a:moveTo>
                    <a:pt x="0" y="1579"/>
                  </a:moveTo>
                  <a:cubicBezTo>
                    <a:pt x="313" y="1070"/>
                    <a:pt x="626" y="560"/>
                    <a:pt x="2035" y="255"/>
                  </a:cubicBezTo>
                  <a:cubicBezTo>
                    <a:pt x="3443" y="-51"/>
                    <a:pt x="5948" y="-153"/>
                    <a:pt x="8139" y="356"/>
                  </a:cubicBezTo>
                  <a:cubicBezTo>
                    <a:pt x="10330" y="866"/>
                    <a:pt x="12209" y="1987"/>
                    <a:pt x="12991" y="3311"/>
                  </a:cubicBezTo>
                  <a:cubicBezTo>
                    <a:pt x="13774" y="4636"/>
                    <a:pt x="13461" y="6164"/>
                    <a:pt x="12835" y="7132"/>
                  </a:cubicBezTo>
                  <a:cubicBezTo>
                    <a:pt x="12209" y="8100"/>
                    <a:pt x="11270" y="8507"/>
                    <a:pt x="10643" y="8966"/>
                  </a:cubicBezTo>
                  <a:cubicBezTo>
                    <a:pt x="10017" y="9424"/>
                    <a:pt x="9704" y="9934"/>
                    <a:pt x="11270" y="10902"/>
                  </a:cubicBezTo>
                  <a:cubicBezTo>
                    <a:pt x="12835" y="11870"/>
                    <a:pt x="16278" y="13296"/>
                    <a:pt x="18313" y="14570"/>
                  </a:cubicBezTo>
                  <a:cubicBezTo>
                    <a:pt x="20348" y="15843"/>
                    <a:pt x="20974" y="16964"/>
                    <a:pt x="21287" y="17881"/>
                  </a:cubicBezTo>
                  <a:cubicBezTo>
                    <a:pt x="21600" y="18798"/>
                    <a:pt x="21600" y="19511"/>
                    <a:pt x="19722" y="20122"/>
                  </a:cubicBezTo>
                  <a:cubicBezTo>
                    <a:pt x="17843" y="20734"/>
                    <a:pt x="14087" y="21243"/>
                    <a:pt x="11583" y="21345"/>
                  </a:cubicBezTo>
                  <a:cubicBezTo>
                    <a:pt x="9078" y="21447"/>
                    <a:pt x="7826" y="21141"/>
                    <a:pt x="6574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3615482" y="4194085"/>
              <a:ext cx="188784" cy="5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564" fill="norm" stroke="1" extrusionOk="0">
                  <a:moveTo>
                    <a:pt x="0" y="586"/>
                  </a:moveTo>
                  <a:cubicBezTo>
                    <a:pt x="704" y="275"/>
                    <a:pt x="1409" y="-36"/>
                    <a:pt x="3052" y="3"/>
                  </a:cubicBezTo>
                  <a:cubicBezTo>
                    <a:pt x="4696" y="42"/>
                    <a:pt x="7278" y="430"/>
                    <a:pt x="10448" y="1712"/>
                  </a:cubicBezTo>
                  <a:cubicBezTo>
                    <a:pt x="13617" y="2994"/>
                    <a:pt x="17374" y="5170"/>
                    <a:pt x="19370" y="7501"/>
                  </a:cubicBezTo>
                  <a:cubicBezTo>
                    <a:pt x="21365" y="9832"/>
                    <a:pt x="21600" y="12318"/>
                    <a:pt x="19252" y="14688"/>
                  </a:cubicBezTo>
                  <a:cubicBezTo>
                    <a:pt x="16904" y="17058"/>
                    <a:pt x="11974" y="19311"/>
                    <a:pt x="7043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1246932" y="4990543"/>
              <a:ext cx="1238251" cy="3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6" fill="norm" stroke="1" extrusionOk="0">
                  <a:moveTo>
                    <a:pt x="0" y="10530"/>
                  </a:moveTo>
                  <a:cubicBezTo>
                    <a:pt x="1218" y="15078"/>
                    <a:pt x="2437" y="19625"/>
                    <a:pt x="3748" y="20194"/>
                  </a:cubicBezTo>
                  <a:cubicBezTo>
                    <a:pt x="5058" y="20762"/>
                    <a:pt x="6462" y="17351"/>
                    <a:pt x="7809" y="13941"/>
                  </a:cubicBezTo>
                  <a:cubicBezTo>
                    <a:pt x="9157" y="10530"/>
                    <a:pt x="10449" y="7120"/>
                    <a:pt x="11945" y="4278"/>
                  </a:cubicBezTo>
                  <a:cubicBezTo>
                    <a:pt x="13440" y="1436"/>
                    <a:pt x="15138" y="-838"/>
                    <a:pt x="16782" y="299"/>
                  </a:cubicBezTo>
                  <a:cubicBezTo>
                    <a:pt x="18425" y="1436"/>
                    <a:pt x="20012" y="5983"/>
                    <a:pt x="21600" y="1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1754932" y="5086350"/>
              <a:ext cx="920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88" y="19350"/>
                    <a:pt x="3575" y="17100"/>
                    <a:pt x="5338" y="15300"/>
                  </a:cubicBezTo>
                  <a:cubicBezTo>
                    <a:pt x="7101" y="13500"/>
                    <a:pt x="8839" y="12150"/>
                    <a:pt x="10750" y="10350"/>
                  </a:cubicBezTo>
                  <a:cubicBezTo>
                    <a:pt x="12662" y="8550"/>
                    <a:pt x="14748" y="6300"/>
                    <a:pt x="16585" y="4500"/>
                  </a:cubicBezTo>
                  <a:cubicBezTo>
                    <a:pt x="18422" y="2700"/>
                    <a:pt x="20011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908640" y="4298950"/>
              <a:ext cx="386293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4459" y="0"/>
                  </a:moveTo>
                  <a:cubicBezTo>
                    <a:pt x="13869" y="4261"/>
                    <a:pt x="13279" y="8522"/>
                    <a:pt x="12452" y="11755"/>
                  </a:cubicBezTo>
                  <a:cubicBezTo>
                    <a:pt x="11626" y="14988"/>
                    <a:pt x="10564" y="17192"/>
                    <a:pt x="9443" y="18514"/>
                  </a:cubicBezTo>
                  <a:cubicBezTo>
                    <a:pt x="8321" y="19837"/>
                    <a:pt x="7141" y="20278"/>
                    <a:pt x="5784" y="20131"/>
                  </a:cubicBezTo>
                  <a:cubicBezTo>
                    <a:pt x="4426" y="19984"/>
                    <a:pt x="2892" y="19249"/>
                    <a:pt x="1889" y="18661"/>
                  </a:cubicBezTo>
                  <a:cubicBezTo>
                    <a:pt x="885" y="18073"/>
                    <a:pt x="413" y="17633"/>
                    <a:pt x="177" y="17045"/>
                  </a:cubicBezTo>
                  <a:cubicBezTo>
                    <a:pt x="-59" y="16457"/>
                    <a:pt x="-59" y="15722"/>
                    <a:pt x="177" y="15135"/>
                  </a:cubicBezTo>
                  <a:cubicBezTo>
                    <a:pt x="413" y="14547"/>
                    <a:pt x="885" y="14106"/>
                    <a:pt x="2243" y="13739"/>
                  </a:cubicBezTo>
                  <a:cubicBezTo>
                    <a:pt x="3600" y="13371"/>
                    <a:pt x="5843" y="13078"/>
                    <a:pt x="8380" y="13959"/>
                  </a:cubicBezTo>
                  <a:cubicBezTo>
                    <a:pt x="10918" y="14841"/>
                    <a:pt x="13751" y="16898"/>
                    <a:pt x="15993" y="18367"/>
                  </a:cubicBezTo>
                  <a:cubicBezTo>
                    <a:pt x="18236" y="19837"/>
                    <a:pt x="19889" y="20718"/>
                    <a:pt x="21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4498132" y="4150855"/>
              <a:ext cx="114301" cy="49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2592"/>
                  </a:moveTo>
                  <a:cubicBezTo>
                    <a:pt x="21600" y="2129"/>
                    <a:pt x="21600" y="1665"/>
                    <a:pt x="21200" y="1202"/>
                  </a:cubicBezTo>
                  <a:cubicBezTo>
                    <a:pt x="20800" y="738"/>
                    <a:pt x="20000" y="275"/>
                    <a:pt x="18600" y="89"/>
                  </a:cubicBezTo>
                  <a:cubicBezTo>
                    <a:pt x="17200" y="-96"/>
                    <a:pt x="15200" y="-3"/>
                    <a:pt x="12400" y="460"/>
                  </a:cubicBezTo>
                  <a:cubicBezTo>
                    <a:pt x="9600" y="924"/>
                    <a:pt x="6000" y="1758"/>
                    <a:pt x="3600" y="3241"/>
                  </a:cubicBezTo>
                  <a:cubicBezTo>
                    <a:pt x="1200" y="4725"/>
                    <a:pt x="0" y="6857"/>
                    <a:pt x="0" y="9221"/>
                  </a:cubicBezTo>
                  <a:cubicBezTo>
                    <a:pt x="0" y="11585"/>
                    <a:pt x="1200" y="14180"/>
                    <a:pt x="1800" y="16266"/>
                  </a:cubicBezTo>
                  <a:cubicBezTo>
                    <a:pt x="2400" y="18352"/>
                    <a:pt x="2400" y="19928"/>
                    <a:pt x="240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390182" y="4480655"/>
              <a:ext cx="2159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965" y="12582"/>
                    <a:pt x="5929" y="4867"/>
                    <a:pt x="9529" y="1782"/>
                  </a:cubicBezTo>
                  <a:cubicBezTo>
                    <a:pt x="13129" y="-1304"/>
                    <a:pt x="17365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674801" y="4280564"/>
              <a:ext cx="142948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23" fill="norm" stroke="1" extrusionOk="0">
                  <a:moveTo>
                    <a:pt x="18276" y="1983"/>
                  </a:moveTo>
                  <a:cubicBezTo>
                    <a:pt x="19864" y="1173"/>
                    <a:pt x="21452" y="363"/>
                    <a:pt x="21452" y="93"/>
                  </a:cubicBezTo>
                  <a:cubicBezTo>
                    <a:pt x="21452" y="-177"/>
                    <a:pt x="19864" y="93"/>
                    <a:pt x="16528" y="1578"/>
                  </a:cubicBezTo>
                  <a:cubicBezTo>
                    <a:pt x="13193" y="3063"/>
                    <a:pt x="8111" y="5763"/>
                    <a:pt x="4776" y="8598"/>
                  </a:cubicBezTo>
                  <a:cubicBezTo>
                    <a:pt x="1440" y="11433"/>
                    <a:pt x="-148" y="14403"/>
                    <a:pt x="11" y="16428"/>
                  </a:cubicBezTo>
                  <a:cubicBezTo>
                    <a:pt x="170" y="18453"/>
                    <a:pt x="2076" y="19533"/>
                    <a:pt x="5093" y="20208"/>
                  </a:cubicBezTo>
                  <a:cubicBezTo>
                    <a:pt x="8111" y="20883"/>
                    <a:pt x="12240" y="21153"/>
                    <a:pt x="1637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783881" y="4381500"/>
              <a:ext cx="2349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24" y="1600"/>
                    <a:pt x="5449" y="3200"/>
                    <a:pt x="8659" y="6200"/>
                  </a:cubicBezTo>
                  <a:cubicBezTo>
                    <a:pt x="11870" y="9200"/>
                    <a:pt x="15568" y="13600"/>
                    <a:pt x="17805" y="16400"/>
                  </a:cubicBezTo>
                  <a:cubicBezTo>
                    <a:pt x="20043" y="19200"/>
                    <a:pt x="20822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4884259" y="4394200"/>
              <a:ext cx="96473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0"/>
                  </a:moveTo>
                  <a:cubicBezTo>
                    <a:pt x="15298" y="4246"/>
                    <a:pt x="9193" y="8492"/>
                    <a:pt x="5437" y="11815"/>
                  </a:cubicBezTo>
                  <a:cubicBezTo>
                    <a:pt x="1680" y="15138"/>
                    <a:pt x="272" y="17538"/>
                    <a:pt x="37" y="19015"/>
                  </a:cubicBezTo>
                  <a:cubicBezTo>
                    <a:pt x="-198" y="20492"/>
                    <a:pt x="741" y="21046"/>
                    <a:pt x="16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5018831" y="4571796"/>
              <a:ext cx="107951" cy="12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3" fill="norm" stroke="1" extrusionOk="0">
                  <a:moveTo>
                    <a:pt x="0" y="1134"/>
                  </a:moveTo>
                  <a:cubicBezTo>
                    <a:pt x="847" y="5161"/>
                    <a:pt x="1694" y="9188"/>
                    <a:pt x="2329" y="12849"/>
                  </a:cubicBezTo>
                  <a:cubicBezTo>
                    <a:pt x="2965" y="16510"/>
                    <a:pt x="3388" y="19805"/>
                    <a:pt x="3600" y="20354"/>
                  </a:cubicBezTo>
                  <a:cubicBezTo>
                    <a:pt x="3812" y="20903"/>
                    <a:pt x="3812" y="18706"/>
                    <a:pt x="4024" y="15778"/>
                  </a:cubicBezTo>
                  <a:cubicBezTo>
                    <a:pt x="4235" y="12849"/>
                    <a:pt x="4659" y="9188"/>
                    <a:pt x="5294" y="6442"/>
                  </a:cubicBezTo>
                  <a:cubicBezTo>
                    <a:pt x="5929" y="3696"/>
                    <a:pt x="6776" y="1866"/>
                    <a:pt x="8259" y="767"/>
                  </a:cubicBezTo>
                  <a:cubicBezTo>
                    <a:pt x="9741" y="-331"/>
                    <a:pt x="11859" y="-697"/>
                    <a:pt x="14188" y="2781"/>
                  </a:cubicBezTo>
                  <a:cubicBezTo>
                    <a:pt x="16518" y="6259"/>
                    <a:pt x="19059" y="13581"/>
                    <a:pt x="21600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5145831" y="4622800"/>
              <a:ext cx="127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177581" y="4578350"/>
              <a:ext cx="444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6048"/>
                    <a:pt x="8229" y="12096"/>
                    <a:pt x="11829" y="15696"/>
                  </a:cubicBezTo>
                  <a:cubicBezTo>
                    <a:pt x="15429" y="19296"/>
                    <a:pt x="18514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5298231" y="4584700"/>
              <a:ext cx="317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5476031" y="4083050"/>
              <a:ext cx="28329" cy="105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9257" y="0"/>
                  </a:moveTo>
                  <a:cubicBezTo>
                    <a:pt x="6171" y="1865"/>
                    <a:pt x="3086" y="3730"/>
                    <a:pt x="4629" y="5443"/>
                  </a:cubicBezTo>
                  <a:cubicBezTo>
                    <a:pt x="6171" y="7157"/>
                    <a:pt x="12343" y="8718"/>
                    <a:pt x="16200" y="10323"/>
                  </a:cubicBezTo>
                  <a:cubicBezTo>
                    <a:pt x="20057" y="11928"/>
                    <a:pt x="21600" y="13576"/>
                    <a:pt x="20057" y="15137"/>
                  </a:cubicBezTo>
                  <a:cubicBezTo>
                    <a:pt x="18514" y="16699"/>
                    <a:pt x="13886" y="18173"/>
                    <a:pt x="10029" y="19236"/>
                  </a:cubicBezTo>
                  <a:cubicBezTo>
                    <a:pt x="6171" y="20299"/>
                    <a:pt x="3086" y="209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5639866" y="4452347"/>
              <a:ext cx="255267" cy="22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908" fill="norm" stroke="1" extrusionOk="0">
                  <a:moveTo>
                    <a:pt x="8534" y="2827"/>
                  </a:moveTo>
                  <a:cubicBezTo>
                    <a:pt x="8534" y="1465"/>
                    <a:pt x="8534" y="103"/>
                    <a:pt x="8007" y="5"/>
                  </a:cubicBezTo>
                  <a:cubicBezTo>
                    <a:pt x="7480" y="-92"/>
                    <a:pt x="6427" y="1076"/>
                    <a:pt x="4846" y="3703"/>
                  </a:cubicBezTo>
                  <a:cubicBezTo>
                    <a:pt x="3266" y="6330"/>
                    <a:pt x="1158" y="10416"/>
                    <a:pt x="368" y="13432"/>
                  </a:cubicBezTo>
                  <a:cubicBezTo>
                    <a:pt x="-422" y="16449"/>
                    <a:pt x="105" y="18394"/>
                    <a:pt x="1510" y="19659"/>
                  </a:cubicBezTo>
                  <a:cubicBezTo>
                    <a:pt x="2915" y="20924"/>
                    <a:pt x="5198" y="21508"/>
                    <a:pt x="7656" y="20049"/>
                  </a:cubicBezTo>
                  <a:cubicBezTo>
                    <a:pt x="10115" y="18589"/>
                    <a:pt x="12749" y="15086"/>
                    <a:pt x="13627" y="11876"/>
                  </a:cubicBezTo>
                  <a:cubicBezTo>
                    <a:pt x="14505" y="8665"/>
                    <a:pt x="13627" y="5746"/>
                    <a:pt x="11607" y="3897"/>
                  </a:cubicBezTo>
                  <a:cubicBezTo>
                    <a:pt x="9588" y="2049"/>
                    <a:pt x="6427" y="1270"/>
                    <a:pt x="4495" y="1173"/>
                  </a:cubicBezTo>
                  <a:cubicBezTo>
                    <a:pt x="2563" y="1076"/>
                    <a:pt x="1861" y="1659"/>
                    <a:pt x="2037" y="2146"/>
                  </a:cubicBezTo>
                  <a:cubicBezTo>
                    <a:pt x="2212" y="2632"/>
                    <a:pt x="3266" y="3022"/>
                    <a:pt x="6602" y="3411"/>
                  </a:cubicBezTo>
                  <a:cubicBezTo>
                    <a:pt x="9939" y="3800"/>
                    <a:pt x="15558" y="4189"/>
                    <a:pt x="21178" y="4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5933231" y="4279900"/>
              <a:ext cx="16158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16200" y="0"/>
                  </a:moveTo>
                  <a:cubicBezTo>
                    <a:pt x="18900" y="2667"/>
                    <a:pt x="21600" y="5333"/>
                    <a:pt x="20250" y="8178"/>
                  </a:cubicBezTo>
                  <a:cubicBezTo>
                    <a:pt x="18900" y="11022"/>
                    <a:pt x="13500" y="14044"/>
                    <a:pt x="9450" y="16311"/>
                  </a:cubicBezTo>
                  <a:cubicBezTo>
                    <a:pt x="5400" y="18578"/>
                    <a:pt x="2700" y="200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5958631" y="4489450"/>
              <a:ext cx="1841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4413"/>
                    <a:pt x="8441" y="8826"/>
                    <a:pt x="12041" y="12426"/>
                  </a:cubicBezTo>
                  <a:cubicBezTo>
                    <a:pt x="15641" y="16026"/>
                    <a:pt x="18621" y="188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6028481" y="4476750"/>
              <a:ext cx="1270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523"/>
                    <a:pt x="12960" y="7047"/>
                    <a:pt x="9360" y="10647"/>
                  </a:cubicBezTo>
                  <a:cubicBezTo>
                    <a:pt x="5760" y="14247"/>
                    <a:pt x="2880" y="179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6145675" y="4698991"/>
              <a:ext cx="66958" cy="8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0" fill="norm" stroke="1" extrusionOk="0">
                  <a:moveTo>
                    <a:pt x="3127" y="1509"/>
                  </a:moveTo>
                  <a:cubicBezTo>
                    <a:pt x="2452" y="4021"/>
                    <a:pt x="1777" y="6533"/>
                    <a:pt x="1102" y="9044"/>
                  </a:cubicBezTo>
                  <a:cubicBezTo>
                    <a:pt x="427" y="11556"/>
                    <a:pt x="-248" y="14067"/>
                    <a:pt x="89" y="14067"/>
                  </a:cubicBezTo>
                  <a:cubicBezTo>
                    <a:pt x="427" y="14067"/>
                    <a:pt x="1777" y="11556"/>
                    <a:pt x="3464" y="9044"/>
                  </a:cubicBezTo>
                  <a:cubicBezTo>
                    <a:pt x="5152" y="6533"/>
                    <a:pt x="7177" y="4021"/>
                    <a:pt x="9877" y="2263"/>
                  </a:cubicBezTo>
                  <a:cubicBezTo>
                    <a:pt x="12577" y="505"/>
                    <a:pt x="15952" y="-500"/>
                    <a:pt x="17977" y="253"/>
                  </a:cubicBezTo>
                  <a:cubicBezTo>
                    <a:pt x="20002" y="1007"/>
                    <a:pt x="20677" y="3519"/>
                    <a:pt x="21015" y="7286"/>
                  </a:cubicBezTo>
                  <a:cubicBezTo>
                    <a:pt x="21352" y="11053"/>
                    <a:pt x="21352" y="16077"/>
                    <a:pt x="21352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5977681" y="4380936"/>
              <a:ext cx="234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670" y="2735"/>
                    <a:pt x="9341" y="-1585"/>
                    <a:pt x="12941" y="575"/>
                  </a:cubicBezTo>
                  <a:cubicBezTo>
                    <a:pt x="16541" y="2735"/>
                    <a:pt x="1907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6168181" y="4343400"/>
              <a:ext cx="96574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0" y="0"/>
                  </a:moveTo>
                  <a:cubicBezTo>
                    <a:pt x="5055" y="2057"/>
                    <a:pt x="10111" y="4114"/>
                    <a:pt x="13557" y="5829"/>
                  </a:cubicBezTo>
                  <a:cubicBezTo>
                    <a:pt x="17004" y="7543"/>
                    <a:pt x="18843" y="8914"/>
                    <a:pt x="19991" y="10457"/>
                  </a:cubicBezTo>
                  <a:cubicBezTo>
                    <a:pt x="21140" y="12000"/>
                    <a:pt x="21600" y="13714"/>
                    <a:pt x="19532" y="15257"/>
                  </a:cubicBezTo>
                  <a:cubicBezTo>
                    <a:pt x="17464" y="16800"/>
                    <a:pt x="12868" y="18171"/>
                    <a:pt x="10111" y="19200"/>
                  </a:cubicBezTo>
                  <a:cubicBezTo>
                    <a:pt x="7353" y="20229"/>
                    <a:pt x="6434" y="20914"/>
                    <a:pt x="5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6263431" y="4286250"/>
              <a:ext cx="106488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0" y="0"/>
                  </a:moveTo>
                  <a:cubicBezTo>
                    <a:pt x="4985" y="1152"/>
                    <a:pt x="9969" y="2304"/>
                    <a:pt x="14123" y="4320"/>
                  </a:cubicBezTo>
                  <a:cubicBezTo>
                    <a:pt x="18277" y="6336"/>
                    <a:pt x="21600" y="9216"/>
                    <a:pt x="20769" y="12048"/>
                  </a:cubicBezTo>
                  <a:cubicBezTo>
                    <a:pt x="19938" y="14880"/>
                    <a:pt x="14954" y="17664"/>
                    <a:pt x="11215" y="19248"/>
                  </a:cubicBezTo>
                  <a:cubicBezTo>
                    <a:pt x="7477" y="20832"/>
                    <a:pt x="4985" y="21216"/>
                    <a:pt x="2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6447581" y="47752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872282" y="3371850"/>
              <a:ext cx="1111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3" y="19636"/>
                    <a:pt x="2386" y="17673"/>
                    <a:pt x="3682" y="16036"/>
                  </a:cubicBezTo>
                  <a:cubicBezTo>
                    <a:pt x="4978" y="14400"/>
                    <a:pt x="6377" y="13091"/>
                    <a:pt x="7899" y="11782"/>
                  </a:cubicBezTo>
                  <a:cubicBezTo>
                    <a:pt x="9422" y="10473"/>
                    <a:pt x="11067" y="9164"/>
                    <a:pt x="12651" y="7527"/>
                  </a:cubicBezTo>
                  <a:cubicBezTo>
                    <a:pt x="14235" y="5891"/>
                    <a:pt x="15758" y="3927"/>
                    <a:pt x="17239" y="2618"/>
                  </a:cubicBezTo>
                  <a:cubicBezTo>
                    <a:pt x="18720" y="1309"/>
                    <a:pt x="2016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923082" y="3473450"/>
              <a:ext cx="958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0" y="18900"/>
                    <a:pt x="2479" y="16200"/>
                    <a:pt x="4125" y="13950"/>
                  </a:cubicBezTo>
                  <a:cubicBezTo>
                    <a:pt x="5770" y="11700"/>
                    <a:pt x="7820" y="9900"/>
                    <a:pt x="9775" y="8100"/>
                  </a:cubicBezTo>
                  <a:cubicBezTo>
                    <a:pt x="11730" y="6300"/>
                    <a:pt x="13589" y="4500"/>
                    <a:pt x="15544" y="3150"/>
                  </a:cubicBezTo>
                  <a:cubicBezTo>
                    <a:pt x="17499" y="1800"/>
                    <a:pt x="1955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4612432" y="5031083"/>
              <a:ext cx="177801" cy="41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2892"/>
                  </a:moveTo>
                  <a:cubicBezTo>
                    <a:pt x="21600" y="2338"/>
                    <a:pt x="21600" y="1784"/>
                    <a:pt x="20443" y="1175"/>
                  </a:cubicBezTo>
                  <a:cubicBezTo>
                    <a:pt x="19286" y="566"/>
                    <a:pt x="16971" y="-99"/>
                    <a:pt x="14786" y="12"/>
                  </a:cubicBezTo>
                  <a:cubicBezTo>
                    <a:pt x="12600" y="123"/>
                    <a:pt x="10543" y="1009"/>
                    <a:pt x="8614" y="3058"/>
                  </a:cubicBezTo>
                  <a:cubicBezTo>
                    <a:pt x="6686" y="5107"/>
                    <a:pt x="4886" y="8319"/>
                    <a:pt x="3986" y="11366"/>
                  </a:cubicBezTo>
                  <a:cubicBezTo>
                    <a:pt x="3086" y="14412"/>
                    <a:pt x="3086" y="17292"/>
                    <a:pt x="2571" y="18953"/>
                  </a:cubicBezTo>
                  <a:cubicBezTo>
                    <a:pt x="2057" y="20615"/>
                    <a:pt x="1029" y="21058"/>
                    <a:pt x="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4510832" y="5276850"/>
              <a:ext cx="2286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327"/>
                    <a:pt x="800" y="15055"/>
                    <a:pt x="3100" y="11455"/>
                  </a:cubicBezTo>
                  <a:cubicBezTo>
                    <a:pt x="5400" y="7855"/>
                    <a:pt x="9600" y="3927"/>
                    <a:pt x="13000" y="1964"/>
                  </a:cubicBezTo>
                  <a:cubicBezTo>
                    <a:pt x="16400" y="0"/>
                    <a:pt x="19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4804380" y="5100794"/>
              <a:ext cx="157303" cy="34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490" fill="norm" stroke="1" extrusionOk="0">
                  <a:moveTo>
                    <a:pt x="20847" y="1490"/>
                  </a:moveTo>
                  <a:cubicBezTo>
                    <a:pt x="20847" y="823"/>
                    <a:pt x="20847" y="157"/>
                    <a:pt x="20146" y="23"/>
                  </a:cubicBezTo>
                  <a:cubicBezTo>
                    <a:pt x="19444" y="-110"/>
                    <a:pt x="18042" y="290"/>
                    <a:pt x="14816" y="2157"/>
                  </a:cubicBezTo>
                  <a:cubicBezTo>
                    <a:pt x="11590" y="4023"/>
                    <a:pt x="6541" y="7357"/>
                    <a:pt x="3455" y="10023"/>
                  </a:cubicBezTo>
                  <a:cubicBezTo>
                    <a:pt x="369" y="12690"/>
                    <a:pt x="-753" y="14690"/>
                    <a:pt x="509" y="16490"/>
                  </a:cubicBezTo>
                  <a:cubicBezTo>
                    <a:pt x="1772" y="18290"/>
                    <a:pt x="5418" y="19890"/>
                    <a:pt x="9065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4931659" y="5189232"/>
              <a:ext cx="165080" cy="24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487" fill="norm" stroke="1" extrusionOk="0">
                  <a:moveTo>
                    <a:pt x="18182" y="3239"/>
                  </a:moveTo>
                  <a:cubicBezTo>
                    <a:pt x="17915" y="2308"/>
                    <a:pt x="17649" y="1377"/>
                    <a:pt x="16849" y="818"/>
                  </a:cubicBezTo>
                  <a:cubicBezTo>
                    <a:pt x="16049" y="259"/>
                    <a:pt x="14715" y="73"/>
                    <a:pt x="12315" y="1842"/>
                  </a:cubicBezTo>
                  <a:cubicBezTo>
                    <a:pt x="9915" y="3611"/>
                    <a:pt x="6449" y="7335"/>
                    <a:pt x="4049" y="10687"/>
                  </a:cubicBezTo>
                  <a:cubicBezTo>
                    <a:pt x="1649" y="14039"/>
                    <a:pt x="315" y="17018"/>
                    <a:pt x="49" y="18880"/>
                  </a:cubicBezTo>
                  <a:cubicBezTo>
                    <a:pt x="-218" y="20742"/>
                    <a:pt x="582" y="21487"/>
                    <a:pt x="2982" y="21487"/>
                  </a:cubicBezTo>
                  <a:cubicBezTo>
                    <a:pt x="5382" y="21487"/>
                    <a:pt x="9382" y="20742"/>
                    <a:pt x="12849" y="18973"/>
                  </a:cubicBezTo>
                  <a:cubicBezTo>
                    <a:pt x="16315" y="17204"/>
                    <a:pt x="19249" y="14411"/>
                    <a:pt x="20315" y="11618"/>
                  </a:cubicBezTo>
                  <a:cubicBezTo>
                    <a:pt x="21382" y="8825"/>
                    <a:pt x="20582" y="6032"/>
                    <a:pt x="18849" y="4077"/>
                  </a:cubicBezTo>
                  <a:cubicBezTo>
                    <a:pt x="17115" y="2121"/>
                    <a:pt x="14449" y="1004"/>
                    <a:pt x="12315" y="446"/>
                  </a:cubicBezTo>
                  <a:cubicBezTo>
                    <a:pt x="10182" y="-113"/>
                    <a:pt x="8582" y="-113"/>
                    <a:pt x="7382" y="259"/>
                  </a:cubicBezTo>
                  <a:cubicBezTo>
                    <a:pt x="6182" y="632"/>
                    <a:pt x="5382" y="1377"/>
                    <a:pt x="5515" y="2028"/>
                  </a:cubicBezTo>
                  <a:cubicBezTo>
                    <a:pt x="5649" y="2680"/>
                    <a:pt x="6715" y="3239"/>
                    <a:pt x="9115" y="3984"/>
                  </a:cubicBezTo>
                  <a:cubicBezTo>
                    <a:pt x="11515" y="4728"/>
                    <a:pt x="15249" y="5659"/>
                    <a:pt x="18982" y="6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5114086" y="5118100"/>
              <a:ext cx="82547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21059" y="0"/>
                  </a:moveTo>
                  <a:cubicBezTo>
                    <a:pt x="16199" y="3510"/>
                    <a:pt x="11339" y="7020"/>
                    <a:pt x="7559" y="10080"/>
                  </a:cubicBezTo>
                  <a:cubicBezTo>
                    <a:pt x="3779" y="13140"/>
                    <a:pt x="1079" y="15750"/>
                    <a:pt x="269" y="17550"/>
                  </a:cubicBezTo>
                  <a:cubicBezTo>
                    <a:pt x="-541" y="19350"/>
                    <a:pt x="539" y="20340"/>
                    <a:pt x="2699" y="20880"/>
                  </a:cubicBezTo>
                  <a:cubicBezTo>
                    <a:pt x="4859" y="21420"/>
                    <a:pt x="8099" y="21510"/>
                    <a:pt x="11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5266481" y="5276850"/>
              <a:ext cx="2349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7" y="4255"/>
                    <a:pt x="7395" y="8509"/>
                    <a:pt x="10995" y="12109"/>
                  </a:cubicBezTo>
                  <a:cubicBezTo>
                    <a:pt x="14595" y="15709"/>
                    <a:pt x="18097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5343690" y="5308600"/>
              <a:ext cx="176793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1478" y="0"/>
                  </a:moveTo>
                  <a:cubicBezTo>
                    <a:pt x="18907" y="584"/>
                    <a:pt x="16335" y="1168"/>
                    <a:pt x="13121" y="3114"/>
                  </a:cubicBezTo>
                  <a:cubicBezTo>
                    <a:pt x="9907" y="5059"/>
                    <a:pt x="6049" y="8368"/>
                    <a:pt x="3735" y="10897"/>
                  </a:cubicBezTo>
                  <a:cubicBezTo>
                    <a:pt x="1421" y="13427"/>
                    <a:pt x="649" y="15178"/>
                    <a:pt x="264" y="16638"/>
                  </a:cubicBezTo>
                  <a:cubicBezTo>
                    <a:pt x="-122" y="18097"/>
                    <a:pt x="-122" y="19265"/>
                    <a:pt x="521" y="20043"/>
                  </a:cubicBezTo>
                  <a:cubicBezTo>
                    <a:pt x="1164" y="20822"/>
                    <a:pt x="2449" y="21211"/>
                    <a:pt x="37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5523381" y="5467350"/>
              <a:ext cx="8600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4020" y="0"/>
                  </a:moveTo>
                  <a:cubicBezTo>
                    <a:pt x="3493" y="3130"/>
                    <a:pt x="2966" y="6261"/>
                    <a:pt x="2176" y="9078"/>
                  </a:cubicBezTo>
                  <a:cubicBezTo>
                    <a:pt x="1385" y="11896"/>
                    <a:pt x="332" y="14400"/>
                    <a:pt x="68" y="14557"/>
                  </a:cubicBezTo>
                  <a:cubicBezTo>
                    <a:pt x="-195" y="14713"/>
                    <a:pt x="332" y="12522"/>
                    <a:pt x="1122" y="10643"/>
                  </a:cubicBezTo>
                  <a:cubicBezTo>
                    <a:pt x="1912" y="8765"/>
                    <a:pt x="2966" y="7200"/>
                    <a:pt x="4283" y="5791"/>
                  </a:cubicBezTo>
                  <a:cubicBezTo>
                    <a:pt x="5600" y="4383"/>
                    <a:pt x="7181" y="3130"/>
                    <a:pt x="9025" y="2974"/>
                  </a:cubicBezTo>
                  <a:cubicBezTo>
                    <a:pt x="10868" y="2817"/>
                    <a:pt x="12976" y="3757"/>
                    <a:pt x="15083" y="7043"/>
                  </a:cubicBezTo>
                  <a:cubicBezTo>
                    <a:pt x="17190" y="10330"/>
                    <a:pt x="19298" y="15965"/>
                    <a:pt x="21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5291881" y="5181600"/>
              <a:ext cx="273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58" y="1440"/>
                    <a:pt x="10716" y="2880"/>
                    <a:pt x="14316" y="6480"/>
                  </a:cubicBezTo>
                  <a:cubicBezTo>
                    <a:pt x="17916" y="10080"/>
                    <a:pt x="19758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5571281" y="5130800"/>
              <a:ext cx="9313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1986"/>
                    <a:pt x="11782" y="3972"/>
                    <a:pt x="15709" y="6455"/>
                  </a:cubicBezTo>
                  <a:cubicBezTo>
                    <a:pt x="19636" y="8938"/>
                    <a:pt x="21600" y="11917"/>
                    <a:pt x="21600" y="13779"/>
                  </a:cubicBezTo>
                  <a:cubicBezTo>
                    <a:pt x="21600" y="15641"/>
                    <a:pt x="19636" y="16386"/>
                    <a:pt x="17182" y="17503"/>
                  </a:cubicBezTo>
                  <a:cubicBezTo>
                    <a:pt x="14727" y="18621"/>
                    <a:pt x="11782" y="20110"/>
                    <a:pt x="88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5685581" y="5175250"/>
              <a:ext cx="195277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10021" y="0"/>
                  </a:moveTo>
                  <a:cubicBezTo>
                    <a:pt x="13138" y="2461"/>
                    <a:pt x="16256" y="4922"/>
                    <a:pt x="18371" y="7246"/>
                  </a:cubicBezTo>
                  <a:cubicBezTo>
                    <a:pt x="20487" y="9570"/>
                    <a:pt x="21600" y="11757"/>
                    <a:pt x="19151" y="13990"/>
                  </a:cubicBezTo>
                  <a:cubicBezTo>
                    <a:pt x="16701" y="16223"/>
                    <a:pt x="10689" y="18501"/>
                    <a:pt x="6903" y="19777"/>
                  </a:cubicBezTo>
                  <a:cubicBezTo>
                    <a:pt x="3118" y="21053"/>
                    <a:pt x="1559" y="21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4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9082" y="3429000"/>
              <a:ext cx="4686301" cy="253359"/>
            </a:xfrm>
            <a:prstGeom prst="rect">
              <a:avLst/>
            </a:prstGeom>
            <a:effectLst/>
          </p:spPr>
        </p:pic>
        <p:sp>
          <p:nvSpPr>
            <p:cNvPr id="1650" name="Line"/>
            <p:cNvSpPr/>
            <p:nvPr/>
          </p:nvSpPr>
          <p:spPr>
            <a:xfrm>
              <a:off x="2770932" y="3810000"/>
              <a:ext cx="285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5840"/>
                    <a:pt x="7680" y="10080"/>
                    <a:pt x="11280" y="6480"/>
                  </a:cubicBezTo>
                  <a:cubicBezTo>
                    <a:pt x="14880" y="2880"/>
                    <a:pt x="182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2923332" y="3733800"/>
              <a:ext cx="508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246"/>
                    <a:pt x="1800" y="8492"/>
                    <a:pt x="5400" y="12092"/>
                  </a:cubicBezTo>
                  <a:cubicBezTo>
                    <a:pt x="9000" y="15692"/>
                    <a:pt x="15300" y="186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113832" y="3689945"/>
              <a:ext cx="279401" cy="18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4301"/>
                  </a:moveTo>
                  <a:cubicBezTo>
                    <a:pt x="164" y="3087"/>
                    <a:pt x="327" y="1874"/>
                    <a:pt x="818" y="1145"/>
                  </a:cubicBezTo>
                  <a:cubicBezTo>
                    <a:pt x="1309" y="417"/>
                    <a:pt x="2127" y="175"/>
                    <a:pt x="2945" y="53"/>
                  </a:cubicBezTo>
                  <a:cubicBezTo>
                    <a:pt x="3764" y="-68"/>
                    <a:pt x="4582" y="-68"/>
                    <a:pt x="5645" y="1024"/>
                  </a:cubicBezTo>
                  <a:cubicBezTo>
                    <a:pt x="6709" y="2116"/>
                    <a:pt x="8018" y="4301"/>
                    <a:pt x="9327" y="7334"/>
                  </a:cubicBezTo>
                  <a:cubicBezTo>
                    <a:pt x="10636" y="10368"/>
                    <a:pt x="11945" y="14251"/>
                    <a:pt x="13664" y="16921"/>
                  </a:cubicBezTo>
                  <a:cubicBezTo>
                    <a:pt x="15382" y="19590"/>
                    <a:pt x="17509" y="21047"/>
                    <a:pt x="18900" y="21289"/>
                  </a:cubicBezTo>
                  <a:cubicBezTo>
                    <a:pt x="20291" y="21532"/>
                    <a:pt x="20945" y="20561"/>
                    <a:pt x="21600" y="19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229956" y="3669860"/>
              <a:ext cx="182327" cy="29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23" fill="norm" stroke="1" extrusionOk="0">
                  <a:moveTo>
                    <a:pt x="21143" y="2809"/>
                  </a:moveTo>
                  <a:cubicBezTo>
                    <a:pt x="21143" y="1883"/>
                    <a:pt x="21143" y="957"/>
                    <a:pt x="20529" y="417"/>
                  </a:cubicBezTo>
                  <a:cubicBezTo>
                    <a:pt x="19916" y="-123"/>
                    <a:pt x="18688" y="-277"/>
                    <a:pt x="16479" y="803"/>
                  </a:cubicBezTo>
                  <a:cubicBezTo>
                    <a:pt x="14270" y="1883"/>
                    <a:pt x="11079" y="4197"/>
                    <a:pt x="8011" y="7052"/>
                  </a:cubicBezTo>
                  <a:cubicBezTo>
                    <a:pt x="4943" y="9906"/>
                    <a:pt x="1998" y="13300"/>
                    <a:pt x="770" y="15769"/>
                  </a:cubicBezTo>
                  <a:cubicBezTo>
                    <a:pt x="-457" y="18237"/>
                    <a:pt x="34" y="19780"/>
                    <a:pt x="525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3367832" y="3854450"/>
              <a:ext cx="1206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1800"/>
                    <a:pt x="3032" y="3600"/>
                    <a:pt x="3600" y="6000"/>
                  </a:cubicBezTo>
                  <a:cubicBezTo>
                    <a:pt x="4168" y="8400"/>
                    <a:pt x="3789" y="11400"/>
                    <a:pt x="3221" y="14400"/>
                  </a:cubicBezTo>
                  <a:cubicBezTo>
                    <a:pt x="2653" y="17400"/>
                    <a:pt x="1895" y="20400"/>
                    <a:pt x="1705" y="20100"/>
                  </a:cubicBezTo>
                  <a:cubicBezTo>
                    <a:pt x="1516" y="19800"/>
                    <a:pt x="1895" y="16200"/>
                    <a:pt x="2653" y="12600"/>
                  </a:cubicBezTo>
                  <a:cubicBezTo>
                    <a:pt x="3411" y="9000"/>
                    <a:pt x="4547" y="5400"/>
                    <a:pt x="7011" y="3300"/>
                  </a:cubicBezTo>
                  <a:cubicBezTo>
                    <a:pt x="9474" y="1200"/>
                    <a:pt x="13263" y="600"/>
                    <a:pt x="15916" y="3900"/>
                  </a:cubicBezTo>
                  <a:cubicBezTo>
                    <a:pt x="18568" y="7200"/>
                    <a:pt x="2008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3526582" y="3864472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11" y="12302"/>
                    <a:pt x="6821" y="4448"/>
                    <a:pt x="10421" y="1502"/>
                  </a:cubicBezTo>
                  <a:cubicBezTo>
                    <a:pt x="14021" y="-1443"/>
                    <a:pt x="1781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3571032" y="3816350"/>
              <a:ext cx="381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64"/>
                    <a:pt x="7200" y="11127"/>
                    <a:pt x="10800" y="14727"/>
                  </a:cubicBezTo>
                  <a:cubicBezTo>
                    <a:pt x="14400" y="18327"/>
                    <a:pt x="180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3704382" y="382905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3215432" y="4013200"/>
              <a:ext cx="311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90" y="3600"/>
                    <a:pt x="10580" y="7200"/>
                    <a:pt x="14180" y="10800"/>
                  </a:cubicBezTo>
                  <a:cubicBezTo>
                    <a:pt x="17780" y="14400"/>
                    <a:pt x="1969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3267933" y="4083050"/>
              <a:ext cx="3094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764" y="21600"/>
                  </a:moveTo>
                  <a:cubicBezTo>
                    <a:pt x="323" y="14400"/>
                    <a:pt x="-118" y="7200"/>
                    <a:pt x="29" y="3600"/>
                  </a:cubicBezTo>
                  <a:cubicBezTo>
                    <a:pt x="176" y="0"/>
                    <a:pt x="911" y="0"/>
                    <a:pt x="4143" y="0"/>
                  </a:cubicBezTo>
                  <a:cubicBezTo>
                    <a:pt x="7376" y="0"/>
                    <a:pt x="13106" y="0"/>
                    <a:pt x="16413" y="600"/>
                  </a:cubicBezTo>
                  <a:cubicBezTo>
                    <a:pt x="19719" y="1200"/>
                    <a:pt x="20600" y="2400"/>
                    <a:pt x="21482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316782" y="4884158"/>
              <a:ext cx="395817" cy="6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21257"/>
                  </a:moveTo>
                  <a:cubicBezTo>
                    <a:pt x="3119" y="17657"/>
                    <a:pt x="6237" y="14057"/>
                    <a:pt x="9645" y="10457"/>
                  </a:cubicBezTo>
                  <a:cubicBezTo>
                    <a:pt x="13052" y="6857"/>
                    <a:pt x="16749" y="3257"/>
                    <a:pt x="18886" y="1457"/>
                  </a:cubicBezTo>
                  <a:cubicBezTo>
                    <a:pt x="21022" y="-343"/>
                    <a:pt x="21600" y="-343"/>
                    <a:pt x="21600" y="737"/>
                  </a:cubicBezTo>
                  <a:cubicBezTo>
                    <a:pt x="21600" y="1817"/>
                    <a:pt x="21022" y="3977"/>
                    <a:pt x="20156" y="6137"/>
                  </a:cubicBezTo>
                  <a:cubicBezTo>
                    <a:pt x="19290" y="8297"/>
                    <a:pt x="18135" y="10457"/>
                    <a:pt x="16980" y="12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355880" y="4908550"/>
              <a:ext cx="316503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92" y="21600"/>
                  </a:moveTo>
                  <a:cubicBezTo>
                    <a:pt x="1084" y="21600"/>
                    <a:pt x="76" y="21600"/>
                    <a:pt x="4" y="20800"/>
                  </a:cubicBezTo>
                  <a:cubicBezTo>
                    <a:pt x="-68" y="20000"/>
                    <a:pt x="796" y="18400"/>
                    <a:pt x="3388" y="15600"/>
                  </a:cubicBezTo>
                  <a:cubicBezTo>
                    <a:pt x="5980" y="12800"/>
                    <a:pt x="10300" y="8800"/>
                    <a:pt x="13612" y="6000"/>
                  </a:cubicBezTo>
                  <a:cubicBezTo>
                    <a:pt x="16924" y="3200"/>
                    <a:pt x="19228" y="160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412032" y="4908550"/>
              <a:ext cx="2794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5000"/>
                    <a:pt x="9818" y="8400"/>
                    <a:pt x="13418" y="4800"/>
                  </a:cubicBezTo>
                  <a:cubicBezTo>
                    <a:pt x="17018" y="1200"/>
                    <a:pt x="1930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2053382" y="4883943"/>
              <a:ext cx="402167" cy="6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21355"/>
                  </a:moveTo>
                  <a:cubicBezTo>
                    <a:pt x="1933" y="20046"/>
                    <a:pt x="3865" y="18737"/>
                    <a:pt x="6480" y="16119"/>
                  </a:cubicBezTo>
                  <a:cubicBezTo>
                    <a:pt x="9095" y="13500"/>
                    <a:pt x="12392" y="9573"/>
                    <a:pt x="14836" y="6628"/>
                  </a:cubicBezTo>
                  <a:cubicBezTo>
                    <a:pt x="17280" y="3682"/>
                    <a:pt x="18872" y="1719"/>
                    <a:pt x="19952" y="737"/>
                  </a:cubicBezTo>
                  <a:cubicBezTo>
                    <a:pt x="21032" y="-245"/>
                    <a:pt x="21600" y="-245"/>
                    <a:pt x="21600" y="737"/>
                  </a:cubicBezTo>
                  <a:cubicBezTo>
                    <a:pt x="21600" y="1719"/>
                    <a:pt x="21032" y="3682"/>
                    <a:pt x="20463" y="5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135932" y="4899206"/>
              <a:ext cx="2984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136" y="11918"/>
                    <a:pt x="8272" y="3818"/>
                    <a:pt x="11872" y="1118"/>
                  </a:cubicBezTo>
                  <a:cubicBezTo>
                    <a:pt x="15472" y="-1582"/>
                    <a:pt x="1853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2199432" y="492125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2885232" y="4878916"/>
              <a:ext cx="4889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25" y="17788"/>
                    <a:pt x="5049" y="13976"/>
                    <a:pt x="8135" y="9529"/>
                  </a:cubicBezTo>
                  <a:cubicBezTo>
                    <a:pt x="11221" y="5082"/>
                    <a:pt x="14868" y="0"/>
                    <a:pt x="17205" y="0"/>
                  </a:cubicBezTo>
                  <a:cubicBezTo>
                    <a:pt x="19543" y="0"/>
                    <a:pt x="20571" y="5082"/>
                    <a:pt x="21600" y="1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2993182" y="4912637"/>
              <a:ext cx="2603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863" y="12793"/>
                    <a:pt x="7727" y="5170"/>
                    <a:pt x="11327" y="1993"/>
                  </a:cubicBezTo>
                  <a:cubicBezTo>
                    <a:pt x="14927" y="-1183"/>
                    <a:pt x="18263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3082787" y="4876800"/>
              <a:ext cx="23424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514" y="21600"/>
                  </a:moveTo>
                  <a:cubicBezTo>
                    <a:pt x="129" y="18327"/>
                    <a:pt x="-257" y="15055"/>
                    <a:pt x="225" y="12109"/>
                  </a:cubicBezTo>
                  <a:cubicBezTo>
                    <a:pt x="707" y="9164"/>
                    <a:pt x="2057" y="6545"/>
                    <a:pt x="5722" y="4582"/>
                  </a:cubicBezTo>
                  <a:cubicBezTo>
                    <a:pt x="9386" y="2618"/>
                    <a:pt x="15364" y="1309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4479082" y="4860649"/>
              <a:ext cx="1828801" cy="11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1887"/>
                  </a:moveTo>
                  <a:cubicBezTo>
                    <a:pt x="675" y="1072"/>
                    <a:pt x="1350" y="257"/>
                    <a:pt x="2187" y="53"/>
                  </a:cubicBezTo>
                  <a:cubicBezTo>
                    <a:pt x="3025" y="-151"/>
                    <a:pt x="4025" y="257"/>
                    <a:pt x="5000" y="868"/>
                  </a:cubicBezTo>
                  <a:cubicBezTo>
                    <a:pt x="5975" y="1479"/>
                    <a:pt x="6925" y="2294"/>
                    <a:pt x="7838" y="3313"/>
                  </a:cubicBezTo>
                  <a:cubicBezTo>
                    <a:pt x="8750" y="4332"/>
                    <a:pt x="9625" y="5555"/>
                    <a:pt x="10562" y="7592"/>
                  </a:cubicBezTo>
                  <a:cubicBezTo>
                    <a:pt x="11500" y="9630"/>
                    <a:pt x="12500" y="12483"/>
                    <a:pt x="13462" y="14928"/>
                  </a:cubicBezTo>
                  <a:cubicBezTo>
                    <a:pt x="14425" y="17374"/>
                    <a:pt x="15350" y="19411"/>
                    <a:pt x="16275" y="20430"/>
                  </a:cubicBezTo>
                  <a:cubicBezTo>
                    <a:pt x="17200" y="21449"/>
                    <a:pt x="18125" y="21449"/>
                    <a:pt x="19012" y="21449"/>
                  </a:cubicBezTo>
                  <a:cubicBezTo>
                    <a:pt x="19900" y="21449"/>
                    <a:pt x="20750" y="21449"/>
                    <a:pt x="2160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5590331" y="4934591"/>
              <a:ext cx="533401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13673"/>
                  </a:moveTo>
                  <a:cubicBezTo>
                    <a:pt x="2486" y="8873"/>
                    <a:pt x="4971" y="4073"/>
                    <a:pt x="7929" y="1673"/>
                  </a:cubicBezTo>
                  <a:cubicBezTo>
                    <a:pt x="10886" y="-727"/>
                    <a:pt x="14314" y="-727"/>
                    <a:pt x="16671" y="2873"/>
                  </a:cubicBezTo>
                  <a:cubicBezTo>
                    <a:pt x="19029" y="6473"/>
                    <a:pt x="20314" y="13673"/>
                    <a:pt x="2160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5653831" y="4934591"/>
              <a:ext cx="606514" cy="5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58" fill="norm" stroke="1" extrusionOk="0">
                  <a:moveTo>
                    <a:pt x="0" y="21358"/>
                  </a:moveTo>
                  <a:cubicBezTo>
                    <a:pt x="2484" y="16558"/>
                    <a:pt x="4967" y="11758"/>
                    <a:pt x="7413" y="8158"/>
                  </a:cubicBezTo>
                  <a:cubicBezTo>
                    <a:pt x="9859" y="4558"/>
                    <a:pt x="12268" y="2158"/>
                    <a:pt x="14488" y="958"/>
                  </a:cubicBezTo>
                  <a:cubicBezTo>
                    <a:pt x="16708" y="-242"/>
                    <a:pt x="18740" y="-242"/>
                    <a:pt x="19944" y="558"/>
                  </a:cubicBezTo>
                  <a:cubicBezTo>
                    <a:pt x="21148" y="1358"/>
                    <a:pt x="21525" y="2958"/>
                    <a:pt x="21562" y="4958"/>
                  </a:cubicBezTo>
                  <a:cubicBezTo>
                    <a:pt x="21600" y="6958"/>
                    <a:pt x="21299" y="9358"/>
                    <a:pt x="20622" y="11758"/>
                  </a:cubicBezTo>
                  <a:cubicBezTo>
                    <a:pt x="19944" y="14158"/>
                    <a:pt x="18891" y="16558"/>
                    <a:pt x="17837" y="18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5672702" y="4953000"/>
              <a:ext cx="51453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335" y="21600"/>
                  </a:moveTo>
                  <a:cubicBezTo>
                    <a:pt x="627" y="20700"/>
                    <a:pt x="-81" y="19800"/>
                    <a:pt x="8" y="18000"/>
                  </a:cubicBezTo>
                  <a:cubicBezTo>
                    <a:pt x="96" y="16200"/>
                    <a:pt x="981" y="13500"/>
                    <a:pt x="2752" y="11700"/>
                  </a:cubicBezTo>
                  <a:cubicBezTo>
                    <a:pt x="4522" y="9900"/>
                    <a:pt x="7178" y="9000"/>
                    <a:pt x="9967" y="8100"/>
                  </a:cubicBezTo>
                  <a:cubicBezTo>
                    <a:pt x="12755" y="7200"/>
                    <a:pt x="15676" y="6300"/>
                    <a:pt x="17447" y="5850"/>
                  </a:cubicBezTo>
                  <a:cubicBezTo>
                    <a:pt x="19217" y="5400"/>
                    <a:pt x="19837" y="5400"/>
                    <a:pt x="20412" y="5400"/>
                  </a:cubicBezTo>
                  <a:cubicBezTo>
                    <a:pt x="20988" y="5400"/>
                    <a:pt x="21519" y="5400"/>
                    <a:pt x="21519" y="6750"/>
                  </a:cubicBezTo>
                  <a:cubicBezTo>
                    <a:pt x="21519" y="8100"/>
                    <a:pt x="20988" y="10800"/>
                    <a:pt x="19129" y="12150"/>
                  </a:cubicBezTo>
                  <a:cubicBezTo>
                    <a:pt x="17270" y="13500"/>
                    <a:pt x="14083" y="13500"/>
                    <a:pt x="11516" y="13050"/>
                  </a:cubicBezTo>
                  <a:cubicBezTo>
                    <a:pt x="8949" y="12600"/>
                    <a:pt x="7001" y="11700"/>
                    <a:pt x="5762" y="10350"/>
                  </a:cubicBezTo>
                  <a:cubicBezTo>
                    <a:pt x="4522" y="9000"/>
                    <a:pt x="3991" y="7200"/>
                    <a:pt x="3991" y="5850"/>
                  </a:cubicBezTo>
                  <a:cubicBezTo>
                    <a:pt x="3991" y="4500"/>
                    <a:pt x="4522" y="3600"/>
                    <a:pt x="6426" y="2700"/>
                  </a:cubicBezTo>
                  <a:cubicBezTo>
                    <a:pt x="8329" y="1800"/>
                    <a:pt x="11604" y="900"/>
                    <a:pt x="13817" y="450"/>
                  </a:cubicBezTo>
                  <a:cubicBezTo>
                    <a:pt x="16030" y="0"/>
                    <a:pt x="17181" y="0"/>
                    <a:pt x="18244" y="0"/>
                  </a:cubicBezTo>
                  <a:cubicBezTo>
                    <a:pt x="19306" y="0"/>
                    <a:pt x="20280" y="0"/>
                    <a:pt x="20767" y="2250"/>
                  </a:cubicBezTo>
                  <a:cubicBezTo>
                    <a:pt x="21253" y="4500"/>
                    <a:pt x="21253" y="9000"/>
                    <a:pt x="20722" y="11700"/>
                  </a:cubicBezTo>
                  <a:cubicBezTo>
                    <a:pt x="20191" y="14400"/>
                    <a:pt x="19129" y="15300"/>
                    <a:pt x="18067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5730525" y="4972844"/>
              <a:ext cx="374158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060" fill="norm" stroke="1" extrusionOk="0">
                  <a:moveTo>
                    <a:pt x="4340" y="21060"/>
                  </a:moveTo>
                  <a:cubicBezTo>
                    <a:pt x="3248" y="21060"/>
                    <a:pt x="2156" y="21060"/>
                    <a:pt x="1306" y="20340"/>
                  </a:cubicBezTo>
                  <a:cubicBezTo>
                    <a:pt x="457" y="19620"/>
                    <a:pt x="-150" y="18180"/>
                    <a:pt x="32" y="16020"/>
                  </a:cubicBezTo>
                  <a:cubicBezTo>
                    <a:pt x="214" y="13860"/>
                    <a:pt x="1185" y="10980"/>
                    <a:pt x="3369" y="8100"/>
                  </a:cubicBezTo>
                  <a:cubicBezTo>
                    <a:pt x="5553" y="5220"/>
                    <a:pt x="8951" y="2340"/>
                    <a:pt x="11985" y="900"/>
                  </a:cubicBezTo>
                  <a:cubicBezTo>
                    <a:pt x="15019" y="-540"/>
                    <a:pt x="17688" y="-540"/>
                    <a:pt x="19205" y="3060"/>
                  </a:cubicBezTo>
                  <a:cubicBezTo>
                    <a:pt x="20722" y="6660"/>
                    <a:pt x="21086" y="13860"/>
                    <a:pt x="2145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5758752" y="4994456"/>
              <a:ext cx="187181" cy="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67" fill="norm" stroke="1" extrusionOk="0">
                  <a:moveTo>
                    <a:pt x="1064" y="20967"/>
                  </a:moveTo>
                  <a:cubicBezTo>
                    <a:pt x="344" y="16647"/>
                    <a:pt x="-376" y="12327"/>
                    <a:pt x="224" y="8547"/>
                  </a:cubicBezTo>
                  <a:cubicBezTo>
                    <a:pt x="824" y="4767"/>
                    <a:pt x="2744" y="1527"/>
                    <a:pt x="6464" y="447"/>
                  </a:cubicBezTo>
                  <a:cubicBezTo>
                    <a:pt x="10184" y="-633"/>
                    <a:pt x="15704" y="447"/>
                    <a:pt x="21224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4667262" y="5738283"/>
              <a:ext cx="961171" cy="6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622" y="19510"/>
                  </a:moveTo>
                  <a:cubicBezTo>
                    <a:pt x="289" y="18116"/>
                    <a:pt x="-43" y="16723"/>
                    <a:pt x="4" y="15329"/>
                  </a:cubicBezTo>
                  <a:cubicBezTo>
                    <a:pt x="52" y="13935"/>
                    <a:pt x="479" y="12542"/>
                    <a:pt x="1524" y="10452"/>
                  </a:cubicBezTo>
                  <a:cubicBezTo>
                    <a:pt x="2568" y="8361"/>
                    <a:pt x="4230" y="5574"/>
                    <a:pt x="5939" y="3484"/>
                  </a:cubicBezTo>
                  <a:cubicBezTo>
                    <a:pt x="7648" y="1394"/>
                    <a:pt x="9404" y="0"/>
                    <a:pt x="11161" y="0"/>
                  </a:cubicBezTo>
                  <a:cubicBezTo>
                    <a:pt x="12917" y="0"/>
                    <a:pt x="14673" y="1394"/>
                    <a:pt x="16264" y="4877"/>
                  </a:cubicBezTo>
                  <a:cubicBezTo>
                    <a:pt x="17854" y="8361"/>
                    <a:pt x="19278" y="13935"/>
                    <a:pt x="20133" y="17071"/>
                  </a:cubicBezTo>
                  <a:cubicBezTo>
                    <a:pt x="20987" y="20206"/>
                    <a:pt x="21272" y="20903"/>
                    <a:pt x="21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4777531" y="5786966"/>
              <a:ext cx="8318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" y="15247"/>
                    <a:pt x="110" y="8894"/>
                    <a:pt x="852" y="5082"/>
                  </a:cubicBezTo>
                  <a:cubicBezTo>
                    <a:pt x="1594" y="1271"/>
                    <a:pt x="3023" y="0"/>
                    <a:pt x="4782" y="0"/>
                  </a:cubicBezTo>
                  <a:cubicBezTo>
                    <a:pt x="6540" y="0"/>
                    <a:pt x="8629" y="1271"/>
                    <a:pt x="10827" y="1271"/>
                  </a:cubicBezTo>
                  <a:cubicBezTo>
                    <a:pt x="13026" y="1271"/>
                    <a:pt x="15334" y="0"/>
                    <a:pt x="17148" y="635"/>
                  </a:cubicBezTo>
                  <a:cubicBezTo>
                    <a:pt x="18962" y="1271"/>
                    <a:pt x="20281" y="3812"/>
                    <a:pt x="21600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2243882" y="4970919"/>
              <a:ext cx="984251" cy="13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697" y="4103"/>
                  </a:moveTo>
                  <a:cubicBezTo>
                    <a:pt x="465" y="2139"/>
                    <a:pt x="232" y="175"/>
                    <a:pt x="116" y="12"/>
                  </a:cubicBezTo>
                  <a:cubicBezTo>
                    <a:pt x="0" y="-152"/>
                    <a:pt x="0" y="1484"/>
                    <a:pt x="0" y="4103"/>
                  </a:cubicBezTo>
                  <a:cubicBezTo>
                    <a:pt x="0" y="6721"/>
                    <a:pt x="0" y="10321"/>
                    <a:pt x="209" y="13266"/>
                  </a:cubicBezTo>
                  <a:cubicBezTo>
                    <a:pt x="418" y="16212"/>
                    <a:pt x="836" y="18503"/>
                    <a:pt x="1672" y="19484"/>
                  </a:cubicBezTo>
                  <a:cubicBezTo>
                    <a:pt x="2508" y="20466"/>
                    <a:pt x="3763" y="20139"/>
                    <a:pt x="4994" y="18666"/>
                  </a:cubicBezTo>
                  <a:cubicBezTo>
                    <a:pt x="6225" y="17193"/>
                    <a:pt x="7432" y="14575"/>
                    <a:pt x="8268" y="12939"/>
                  </a:cubicBezTo>
                  <a:cubicBezTo>
                    <a:pt x="9105" y="11303"/>
                    <a:pt x="9569" y="10648"/>
                    <a:pt x="10057" y="11466"/>
                  </a:cubicBezTo>
                  <a:cubicBezTo>
                    <a:pt x="10545" y="12284"/>
                    <a:pt x="11055" y="14575"/>
                    <a:pt x="11822" y="16375"/>
                  </a:cubicBezTo>
                  <a:cubicBezTo>
                    <a:pt x="12588" y="18175"/>
                    <a:pt x="13610" y="19484"/>
                    <a:pt x="14632" y="20303"/>
                  </a:cubicBezTo>
                  <a:cubicBezTo>
                    <a:pt x="15654" y="21121"/>
                    <a:pt x="16676" y="21448"/>
                    <a:pt x="17489" y="21121"/>
                  </a:cubicBezTo>
                  <a:cubicBezTo>
                    <a:pt x="18302" y="20793"/>
                    <a:pt x="18906" y="19812"/>
                    <a:pt x="19301" y="18830"/>
                  </a:cubicBezTo>
                  <a:cubicBezTo>
                    <a:pt x="19695" y="17848"/>
                    <a:pt x="19881" y="16866"/>
                    <a:pt x="20044" y="15393"/>
                  </a:cubicBezTo>
                  <a:cubicBezTo>
                    <a:pt x="20206" y="13921"/>
                    <a:pt x="20346" y="11957"/>
                    <a:pt x="20508" y="10484"/>
                  </a:cubicBezTo>
                  <a:cubicBezTo>
                    <a:pt x="20671" y="9012"/>
                    <a:pt x="20857" y="8030"/>
                    <a:pt x="21043" y="8030"/>
                  </a:cubicBezTo>
                  <a:cubicBezTo>
                    <a:pt x="21228" y="8030"/>
                    <a:pt x="21414" y="9012"/>
                    <a:pt x="21600" y="9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59593" y="5777889"/>
              <a:ext cx="261890" cy="46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6" fill="norm" stroke="1" extrusionOk="0">
                  <a:moveTo>
                    <a:pt x="21380" y="7066"/>
                  </a:moveTo>
                  <a:cubicBezTo>
                    <a:pt x="21034" y="5209"/>
                    <a:pt x="20689" y="3352"/>
                    <a:pt x="20430" y="2179"/>
                  </a:cubicBezTo>
                  <a:cubicBezTo>
                    <a:pt x="20170" y="1006"/>
                    <a:pt x="19998" y="517"/>
                    <a:pt x="19479" y="224"/>
                  </a:cubicBezTo>
                  <a:cubicBezTo>
                    <a:pt x="18961" y="-69"/>
                    <a:pt x="18097" y="-167"/>
                    <a:pt x="16628" y="517"/>
                  </a:cubicBezTo>
                  <a:cubicBezTo>
                    <a:pt x="15159" y="1201"/>
                    <a:pt x="13086" y="2667"/>
                    <a:pt x="11876" y="4964"/>
                  </a:cubicBezTo>
                  <a:cubicBezTo>
                    <a:pt x="10666" y="7261"/>
                    <a:pt x="10321" y="10389"/>
                    <a:pt x="10407" y="13028"/>
                  </a:cubicBezTo>
                  <a:cubicBezTo>
                    <a:pt x="10494" y="15666"/>
                    <a:pt x="11012" y="17817"/>
                    <a:pt x="11185" y="19136"/>
                  </a:cubicBezTo>
                  <a:cubicBezTo>
                    <a:pt x="11358" y="20456"/>
                    <a:pt x="11185" y="20944"/>
                    <a:pt x="10580" y="21189"/>
                  </a:cubicBezTo>
                  <a:cubicBezTo>
                    <a:pt x="9975" y="21433"/>
                    <a:pt x="8938" y="21433"/>
                    <a:pt x="7556" y="21042"/>
                  </a:cubicBezTo>
                  <a:cubicBezTo>
                    <a:pt x="6174" y="20651"/>
                    <a:pt x="4446" y="19869"/>
                    <a:pt x="3063" y="19136"/>
                  </a:cubicBezTo>
                  <a:cubicBezTo>
                    <a:pt x="1681" y="18403"/>
                    <a:pt x="644" y="17719"/>
                    <a:pt x="212" y="17133"/>
                  </a:cubicBezTo>
                  <a:cubicBezTo>
                    <a:pt x="-220" y="16546"/>
                    <a:pt x="-47" y="16057"/>
                    <a:pt x="1249" y="15471"/>
                  </a:cubicBezTo>
                  <a:cubicBezTo>
                    <a:pt x="2545" y="14885"/>
                    <a:pt x="4964" y="14200"/>
                    <a:pt x="8247" y="13565"/>
                  </a:cubicBezTo>
                  <a:cubicBezTo>
                    <a:pt x="11530" y="12930"/>
                    <a:pt x="15678" y="12343"/>
                    <a:pt x="19825" y="11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880220" y="5803900"/>
              <a:ext cx="125413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1330" y="0"/>
                  </a:moveTo>
                  <a:cubicBezTo>
                    <a:pt x="17730" y="554"/>
                    <a:pt x="14130" y="1108"/>
                    <a:pt x="10530" y="2880"/>
                  </a:cubicBezTo>
                  <a:cubicBezTo>
                    <a:pt x="6930" y="4652"/>
                    <a:pt x="3330" y="7643"/>
                    <a:pt x="1530" y="10412"/>
                  </a:cubicBezTo>
                  <a:cubicBezTo>
                    <a:pt x="-270" y="13182"/>
                    <a:pt x="-270" y="15729"/>
                    <a:pt x="450" y="17557"/>
                  </a:cubicBezTo>
                  <a:cubicBezTo>
                    <a:pt x="1170" y="19385"/>
                    <a:pt x="2610" y="20492"/>
                    <a:pt x="4950" y="21046"/>
                  </a:cubicBezTo>
                  <a:cubicBezTo>
                    <a:pt x="7290" y="21600"/>
                    <a:pt x="10530" y="21600"/>
                    <a:pt x="13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1040865" y="5921287"/>
              <a:ext cx="193368" cy="27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20" fill="norm" stroke="1" extrusionOk="0">
                  <a:moveTo>
                    <a:pt x="15813" y="1752"/>
                  </a:moveTo>
                  <a:cubicBezTo>
                    <a:pt x="15109" y="921"/>
                    <a:pt x="14405" y="90"/>
                    <a:pt x="12761" y="7"/>
                  </a:cubicBezTo>
                  <a:cubicBezTo>
                    <a:pt x="11118" y="-76"/>
                    <a:pt x="8535" y="589"/>
                    <a:pt x="6305" y="2499"/>
                  </a:cubicBezTo>
                  <a:cubicBezTo>
                    <a:pt x="4074" y="4410"/>
                    <a:pt x="2196" y="7567"/>
                    <a:pt x="1139" y="10475"/>
                  </a:cubicBezTo>
                  <a:cubicBezTo>
                    <a:pt x="83" y="13382"/>
                    <a:pt x="-152" y="16041"/>
                    <a:pt x="83" y="17786"/>
                  </a:cubicBezTo>
                  <a:cubicBezTo>
                    <a:pt x="318" y="19530"/>
                    <a:pt x="1022" y="20361"/>
                    <a:pt x="1961" y="20859"/>
                  </a:cubicBezTo>
                  <a:cubicBezTo>
                    <a:pt x="2900" y="21358"/>
                    <a:pt x="4074" y="21524"/>
                    <a:pt x="5952" y="21358"/>
                  </a:cubicBezTo>
                  <a:cubicBezTo>
                    <a:pt x="7831" y="21192"/>
                    <a:pt x="10413" y="20693"/>
                    <a:pt x="13113" y="18866"/>
                  </a:cubicBezTo>
                  <a:cubicBezTo>
                    <a:pt x="15813" y="17038"/>
                    <a:pt x="18631" y="13881"/>
                    <a:pt x="20039" y="11139"/>
                  </a:cubicBezTo>
                  <a:cubicBezTo>
                    <a:pt x="21448" y="8398"/>
                    <a:pt x="21448" y="6072"/>
                    <a:pt x="20626" y="4327"/>
                  </a:cubicBezTo>
                  <a:cubicBezTo>
                    <a:pt x="19805" y="2582"/>
                    <a:pt x="18161" y="1419"/>
                    <a:pt x="16048" y="838"/>
                  </a:cubicBezTo>
                  <a:cubicBezTo>
                    <a:pt x="13935" y="256"/>
                    <a:pt x="11352" y="256"/>
                    <a:pt x="9122" y="672"/>
                  </a:cubicBezTo>
                  <a:cubicBezTo>
                    <a:pt x="6891" y="1087"/>
                    <a:pt x="5013" y="1918"/>
                    <a:pt x="3722" y="2749"/>
                  </a:cubicBezTo>
                  <a:cubicBezTo>
                    <a:pt x="2431" y="3579"/>
                    <a:pt x="1726" y="4410"/>
                    <a:pt x="2313" y="4826"/>
                  </a:cubicBezTo>
                  <a:cubicBezTo>
                    <a:pt x="2900" y="5241"/>
                    <a:pt x="4778" y="5241"/>
                    <a:pt x="8183" y="4826"/>
                  </a:cubicBezTo>
                  <a:cubicBezTo>
                    <a:pt x="11587" y="4410"/>
                    <a:pt x="16518" y="3579"/>
                    <a:pt x="21448" y="2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348532" y="5721350"/>
              <a:ext cx="31751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864"/>
                    <a:pt x="8640" y="5727"/>
                    <a:pt x="11520" y="8632"/>
                  </a:cubicBezTo>
                  <a:cubicBezTo>
                    <a:pt x="14400" y="11536"/>
                    <a:pt x="15840" y="14482"/>
                    <a:pt x="17280" y="16650"/>
                  </a:cubicBezTo>
                  <a:cubicBezTo>
                    <a:pt x="18720" y="18818"/>
                    <a:pt x="20160" y="202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500932" y="5937250"/>
              <a:ext cx="2603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15" y="4629"/>
                    <a:pt x="8429" y="9257"/>
                    <a:pt x="12029" y="12857"/>
                  </a:cubicBezTo>
                  <a:cubicBezTo>
                    <a:pt x="15629" y="16457"/>
                    <a:pt x="18615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600536" y="5892800"/>
              <a:ext cx="109947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1169" y="0"/>
                  </a:moveTo>
                  <a:cubicBezTo>
                    <a:pt x="19131" y="131"/>
                    <a:pt x="17094" y="262"/>
                    <a:pt x="15056" y="1178"/>
                  </a:cubicBezTo>
                  <a:cubicBezTo>
                    <a:pt x="13018" y="2095"/>
                    <a:pt x="10980" y="3796"/>
                    <a:pt x="8331" y="6545"/>
                  </a:cubicBezTo>
                  <a:cubicBezTo>
                    <a:pt x="5682" y="9295"/>
                    <a:pt x="2422" y="13091"/>
                    <a:pt x="995" y="15775"/>
                  </a:cubicBezTo>
                  <a:cubicBezTo>
                    <a:pt x="-431" y="18458"/>
                    <a:pt x="-23" y="20029"/>
                    <a:pt x="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1782448" y="6129473"/>
              <a:ext cx="80435" cy="12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2842" y="10507"/>
                  </a:moveTo>
                  <a:cubicBezTo>
                    <a:pt x="2274" y="12307"/>
                    <a:pt x="1705" y="14107"/>
                    <a:pt x="1137" y="15907"/>
                  </a:cubicBezTo>
                  <a:cubicBezTo>
                    <a:pt x="568" y="17707"/>
                    <a:pt x="0" y="19507"/>
                    <a:pt x="0" y="19507"/>
                  </a:cubicBezTo>
                  <a:cubicBezTo>
                    <a:pt x="0" y="19507"/>
                    <a:pt x="568" y="17707"/>
                    <a:pt x="1705" y="14467"/>
                  </a:cubicBezTo>
                  <a:cubicBezTo>
                    <a:pt x="2842" y="11227"/>
                    <a:pt x="4547" y="6547"/>
                    <a:pt x="6537" y="3667"/>
                  </a:cubicBezTo>
                  <a:cubicBezTo>
                    <a:pt x="8526" y="787"/>
                    <a:pt x="10800" y="-293"/>
                    <a:pt x="12789" y="67"/>
                  </a:cubicBezTo>
                  <a:cubicBezTo>
                    <a:pt x="14779" y="427"/>
                    <a:pt x="16484" y="2227"/>
                    <a:pt x="17905" y="6007"/>
                  </a:cubicBezTo>
                  <a:cubicBezTo>
                    <a:pt x="19326" y="9787"/>
                    <a:pt x="20463" y="15547"/>
                    <a:pt x="21600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1926382" y="619760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4400"/>
                    <a:pt x="10165" y="7200"/>
                    <a:pt x="13765" y="3600"/>
                  </a:cubicBezTo>
                  <a:cubicBezTo>
                    <a:pt x="17365" y="0"/>
                    <a:pt x="194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1977182" y="6146800"/>
              <a:ext cx="31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2091482" y="614045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00"/>
                    <a:pt x="14400" y="10800"/>
                    <a:pt x="18000" y="14400"/>
                  </a:cubicBezTo>
                  <a:cubicBezTo>
                    <a:pt x="21600" y="18000"/>
                    <a:pt x="216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539032" y="5727700"/>
              <a:ext cx="419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8720"/>
                    <a:pt x="8291" y="15840"/>
                    <a:pt x="11891" y="12240"/>
                  </a:cubicBezTo>
                  <a:cubicBezTo>
                    <a:pt x="15491" y="8640"/>
                    <a:pt x="1854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882417" y="5670550"/>
              <a:ext cx="159753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600" fill="norm" stroke="1" extrusionOk="0">
                  <a:moveTo>
                    <a:pt x="2398" y="0"/>
                  </a:moveTo>
                  <a:cubicBezTo>
                    <a:pt x="1031" y="0"/>
                    <a:pt x="-336" y="0"/>
                    <a:pt x="74" y="116"/>
                  </a:cubicBezTo>
                  <a:cubicBezTo>
                    <a:pt x="484" y="232"/>
                    <a:pt x="2672" y="465"/>
                    <a:pt x="6226" y="1510"/>
                  </a:cubicBezTo>
                  <a:cubicBezTo>
                    <a:pt x="9780" y="2555"/>
                    <a:pt x="14702" y="4413"/>
                    <a:pt x="17573" y="6503"/>
                  </a:cubicBezTo>
                  <a:cubicBezTo>
                    <a:pt x="20444" y="8594"/>
                    <a:pt x="21264" y="10916"/>
                    <a:pt x="20170" y="13471"/>
                  </a:cubicBezTo>
                  <a:cubicBezTo>
                    <a:pt x="19077" y="16026"/>
                    <a:pt x="16069" y="18813"/>
                    <a:pt x="130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2218482" y="5803900"/>
              <a:ext cx="167045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5467" y="831"/>
                  </a:cubicBezTo>
                  <a:cubicBezTo>
                    <a:pt x="8267" y="1662"/>
                    <a:pt x="12533" y="3323"/>
                    <a:pt x="15867" y="5585"/>
                  </a:cubicBezTo>
                  <a:cubicBezTo>
                    <a:pt x="19200" y="7846"/>
                    <a:pt x="21600" y="10708"/>
                    <a:pt x="20933" y="13246"/>
                  </a:cubicBezTo>
                  <a:cubicBezTo>
                    <a:pt x="20267" y="15785"/>
                    <a:pt x="16533" y="18000"/>
                    <a:pt x="13867" y="19338"/>
                  </a:cubicBezTo>
                  <a:cubicBezTo>
                    <a:pt x="11200" y="20677"/>
                    <a:pt x="9600" y="21138"/>
                    <a:pt x="8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2575407" y="5962650"/>
              <a:ext cx="335226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8662" y="0"/>
                  </a:moveTo>
                  <a:cubicBezTo>
                    <a:pt x="17440" y="3150"/>
                    <a:pt x="16217" y="6300"/>
                    <a:pt x="14383" y="9150"/>
                  </a:cubicBezTo>
                  <a:cubicBezTo>
                    <a:pt x="12549" y="12000"/>
                    <a:pt x="10104" y="14550"/>
                    <a:pt x="8134" y="16050"/>
                  </a:cubicBezTo>
                  <a:cubicBezTo>
                    <a:pt x="6164" y="17550"/>
                    <a:pt x="4670" y="18000"/>
                    <a:pt x="3583" y="18150"/>
                  </a:cubicBezTo>
                  <a:cubicBezTo>
                    <a:pt x="2496" y="18300"/>
                    <a:pt x="1817" y="18150"/>
                    <a:pt x="1273" y="17700"/>
                  </a:cubicBezTo>
                  <a:cubicBezTo>
                    <a:pt x="730" y="17250"/>
                    <a:pt x="323" y="16500"/>
                    <a:pt x="119" y="15750"/>
                  </a:cubicBezTo>
                  <a:cubicBezTo>
                    <a:pt x="-85" y="15000"/>
                    <a:pt x="-85" y="14250"/>
                    <a:pt x="594" y="13425"/>
                  </a:cubicBezTo>
                  <a:cubicBezTo>
                    <a:pt x="1273" y="12600"/>
                    <a:pt x="2632" y="11700"/>
                    <a:pt x="4534" y="11475"/>
                  </a:cubicBezTo>
                  <a:cubicBezTo>
                    <a:pt x="6436" y="11250"/>
                    <a:pt x="8881" y="11700"/>
                    <a:pt x="11462" y="13275"/>
                  </a:cubicBezTo>
                  <a:cubicBezTo>
                    <a:pt x="14043" y="14850"/>
                    <a:pt x="16760" y="17550"/>
                    <a:pt x="18458" y="19125"/>
                  </a:cubicBezTo>
                  <a:cubicBezTo>
                    <a:pt x="20157" y="20700"/>
                    <a:pt x="20836" y="21150"/>
                    <a:pt x="21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3195159" y="5813160"/>
              <a:ext cx="102824" cy="50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87" fill="norm" stroke="1" extrusionOk="0">
                  <a:moveTo>
                    <a:pt x="21414" y="2834"/>
                  </a:moveTo>
                  <a:cubicBezTo>
                    <a:pt x="21414" y="2386"/>
                    <a:pt x="21414" y="1938"/>
                    <a:pt x="20973" y="1490"/>
                  </a:cubicBezTo>
                  <a:cubicBezTo>
                    <a:pt x="20532" y="1042"/>
                    <a:pt x="19651" y="594"/>
                    <a:pt x="18108" y="280"/>
                  </a:cubicBezTo>
                  <a:cubicBezTo>
                    <a:pt x="16565" y="-34"/>
                    <a:pt x="14361" y="-213"/>
                    <a:pt x="11716" y="459"/>
                  </a:cubicBezTo>
                  <a:cubicBezTo>
                    <a:pt x="9071" y="1131"/>
                    <a:pt x="5985" y="2655"/>
                    <a:pt x="3781" y="5030"/>
                  </a:cubicBezTo>
                  <a:cubicBezTo>
                    <a:pt x="1577" y="7405"/>
                    <a:pt x="255" y="10632"/>
                    <a:pt x="34" y="13500"/>
                  </a:cubicBezTo>
                  <a:cubicBezTo>
                    <a:pt x="-186" y="16368"/>
                    <a:pt x="696" y="18877"/>
                    <a:pt x="1577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3113832" y="6121400"/>
              <a:ext cx="2286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0" y="16560"/>
                    <a:pt x="2800" y="11520"/>
                    <a:pt x="6400" y="7920"/>
                  </a:cubicBezTo>
                  <a:cubicBezTo>
                    <a:pt x="10000" y="4320"/>
                    <a:pt x="158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3406056" y="5886450"/>
              <a:ext cx="158627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21022" y="0"/>
                  </a:moveTo>
                  <a:cubicBezTo>
                    <a:pt x="19339" y="0"/>
                    <a:pt x="17656" y="0"/>
                    <a:pt x="15271" y="816"/>
                  </a:cubicBezTo>
                  <a:cubicBezTo>
                    <a:pt x="12887" y="1632"/>
                    <a:pt x="9801" y="3264"/>
                    <a:pt x="6856" y="5328"/>
                  </a:cubicBezTo>
                  <a:cubicBezTo>
                    <a:pt x="3910" y="7392"/>
                    <a:pt x="1105" y="9888"/>
                    <a:pt x="264" y="12288"/>
                  </a:cubicBezTo>
                  <a:cubicBezTo>
                    <a:pt x="-578" y="14688"/>
                    <a:pt x="544" y="16992"/>
                    <a:pt x="4331" y="18528"/>
                  </a:cubicBezTo>
                  <a:cubicBezTo>
                    <a:pt x="8118" y="20064"/>
                    <a:pt x="14570" y="20832"/>
                    <a:pt x="210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4828331" y="4832350"/>
              <a:ext cx="385408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0" y="0"/>
                  </a:moveTo>
                  <a:cubicBezTo>
                    <a:pt x="1868" y="800"/>
                    <a:pt x="3736" y="1600"/>
                    <a:pt x="6830" y="2400"/>
                  </a:cubicBezTo>
                  <a:cubicBezTo>
                    <a:pt x="9924" y="3200"/>
                    <a:pt x="14244" y="4000"/>
                    <a:pt x="16696" y="4400"/>
                  </a:cubicBezTo>
                  <a:cubicBezTo>
                    <a:pt x="19148" y="4800"/>
                    <a:pt x="19732" y="4800"/>
                    <a:pt x="19732" y="4800"/>
                  </a:cubicBezTo>
                  <a:cubicBezTo>
                    <a:pt x="19732" y="4800"/>
                    <a:pt x="19148" y="4800"/>
                    <a:pt x="16871" y="5600"/>
                  </a:cubicBezTo>
                  <a:cubicBezTo>
                    <a:pt x="14595" y="6400"/>
                    <a:pt x="10625" y="8000"/>
                    <a:pt x="7823" y="9200"/>
                  </a:cubicBezTo>
                  <a:cubicBezTo>
                    <a:pt x="5021" y="10400"/>
                    <a:pt x="3386" y="11200"/>
                    <a:pt x="2277" y="12000"/>
                  </a:cubicBezTo>
                  <a:cubicBezTo>
                    <a:pt x="1168" y="12800"/>
                    <a:pt x="584" y="13600"/>
                    <a:pt x="817" y="14000"/>
                  </a:cubicBezTo>
                  <a:cubicBezTo>
                    <a:pt x="1051" y="14400"/>
                    <a:pt x="2102" y="14400"/>
                    <a:pt x="4670" y="14000"/>
                  </a:cubicBezTo>
                  <a:cubicBezTo>
                    <a:pt x="7239" y="13600"/>
                    <a:pt x="11325" y="12800"/>
                    <a:pt x="13719" y="12000"/>
                  </a:cubicBezTo>
                  <a:cubicBezTo>
                    <a:pt x="16112" y="11200"/>
                    <a:pt x="16813" y="10400"/>
                    <a:pt x="17689" y="10000"/>
                  </a:cubicBezTo>
                  <a:cubicBezTo>
                    <a:pt x="18564" y="9600"/>
                    <a:pt x="19615" y="9600"/>
                    <a:pt x="19615" y="9600"/>
                  </a:cubicBezTo>
                  <a:cubicBezTo>
                    <a:pt x="19615" y="9600"/>
                    <a:pt x="18564" y="9600"/>
                    <a:pt x="16054" y="10000"/>
                  </a:cubicBezTo>
                  <a:cubicBezTo>
                    <a:pt x="13544" y="10400"/>
                    <a:pt x="9574" y="11200"/>
                    <a:pt x="7297" y="11600"/>
                  </a:cubicBezTo>
                  <a:cubicBezTo>
                    <a:pt x="5021" y="12000"/>
                    <a:pt x="4437" y="12000"/>
                    <a:pt x="3853" y="12400"/>
                  </a:cubicBezTo>
                  <a:cubicBezTo>
                    <a:pt x="3269" y="12800"/>
                    <a:pt x="2685" y="13600"/>
                    <a:pt x="3619" y="13200"/>
                  </a:cubicBezTo>
                  <a:cubicBezTo>
                    <a:pt x="4554" y="12800"/>
                    <a:pt x="7005" y="11200"/>
                    <a:pt x="9516" y="10000"/>
                  </a:cubicBezTo>
                  <a:cubicBezTo>
                    <a:pt x="12026" y="8800"/>
                    <a:pt x="14595" y="8000"/>
                    <a:pt x="16755" y="7600"/>
                  </a:cubicBezTo>
                  <a:cubicBezTo>
                    <a:pt x="18915" y="7200"/>
                    <a:pt x="20666" y="7200"/>
                    <a:pt x="21133" y="7600"/>
                  </a:cubicBezTo>
                  <a:cubicBezTo>
                    <a:pt x="21600" y="8000"/>
                    <a:pt x="20783" y="8800"/>
                    <a:pt x="18506" y="10400"/>
                  </a:cubicBezTo>
                  <a:cubicBezTo>
                    <a:pt x="16229" y="12000"/>
                    <a:pt x="12493" y="14400"/>
                    <a:pt x="10333" y="16000"/>
                  </a:cubicBezTo>
                  <a:cubicBezTo>
                    <a:pt x="8173" y="17600"/>
                    <a:pt x="7589" y="18400"/>
                    <a:pt x="7648" y="18800"/>
                  </a:cubicBezTo>
                  <a:cubicBezTo>
                    <a:pt x="7706" y="19200"/>
                    <a:pt x="8406" y="19200"/>
                    <a:pt x="10508" y="19200"/>
                  </a:cubicBezTo>
                  <a:cubicBezTo>
                    <a:pt x="12610" y="19200"/>
                    <a:pt x="16112" y="19200"/>
                    <a:pt x="17981" y="19600"/>
                  </a:cubicBezTo>
                  <a:cubicBezTo>
                    <a:pt x="19849" y="20000"/>
                    <a:pt x="20082" y="20800"/>
                    <a:pt x="203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3704382" y="6000750"/>
              <a:ext cx="1524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160"/>
                    <a:pt x="3000" y="320"/>
                    <a:pt x="4500" y="1280"/>
                  </a:cubicBezTo>
                  <a:cubicBezTo>
                    <a:pt x="6000" y="2240"/>
                    <a:pt x="7500" y="4000"/>
                    <a:pt x="9750" y="6720"/>
                  </a:cubicBezTo>
                  <a:cubicBezTo>
                    <a:pt x="12000" y="9440"/>
                    <a:pt x="15000" y="13120"/>
                    <a:pt x="17100" y="15760"/>
                  </a:cubicBezTo>
                  <a:cubicBezTo>
                    <a:pt x="19200" y="18400"/>
                    <a:pt x="204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3704382" y="6024653"/>
              <a:ext cx="171451" cy="29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21600" y="107"/>
                  </a:moveTo>
                  <a:cubicBezTo>
                    <a:pt x="20267" y="-44"/>
                    <a:pt x="18933" y="-195"/>
                    <a:pt x="16933" y="862"/>
                  </a:cubicBezTo>
                  <a:cubicBezTo>
                    <a:pt x="14933" y="1920"/>
                    <a:pt x="12267" y="4185"/>
                    <a:pt x="9467" y="6904"/>
                  </a:cubicBezTo>
                  <a:cubicBezTo>
                    <a:pt x="6667" y="9623"/>
                    <a:pt x="3733" y="12795"/>
                    <a:pt x="2133" y="15288"/>
                  </a:cubicBezTo>
                  <a:cubicBezTo>
                    <a:pt x="533" y="17780"/>
                    <a:pt x="267" y="19592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3894882" y="6267450"/>
              <a:ext cx="1016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1371"/>
                    <a:pt x="2700" y="2743"/>
                    <a:pt x="3375" y="4457"/>
                  </a:cubicBezTo>
                  <a:cubicBezTo>
                    <a:pt x="4050" y="6171"/>
                    <a:pt x="4050" y="8229"/>
                    <a:pt x="3600" y="10800"/>
                  </a:cubicBezTo>
                  <a:cubicBezTo>
                    <a:pt x="3150" y="13371"/>
                    <a:pt x="2250" y="16457"/>
                    <a:pt x="1800" y="16971"/>
                  </a:cubicBezTo>
                  <a:cubicBezTo>
                    <a:pt x="1350" y="17486"/>
                    <a:pt x="1350" y="15429"/>
                    <a:pt x="2025" y="12514"/>
                  </a:cubicBezTo>
                  <a:cubicBezTo>
                    <a:pt x="2700" y="9600"/>
                    <a:pt x="4050" y="5829"/>
                    <a:pt x="6300" y="3429"/>
                  </a:cubicBezTo>
                  <a:cubicBezTo>
                    <a:pt x="8550" y="1029"/>
                    <a:pt x="11700" y="0"/>
                    <a:pt x="13725" y="514"/>
                  </a:cubicBezTo>
                  <a:cubicBezTo>
                    <a:pt x="15750" y="1029"/>
                    <a:pt x="16650" y="3086"/>
                    <a:pt x="17775" y="6857"/>
                  </a:cubicBezTo>
                  <a:cubicBezTo>
                    <a:pt x="18900" y="10629"/>
                    <a:pt x="20250" y="16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4047282" y="6337300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4098082" y="6254750"/>
              <a:ext cx="254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533"/>
                    <a:pt x="14400" y="9067"/>
                    <a:pt x="18000" y="12667"/>
                  </a:cubicBezTo>
                  <a:cubicBezTo>
                    <a:pt x="21600" y="16267"/>
                    <a:pt x="216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4231432" y="6261100"/>
              <a:ext cx="63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4412654" y="5892800"/>
              <a:ext cx="53729" cy="74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21088" y="0"/>
                  </a:moveTo>
                  <a:cubicBezTo>
                    <a:pt x="21088" y="2338"/>
                    <a:pt x="21088" y="4677"/>
                    <a:pt x="19426" y="6923"/>
                  </a:cubicBezTo>
                  <a:cubicBezTo>
                    <a:pt x="17765" y="9169"/>
                    <a:pt x="14442" y="11323"/>
                    <a:pt x="11119" y="13292"/>
                  </a:cubicBezTo>
                  <a:cubicBezTo>
                    <a:pt x="7796" y="15262"/>
                    <a:pt x="4473" y="17046"/>
                    <a:pt x="2396" y="18246"/>
                  </a:cubicBezTo>
                  <a:cubicBezTo>
                    <a:pt x="319" y="19446"/>
                    <a:pt x="-512" y="20062"/>
                    <a:pt x="319" y="20523"/>
                  </a:cubicBezTo>
                  <a:cubicBezTo>
                    <a:pt x="1150" y="20985"/>
                    <a:pt x="3642" y="21292"/>
                    <a:pt x="61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5590331" y="4870450"/>
              <a:ext cx="560918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5" y="2057"/>
                    <a:pt x="4891" y="4114"/>
                    <a:pt x="7825" y="5143"/>
                  </a:cubicBezTo>
                  <a:cubicBezTo>
                    <a:pt x="10759" y="6171"/>
                    <a:pt x="14183" y="6171"/>
                    <a:pt x="16424" y="6171"/>
                  </a:cubicBezTo>
                  <a:cubicBezTo>
                    <a:pt x="18666" y="6171"/>
                    <a:pt x="19725" y="6171"/>
                    <a:pt x="20459" y="6171"/>
                  </a:cubicBezTo>
                  <a:cubicBezTo>
                    <a:pt x="21192" y="6171"/>
                    <a:pt x="21600" y="6171"/>
                    <a:pt x="21600" y="6686"/>
                  </a:cubicBezTo>
                  <a:cubicBezTo>
                    <a:pt x="21600" y="7200"/>
                    <a:pt x="21192" y="8229"/>
                    <a:pt x="19644" y="7200"/>
                  </a:cubicBezTo>
                  <a:cubicBezTo>
                    <a:pt x="18095" y="6171"/>
                    <a:pt x="15405" y="3086"/>
                    <a:pt x="12715" y="1543"/>
                  </a:cubicBezTo>
                  <a:cubicBezTo>
                    <a:pt x="10026" y="0"/>
                    <a:pt x="7336" y="0"/>
                    <a:pt x="5787" y="514"/>
                  </a:cubicBezTo>
                  <a:cubicBezTo>
                    <a:pt x="4238" y="1029"/>
                    <a:pt x="3831" y="2057"/>
                    <a:pt x="3872" y="3086"/>
                  </a:cubicBezTo>
                  <a:cubicBezTo>
                    <a:pt x="3912" y="4114"/>
                    <a:pt x="4402" y="5143"/>
                    <a:pt x="6195" y="5657"/>
                  </a:cubicBezTo>
                  <a:cubicBezTo>
                    <a:pt x="7988" y="6171"/>
                    <a:pt x="11085" y="6171"/>
                    <a:pt x="13368" y="6171"/>
                  </a:cubicBezTo>
                  <a:cubicBezTo>
                    <a:pt x="15650" y="6171"/>
                    <a:pt x="17117" y="6171"/>
                    <a:pt x="18054" y="6171"/>
                  </a:cubicBezTo>
                  <a:cubicBezTo>
                    <a:pt x="18992" y="6171"/>
                    <a:pt x="19399" y="6171"/>
                    <a:pt x="19236" y="7714"/>
                  </a:cubicBezTo>
                  <a:cubicBezTo>
                    <a:pt x="19073" y="9257"/>
                    <a:pt x="18340" y="12343"/>
                    <a:pt x="16587" y="14400"/>
                  </a:cubicBezTo>
                  <a:cubicBezTo>
                    <a:pt x="14835" y="16457"/>
                    <a:pt x="12063" y="17486"/>
                    <a:pt x="10311" y="18514"/>
                  </a:cubicBezTo>
                  <a:cubicBezTo>
                    <a:pt x="8558" y="19543"/>
                    <a:pt x="7825" y="20571"/>
                    <a:pt x="9088" y="20571"/>
                  </a:cubicBezTo>
                  <a:cubicBezTo>
                    <a:pt x="10352" y="20571"/>
                    <a:pt x="13612" y="19543"/>
                    <a:pt x="15854" y="19543"/>
                  </a:cubicBezTo>
                  <a:cubicBezTo>
                    <a:pt x="18095" y="19543"/>
                    <a:pt x="19318" y="20571"/>
                    <a:pt x="205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4549843" y="6151296"/>
              <a:ext cx="234040" cy="28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09" fill="norm" stroke="1" extrusionOk="0">
                  <a:moveTo>
                    <a:pt x="13927" y="2030"/>
                  </a:moveTo>
                  <a:cubicBezTo>
                    <a:pt x="13538" y="1242"/>
                    <a:pt x="13148" y="454"/>
                    <a:pt x="12370" y="138"/>
                  </a:cubicBezTo>
                  <a:cubicBezTo>
                    <a:pt x="11592" y="-177"/>
                    <a:pt x="10424" y="-19"/>
                    <a:pt x="8673" y="1321"/>
                  </a:cubicBezTo>
                  <a:cubicBezTo>
                    <a:pt x="6921" y="2661"/>
                    <a:pt x="4586" y="5184"/>
                    <a:pt x="3030" y="7943"/>
                  </a:cubicBezTo>
                  <a:cubicBezTo>
                    <a:pt x="1473" y="10702"/>
                    <a:pt x="694" y="13697"/>
                    <a:pt x="305" y="15668"/>
                  </a:cubicBezTo>
                  <a:cubicBezTo>
                    <a:pt x="-84" y="17639"/>
                    <a:pt x="-84" y="18585"/>
                    <a:pt x="208" y="19373"/>
                  </a:cubicBezTo>
                  <a:cubicBezTo>
                    <a:pt x="500" y="20162"/>
                    <a:pt x="1084" y="20792"/>
                    <a:pt x="1862" y="21108"/>
                  </a:cubicBezTo>
                  <a:cubicBezTo>
                    <a:pt x="2640" y="21423"/>
                    <a:pt x="3613" y="21423"/>
                    <a:pt x="5462" y="20714"/>
                  </a:cubicBezTo>
                  <a:cubicBezTo>
                    <a:pt x="7311" y="20004"/>
                    <a:pt x="10035" y="18585"/>
                    <a:pt x="12273" y="16457"/>
                  </a:cubicBezTo>
                  <a:cubicBezTo>
                    <a:pt x="14511" y="14328"/>
                    <a:pt x="16262" y="11490"/>
                    <a:pt x="17138" y="9677"/>
                  </a:cubicBezTo>
                  <a:cubicBezTo>
                    <a:pt x="18013" y="7864"/>
                    <a:pt x="18013" y="7076"/>
                    <a:pt x="17721" y="6366"/>
                  </a:cubicBezTo>
                  <a:cubicBezTo>
                    <a:pt x="17430" y="5657"/>
                    <a:pt x="16846" y="5026"/>
                    <a:pt x="15192" y="4474"/>
                  </a:cubicBezTo>
                  <a:cubicBezTo>
                    <a:pt x="13538" y="3922"/>
                    <a:pt x="10813" y="3449"/>
                    <a:pt x="8867" y="3449"/>
                  </a:cubicBezTo>
                  <a:cubicBezTo>
                    <a:pt x="6921" y="3449"/>
                    <a:pt x="5754" y="3922"/>
                    <a:pt x="5170" y="4553"/>
                  </a:cubicBezTo>
                  <a:cubicBezTo>
                    <a:pt x="4586" y="5184"/>
                    <a:pt x="4586" y="5972"/>
                    <a:pt x="5267" y="6603"/>
                  </a:cubicBezTo>
                  <a:cubicBezTo>
                    <a:pt x="5948" y="7233"/>
                    <a:pt x="7311" y="7706"/>
                    <a:pt x="10132" y="8022"/>
                  </a:cubicBezTo>
                  <a:cubicBezTo>
                    <a:pt x="12954" y="8337"/>
                    <a:pt x="17235" y="8495"/>
                    <a:pt x="21516" y="8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4764831" y="6426200"/>
              <a:ext cx="63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086"/>
                    <a:pt x="21600" y="6171"/>
                    <a:pt x="18000" y="9771"/>
                  </a:cubicBezTo>
                  <a:cubicBezTo>
                    <a:pt x="14400" y="13371"/>
                    <a:pt x="72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4904531" y="6229350"/>
              <a:ext cx="1841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5449"/>
                    <a:pt x="7945" y="10897"/>
                    <a:pt x="11172" y="14497"/>
                  </a:cubicBezTo>
                  <a:cubicBezTo>
                    <a:pt x="14400" y="18097"/>
                    <a:pt x="16883" y="19849"/>
                    <a:pt x="18497" y="20724"/>
                  </a:cubicBezTo>
                  <a:cubicBezTo>
                    <a:pt x="20110" y="21600"/>
                    <a:pt x="2085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4980731" y="6254750"/>
              <a:ext cx="889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1846"/>
                    <a:pt x="12343" y="3692"/>
                    <a:pt x="8743" y="7292"/>
                  </a:cubicBezTo>
                  <a:cubicBezTo>
                    <a:pt x="5143" y="10892"/>
                    <a:pt x="2571" y="162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5114507" y="6445250"/>
              <a:ext cx="75776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3479" y="0"/>
                  </a:moveTo>
                  <a:cubicBezTo>
                    <a:pt x="2879" y="3789"/>
                    <a:pt x="2279" y="7579"/>
                    <a:pt x="1679" y="10421"/>
                  </a:cubicBezTo>
                  <a:cubicBezTo>
                    <a:pt x="1079" y="13263"/>
                    <a:pt x="479" y="15158"/>
                    <a:pt x="179" y="14968"/>
                  </a:cubicBezTo>
                  <a:cubicBezTo>
                    <a:pt x="-121" y="14779"/>
                    <a:pt x="-121" y="12505"/>
                    <a:pt x="779" y="10611"/>
                  </a:cubicBezTo>
                  <a:cubicBezTo>
                    <a:pt x="1679" y="8716"/>
                    <a:pt x="3479" y="7200"/>
                    <a:pt x="5579" y="5874"/>
                  </a:cubicBezTo>
                  <a:cubicBezTo>
                    <a:pt x="7679" y="4547"/>
                    <a:pt x="10079" y="3411"/>
                    <a:pt x="12179" y="3600"/>
                  </a:cubicBezTo>
                  <a:cubicBezTo>
                    <a:pt x="14279" y="3789"/>
                    <a:pt x="16079" y="5305"/>
                    <a:pt x="17579" y="8526"/>
                  </a:cubicBezTo>
                  <a:cubicBezTo>
                    <a:pt x="19079" y="11747"/>
                    <a:pt x="20279" y="16674"/>
                    <a:pt x="21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4917231" y="6165850"/>
              <a:ext cx="215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8" y="0"/>
                    <a:pt x="11435" y="0"/>
                    <a:pt x="15035" y="3600"/>
                  </a:cubicBezTo>
                  <a:cubicBezTo>
                    <a:pt x="18635" y="7200"/>
                    <a:pt x="2011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5091544" y="6097523"/>
              <a:ext cx="125404" cy="15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384" fill="norm" stroke="1" extrusionOk="0">
                  <a:moveTo>
                    <a:pt x="1593" y="3384"/>
                  </a:moveTo>
                  <a:cubicBezTo>
                    <a:pt x="565" y="2184"/>
                    <a:pt x="-464" y="984"/>
                    <a:pt x="222" y="384"/>
                  </a:cubicBezTo>
                  <a:cubicBezTo>
                    <a:pt x="907" y="-216"/>
                    <a:pt x="3307" y="-216"/>
                    <a:pt x="6736" y="1134"/>
                  </a:cubicBezTo>
                  <a:cubicBezTo>
                    <a:pt x="10165" y="2484"/>
                    <a:pt x="14622" y="5184"/>
                    <a:pt x="17365" y="7284"/>
                  </a:cubicBezTo>
                  <a:cubicBezTo>
                    <a:pt x="20107" y="9384"/>
                    <a:pt x="21136" y="10884"/>
                    <a:pt x="19593" y="13134"/>
                  </a:cubicBezTo>
                  <a:cubicBezTo>
                    <a:pt x="18050" y="15384"/>
                    <a:pt x="13936" y="18384"/>
                    <a:pt x="9822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5253781" y="6019800"/>
              <a:ext cx="116418" cy="43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0"/>
                  </a:moveTo>
                  <a:cubicBezTo>
                    <a:pt x="5105" y="1678"/>
                    <a:pt x="10211" y="3355"/>
                    <a:pt x="14335" y="5977"/>
                  </a:cubicBezTo>
                  <a:cubicBezTo>
                    <a:pt x="18458" y="8598"/>
                    <a:pt x="21600" y="12163"/>
                    <a:pt x="21600" y="14784"/>
                  </a:cubicBezTo>
                  <a:cubicBezTo>
                    <a:pt x="21600" y="17406"/>
                    <a:pt x="18458" y="19083"/>
                    <a:pt x="16102" y="20080"/>
                  </a:cubicBezTo>
                  <a:cubicBezTo>
                    <a:pt x="13745" y="21076"/>
                    <a:pt x="12175" y="21390"/>
                    <a:pt x="10015" y="21495"/>
                  </a:cubicBezTo>
                  <a:cubicBezTo>
                    <a:pt x="7855" y="21600"/>
                    <a:pt x="5105" y="21495"/>
                    <a:pt x="2356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5501431" y="64262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4751876" y="5697042"/>
              <a:ext cx="952757" cy="5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0238" fill="norm" stroke="1" extrusionOk="0">
                  <a:moveTo>
                    <a:pt x="724" y="12588"/>
                  </a:moveTo>
                  <a:cubicBezTo>
                    <a:pt x="389" y="11868"/>
                    <a:pt x="54" y="11148"/>
                    <a:pt x="6" y="12228"/>
                  </a:cubicBezTo>
                  <a:cubicBezTo>
                    <a:pt x="-42" y="13308"/>
                    <a:pt x="197" y="16188"/>
                    <a:pt x="1083" y="17988"/>
                  </a:cubicBezTo>
                  <a:cubicBezTo>
                    <a:pt x="1970" y="19788"/>
                    <a:pt x="3502" y="20508"/>
                    <a:pt x="5083" y="20148"/>
                  </a:cubicBezTo>
                  <a:cubicBezTo>
                    <a:pt x="6663" y="19788"/>
                    <a:pt x="8291" y="18348"/>
                    <a:pt x="10064" y="16908"/>
                  </a:cubicBezTo>
                  <a:cubicBezTo>
                    <a:pt x="11836" y="15468"/>
                    <a:pt x="13751" y="14028"/>
                    <a:pt x="15188" y="13668"/>
                  </a:cubicBezTo>
                  <a:cubicBezTo>
                    <a:pt x="16625" y="13308"/>
                    <a:pt x="17583" y="14028"/>
                    <a:pt x="18205" y="14388"/>
                  </a:cubicBezTo>
                  <a:cubicBezTo>
                    <a:pt x="18828" y="14748"/>
                    <a:pt x="19115" y="14748"/>
                    <a:pt x="19139" y="15108"/>
                  </a:cubicBezTo>
                  <a:cubicBezTo>
                    <a:pt x="19163" y="15468"/>
                    <a:pt x="18924" y="16188"/>
                    <a:pt x="17894" y="16548"/>
                  </a:cubicBezTo>
                  <a:cubicBezTo>
                    <a:pt x="16864" y="16908"/>
                    <a:pt x="15044" y="16908"/>
                    <a:pt x="13201" y="16908"/>
                  </a:cubicBezTo>
                  <a:cubicBezTo>
                    <a:pt x="11357" y="16908"/>
                    <a:pt x="9489" y="16908"/>
                    <a:pt x="7860" y="16908"/>
                  </a:cubicBezTo>
                  <a:cubicBezTo>
                    <a:pt x="6232" y="16908"/>
                    <a:pt x="4843" y="16908"/>
                    <a:pt x="4029" y="16908"/>
                  </a:cubicBezTo>
                  <a:cubicBezTo>
                    <a:pt x="3215" y="16908"/>
                    <a:pt x="2975" y="16908"/>
                    <a:pt x="2999" y="16548"/>
                  </a:cubicBezTo>
                  <a:cubicBezTo>
                    <a:pt x="3023" y="16188"/>
                    <a:pt x="3311" y="15468"/>
                    <a:pt x="4268" y="14028"/>
                  </a:cubicBezTo>
                  <a:cubicBezTo>
                    <a:pt x="5226" y="12588"/>
                    <a:pt x="6855" y="10428"/>
                    <a:pt x="8627" y="8268"/>
                  </a:cubicBezTo>
                  <a:cubicBezTo>
                    <a:pt x="10399" y="6108"/>
                    <a:pt x="12315" y="3948"/>
                    <a:pt x="14278" y="2868"/>
                  </a:cubicBezTo>
                  <a:cubicBezTo>
                    <a:pt x="16242" y="1788"/>
                    <a:pt x="18253" y="1788"/>
                    <a:pt x="18421" y="2868"/>
                  </a:cubicBezTo>
                  <a:cubicBezTo>
                    <a:pt x="18589" y="3948"/>
                    <a:pt x="16912" y="6108"/>
                    <a:pt x="15188" y="7908"/>
                  </a:cubicBezTo>
                  <a:cubicBezTo>
                    <a:pt x="13464" y="9708"/>
                    <a:pt x="11692" y="11148"/>
                    <a:pt x="9848" y="12228"/>
                  </a:cubicBezTo>
                  <a:cubicBezTo>
                    <a:pt x="8004" y="13308"/>
                    <a:pt x="6088" y="14028"/>
                    <a:pt x="5011" y="14388"/>
                  </a:cubicBezTo>
                  <a:cubicBezTo>
                    <a:pt x="3933" y="14748"/>
                    <a:pt x="3694" y="14748"/>
                    <a:pt x="3742" y="14028"/>
                  </a:cubicBezTo>
                  <a:cubicBezTo>
                    <a:pt x="3789" y="13308"/>
                    <a:pt x="4125" y="11868"/>
                    <a:pt x="5250" y="9708"/>
                  </a:cubicBezTo>
                  <a:cubicBezTo>
                    <a:pt x="6376" y="7548"/>
                    <a:pt x="8291" y="4668"/>
                    <a:pt x="10159" y="2508"/>
                  </a:cubicBezTo>
                  <a:cubicBezTo>
                    <a:pt x="12027" y="348"/>
                    <a:pt x="13847" y="-1092"/>
                    <a:pt x="15739" y="1068"/>
                  </a:cubicBezTo>
                  <a:cubicBezTo>
                    <a:pt x="17631" y="3228"/>
                    <a:pt x="19594" y="8988"/>
                    <a:pt x="21558" y="14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3278932" y="6531355"/>
              <a:ext cx="114301" cy="37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2678"/>
                  </a:moveTo>
                  <a:cubicBezTo>
                    <a:pt x="21200" y="2078"/>
                    <a:pt x="20800" y="1478"/>
                    <a:pt x="19800" y="998"/>
                  </a:cubicBezTo>
                  <a:cubicBezTo>
                    <a:pt x="18800" y="518"/>
                    <a:pt x="17200" y="158"/>
                    <a:pt x="15400" y="38"/>
                  </a:cubicBezTo>
                  <a:cubicBezTo>
                    <a:pt x="13600" y="-82"/>
                    <a:pt x="11600" y="38"/>
                    <a:pt x="9400" y="998"/>
                  </a:cubicBezTo>
                  <a:cubicBezTo>
                    <a:pt x="7200" y="1958"/>
                    <a:pt x="4800" y="3758"/>
                    <a:pt x="4200" y="6578"/>
                  </a:cubicBezTo>
                  <a:cubicBezTo>
                    <a:pt x="3600" y="9398"/>
                    <a:pt x="4800" y="13238"/>
                    <a:pt x="5600" y="15758"/>
                  </a:cubicBezTo>
                  <a:cubicBezTo>
                    <a:pt x="6400" y="18278"/>
                    <a:pt x="6800" y="19478"/>
                    <a:pt x="6200" y="20258"/>
                  </a:cubicBezTo>
                  <a:cubicBezTo>
                    <a:pt x="5600" y="21038"/>
                    <a:pt x="4000" y="21398"/>
                    <a:pt x="2800" y="21458"/>
                  </a:cubicBezTo>
                  <a:cubicBezTo>
                    <a:pt x="1600" y="21518"/>
                    <a:pt x="800" y="21278"/>
                    <a:pt x="0" y="21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3170982" y="6769100"/>
              <a:ext cx="190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600" y="11200"/>
                  </a:cubicBezTo>
                  <a:cubicBezTo>
                    <a:pt x="1200" y="8800"/>
                    <a:pt x="2400" y="8000"/>
                    <a:pt x="6000" y="6400"/>
                  </a:cubicBezTo>
                  <a:cubicBezTo>
                    <a:pt x="9600" y="4800"/>
                    <a:pt x="15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481606" y="6590689"/>
              <a:ext cx="108477" cy="31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357" fill="norm" stroke="1" extrusionOk="0">
                  <a:moveTo>
                    <a:pt x="20886" y="2173"/>
                  </a:moveTo>
                  <a:cubicBezTo>
                    <a:pt x="20886" y="1462"/>
                    <a:pt x="20886" y="752"/>
                    <a:pt x="19867" y="325"/>
                  </a:cubicBezTo>
                  <a:cubicBezTo>
                    <a:pt x="18848" y="-101"/>
                    <a:pt x="16811" y="-243"/>
                    <a:pt x="13754" y="752"/>
                  </a:cubicBezTo>
                  <a:cubicBezTo>
                    <a:pt x="10697" y="1746"/>
                    <a:pt x="6622" y="3878"/>
                    <a:pt x="3769" y="6223"/>
                  </a:cubicBezTo>
                  <a:cubicBezTo>
                    <a:pt x="916" y="8568"/>
                    <a:pt x="-714" y="11125"/>
                    <a:pt x="305" y="13612"/>
                  </a:cubicBezTo>
                  <a:cubicBezTo>
                    <a:pt x="1324" y="16099"/>
                    <a:pt x="4992" y="18515"/>
                    <a:pt x="8863" y="19794"/>
                  </a:cubicBezTo>
                  <a:cubicBezTo>
                    <a:pt x="12735" y="21073"/>
                    <a:pt x="16811" y="21215"/>
                    <a:pt x="20886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3609132" y="6699250"/>
              <a:ext cx="2095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5127" y="2787"/>
                  </a:cubicBezTo>
                  <a:cubicBezTo>
                    <a:pt x="8073" y="5574"/>
                    <a:pt x="12873" y="11148"/>
                    <a:pt x="15927" y="14748"/>
                  </a:cubicBezTo>
                  <a:cubicBezTo>
                    <a:pt x="18982" y="18348"/>
                    <a:pt x="20291" y="19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699733" y="6673850"/>
              <a:ext cx="1126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9278" y="0"/>
                    <a:pt x="17278" y="0"/>
                    <a:pt x="14478" y="1580"/>
                  </a:cubicBezTo>
                  <a:cubicBezTo>
                    <a:pt x="11678" y="3161"/>
                    <a:pt x="8078" y="6322"/>
                    <a:pt x="5278" y="9571"/>
                  </a:cubicBezTo>
                  <a:cubicBezTo>
                    <a:pt x="2478" y="12820"/>
                    <a:pt x="478" y="16156"/>
                    <a:pt x="78" y="18176"/>
                  </a:cubicBezTo>
                  <a:cubicBezTo>
                    <a:pt x="-322" y="20195"/>
                    <a:pt x="878" y="20898"/>
                    <a:pt x="20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838202" y="6826250"/>
              <a:ext cx="10113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600" y="2880"/>
                  </a:moveTo>
                  <a:cubicBezTo>
                    <a:pt x="2150" y="5280"/>
                    <a:pt x="1700" y="7680"/>
                    <a:pt x="1250" y="10080"/>
                  </a:cubicBezTo>
                  <a:cubicBezTo>
                    <a:pt x="800" y="12480"/>
                    <a:pt x="350" y="14880"/>
                    <a:pt x="125" y="14880"/>
                  </a:cubicBezTo>
                  <a:cubicBezTo>
                    <a:pt x="-100" y="14880"/>
                    <a:pt x="-100" y="12480"/>
                    <a:pt x="800" y="10080"/>
                  </a:cubicBezTo>
                  <a:cubicBezTo>
                    <a:pt x="1700" y="7680"/>
                    <a:pt x="3500" y="5280"/>
                    <a:pt x="5300" y="3360"/>
                  </a:cubicBezTo>
                  <a:cubicBezTo>
                    <a:pt x="7100" y="1440"/>
                    <a:pt x="8900" y="0"/>
                    <a:pt x="10700" y="0"/>
                  </a:cubicBezTo>
                  <a:cubicBezTo>
                    <a:pt x="12500" y="0"/>
                    <a:pt x="14300" y="1440"/>
                    <a:pt x="16100" y="5280"/>
                  </a:cubicBezTo>
                  <a:cubicBezTo>
                    <a:pt x="17900" y="9120"/>
                    <a:pt x="19700" y="15360"/>
                    <a:pt x="21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685332" y="6584950"/>
              <a:ext cx="266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3920282" y="6540500"/>
              <a:ext cx="8364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1580" y="0"/>
                  </a:moveTo>
                  <a:cubicBezTo>
                    <a:pt x="6849" y="1964"/>
                    <a:pt x="12117" y="3927"/>
                    <a:pt x="15805" y="6382"/>
                  </a:cubicBezTo>
                  <a:cubicBezTo>
                    <a:pt x="19493" y="8836"/>
                    <a:pt x="21600" y="11782"/>
                    <a:pt x="20546" y="14236"/>
                  </a:cubicBezTo>
                  <a:cubicBezTo>
                    <a:pt x="19493" y="16691"/>
                    <a:pt x="15278" y="18655"/>
                    <a:pt x="11327" y="19800"/>
                  </a:cubicBezTo>
                  <a:cubicBezTo>
                    <a:pt x="7376" y="20945"/>
                    <a:pt x="3688" y="212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098082" y="6559550"/>
              <a:ext cx="31751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864"/>
                    <a:pt x="8640" y="1728"/>
                    <a:pt x="11520" y="3744"/>
                  </a:cubicBezTo>
                  <a:cubicBezTo>
                    <a:pt x="14400" y="5760"/>
                    <a:pt x="15840" y="8928"/>
                    <a:pt x="15840" y="11856"/>
                  </a:cubicBezTo>
                  <a:cubicBezTo>
                    <a:pt x="15840" y="14784"/>
                    <a:pt x="14400" y="17472"/>
                    <a:pt x="15120" y="19056"/>
                  </a:cubicBezTo>
                  <a:cubicBezTo>
                    <a:pt x="15840" y="20640"/>
                    <a:pt x="18720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4203545" y="6743700"/>
              <a:ext cx="135838" cy="23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50" fill="norm" stroke="1" extrusionOk="0">
                  <a:moveTo>
                    <a:pt x="12354" y="5207"/>
                  </a:moveTo>
                  <a:cubicBezTo>
                    <a:pt x="12021" y="3857"/>
                    <a:pt x="11689" y="2507"/>
                    <a:pt x="10692" y="1929"/>
                  </a:cubicBezTo>
                  <a:cubicBezTo>
                    <a:pt x="9695" y="1350"/>
                    <a:pt x="8034" y="1543"/>
                    <a:pt x="6206" y="2893"/>
                  </a:cubicBezTo>
                  <a:cubicBezTo>
                    <a:pt x="4378" y="4243"/>
                    <a:pt x="2384" y="6750"/>
                    <a:pt x="1221" y="9739"/>
                  </a:cubicBezTo>
                  <a:cubicBezTo>
                    <a:pt x="58" y="12729"/>
                    <a:pt x="-274" y="16200"/>
                    <a:pt x="224" y="18321"/>
                  </a:cubicBezTo>
                  <a:cubicBezTo>
                    <a:pt x="723" y="20443"/>
                    <a:pt x="2052" y="21214"/>
                    <a:pt x="3548" y="21407"/>
                  </a:cubicBezTo>
                  <a:cubicBezTo>
                    <a:pt x="5043" y="21600"/>
                    <a:pt x="6704" y="21214"/>
                    <a:pt x="8864" y="18804"/>
                  </a:cubicBezTo>
                  <a:cubicBezTo>
                    <a:pt x="11024" y="16393"/>
                    <a:pt x="13683" y="11957"/>
                    <a:pt x="14846" y="8679"/>
                  </a:cubicBezTo>
                  <a:cubicBezTo>
                    <a:pt x="16009" y="5400"/>
                    <a:pt x="15677" y="3279"/>
                    <a:pt x="13683" y="1929"/>
                  </a:cubicBezTo>
                  <a:cubicBezTo>
                    <a:pt x="11689" y="579"/>
                    <a:pt x="8034" y="0"/>
                    <a:pt x="5541" y="0"/>
                  </a:cubicBezTo>
                  <a:cubicBezTo>
                    <a:pt x="3049" y="0"/>
                    <a:pt x="1720" y="579"/>
                    <a:pt x="1221" y="1832"/>
                  </a:cubicBezTo>
                  <a:cubicBezTo>
                    <a:pt x="723" y="3086"/>
                    <a:pt x="1055" y="5014"/>
                    <a:pt x="4544" y="6171"/>
                  </a:cubicBezTo>
                  <a:cubicBezTo>
                    <a:pt x="8034" y="7329"/>
                    <a:pt x="14680" y="7714"/>
                    <a:pt x="21326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377482" y="6680200"/>
              <a:ext cx="122557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600" fill="norm" stroke="1" extrusionOk="0">
                  <a:moveTo>
                    <a:pt x="0" y="0"/>
                  </a:moveTo>
                  <a:cubicBezTo>
                    <a:pt x="6728" y="3069"/>
                    <a:pt x="13456" y="6138"/>
                    <a:pt x="17174" y="8911"/>
                  </a:cubicBezTo>
                  <a:cubicBezTo>
                    <a:pt x="20892" y="11685"/>
                    <a:pt x="21600" y="14164"/>
                    <a:pt x="18767" y="16230"/>
                  </a:cubicBezTo>
                  <a:cubicBezTo>
                    <a:pt x="15934" y="18295"/>
                    <a:pt x="9561" y="19948"/>
                    <a:pt x="3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4694982" y="6969855"/>
              <a:ext cx="571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600" y="12582"/>
                    <a:pt x="3200" y="4867"/>
                    <a:pt x="6800" y="1782"/>
                  </a:cubicBezTo>
                  <a:cubicBezTo>
                    <a:pt x="10400" y="-1304"/>
                    <a:pt x="160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4929931" y="6627523"/>
              <a:ext cx="110468" cy="47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93" fill="norm" stroke="1" extrusionOk="0">
                  <a:moveTo>
                    <a:pt x="17117" y="3557"/>
                  </a:moveTo>
                  <a:cubicBezTo>
                    <a:pt x="18747" y="2786"/>
                    <a:pt x="20377" y="2014"/>
                    <a:pt x="20989" y="1388"/>
                  </a:cubicBezTo>
                  <a:cubicBezTo>
                    <a:pt x="21600" y="761"/>
                    <a:pt x="21192" y="279"/>
                    <a:pt x="19970" y="86"/>
                  </a:cubicBezTo>
                  <a:cubicBezTo>
                    <a:pt x="18747" y="-107"/>
                    <a:pt x="16709" y="-11"/>
                    <a:pt x="14264" y="761"/>
                  </a:cubicBezTo>
                  <a:cubicBezTo>
                    <a:pt x="11819" y="1532"/>
                    <a:pt x="8966" y="2979"/>
                    <a:pt x="6928" y="5245"/>
                  </a:cubicBezTo>
                  <a:cubicBezTo>
                    <a:pt x="4891" y="7511"/>
                    <a:pt x="3668" y="10597"/>
                    <a:pt x="3260" y="13248"/>
                  </a:cubicBezTo>
                  <a:cubicBezTo>
                    <a:pt x="2853" y="15900"/>
                    <a:pt x="3260" y="18118"/>
                    <a:pt x="2853" y="19420"/>
                  </a:cubicBezTo>
                  <a:cubicBezTo>
                    <a:pt x="2445" y="20722"/>
                    <a:pt x="1223" y="21107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4844937" y="6908800"/>
              <a:ext cx="211996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47" y="21600"/>
                  </a:moveTo>
                  <a:cubicBezTo>
                    <a:pt x="33" y="18720"/>
                    <a:pt x="-181" y="15840"/>
                    <a:pt x="247" y="13440"/>
                  </a:cubicBezTo>
                  <a:cubicBezTo>
                    <a:pt x="674" y="11040"/>
                    <a:pt x="1744" y="9120"/>
                    <a:pt x="5379" y="6960"/>
                  </a:cubicBezTo>
                  <a:cubicBezTo>
                    <a:pt x="9015" y="4800"/>
                    <a:pt x="15217" y="2400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5142957" y="6733432"/>
              <a:ext cx="129876" cy="33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44" fill="norm" stroke="1" extrusionOk="0">
                  <a:moveTo>
                    <a:pt x="21037" y="1882"/>
                  </a:moveTo>
                  <a:cubicBezTo>
                    <a:pt x="20694" y="1067"/>
                    <a:pt x="20351" y="252"/>
                    <a:pt x="19323" y="48"/>
                  </a:cubicBezTo>
                  <a:cubicBezTo>
                    <a:pt x="18294" y="-156"/>
                    <a:pt x="16580" y="252"/>
                    <a:pt x="13494" y="2086"/>
                  </a:cubicBezTo>
                  <a:cubicBezTo>
                    <a:pt x="10408" y="3919"/>
                    <a:pt x="5951" y="7180"/>
                    <a:pt x="3208" y="10169"/>
                  </a:cubicBezTo>
                  <a:cubicBezTo>
                    <a:pt x="466" y="13157"/>
                    <a:pt x="-563" y="15874"/>
                    <a:pt x="294" y="17708"/>
                  </a:cubicBezTo>
                  <a:cubicBezTo>
                    <a:pt x="1151" y="19542"/>
                    <a:pt x="3894" y="20493"/>
                    <a:pt x="6637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267119" y="6814005"/>
              <a:ext cx="234314" cy="25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085" fill="norm" stroke="1" extrusionOk="0">
                  <a:moveTo>
                    <a:pt x="15703" y="3680"/>
                  </a:moveTo>
                  <a:cubicBezTo>
                    <a:pt x="15509" y="2618"/>
                    <a:pt x="15314" y="1555"/>
                    <a:pt x="14730" y="847"/>
                  </a:cubicBezTo>
                  <a:cubicBezTo>
                    <a:pt x="14146" y="139"/>
                    <a:pt x="13173" y="-215"/>
                    <a:pt x="11811" y="139"/>
                  </a:cubicBezTo>
                  <a:cubicBezTo>
                    <a:pt x="10449" y="493"/>
                    <a:pt x="8698" y="1555"/>
                    <a:pt x="6655" y="4034"/>
                  </a:cubicBezTo>
                  <a:cubicBezTo>
                    <a:pt x="4611" y="6513"/>
                    <a:pt x="2276" y="10408"/>
                    <a:pt x="1109" y="12887"/>
                  </a:cubicBezTo>
                  <a:cubicBezTo>
                    <a:pt x="-59" y="15365"/>
                    <a:pt x="-59" y="16428"/>
                    <a:pt x="38" y="17490"/>
                  </a:cubicBezTo>
                  <a:cubicBezTo>
                    <a:pt x="136" y="18552"/>
                    <a:pt x="330" y="19615"/>
                    <a:pt x="1011" y="20323"/>
                  </a:cubicBezTo>
                  <a:cubicBezTo>
                    <a:pt x="1692" y="21031"/>
                    <a:pt x="2860" y="21385"/>
                    <a:pt x="5292" y="20765"/>
                  </a:cubicBezTo>
                  <a:cubicBezTo>
                    <a:pt x="7725" y="20146"/>
                    <a:pt x="11422" y="18552"/>
                    <a:pt x="13757" y="15808"/>
                  </a:cubicBezTo>
                  <a:cubicBezTo>
                    <a:pt x="16092" y="13064"/>
                    <a:pt x="17065" y="9169"/>
                    <a:pt x="16871" y="6336"/>
                  </a:cubicBezTo>
                  <a:cubicBezTo>
                    <a:pt x="16676" y="3503"/>
                    <a:pt x="15314" y="1733"/>
                    <a:pt x="13173" y="936"/>
                  </a:cubicBezTo>
                  <a:cubicBezTo>
                    <a:pt x="11033" y="139"/>
                    <a:pt x="8114" y="316"/>
                    <a:pt x="6363" y="847"/>
                  </a:cubicBezTo>
                  <a:cubicBezTo>
                    <a:pt x="4611" y="1378"/>
                    <a:pt x="4027" y="2264"/>
                    <a:pt x="3736" y="3149"/>
                  </a:cubicBezTo>
                  <a:cubicBezTo>
                    <a:pt x="3444" y="4034"/>
                    <a:pt x="3444" y="4919"/>
                    <a:pt x="3736" y="5716"/>
                  </a:cubicBezTo>
                  <a:cubicBezTo>
                    <a:pt x="4027" y="6513"/>
                    <a:pt x="4611" y="7221"/>
                    <a:pt x="7627" y="7752"/>
                  </a:cubicBezTo>
                  <a:cubicBezTo>
                    <a:pt x="10644" y="8283"/>
                    <a:pt x="16092" y="8637"/>
                    <a:pt x="21541" y="8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444281" y="6750050"/>
              <a:ext cx="156307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13642" y="0"/>
                  </a:moveTo>
                  <a:cubicBezTo>
                    <a:pt x="16484" y="2653"/>
                    <a:pt x="19326" y="5305"/>
                    <a:pt x="20463" y="7863"/>
                  </a:cubicBezTo>
                  <a:cubicBezTo>
                    <a:pt x="21600" y="10421"/>
                    <a:pt x="21032" y="12884"/>
                    <a:pt x="17337" y="15158"/>
                  </a:cubicBezTo>
                  <a:cubicBezTo>
                    <a:pt x="13642" y="17432"/>
                    <a:pt x="6821" y="195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7375107" y="2355350"/>
              <a:ext cx="164676" cy="36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05" fill="norm" stroke="1" extrusionOk="0">
                  <a:moveTo>
                    <a:pt x="775" y="17533"/>
                  </a:moveTo>
                  <a:cubicBezTo>
                    <a:pt x="775" y="18277"/>
                    <a:pt x="775" y="19022"/>
                    <a:pt x="636" y="19829"/>
                  </a:cubicBezTo>
                  <a:cubicBezTo>
                    <a:pt x="498" y="20636"/>
                    <a:pt x="221" y="21505"/>
                    <a:pt x="82" y="21505"/>
                  </a:cubicBezTo>
                  <a:cubicBezTo>
                    <a:pt x="-56" y="21505"/>
                    <a:pt x="-56" y="20636"/>
                    <a:pt x="359" y="18277"/>
                  </a:cubicBezTo>
                  <a:cubicBezTo>
                    <a:pt x="775" y="15919"/>
                    <a:pt x="1606" y="12071"/>
                    <a:pt x="2852" y="8967"/>
                  </a:cubicBezTo>
                  <a:cubicBezTo>
                    <a:pt x="4098" y="5864"/>
                    <a:pt x="5759" y="3505"/>
                    <a:pt x="7006" y="2077"/>
                  </a:cubicBezTo>
                  <a:cubicBezTo>
                    <a:pt x="8252" y="650"/>
                    <a:pt x="9082" y="153"/>
                    <a:pt x="10190" y="29"/>
                  </a:cubicBezTo>
                  <a:cubicBezTo>
                    <a:pt x="11298" y="-95"/>
                    <a:pt x="12682" y="153"/>
                    <a:pt x="13929" y="1208"/>
                  </a:cubicBezTo>
                  <a:cubicBezTo>
                    <a:pt x="15175" y="2264"/>
                    <a:pt x="16282" y="4126"/>
                    <a:pt x="16836" y="6671"/>
                  </a:cubicBezTo>
                  <a:cubicBezTo>
                    <a:pt x="17390" y="9215"/>
                    <a:pt x="17390" y="12443"/>
                    <a:pt x="17252" y="14367"/>
                  </a:cubicBezTo>
                  <a:cubicBezTo>
                    <a:pt x="17113" y="16291"/>
                    <a:pt x="16836" y="16912"/>
                    <a:pt x="16144" y="17408"/>
                  </a:cubicBezTo>
                  <a:cubicBezTo>
                    <a:pt x="15452" y="17905"/>
                    <a:pt x="14344" y="18277"/>
                    <a:pt x="13098" y="18277"/>
                  </a:cubicBezTo>
                  <a:cubicBezTo>
                    <a:pt x="11852" y="18277"/>
                    <a:pt x="10467" y="17905"/>
                    <a:pt x="8667" y="17471"/>
                  </a:cubicBezTo>
                  <a:cubicBezTo>
                    <a:pt x="6867" y="17036"/>
                    <a:pt x="4652" y="16539"/>
                    <a:pt x="2990" y="16105"/>
                  </a:cubicBezTo>
                  <a:cubicBezTo>
                    <a:pt x="1329" y="15671"/>
                    <a:pt x="221" y="15298"/>
                    <a:pt x="82" y="14864"/>
                  </a:cubicBezTo>
                  <a:cubicBezTo>
                    <a:pt x="-56" y="14429"/>
                    <a:pt x="775" y="13933"/>
                    <a:pt x="4513" y="13250"/>
                  </a:cubicBezTo>
                  <a:cubicBezTo>
                    <a:pt x="8252" y="12567"/>
                    <a:pt x="14898" y="11698"/>
                    <a:pt x="21544" y="1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7603281" y="2476500"/>
              <a:ext cx="254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228"/>
                    <a:pt x="0" y="6455"/>
                    <a:pt x="3600" y="10055"/>
                  </a:cubicBezTo>
                  <a:cubicBezTo>
                    <a:pt x="7200" y="13655"/>
                    <a:pt x="14400" y="176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7647731" y="2434731"/>
              <a:ext cx="57151" cy="20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2415"/>
                  </a:moveTo>
                  <a:cubicBezTo>
                    <a:pt x="0" y="1065"/>
                    <a:pt x="0" y="-285"/>
                    <a:pt x="1200" y="52"/>
                  </a:cubicBezTo>
                  <a:cubicBezTo>
                    <a:pt x="2400" y="390"/>
                    <a:pt x="4800" y="2415"/>
                    <a:pt x="7600" y="5453"/>
                  </a:cubicBezTo>
                  <a:cubicBezTo>
                    <a:pt x="10400" y="8490"/>
                    <a:pt x="13600" y="12540"/>
                    <a:pt x="16000" y="15352"/>
                  </a:cubicBezTo>
                  <a:cubicBezTo>
                    <a:pt x="18400" y="18165"/>
                    <a:pt x="20000" y="19740"/>
                    <a:pt x="21600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8102920" y="2432728"/>
              <a:ext cx="268713" cy="26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02" fill="norm" stroke="1" extrusionOk="0">
                  <a:moveTo>
                    <a:pt x="8260" y="18460"/>
                  </a:moveTo>
                  <a:cubicBezTo>
                    <a:pt x="7754" y="17774"/>
                    <a:pt x="7248" y="17088"/>
                    <a:pt x="6742" y="16403"/>
                  </a:cubicBezTo>
                  <a:cubicBezTo>
                    <a:pt x="6235" y="15717"/>
                    <a:pt x="5729" y="15031"/>
                    <a:pt x="4632" y="15374"/>
                  </a:cubicBezTo>
                  <a:cubicBezTo>
                    <a:pt x="3535" y="15717"/>
                    <a:pt x="1848" y="17088"/>
                    <a:pt x="920" y="18288"/>
                  </a:cubicBezTo>
                  <a:cubicBezTo>
                    <a:pt x="-8" y="19488"/>
                    <a:pt x="-177" y="20517"/>
                    <a:pt x="160" y="20945"/>
                  </a:cubicBezTo>
                  <a:cubicBezTo>
                    <a:pt x="498" y="21374"/>
                    <a:pt x="1342" y="21203"/>
                    <a:pt x="2101" y="20860"/>
                  </a:cubicBezTo>
                  <a:cubicBezTo>
                    <a:pt x="2860" y="20517"/>
                    <a:pt x="3535" y="20003"/>
                    <a:pt x="4464" y="20174"/>
                  </a:cubicBezTo>
                  <a:cubicBezTo>
                    <a:pt x="5392" y="20345"/>
                    <a:pt x="6573" y="21203"/>
                    <a:pt x="7754" y="21203"/>
                  </a:cubicBezTo>
                  <a:cubicBezTo>
                    <a:pt x="8935" y="21203"/>
                    <a:pt x="10117" y="20345"/>
                    <a:pt x="11635" y="17860"/>
                  </a:cubicBezTo>
                  <a:cubicBezTo>
                    <a:pt x="13154" y="15374"/>
                    <a:pt x="15010" y="11260"/>
                    <a:pt x="16107" y="8688"/>
                  </a:cubicBezTo>
                  <a:cubicBezTo>
                    <a:pt x="17204" y="6117"/>
                    <a:pt x="17542" y="5088"/>
                    <a:pt x="17964" y="3631"/>
                  </a:cubicBezTo>
                  <a:cubicBezTo>
                    <a:pt x="18386" y="2174"/>
                    <a:pt x="18892" y="288"/>
                    <a:pt x="18892" y="31"/>
                  </a:cubicBezTo>
                  <a:cubicBezTo>
                    <a:pt x="18892" y="-226"/>
                    <a:pt x="18386" y="1145"/>
                    <a:pt x="17710" y="3545"/>
                  </a:cubicBezTo>
                  <a:cubicBezTo>
                    <a:pt x="17035" y="5945"/>
                    <a:pt x="16192" y="9374"/>
                    <a:pt x="15770" y="11688"/>
                  </a:cubicBezTo>
                  <a:cubicBezTo>
                    <a:pt x="15348" y="14003"/>
                    <a:pt x="15348" y="15203"/>
                    <a:pt x="16361" y="16145"/>
                  </a:cubicBezTo>
                  <a:cubicBezTo>
                    <a:pt x="17373" y="17088"/>
                    <a:pt x="19398" y="17774"/>
                    <a:pt x="21423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8276381" y="255270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840"/>
                    <a:pt x="4800" y="10080"/>
                    <a:pt x="8400" y="6480"/>
                  </a:cubicBezTo>
                  <a:cubicBezTo>
                    <a:pt x="12000" y="2880"/>
                    <a:pt x="16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8724389" y="2587369"/>
              <a:ext cx="109239" cy="9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974" fill="norm" stroke="1" extrusionOk="0">
                  <a:moveTo>
                    <a:pt x="10328" y="3429"/>
                  </a:moveTo>
                  <a:cubicBezTo>
                    <a:pt x="7883" y="3879"/>
                    <a:pt x="5438" y="4329"/>
                    <a:pt x="3604" y="6354"/>
                  </a:cubicBezTo>
                  <a:cubicBezTo>
                    <a:pt x="1770" y="8379"/>
                    <a:pt x="547" y="11979"/>
                    <a:pt x="140" y="14904"/>
                  </a:cubicBezTo>
                  <a:cubicBezTo>
                    <a:pt x="-268" y="17829"/>
                    <a:pt x="140" y="20079"/>
                    <a:pt x="2381" y="20754"/>
                  </a:cubicBezTo>
                  <a:cubicBezTo>
                    <a:pt x="4623" y="21429"/>
                    <a:pt x="8698" y="20529"/>
                    <a:pt x="12162" y="18279"/>
                  </a:cubicBezTo>
                  <a:cubicBezTo>
                    <a:pt x="15626" y="16029"/>
                    <a:pt x="18479" y="12429"/>
                    <a:pt x="19906" y="9279"/>
                  </a:cubicBezTo>
                  <a:cubicBezTo>
                    <a:pt x="21332" y="6129"/>
                    <a:pt x="21332" y="3429"/>
                    <a:pt x="20313" y="1854"/>
                  </a:cubicBezTo>
                  <a:cubicBezTo>
                    <a:pt x="19294" y="279"/>
                    <a:pt x="17257" y="-171"/>
                    <a:pt x="15219" y="54"/>
                  </a:cubicBezTo>
                  <a:cubicBezTo>
                    <a:pt x="13181" y="279"/>
                    <a:pt x="11143" y="1179"/>
                    <a:pt x="9106" y="2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8841531" y="2552700"/>
              <a:ext cx="133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71" y="1029"/>
                    <a:pt x="2743" y="2057"/>
                    <a:pt x="3600" y="5314"/>
                  </a:cubicBezTo>
                  <a:cubicBezTo>
                    <a:pt x="4457" y="8571"/>
                    <a:pt x="4800" y="14057"/>
                    <a:pt x="5486" y="14743"/>
                  </a:cubicBezTo>
                  <a:cubicBezTo>
                    <a:pt x="6171" y="15429"/>
                    <a:pt x="7200" y="11314"/>
                    <a:pt x="8914" y="8571"/>
                  </a:cubicBezTo>
                  <a:cubicBezTo>
                    <a:pt x="10629" y="5829"/>
                    <a:pt x="13029" y="4457"/>
                    <a:pt x="14743" y="4457"/>
                  </a:cubicBezTo>
                  <a:cubicBezTo>
                    <a:pt x="16457" y="4457"/>
                    <a:pt x="17486" y="5829"/>
                    <a:pt x="18514" y="8914"/>
                  </a:cubicBezTo>
                  <a:cubicBezTo>
                    <a:pt x="19543" y="12000"/>
                    <a:pt x="20571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9008712" y="2574836"/>
              <a:ext cx="347170" cy="14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55" fill="norm" stroke="1" extrusionOk="0">
                  <a:moveTo>
                    <a:pt x="3406" y="3349"/>
                  </a:moveTo>
                  <a:cubicBezTo>
                    <a:pt x="3406" y="1761"/>
                    <a:pt x="3406" y="173"/>
                    <a:pt x="3078" y="14"/>
                  </a:cubicBezTo>
                  <a:cubicBezTo>
                    <a:pt x="2751" y="-145"/>
                    <a:pt x="2096" y="1126"/>
                    <a:pt x="1507" y="3190"/>
                  </a:cubicBezTo>
                  <a:cubicBezTo>
                    <a:pt x="918" y="5255"/>
                    <a:pt x="395" y="8114"/>
                    <a:pt x="133" y="10655"/>
                  </a:cubicBezTo>
                  <a:cubicBezTo>
                    <a:pt x="-129" y="13196"/>
                    <a:pt x="-129" y="15420"/>
                    <a:pt x="1311" y="16531"/>
                  </a:cubicBezTo>
                  <a:cubicBezTo>
                    <a:pt x="2751" y="17643"/>
                    <a:pt x="5631" y="17643"/>
                    <a:pt x="7791" y="16055"/>
                  </a:cubicBezTo>
                  <a:cubicBezTo>
                    <a:pt x="9951" y="14467"/>
                    <a:pt x="11391" y="11290"/>
                    <a:pt x="12111" y="8908"/>
                  </a:cubicBezTo>
                  <a:cubicBezTo>
                    <a:pt x="12831" y="6526"/>
                    <a:pt x="12831" y="4937"/>
                    <a:pt x="12307" y="4143"/>
                  </a:cubicBezTo>
                  <a:cubicBezTo>
                    <a:pt x="11784" y="3349"/>
                    <a:pt x="10736" y="3349"/>
                    <a:pt x="9886" y="3667"/>
                  </a:cubicBezTo>
                  <a:cubicBezTo>
                    <a:pt x="9035" y="3984"/>
                    <a:pt x="8380" y="4620"/>
                    <a:pt x="7856" y="5731"/>
                  </a:cubicBezTo>
                  <a:cubicBezTo>
                    <a:pt x="7333" y="6843"/>
                    <a:pt x="6940" y="8431"/>
                    <a:pt x="7006" y="10020"/>
                  </a:cubicBezTo>
                  <a:cubicBezTo>
                    <a:pt x="7071" y="11608"/>
                    <a:pt x="7595" y="13196"/>
                    <a:pt x="9755" y="14943"/>
                  </a:cubicBezTo>
                  <a:cubicBezTo>
                    <a:pt x="11915" y="16690"/>
                    <a:pt x="15711" y="18596"/>
                    <a:pt x="17936" y="19708"/>
                  </a:cubicBezTo>
                  <a:cubicBezTo>
                    <a:pt x="20162" y="20820"/>
                    <a:pt x="20816" y="21137"/>
                    <a:pt x="21471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7336581" y="2825750"/>
              <a:ext cx="162673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0" y="21600"/>
                  </a:moveTo>
                  <a:cubicBezTo>
                    <a:pt x="534" y="17486"/>
                    <a:pt x="1067" y="13371"/>
                    <a:pt x="1826" y="11829"/>
                  </a:cubicBezTo>
                  <a:cubicBezTo>
                    <a:pt x="2584" y="10286"/>
                    <a:pt x="3567" y="11314"/>
                    <a:pt x="4607" y="11314"/>
                  </a:cubicBezTo>
                  <a:cubicBezTo>
                    <a:pt x="5646" y="11314"/>
                    <a:pt x="6741" y="10286"/>
                    <a:pt x="7823" y="9771"/>
                  </a:cubicBezTo>
                  <a:cubicBezTo>
                    <a:pt x="8904" y="9257"/>
                    <a:pt x="9971" y="9257"/>
                    <a:pt x="11123" y="8229"/>
                  </a:cubicBezTo>
                  <a:cubicBezTo>
                    <a:pt x="12275" y="7200"/>
                    <a:pt x="13511" y="5143"/>
                    <a:pt x="14690" y="4114"/>
                  </a:cubicBezTo>
                  <a:cubicBezTo>
                    <a:pt x="15870" y="3086"/>
                    <a:pt x="16993" y="3086"/>
                    <a:pt x="18089" y="3600"/>
                  </a:cubicBezTo>
                  <a:cubicBezTo>
                    <a:pt x="19184" y="4114"/>
                    <a:pt x="20252" y="5143"/>
                    <a:pt x="20856" y="5657"/>
                  </a:cubicBezTo>
                  <a:cubicBezTo>
                    <a:pt x="21460" y="6171"/>
                    <a:pt x="21600" y="6171"/>
                    <a:pt x="21586" y="5143"/>
                  </a:cubicBezTo>
                  <a:cubicBezTo>
                    <a:pt x="21572" y="4114"/>
                    <a:pt x="21403" y="2057"/>
                    <a:pt x="20828" y="1029"/>
                  </a:cubicBezTo>
                  <a:cubicBezTo>
                    <a:pt x="20252" y="0"/>
                    <a:pt x="19269" y="0"/>
                    <a:pt x="18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7634981" y="2883842"/>
              <a:ext cx="1320852" cy="71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0939" fill="norm" stroke="1" extrusionOk="0">
                  <a:moveTo>
                    <a:pt x="104" y="5279"/>
                  </a:moveTo>
                  <a:cubicBezTo>
                    <a:pt x="35" y="8982"/>
                    <a:pt x="-34" y="12685"/>
                    <a:pt x="18" y="15462"/>
                  </a:cubicBezTo>
                  <a:cubicBezTo>
                    <a:pt x="70" y="18239"/>
                    <a:pt x="242" y="20091"/>
                    <a:pt x="830" y="20708"/>
                  </a:cubicBezTo>
                  <a:cubicBezTo>
                    <a:pt x="1418" y="21325"/>
                    <a:pt x="2420" y="20708"/>
                    <a:pt x="3526" y="18856"/>
                  </a:cubicBezTo>
                  <a:cubicBezTo>
                    <a:pt x="4632" y="17005"/>
                    <a:pt x="5841" y="13919"/>
                    <a:pt x="7051" y="11142"/>
                  </a:cubicBezTo>
                  <a:cubicBezTo>
                    <a:pt x="8260" y="8365"/>
                    <a:pt x="9470" y="5896"/>
                    <a:pt x="10749" y="3736"/>
                  </a:cubicBezTo>
                  <a:cubicBezTo>
                    <a:pt x="12027" y="1576"/>
                    <a:pt x="13375" y="-275"/>
                    <a:pt x="14896" y="34"/>
                  </a:cubicBezTo>
                  <a:cubicBezTo>
                    <a:pt x="16417" y="342"/>
                    <a:pt x="18110" y="2811"/>
                    <a:pt x="19250" y="5279"/>
                  </a:cubicBezTo>
                  <a:cubicBezTo>
                    <a:pt x="20391" y="7748"/>
                    <a:pt x="20978" y="10216"/>
                    <a:pt x="21566" y="12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7175516" y="3189350"/>
              <a:ext cx="313467" cy="40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29" fill="norm" stroke="1" extrusionOk="0">
                  <a:moveTo>
                    <a:pt x="14946" y="5957"/>
                  </a:moveTo>
                  <a:cubicBezTo>
                    <a:pt x="14946" y="4837"/>
                    <a:pt x="14946" y="3718"/>
                    <a:pt x="14438" y="2711"/>
                  </a:cubicBezTo>
                  <a:cubicBezTo>
                    <a:pt x="13931" y="1704"/>
                    <a:pt x="12916" y="808"/>
                    <a:pt x="12046" y="361"/>
                  </a:cubicBezTo>
                  <a:cubicBezTo>
                    <a:pt x="11176" y="-87"/>
                    <a:pt x="10452" y="-87"/>
                    <a:pt x="9872" y="193"/>
                  </a:cubicBezTo>
                  <a:cubicBezTo>
                    <a:pt x="9292" y="473"/>
                    <a:pt x="8857" y="1032"/>
                    <a:pt x="8350" y="2767"/>
                  </a:cubicBezTo>
                  <a:cubicBezTo>
                    <a:pt x="7842" y="4502"/>
                    <a:pt x="7262" y="7411"/>
                    <a:pt x="7480" y="10265"/>
                  </a:cubicBezTo>
                  <a:cubicBezTo>
                    <a:pt x="7697" y="13119"/>
                    <a:pt x="8712" y="15917"/>
                    <a:pt x="9292" y="17596"/>
                  </a:cubicBezTo>
                  <a:cubicBezTo>
                    <a:pt x="9872" y="19275"/>
                    <a:pt x="10017" y="19834"/>
                    <a:pt x="9799" y="20338"/>
                  </a:cubicBezTo>
                  <a:cubicBezTo>
                    <a:pt x="9582" y="20841"/>
                    <a:pt x="9002" y="21289"/>
                    <a:pt x="8350" y="21401"/>
                  </a:cubicBezTo>
                  <a:cubicBezTo>
                    <a:pt x="7697" y="21513"/>
                    <a:pt x="6972" y="21289"/>
                    <a:pt x="5595" y="20674"/>
                  </a:cubicBezTo>
                  <a:cubicBezTo>
                    <a:pt x="4218" y="20058"/>
                    <a:pt x="2188" y="19051"/>
                    <a:pt x="1101" y="18267"/>
                  </a:cubicBezTo>
                  <a:cubicBezTo>
                    <a:pt x="14" y="17484"/>
                    <a:pt x="-131" y="16924"/>
                    <a:pt x="86" y="16477"/>
                  </a:cubicBezTo>
                  <a:cubicBezTo>
                    <a:pt x="304" y="16029"/>
                    <a:pt x="884" y="15693"/>
                    <a:pt x="3493" y="15078"/>
                  </a:cubicBezTo>
                  <a:cubicBezTo>
                    <a:pt x="6103" y="14462"/>
                    <a:pt x="10741" y="13567"/>
                    <a:pt x="14076" y="12951"/>
                  </a:cubicBezTo>
                  <a:cubicBezTo>
                    <a:pt x="17410" y="12336"/>
                    <a:pt x="19439" y="12000"/>
                    <a:pt x="21469" y="11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7496487" y="3227506"/>
              <a:ext cx="113145" cy="3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08" fill="norm" stroke="1" extrusionOk="0">
                  <a:moveTo>
                    <a:pt x="21382" y="2308"/>
                  </a:moveTo>
                  <a:cubicBezTo>
                    <a:pt x="20982" y="1737"/>
                    <a:pt x="20582" y="1165"/>
                    <a:pt x="19582" y="708"/>
                  </a:cubicBezTo>
                  <a:cubicBezTo>
                    <a:pt x="18582" y="251"/>
                    <a:pt x="16982" y="-92"/>
                    <a:pt x="15382" y="22"/>
                  </a:cubicBezTo>
                  <a:cubicBezTo>
                    <a:pt x="13782" y="137"/>
                    <a:pt x="12182" y="708"/>
                    <a:pt x="9982" y="1965"/>
                  </a:cubicBezTo>
                  <a:cubicBezTo>
                    <a:pt x="7782" y="3222"/>
                    <a:pt x="4982" y="5165"/>
                    <a:pt x="3182" y="7908"/>
                  </a:cubicBezTo>
                  <a:cubicBezTo>
                    <a:pt x="1382" y="10651"/>
                    <a:pt x="582" y="14194"/>
                    <a:pt x="182" y="16365"/>
                  </a:cubicBezTo>
                  <a:cubicBezTo>
                    <a:pt x="-218" y="18537"/>
                    <a:pt x="-218" y="19337"/>
                    <a:pt x="2982" y="19965"/>
                  </a:cubicBezTo>
                  <a:cubicBezTo>
                    <a:pt x="6182" y="20594"/>
                    <a:pt x="12582" y="21051"/>
                    <a:pt x="18982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Shape"/>
            <p:cNvSpPr/>
            <p:nvPr/>
          </p:nvSpPr>
          <p:spPr>
            <a:xfrm>
              <a:off x="7687356" y="3323887"/>
              <a:ext cx="163577" cy="2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90" fill="norm" stroke="1" extrusionOk="0">
                  <a:moveTo>
                    <a:pt x="21401" y="4016"/>
                  </a:moveTo>
                  <a:cubicBezTo>
                    <a:pt x="20847" y="2607"/>
                    <a:pt x="20293" y="1199"/>
                    <a:pt x="19324" y="494"/>
                  </a:cubicBezTo>
                  <a:cubicBezTo>
                    <a:pt x="18355" y="-210"/>
                    <a:pt x="16970" y="-210"/>
                    <a:pt x="14893" y="807"/>
                  </a:cubicBezTo>
                  <a:cubicBezTo>
                    <a:pt x="12816" y="1825"/>
                    <a:pt x="10047" y="3860"/>
                    <a:pt x="7416" y="6677"/>
                  </a:cubicBezTo>
                  <a:cubicBezTo>
                    <a:pt x="4786" y="9494"/>
                    <a:pt x="2293" y="13094"/>
                    <a:pt x="1047" y="15520"/>
                  </a:cubicBezTo>
                  <a:cubicBezTo>
                    <a:pt x="-199" y="17947"/>
                    <a:pt x="-199" y="19199"/>
                    <a:pt x="355" y="20060"/>
                  </a:cubicBezTo>
                  <a:cubicBezTo>
                    <a:pt x="909" y="20920"/>
                    <a:pt x="2016" y="21390"/>
                    <a:pt x="3955" y="21390"/>
                  </a:cubicBezTo>
                  <a:cubicBezTo>
                    <a:pt x="5893" y="21390"/>
                    <a:pt x="8663" y="20920"/>
                    <a:pt x="11847" y="19120"/>
                  </a:cubicBezTo>
                  <a:cubicBezTo>
                    <a:pt x="15032" y="17320"/>
                    <a:pt x="18632" y="14190"/>
                    <a:pt x="20016" y="11216"/>
                  </a:cubicBezTo>
                  <a:cubicBezTo>
                    <a:pt x="21401" y="8242"/>
                    <a:pt x="20570" y="5425"/>
                    <a:pt x="18355" y="3781"/>
                  </a:cubicBezTo>
                  <a:cubicBezTo>
                    <a:pt x="16139" y="2138"/>
                    <a:pt x="12539" y="1668"/>
                    <a:pt x="10047" y="1433"/>
                  </a:cubicBezTo>
                  <a:cubicBezTo>
                    <a:pt x="7555" y="1199"/>
                    <a:pt x="6170" y="1199"/>
                    <a:pt x="5201" y="1590"/>
                  </a:cubicBezTo>
                  <a:cubicBezTo>
                    <a:pt x="4232" y="1981"/>
                    <a:pt x="3678" y="2764"/>
                    <a:pt x="4509" y="3312"/>
                  </a:cubicBezTo>
                  <a:cubicBezTo>
                    <a:pt x="5339" y="3860"/>
                    <a:pt x="7555" y="4173"/>
                    <a:pt x="10601" y="4251"/>
                  </a:cubicBezTo>
                  <a:cubicBezTo>
                    <a:pt x="13647" y="4329"/>
                    <a:pt x="17524" y="4173"/>
                    <a:pt x="21401" y="4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8018148" y="3168650"/>
              <a:ext cx="16935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2880"/>
                    <a:pt x="0" y="5760"/>
                    <a:pt x="0" y="8680"/>
                  </a:cubicBezTo>
                  <a:cubicBezTo>
                    <a:pt x="0" y="11600"/>
                    <a:pt x="2700" y="14560"/>
                    <a:pt x="6750" y="16720"/>
                  </a:cubicBezTo>
                  <a:cubicBezTo>
                    <a:pt x="10800" y="18880"/>
                    <a:pt x="16200" y="20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8320831" y="3374504"/>
              <a:ext cx="234951" cy="27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290"/>
                  </a:moveTo>
                  <a:cubicBezTo>
                    <a:pt x="1168" y="-43"/>
                    <a:pt x="2335" y="-375"/>
                    <a:pt x="3989" y="1037"/>
                  </a:cubicBezTo>
                  <a:cubicBezTo>
                    <a:pt x="5643" y="2450"/>
                    <a:pt x="7784" y="5607"/>
                    <a:pt x="10411" y="9013"/>
                  </a:cubicBezTo>
                  <a:cubicBezTo>
                    <a:pt x="13038" y="12419"/>
                    <a:pt x="16151" y="16074"/>
                    <a:pt x="18097" y="18151"/>
                  </a:cubicBezTo>
                  <a:cubicBezTo>
                    <a:pt x="20043" y="20228"/>
                    <a:pt x="20822" y="20727"/>
                    <a:pt x="21600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8417729" y="3371850"/>
              <a:ext cx="138053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1345" y="0"/>
                  </a:moveTo>
                  <a:cubicBezTo>
                    <a:pt x="17745" y="1986"/>
                    <a:pt x="14145" y="3972"/>
                    <a:pt x="10545" y="7014"/>
                  </a:cubicBezTo>
                  <a:cubicBezTo>
                    <a:pt x="6945" y="10055"/>
                    <a:pt x="3345" y="14152"/>
                    <a:pt x="1545" y="16572"/>
                  </a:cubicBezTo>
                  <a:cubicBezTo>
                    <a:pt x="-255" y="18993"/>
                    <a:pt x="-255" y="19738"/>
                    <a:pt x="400" y="20297"/>
                  </a:cubicBezTo>
                  <a:cubicBezTo>
                    <a:pt x="1054" y="20855"/>
                    <a:pt x="2363" y="21228"/>
                    <a:pt x="36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8597337" y="3579170"/>
              <a:ext cx="104496" cy="12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70" fill="norm" stroke="1" extrusionOk="0">
                  <a:moveTo>
                    <a:pt x="4479" y="4547"/>
                  </a:moveTo>
                  <a:cubicBezTo>
                    <a:pt x="4047" y="6289"/>
                    <a:pt x="3615" y="8031"/>
                    <a:pt x="2751" y="10470"/>
                  </a:cubicBezTo>
                  <a:cubicBezTo>
                    <a:pt x="1887" y="12909"/>
                    <a:pt x="591" y="16044"/>
                    <a:pt x="159" y="16741"/>
                  </a:cubicBezTo>
                  <a:cubicBezTo>
                    <a:pt x="-273" y="17438"/>
                    <a:pt x="159" y="15696"/>
                    <a:pt x="1671" y="13083"/>
                  </a:cubicBezTo>
                  <a:cubicBezTo>
                    <a:pt x="3183" y="10470"/>
                    <a:pt x="5775" y="6986"/>
                    <a:pt x="7935" y="4547"/>
                  </a:cubicBezTo>
                  <a:cubicBezTo>
                    <a:pt x="10095" y="2109"/>
                    <a:pt x="11823" y="715"/>
                    <a:pt x="13767" y="193"/>
                  </a:cubicBezTo>
                  <a:cubicBezTo>
                    <a:pt x="15711" y="-330"/>
                    <a:pt x="17871" y="18"/>
                    <a:pt x="19167" y="3676"/>
                  </a:cubicBezTo>
                  <a:cubicBezTo>
                    <a:pt x="20463" y="7335"/>
                    <a:pt x="20895" y="14302"/>
                    <a:pt x="21327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8778031" y="3636105"/>
              <a:ext cx="1460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817" y="12582"/>
                    <a:pt x="5635" y="4867"/>
                    <a:pt x="9235" y="1782"/>
                  </a:cubicBezTo>
                  <a:cubicBezTo>
                    <a:pt x="12835" y="-1304"/>
                    <a:pt x="1721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8841531" y="3575050"/>
              <a:ext cx="317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9006631" y="3606800"/>
              <a:ext cx="1" cy="1778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8377981" y="3269027"/>
              <a:ext cx="463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2860" y="4868"/>
                    <a:pt x="5721" y="-1303"/>
                    <a:pt x="9321" y="240"/>
                  </a:cubicBezTo>
                  <a:cubicBezTo>
                    <a:pt x="12921" y="1783"/>
                    <a:pt x="172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8834598" y="3201341"/>
              <a:ext cx="129606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472" fill="norm" stroke="1" extrusionOk="0">
                  <a:moveTo>
                    <a:pt x="2085" y="1600"/>
                  </a:moveTo>
                  <a:cubicBezTo>
                    <a:pt x="756" y="736"/>
                    <a:pt x="-573" y="-128"/>
                    <a:pt x="258" y="16"/>
                  </a:cubicBezTo>
                  <a:cubicBezTo>
                    <a:pt x="1089" y="160"/>
                    <a:pt x="4079" y="1312"/>
                    <a:pt x="7569" y="3040"/>
                  </a:cubicBezTo>
                  <a:cubicBezTo>
                    <a:pt x="11058" y="4768"/>
                    <a:pt x="15045" y="7072"/>
                    <a:pt x="17538" y="8944"/>
                  </a:cubicBezTo>
                  <a:cubicBezTo>
                    <a:pt x="20030" y="10816"/>
                    <a:pt x="21027" y="12256"/>
                    <a:pt x="19864" y="14272"/>
                  </a:cubicBezTo>
                  <a:cubicBezTo>
                    <a:pt x="18701" y="16288"/>
                    <a:pt x="15378" y="18880"/>
                    <a:pt x="12055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9127281" y="3295650"/>
              <a:ext cx="125797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2090" y="0"/>
                  </a:moveTo>
                  <a:cubicBezTo>
                    <a:pt x="4529" y="0"/>
                    <a:pt x="6968" y="0"/>
                    <a:pt x="9406" y="600"/>
                  </a:cubicBezTo>
                  <a:cubicBezTo>
                    <a:pt x="11845" y="1200"/>
                    <a:pt x="14284" y="2400"/>
                    <a:pt x="16723" y="4400"/>
                  </a:cubicBezTo>
                  <a:cubicBezTo>
                    <a:pt x="19161" y="6400"/>
                    <a:pt x="21600" y="9200"/>
                    <a:pt x="20381" y="12000"/>
                  </a:cubicBezTo>
                  <a:cubicBezTo>
                    <a:pt x="19161" y="14800"/>
                    <a:pt x="14284" y="17600"/>
                    <a:pt x="10277" y="19200"/>
                  </a:cubicBezTo>
                  <a:cubicBezTo>
                    <a:pt x="6271" y="20800"/>
                    <a:pt x="3135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9520981" y="3370718"/>
              <a:ext cx="311151" cy="39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17192" y="2834"/>
                  </a:moveTo>
                  <a:cubicBezTo>
                    <a:pt x="17339" y="2256"/>
                    <a:pt x="17486" y="1679"/>
                    <a:pt x="17706" y="1101"/>
                  </a:cubicBezTo>
                  <a:cubicBezTo>
                    <a:pt x="17927" y="524"/>
                    <a:pt x="18220" y="-54"/>
                    <a:pt x="18441" y="4"/>
                  </a:cubicBezTo>
                  <a:cubicBezTo>
                    <a:pt x="18661" y="62"/>
                    <a:pt x="18808" y="755"/>
                    <a:pt x="18220" y="2660"/>
                  </a:cubicBezTo>
                  <a:cubicBezTo>
                    <a:pt x="17633" y="4566"/>
                    <a:pt x="16310" y="7685"/>
                    <a:pt x="14327" y="10226"/>
                  </a:cubicBezTo>
                  <a:cubicBezTo>
                    <a:pt x="12343" y="12767"/>
                    <a:pt x="9698" y="14731"/>
                    <a:pt x="7494" y="15828"/>
                  </a:cubicBezTo>
                  <a:cubicBezTo>
                    <a:pt x="5290" y="16926"/>
                    <a:pt x="3527" y="17157"/>
                    <a:pt x="2204" y="16752"/>
                  </a:cubicBezTo>
                  <a:cubicBezTo>
                    <a:pt x="882" y="16348"/>
                    <a:pt x="0" y="15309"/>
                    <a:pt x="0" y="14211"/>
                  </a:cubicBezTo>
                  <a:cubicBezTo>
                    <a:pt x="0" y="13114"/>
                    <a:pt x="882" y="11959"/>
                    <a:pt x="2424" y="11266"/>
                  </a:cubicBezTo>
                  <a:cubicBezTo>
                    <a:pt x="3967" y="10573"/>
                    <a:pt x="6171" y="10342"/>
                    <a:pt x="8449" y="10977"/>
                  </a:cubicBezTo>
                  <a:cubicBezTo>
                    <a:pt x="10727" y="11612"/>
                    <a:pt x="13078" y="13114"/>
                    <a:pt x="15282" y="15020"/>
                  </a:cubicBezTo>
                  <a:cubicBezTo>
                    <a:pt x="17486" y="16926"/>
                    <a:pt x="19543" y="19236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10079781" y="3316515"/>
              <a:ext cx="137585" cy="49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0935" y="5937"/>
                  </a:moveTo>
                  <a:cubicBezTo>
                    <a:pt x="21268" y="4388"/>
                    <a:pt x="21600" y="2838"/>
                    <a:pt x="21600" y="1836"/>
                  </a:cubicBezTo>
                  <a:cubicBezTo>
                    <a:pt x="21600" y="833"/>
                    <a:pt x="21268" y="378"/>
                    <a:pt x="20271" y="150"/>
                  </a:cubicBezTo>
                  <a:cubicBezTo>
                    <a:pt x="19274" y="-78"/>
                    <a:pt x="17612" y="-78"/>
                    <a:pt x="15951" y="378"/>
                  </a:cubicBezTo>
                  <a:cubicBezTo>
                    <a:pt x="14289" y="833"/>
                    <a:pt x="12628" y="1745"/>
                    <a:pt x="10966" y="3613"/>
                  </a:cubicBezTo>
                  <a:cubicBezTo>
                    <a:pt x="9305" y="5481"/>
                    <a:pt x="7643" y="8307"/>
                    <a:pt x="6646" y="11087"/>
                  </a:cubicBezTo>
                  <a:cubicBezTo>
                    <a:pt x="5649" y="13866"/>
                    <a:pt x="5317" y="16600"/>
                    <a:pt x="5151" y="18195"/>
                  </a:cubicBezTo>
                  <a:cubicBezTo>
                    <a:pt x="4985" y="19790"/>
                    <a:pt x="4985" y="20246"/>
                    <a:pt x="4154" y="20611"/>
                  </a:cubicBezTo>
                  <a:cubicBezTo>
                    <a:pt x="3323" y="20975"/>
                    <a:pt x="1662" y="21249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10028981" y="3644900"/>
              <a:ext cx="158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" y="15600"/>
                    <a:pt x="1152" y="9600"/>
                    <a:pt x="4752" y="6000"/>
                  </a:cubicBezTo>
                  <a:cubicBezTo>
                    <a:pt x="8352" y="2400"/>
                    <a:pt x="1497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10314797" y="3407777"/>
              <a:ext cx="177735" cy="39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351" fill="norm" stroke="1" extrusionOk="0">
                  <a:moveTo>
                    <a:pt x="21090" y="1159"/>
                  </a:moveTo>
                  <a:cubicBezTo>
                    <a:pt x="20337" y="697"/>
                    <a:pt x="19583" y="235"/>
                    <a:pt x="18453" y="61"/>
                  </a:cubicBezTo>
                  <a:cubicBezTo>
                    <a:pt x="17323" y="-112"/>
                    <a:pt x="15816" y="4"/>
                    <a:pt x="12927" y="1505"/>
                  </a:cubicBezTo>
                  <a:cubicBezTo>
                    <a:pt x="10039" y="3007"/>
                    <a:pt x="5769" y="5894"/>
                    <a:pt x="3132" y="8840"/>
                  </a:cubicBezTo>
                  <a:cubicBezTo>
                    <a:pt x="495" y="11785"/>
                    <a:pt x="-510" y="14789"/>
                    <a:pt x="243" y="16925"/>
                  </a:cubicBezTo>
                  <a:cubicBezTo>
                    <a:pt x="997" y="19062"/>
                    <a:pt x="3509" y="20333"/>
                    <a:pt x="6397" y="20910"/>
                  </a:cubicBezTo>
                  <a:cubicBezTo>
                    <a:pt x="9285" y="21488"/>
                    <a:pt x="12550" y="21372"/>
                    <a:pt x="15816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10524281" y="3530600"/>
              <a:ext cx="2349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46" y="655"/>
                    <a:pt x="3892" y="1309"/>
                    <a:pt x="6714" y="3764"/>
                  </a:cubicBezTo>
                  <a:cubicBezTo>
                    <a:pt x="9535" y="6218"/>
                    <a:pt x="13232" y="10473"/>
                    <a:pt x="15859" y="13745"/>
                  </a:cubicBezTo>
                  <a:cubicBezTo>
                    <a:pt x="18486" y="17018"/>
                    <a:pt x="20043" y="19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10635904" y="3530600"/>
              <a:ext cx="116978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1316" y="0"/>
                  </a:moveTo>
                  <a:cubicBezTo>
                    <a:pt x="19387" y="0"/>
                    <a:pt x="17459" y="0"/>
                    <a:pt x="14566" y="1333"/>
                  </a:cubicBezTo>
                  <a:cubicBezTo>
                    <a:pt x="11673" y="2667"/>
                    <a:pt x="7816" y="5333"/>
                    <a:pt x="5116" y="8200"/>
                  </a:cubicBezTo>
                  <a:cubicBezTo>
                    <a:pt x="2416" y="11067"/>
                    <a:pt x="873" y="14133"/>
                    <a:pt x="295" y="16400"/>
                  </a:cubicBezTo>
                  <a:cubicBezTo>
                    <a:pt x="-284" y="18667"/>
                    <a:pt x="102" y="20133"/>
                    <a:pt x="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10759231" y="3771498"/>
              <a:ext cx="95251" cy="8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6" fill="norm" stroke="1" extrusionOk="0">
                  <a:moveTo>
                    <a:pt x="0" y="4841"/>
                  </a:moveTo>
                  <a:cubicBezTo>
                    <a:pt x="0" y="6948"/>
                    <a:pt x="0" y="9056"/>
                    <a:pt x="960" y="8266"/>
                  </a:cubicBezTo>
                  <a:cubicBezTo>
                    <a:pt x="1920" y="7475"/>
                    <a:pt x="3840" y="3787"/>
                    <a:pt x="6000" y="1680"/>
                  </a:cubicBezTo>
                  <a:cubicBezTo>
                    <a:pt x="8160" y="-427"/>
                    <a:pt x="10560" y="-954"/>
                    <a:pt x="13200" y="2470"/>
                  </a:cubicBezTo>
                  <a:cubicBezTo>
                    <a:pt x="15840" y="5895"/>
                    <a:pt x="18720" y="13270"/>
                    <a:pt x="21600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10892581" y="380365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0968781" y="375920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1089431" y="3752850"/>
              <a:ext cx="63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0581431" y="3423291"/>
              <a:ext cx="565151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13673"/>
                  </a:moveTo>
                  <a:cubicBezTo>
                    <a:pt x="2184" y="8873"/>
                    <a:pt x="4369" y="4073"/>
                    <a:pt x="6998" y="1673"/>
                  </a:cubicBezTo>
                  <a:cubicBezTo>
                    <a:pt x="9627" y="-727"/>
                    <a:pt x="12701" y="-727"/>
                    <a:pt x="15209" y="2873"/>
                  </a:cubicBezTo>
                  <a:cubicBezTo>
                    <a:pt x="17717" y="6473"/>
                    <a:pt x="19658" y="13673"/>
                    <a:pt x="2160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1038631" y="3333750"/>
              <a:ext cx="85477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0" y="0"/>
                  </a:moveTo>
                  <a:cubicBezTo>
                    <a:pt x="7200" y="3491"/>
                    <a:pt x="14400" y="6982"/>
                    <a:pt x="18000" y="9818"/>
                  </a:cubicBezTo>
                  <a:cubicBezTo>
                    <a:pt x="21600" y="12655"/>
                    <a:pt x="21600" y="14836"/>
                    <a:pt x="18514" y="16691"/>
                  </a:cubicBezTo>
                  <a:cubicBezTo>
                    <a:pt x="15429" y="18545"/>
                    <a:pt x="9257" y="20073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1502181" y="3314700"/>
              <a:ext cx="25401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24"/>
                    <a:pt x="14400" y="5449"/>
                    <a:pt x="11700" y="8076"/>
                  </a:cubicBezTo>
                  <a:cubicBezTo>
                    <a:pt x="9000" y="10703"/>
                    <a:pt x="7200" y="13232"/>
                    <a:pt x="5400" y="15470"/>
                  </a:cubicBezTo>
                  <a:cubicBezTo>
                    <a:pt x="3600" y="17708"/>
                    <a:pt x="1800" y="196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1578381" y="3551605"/>
              <a:ext cx="234951" cy="32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11676" y="7256"/>
                  </a:moveTo>
                  <a:cubicBezTo>
                    <a:pt x="11676" y="6299"/>
                    <a:pt x="11676" y="5342"/>
                    <a:pt x="11286" y="5069"/>
                  </a:cubicBezTo>
                  <a:cubicBezTo>
                    <a:pt x="10897" y="4796"/>
                    <a:pt x="10119" y="5206"/>
                    <a:pt x="8757" y="6915"/>
                  </a:cubicBezTo>
                  <a:cubicBezTo>
                    <a:pt x="7395" y="8623"/>
                    <a:pt x="5449" y="11631"/>
                    <a:pt x="4281" y="13750"/>
                  </a:cubicBezTo>
                  <a:cubicBezTo>
                    <a:pt x="3114" y="15869"/>
                    <a:pt x="2724" y="17099"/>
                    <a:pt x="2530" y="18193"/>
                  </a:cubicBezTo>
                  <a:cubicBezTo>
                    <a:pt x="2335" y="19287"/>
                    <a:pt x="2335" y="20244"/>
                    <a:pt x="2822" y="20790"/>
                  </a:cubicBezTo>
                  <a:cubicBezTo>
                    <a:pt x="3308" y="21337"/>
                    <a:pt x="4281" y="21474"/>
                    <a:pt x="5935" y="20790"/>
                  </a:cubicBezTo>
                  <a:cubicBezTo>
                    <a:pt x="7589" y="20107"/>
                    <a:pt x="9924" y="18603"/>
                    <a:pt x="11481" y="16211"/>
                  </a:cubicBezTo>
                  <a:cubicBezTo>
                    <a:pt x="13038" y="13818"/>
                    <a:pt x="13816" y="10537"/>
                    <a:pt x="13232" y="7666"/>
                  </a:cubicBezTo>
                  <a:cubicBezTo>
                    <a:pt x="12649" y="4796"/>
                    <a:pt x="10703" y="2335"/>
                    <a:pt x="8465" y="1104"/>
                  </a:cubicBezTo>
                  <a:cubicBezTo>
                    <a:pt x="6227" y="-126"/>
                    <a:pt x="3697" y="-126"/>
                    <a:pt x="2141" y="147"/>
                  </a:cubicBezTo>
                  <a:cubicBezTo>
                    <a:pt x="584" y="421"/>
                    <a:pt x="0" y="968"/>
                    <a:pt x="0" y="2130"/>
                  </a:cubicBezTo>
                  <a:cubicBezTo>
                    <a:pt x="0" y="3292"/>
                    <a:pt x="584" y="5069"/>
                    <a:pt x="2724" y="6573"/>
                  </a:cubicBezTo>
                  <a:cubicBezTo>
                    <a:pt x="4865" y="8077"/>
                    <a:pt x="8562" y="9307"/>
                    <a:pt x="11968" y="9580"/>
                  </a:cubicBezTo>
                  <a:cubicBezTo>
                    <a:pt x="15373" y="9854"/>
                    <a:pt x="18486" y="9170"/>
                    <a:pt x="21600" y="8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11800631" y="3416300"/>
              <a:ext cx="102153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082" y="0"/>
                  </a:moveTo>
                  <a:cubicBezTo>
                    <a:pt x="11012" y="2805"/>
                    <a:pt x="16941" y="5610"/>
                    <a:pt x="19271" y="8322"/>
                  </a:cubicBezTo>
                  <a:cubicBezTo>
                    <a:pt x="21600" y="11034"/>
                    <a:pt x="20329" y="13652"/>
                    <a:pt x="16518" y="15849"/>
                  </a:cubicBezTo>
                  <a:cubicBezTo>
                    <a:pt x="12706" y="18047"/>
                    <a:pt x="6353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12048281" y="380365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2156231" y="3405174"/>
              <a:ext cx="190501" cy="44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4243"/>
                  </a:moveTo>
                  <a:cubicBezTo>
                    <a:pt x="20880" y="3112"/>
                    <a:pt x="20160" y="1980"/>
                    <a:pt x="19320" y="1260"/>
                  </a:cubicBezTo>
                  <a:cubicBezTo>
                    <a:pt x="18480" y="540"/>
                    <a:pt x="17520" y="232"/>
                    <a:pt x="16440" y="77"/>
                  </a:cubicBezTo>
                  <a:cubicBezTo>
                    <a:pt x="15360" y="-77"/>
                    <a:pt x="14160" y="-77"/>
                    <a:pt x="12360" y="797"/>
                  </a:cubicBezTo>
                  <a:cubicBezTo>
                    <a:pt x="10560" y="1672"/>
                    <a:pt x="8160" y="3420"/>
                    <a:pt x="6240" y="5889"/>
                  </a:cubicBezTo>
                  <a:cubicBezTo>
                    <a:pt x="4320" y="8357"/>
                    <a:pt x="2880" y="11546"/>
                    <a:pt x="1920" y="14272"/>
                  </a:cubicBezTo>
                  <a:cubicBezTo>
                    <a:pt x="960" y="16997"/>
                    <a:pt x="480" y="19260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12105431" y="3676650"/>
              <a:ext cx="165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018"/>
                    <a:pt x="0" y="12436"/>
                    <a:pt x="2354" y="8836"/>
                  </a:cubicBezTo>
                  <a:cubicBezTo>
                    <a:pt x="4708" y="5236"/>
                    <a:pt x="9415" y="2618"/>
                    <a:pt x="13015" y="1309"/>
                  </a:cubicBezTo>
                  <a:cubicBezTo>
                    <a:pt x="16615" y="0"/>
                    <a:pt x="191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2286178" y="3458330"/>
              <a:ext cx="193905" cy="43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10" fill="norm" stroke="1" extrusionOk="0">
                  <a:moveTo>
                    <a:pt x="21277" y="1378"/>
                  </a:moveTo>
                  <a:cubicBezTo>
                    <a:pt x="20348" y="749"/>
                    <a:pt x="19419" y="120"/>
                    <a:pt x="18490" y="15"/>
                  </a:cubicBezTo>
                  <a:cubicBezTo>
                    <a:pt x="17561" y="-90"/>
                    <a:pt x="16632" y="329"/>
                    <a:pt x="14193" y="2060"/>
                  </a:cubicBezTo>
                  <a:cubicBezTo>
                    <a:pt x="11754" y="3790"/>
                    <a:pt x="7806" y="6830"/>
                    <a:pt x="5019" y="9609"/>
                  </a:cubicBezTo>
                  <a:cubicBezTo>
                    <a:pt x="2232" y="12388"/>
                    <a:pt x="606" y="14904"/>
                    <a:pt x="142" y="16792"/>
                  </a:cubicBezTo>
                  <a:cubicBezTo>
                    <a:pt x="-323" y="18679"/>
                    <a:pt x="374" y="19937"/>
                    <a:pt x="2000" y="20619"/>
                  </a:cubicBezTo>
                  <a:cubicBezTo>
                    <a:pt x="3625" y="21300"/>
                    <a:pt x="6180" y="21405"/>
                    <a:pt x="8735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2411228" y="3627172"/>
              <a:ext cx="195855" cy="23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161" fill="norm" stroke="1" extrusionOk="0">
                  <a:moveTo>
                    <a:pt x="17310" y="8635"/>
                  </a:moveTo>
                  <a:cubicBezTo>
                    <a:pt x="14756" y="6300"/>
                    <a:pt x="12201" y="3964"/>
                    <a:pt x="9762" y="2992"/>
                  </a:cubicBezTo>
                  <a:cubicBezTo>
                    <a:pt x="7323" y="2019"/>
                    <a:pt x="5001" y="2408"/>
                    <a:pt x="3143" y="4937"/>
                  </a:cubicBezTo>
                  <a:cubicBezTo>
                    <a:pt x="1285" y="7467"/>
                    <a:pt x="-109" y="12137"/>
                    <a:pt x="7" y="15446"/>
                  </a:cubicBezTo>
                  <a:cubicBezTo>
                    <a:pt x="123" y="18754"/>
                    <a:pt x="1749" y="20700"/>
                    <a:pt x="4420" y="21089"/>
                  </a:cubicBezTo>
                  <a:cubicBezTo>
                    <a:pt x="7091" y="21478"/>
                    <a:pt x="10807" y="20310"/>
                    <a:pt x="12433" y="17002"/>
                  </a:cubicBezTo>
                  <a:cubicBezTo>
                    <a:pt x="14059" y="13694"/>
                    <a:pt x="13594" y="8246"/>
                    <a:pt x="12317" y="5035"/>
                  </a:cubicBezTo>
                  <a:cubicBezTo>
                    <a:pt x="11039" y="1824"/>
                    <a:pt x="8949" y="851"/>
                    <a:pt x="6743" y="364"/>
                  </a:cubicBezTo>
                  <a:cubicBezTo>
                    <a:pt x="4536" y="-122"/>
                    <a:pt x="2214" y="-122"/>
                    <a:pt x="1052" y="364"/>
                  </a:cubicBezTo>
                  <a:cubicBezTo>
                    <a:pt x="-109" y="851"/>
                    <a:pt x="-109" y="1824"/>
                    <a:pt x="2097" y="3283"/>
                  </a:cubicBezTo>
                  <a:cubicBezTo>
                    <a:pt x="4304" y="4743"/>
                    <a:pt x="8717" y="6689"/>
                    <a:pt x="12317" y="7954"/>
                  </a:cubicBezTo>
                  <a:cubicBezTo>
                    <a:pt x="15917" y="9219"/>
                    <a:pt x="18704" y="9802"/>
                    <a:pt x="21491" y="10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2467381" y="3492500"/>
              <a:ext cx="244515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5641" y="0"/>
                  </a:moveTo>
                  <a:cubicBezTo>
                    <a:pt x="16386" y="1128"/>
                    <a:pt x="17131" y="2255"/>
                    <a:pt x="18434" y="4164"/>
                  </a:cubicBezTo>
                  <a:cubicBezTo>
                    <a:pt x="19738" y="6072"/>
                    <a:pt x="21600" y="8761"/>
                    <a:pt x="21507" y="11190"/>
                  </a:cubicBezTo>
                  <a:cubicBezTo>
                    <a:pt x="21414" y="13619"/>
                    <a:pt x="19366" y="15788"/>
                    <a:pt x="15455" y="17480"/>
                  </a:cubicBezTo>
                  <a:cubicBezTo>
                    <a:pt x="11545" y="19171"/>
                    <a:pt x="5772" y="203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47088" y="5638800"/>
              <a:ext cx="2674048" cy="1687921"/>
            </a:xfrm>
            <a:prstGeom prst="rect">
              <a:avLst/>
            </a:prstGeom>
            <a:effectLst/>
          </p:spPr>
        </p:pic>
        <p:pic>
          <p:nvPicPr>
            <p:cNvPr id="177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15625" y="3067050"/>
              <a:ext cx="2076057" cy="1358900"/>
            </a:xfrm>
            <a:prstGeom prst="rect">
              <a:avLst/>
            </a:prstGeom>
            <a:effectLst/>
          </p:spPr>
        </p:pic>
        <p:pic>
          <p:nvPicPr>
            <p:cNvPr id="177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72981" y="5086350"/>
              <a:ext cx="5861051" cy="292100"/>
            </a:xfrm>
            <a:prstGeom prst="rect">
              <a:avLst/>
            </a:prstGeom>
            <a:effectLst/>
          </p:spPr>
        </p:pic>
        <p:sp>
          <p:nvSpPr>
            <p:cNvPr id="1781" name="Line"/>
            <p:cNvSpPr/>
            <p:nvPr/>
          </p:nvSpPr>
          <p:spPr>
            <a:xfrm>
              <a:off x="7033483" y="5424488"/>
              <a:ext cx="125299" cy="43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21" fill="norm" stroke="1" extrusionOk="0">
                  <a:moveTo>
                    <a:pt x="21311" y="3097"/>
                  </a:moveTo>
                  <a:cubicBezTo>
                    <a:pt x="18791" y="2039"/>
                    <a:pt x="16271" y="980"/>
                    <a:pt x="13571" y="450"/>
                  </a:cubicBezTo>
                  <a:cubicBezTo>
                    <a:pt x="10871" y="-79"/>
                    <a:pt x="7991" y="-79"/>
                    <a:pt x="6011" y="133"/>
                  </a:cubicBezTo>
                  <a:cubicBezTo>
                    <a:pt x="4031" y="345"/>
                    <a:pt x="2951" y="768"/>
                    <a:pt x="1871" y="1827"/>
                  </a:cubicBezTo>
                  <a:cubicBezTo>
                    <a:pt x="791" y="2886"/>
                    <a:pt x="-289" y="4580"/>
                    <a:pt x="71" y="7121"/>
                  </a:cubicBezTo>
                  <a:cubicBezTo>
                    <a:pt x="431" y="9662"/>
                    <a:pt x="2231" y="13050"/>
                    <a:pt x="3311" y="15539"/>
                  </a:cubicBezTo>
                  <a:cubicBezTo>
                    <a:pt x="4391" y="18027"/>
                    <a:pt x="4751" y="19615"/>
                    <a:pt x="4571" y="20462"/>
                  </a:cubicBezTo>
                  <a:cubicBezTo>
                    <a:pt x="4391" y="21309"/>
                    <a:pt x="3671" y="21415"/>
                    <a:pt x="2951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6930181" y="5689600"/>
              <a:ext cx="222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" y="17600"/>
                    <a:pt x="823" y="13600"/>
                    <a:pt x="2160" y="11200"/>
                  </a:cubicBezTo>
                  <a:cubicBezTo>
                    <a:pt x="3497" y="8800"/>
                    <a:pt x="5760" y="8000"/>
                    <a:pt x="9154" y="6400"/>
                  </a:cubicBezTo>
                  <a:cubicBezTo>
                    <a:pt x="12549" y="4800"/>
                    <a:pt x="1707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7273836" y="5478842"/>
              <a:ext cx="138946" cy="36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547" fill="norm" stroke="1" extrusionOk="0">
                  <a:moveTo>
                    <a:pt x="20549" y="811"/>
                  </a:moveTo>
                  <a:cubicBezTo>
                    <a:pt x="19297" y="441"/>
                    <a:pt x="18045" y="70"/>
                    <a:pt x="16636" y="9"/>
                  </a:cubicBezTo>
                  <a:cubicBezTo>
                    <a:pt x="15227" y="-53"/>
                    <a:pt x="13662" y="194"/>
                    <a:pt x="11001" y="1366"/>
                  </a:cubicBezTo>
                  <a:cubicBezTo>
                    <a:pt x="8340" y="2539"/>
                    <a:pt x="4584" y="4637"/>
                    <a:pt x="2236" y="6982"/>
                  </a:cubicBezTo>
                  <a:cubicBezTo>
                    <a:pt x="-112" y="9328"/>
                    <a:pt x="-1051" y="11920"/>
                    <a:pt x="1610" y="14388"/>
                  </a:cubicBezTo>
                  <a:cubicBezTo>
                    <a:pt x="4271" y="16857"/>
                    <a:pt x="10532" y="19202"/>
                    <a:pt x="16792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7419131" y="5581650"/>
              <a:ext cx="2413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4" y="2084"/>
                    <a:pt x="4168" y="4168"/>
                    <a:pt x="7011" y="7105"/>
                  </a:cubicBezTo>
                  <a:cubicBezTo>
                    <a:pt x="9853" y="10042"/>
                    <a:pt x="13453" y="13832"/>
                    <a:pt x="16011" y="16389"/>
                  </a:cubicBezTo>
                  <a:cubicBezTo>
                    <a:pt x="18568" y="18947"/>
                    <a:pt x="20084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7530754" y="5537200"/>
              <a:ext cx="136028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5374" y="2911"/>
                    <a:pt x="9393" y="5821"/>
                    <a:pt x="5738" y="8579"/>
                  </a:cubicBezTo>
                  <a:cubicBezTo>
                    <a:pt x="2082" y="11336"/>
                    <a:pt x="753" y="13940"/>
                    <a:pt x="254" y="16085"/>
                  </a:cubicBezTo>
                  <a:cubicBezTo>
                    <a:pt x="-244" y="18230"/>
                    <a:pt x="88" y="19915"/>
                    <a:pt x="4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7698531" y="5725888"/>
              <a:ext cx="88901" cy="116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3802"/>
                  </a:moveTo>
                  <a:cubicBezTo>
                    <a:pt x="0" y="7659"/>
                    <a:pt x="0" y="11516"/>
                    <a:pt x="0" y="14795"/>
                  </a:cubicBezTo>
                  <a:cubicBezTo>
                    <a:pt x="0" y="18073"/>
                    <a:pt x="0" y="20773"/>
                    <a:pt x="0" y="20002"/>
                  </a:cubicBezTo>
                  <a:cubicBezTo>
                    <a:pt x="0" y="19230"/>
                    <a:pt x="0" y="14988"/>
                    <a:pt x="257" y="11902"/>
                  </a:cubicBezTo>
                  <a:cubicBezTo>
                    <a:pt x="514" y="8816"/>
                    <a:pt x="1029" y="6888"/>
                    <a:pt x="2057" y="4959"/>
                  </a:cubicBezTo>
                  <a:cubicBezTo>
                    <a:pt x="3086" y="3030"/>
                    <a:pt x="4629" y="1102"/>
                    <a:pt x="6686" y="330"/>
                  </a:cubicBezTo>
                  <a:cubicBezTo>
                    <a:pt x="8743" y="-441"/>
                    <a:pt x="11314" y="-55"/>
                    <a:pt x="13886" y="3609"/>
                  </a:cubicBezTo>
                  <a:cubicBezTo>
                    <a:pt x="16457" y="7273"/>
                    <a:pt x="19029" y="14216"/>
                    <a:pt x="2160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7819181" y="575945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7889031" y="5702300"/>
              <a:ext cx="381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00"/>
                    <a:pt x="7200" y="10200"/>
                    <a:pt x="10800" y="13800"/>
                  </a:cubicBezTo>
                  <a:cubicBezTo>
                    <a:pt x="14400" y="17400"/>
                    <a:pt x="18000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8028731" y="57086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8229815" y="5314950"/>
              <a:ext cx="27518" cy="75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0"/>
                  </a:moveTo>
                  <a:cubicBezTo>
                    <a:pt x="3323" y="1452"/>
                    <a:pt x="0" y="2904"/>
                    <a:pt x="0" y="4719"/>
                  </a:cubicBezTo>
                  <a:cubicBezTo>
                    <a:pt x="0" y="6534"/>
                    <a:pt x="3323" y="8713"/>
                    <a:pt x="6646" y="11012"/>
                  </a:cubicBezTo>
                  <a:cubicBezTo>
                    <a:pt x="9969" y="13311"/>
                    <a:pt x="13292" y="15731"/>
                    <a:pt x="15785" y="17516"/>
                  </a:cubicBezTo>
                  <a:cubicBezTo>
                    <a:pt x="18277" y="19301"/>
                    <a:pt x="19938" y="20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8339881" y="5571219"/>
              <a:ext cx="222251" cy="24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571"/>
                  </a:moveTo>
                  <a:cubicBezTo>
                    <a:pt x="411" y="1648"/>
                    <a:pt x="823" y="725"/>
                    <a:pt x="1543" y="264"/>
                  </a:cubicBezTo>
                  <a:cubicBezTo>
                    <a:pt x="2263" y="-198"/>
                    <a:pt x="3291" y="-198"/>
                    <a:pt x="5040" y="1464"/>
                  </a:cubicBezTo>
                  <a:cubicBezTo>
                    <a:pt x="6789" y="3125"/>
                    <a:pt x="9257" y="6448"/>
                    <a:pt x="12137" y="10048"/>
                  </a:cubicBezTo>
                  <a:cubicBezTo>
                    <a:pt x="15017" y="13648"/>
                    <a:pt x="18309" y="17525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8441481" y="5575300"/>
              <a:ext cx="1270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616"/>
                    <a:pt x="14400" y="3233"/>
                    <a:pt x="11340" y="5584"/>
                  </a:cubicBezTo>
                  <a:cubicBezTo>
                    <a:pt x="8280" y="7935"/>
                    <a:pt x="5760" y="11020"/>
                    <a:pt x="3960" y="13812"/>
                  </a:cubicBezTo>
                  <a:cubicBezTo>
                    <a:pt x="2160" y="16604"/>
                    <a:pt x="1080" y="19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8576948" y="5791200"/>
              <a:ext cx="93135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2945" y="4000"/>
                    <a:pt x="1964" y="8000"/>
                    <a:pt x="1227" y="11000"/>
                  </a:cubicBezTo>
                  <a:cubicBezTo>
                    <a:pt x="491" y="14000"/>
                    <a:pt x="0" y="16000"/>
                    <a:pt x="0" y="15800"/>
                  </a:cubicBezTo>
                  <a:cubicBezTo>
                    <a:pt x="0" y="15600"/>
                    <a:pt x="491" y="13200"/>
                    <a:pt x="1473" y="10800"/>
                  </a:cubicBezTo>
                  <a:cubicBezTo>
                    <a:pt x="2455" y="8400"/>
                    <a:pt x="3927" y="6000"/>
                    <a:pt x="5645" y="4200"/>
                  </a:cubicBezTo>
                  <a:cubicBezTo>
                    <a:pt x="7364" y="2400"/>
                    <a:pt x="9327" y="1200"/>
                    <a:pt x="11291" y="1400"/>
                  </a:cubicBezTo>
                  <a:cubicBezTo>
                    <a:pt x="13255" y="1600"/>
                    <a:pt x="15218" y="3200"/>
                    <a:pt x="16936" y="6800"/>
                  </a:cubicBezTo>
                  <a:cubicBezTo>
                    <a:pt x="18655" y="10400"/>
                    <a:pt x="20127" y="16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8346231" y="5473700"/>
              <a:ext cx="317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21600"/>
                    <a:pt x="7488" y="21600"/>
                    <a:pt x="11088" y="18000"/>
                  </a:cubicBezTo>
                  <a:cubicBezTo>
                    <a:pt x="14688" y="14400"/>
                    <a:pt x="1814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8574831" y="5403850"/>
              <a:ext cx="150058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0" y="0"/>
                  </a:moveTo>
                  <a:cubicBezTo>
                    <a:pt x="5700" y="1286"/>
                    <a:pt x="11400" y="2571"/>
                    <a:pt x="15150" y="3729"/>
                  </a:cubicBezTo>
                  <a:cubicBezTo>
                    <a:pt x="18900" y="4886"/>
                    <a:pt x="20700" y="5914"/>
                    <a:pt x="21150" y="7586"/>
                  </a:cubicBezTo>
                  <a:cubicBezTo>
                    <a:pt x="21600" y="9257"/>
                    <a:pt x="20700" y="11571"/>
                    <a:pt x="19500" y="14014"/>
                  </a:cubicBezTo>
                  <a:cubicBezTo>
                    <a:pt x="18300" y="16457"/>
                    <a:pt x="16800" y="19029"/>
                    <a:pt x="15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8816131" y="5905500"/>
              <a:ext cx="76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8966015" y="5607691"/>
              <a:ext cx="173968" cy="29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153" fill="norm" stroke="1" extrusionOk="0">
                  <a:moveTo>
                    <a:pt x="14362" y="2251"/>
                  </a:moveTo>
                  <a:cubicBezTo>
                    <a:pt x="14362" y="1332"/>
                    <a:pt x="14362" y="413"/>
                    <a:pt x="13712" y="106"/>
                  </a:cubicBezTo>
                  <a:cubicBezTo>
                    <a:pt x="13061" y="-200"/>
                    <a:pt x="11760" y="106"/>
                    <a:pt x="9808" y="1638"/>
                  </a:cubicBezTo>
                  <a:cubicBezTo>
                    <a:pt x="7856" y="3170"/>
                    <a:pt x="5254" y="5928"/>
                    <a:pt x="3432" y="8991"/>
                  </a:cubicBezTo>
                  <a:cubicBezTo>
                    <a:pt x="1611" y="12055"/>
                    <a:pt x="570" y="15426"/>
                    <a:pt x="179" y="17494"/>
                  </a:cubicBezTo>
                  <a:cubicBezTo>
                    <a:pt x="-211" y="19562"/>
                    <a:pt x="49" y="20328"/>
                    <a:pt x="830" y="20787"/>
                  </a:cubicBezTo>
                  <a:cubicBezTo>
                    <a:pt x="1611" y="21247"/>
                    <a:pt x="2912" y="21400"/>
                    <a:pt x="5124" y="20481"/>
                  </a:cubicBezTo>
                  <a:cubicBezTo>
                    <a:pt x="7336" y="19562"/>
                    <a:pt x="10459" y="17570"/>
                    <a:pt x="13061" y="14736"/>
                  </a:cubicBezTo>
                  <a:cubicBezTo>
                    <a:pt x="15664" y="11902"/>
                    <a:pt x="17746" y="8226"/>
                    <a:pt x="18787" y="6004"/>
                  </a:cubicBezTo>
                  <a:cubicBezTo>
                    <a:pt x="19828" y="3783"/>
                    <a:pt x="19828" y="3017"/>
                    <a:pt x="19047" y="2404"/>
                  </a:cubicBezTo>
                  <a:cubicBezTo>
                    <a:pt x="18266" y="1791"/>
                    <a:pt x="16705" y="1332"/>
                    <a:pt x="14493" y="1255"/>
                  </a:cubicBezTo>
                  <a:cubicBezTo>
                    <a:pt x="12281" y="1179"/>
                    <a:pt x="9418" y="1485"/>
                    <a:pt x="7336" y="1945"/>
                  </a:cubicBezTo>
                  <a:cubicBezTo>
                    <a:pt x="5254" y="2404"/>
                    <a:pt x="3953" y="3017"/>
                    <a:pt x="3172" y="3783"/>
                  </a:cubicBezTo>
                  <a:cubicBezTo>
                    <a:pt x="2391" y="4549"/>
                    <a:pt x="2131" y="5468"/>
                    <a:pt x="2652" y="6081"/>
                  </a:cubicBezTo>
                  <a:cubicBezTo>
                    <a:pt x="3172" y="6694"/>
                    <a:pt x="4473" y="7000"/>
                    <a:pt x="7726" y="7153"/>
                  </a:cubicBezTo>
                  <a:cubicBezTo>
                    <a:pt x="10979" y="7306"/>
                    <a:pt x="16184" y="7306"/>
                    <a:pt x="21389" y="7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9133631" y="5459503"/>
              <a:ext cx="148977" cy="4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79" fill="norm" stroke="1" extrusionOk="0">
                  <a:moveTo>
                    <a:pt x="0" y="67"/>
                  </a:moveTo>
                  <a:cubicBezTo>
                    <a:pt x="1500" y="-27"/>
                    <a:pt x="3000" y="-121"/>
                    <a:pt x="6000" y="536"/>
                  </a:cubicBezTo>
                  <a:cubicBezTo>
                    <a:pt x="9000" y="1194"/>
                    <a:pt x="13500" y="2602"/>
                    <a:pt x="16650" y="4622"/>
                  </a:cubicBezTo>
                  <a:cubicBezTo>
                    <a:pt x="19800" y="6641"/>
                    <a:pt x="21600" y="9270"/>
                    <a:pt x="21000" y="11712"/>
                  </a:cubicBezTo>
                  <a:cubicBezTo>
                    <a:pt x="20400" y="14154"/>
                    <a:pt x="17400" y="16408"/>
                    <a:pt x="14550" y="18004"/>
                  </a:cubicBezTo>
                  <a:cubicBezTo>
                    <a:pt x="11700" y="19601"/>
                    <a:pt x="9000" y="20540"/>
                    <a:pt x="630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9432081" y="586740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9693477" y="5391150"/>
              <a:ext cx="106906" cy="51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600" fill="norm" stroke="1" extrusionOk="0">
                  <a:moveTo>
                    <a:pt x="20979" y="3187"/>
                  </a:moveTo>
                  <a:cubicBezTo>
                    <a:pt x="20148" y="2302"/>
                    <a:pt x="19317" y="1416"/>
                    <a:pt x="18071" y="841"/>
                  </a:cubicBezTo>
                  <a:cubicBezTo>
                    <a:pt x="16825" y="266"/>
                    <a:pt x="15164" y="0"/>
                    <a:pt x="13502" y="0"/>
                  </a:cubicBezTo>
                  <a:cubicBezTo>
                    <a:pt x="11841" y="0"/>
                    <a:pt x="10179" y="266"/>
                    <a:pt x="7687" y="1638"/>
                  </a:cubicBezTo>
                  <a:cubicBezTo>
                    <a:pt x="5194" y="3010"/>
                    <a:pt x="1871" y="5489"/>
                    <a:pt x="625" y="8144"/>
                  </a:cubicBezTo>
                  <a:cubicBezTo>
                    <a:pt x="-621" y="10800"/>
                    <a:pt x="210" y="13633"/>
                    <a:pt x="1248" y="15757"/>
                  </a:cubicBezTo>
                  <a:cubicBezTo>
                    <a:pt x="2287" y="17882"/>
                    <a:pt x="3533" y="19298"/>
                    <a:pt x="4364" y="20228"/>
                  </a:cubicBezTo>
                  <a:cubicBezTo>
                    <a:pt x="5194" y="21157"/>
                    <a:pt x="5610" y="21600"/>
                    <a:pt x="5194" y="21600"/>
                  </a:cubicBezTo>
                  <a:cubicBezTo>
                    <a:pt x="4779" y="21600"/>
                    <a:pt x="3533" y="21157"/>
                    <a:pt x="2287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9635281" y="5715000"/>
              <a:ext cx="209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545" y="7714"/>
                  </a:cubicBezTo>
                  <a:cubicBezTo>
                    <a:pt x="1091" y="4114"/>
                    <a:pt x="2182" y="2057"/>
                    <a:pt x="5782" y="1029"/>
                  </a:cubicBezTo>
                  <a:cubicBezTo>
                    <a:pt x="9382" y="0"/>
                    <a:pt x="154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9965988" y="5425639"/>
              <a:ext cx="158244" cy="44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68" fill="norm" stroke="1" extrusionOk="0">
                  <a:moveTo>
                    <a:pt x="21248" y="172"/>
                  </a:moveTo>
                  <a:cubicBezTo>
                    <a:pt x="19827" y="-30"/>
                    <a:pt x="18406" y="-232"/>
                    <a:pt x="15280" y="676"/>
                  </a:cubicBezTo>
                  <a:cubicBezTo>
                    <a:pt x="12153" y="1585"/>
                    <a:pt x="7322" y="3604"/>
                    <a:pt x="4195" y="6026"/>
                  </a:cubicBezTo>
                  <a:cubicBezTo>
                    <a:pt x="1069" y="8448"/>
                    <a:pt x="-352" y="11275"/>
                    <a:pt x="74" y="13747"/>
                  </a:cubicBezTo>
                  <a:cubicBezTo>
                    <a:pt x="501" y="16220"/>
                    <a:pt x="2774" y="18340"/>
                    <a:pt x="5759" y="19551"/>
                  </a:cubicBezTo>
                  <a:cubicBezTo>
                    <a:pt x="8743" y="20762"/>
                    <a:pt x="12437" y="21065"/>
                    <a:pt x="16132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0200431" y="5594350"/>
              <a:ext cx="2349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3" y="185"/>
                    <a:pt x="1946" y="369"/>
                    <a:pt x="3016" y="1662"/>
                  </a:cubicBezTo>
                  <a:cubicBezTo>
                    <a:pt x="4086" y="2954"/>
                    <a:pt x="5254" y="5354"/>
                    <a:pt x="7297" y="8400"/>
                  </a:cubicBezTo>
                  <a:cubicBezTo>
                    <a:pt x="9341" y="11446"/>
                    <a:pt x="12259" y="15138"/>
                    <a:pt x="14789" y="17446"/>
                  </a:cubicBezTo>
                  <a:cubicBezTo>
                    <a:pt x="17319" y="19754"/>
                    <a:pt x="19459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0283924" y="5537200"/>
              <a:ext cx="119709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9536" y="0"/>
                    <a:pt x="17642" y="0"/>
                    <a:pt x="16315" y="310"/>
                  </a:cubicBezTo>
                  <a:cubicBezTo>
                    <a:pt x="14989" y="621"/>
                    <a:pt x="14231" y="1241"/>
                    <a:pt x="12147" y="3476"/>
                  </a:cubicBezTo>
                  <a:cubicBezTo>
                    <a:pt x="10063" y="5710"/>
                    <a:pt x="6652" y="9559"/>
                    <a:pt x="4189" y="12538"/>
                  </a:cubicBezTo>
                  <a:cubicBezTo>
                    <a:pt x="1726" y="15517"/>
                    <a:pt x="210" y="17628"/>
                    <a:pt x="20" y="18993"/>
                  </a:cubicBezTo>
                  <a:cubicBezTo>
                    <a:pt x="-169" y="20359"/>
                    <a:pt x="968" y="20979"/>
                    <a:pt x="21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10457342" y="5762413"/>
              <a:ext cx="130441" cy="12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096" fill="norm" stroke="1" extrusionOk="0">
                  <a:moveTo>
                    <a:pt x="4746" y="4896"/>
                  </a:moveTo>
                  <a:cubicBezTo>
                    <a:pt x="3353" y="8136"/>
                    <a:pt x="1959" y="11376"/>
                    <a:pt x="1088" y="14076"/>
                  </a:cubicBezTo>
                  <a:cubicBezTo>
                    <a:pt x="217" y="16776"/>
                    <a:pt x="-131" y="18936"/>
                    <a:pt x="43" y="19116"/>
                  </a:cubicBezTo>
                  <a:cubicBezTo>
                    <a:pt x="217" y="19296"/>
                    <a:pt x="914" y="17496"/>
                    <a:pt x="3179" y="14256"/>
                  </a:cubicBezTo>
                  <a:cubicBezTo>
                    <a:pt x="5443" y="11016"/>
                    <a:pt x="9275" y="6336"/>
                    <a:pt x="12063" y="3456"/>
                  </a:cubicBezTo>
                  <a:cubicBezTo>
                    <a:pt x="14850" y="576"/>
                    <a:pt x="16592" y="-504"/>
                    <a:pt x="17985" y="216"/>
                  </a:cubicBezTo>
                  <a:cubicBezTo>
                    <a:pt x="19379" y="936"/>
                    <a:pt x="20424" y="3456"/>
                    <a:pt x="20946" y="7236"/>
                  </a:cubicBezTo>
                  <a:cubicBezTo>
                    <a:pt x="21469" y="11016"/>
                    <a:pt x="21469" y="16056"/>
                    <a:pt x="21469" y="21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0155981" y="5407522"/>
              <a:ext cx="4318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282" y="12302"/>
                    <a:pt x="6565" y="4448"/>
                    <a:pt x="9688" y="1502"/>
                  </a:cubicBezTo>
                  <a:cubicBezTo>
                    <a:pt x="12812" y="-1443"/>
                    <a:pt x="15776" y="521"/>
                    <a:pt x="17735" y="2484"/>
                  </a:cubicBezTo>
                  <a:cubicBezTo>
                    <a:pt x="19694" y="4448"/>
                    <a:pt x="20647" y="6412"/>
                    <a:pt x="21600" y="8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0524015" y="5352543"/>
              <a:ext cx="118531" cy="23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453" fill="norm" stroke="1" extrusionOk="0">
                  <a:moveTo>
                    <a:pt x="5538" y="1782"/>
                  </a:moveTo>
                  <a:cubicBezTo>
                    <a:pt x="2975" y="1010"/>
                    <a:pt x="412" y="239"/>
                    <a:pt x="46" y="46"/>
                  </a:cubicBezTo>
                  <a:cubicBezTo>
                    <a:pt x="-320" y="-147"/>
                    <a:pt x="1511" y="239"/>
                    <a:pt x="4805" y="1685"/>
                  </a:cubicBezTo>
                  <a:cubicBezTo>
                    <a:pt x="8100" y="3132"/>
                    <a:pt x="12860" y="5639"/>
                    <a:pt x="16155" y="8339"/>
                  </a:cubicBezTo>
                  <a:cubicBezTo>
                    <a:pt x="19449" y="11039"/>
                    <a:pt x="21280" y="13932"/>
                    <a:pt x="20182" y="16149"/>
                  </a:cubicBezTo>
                  <a:cubicBezTo>
                    <a:pt x="19083" y="18367"/>
                    <a:pt x="15056" y="19910"/>
                    <a:pt x="11029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0784631" y="5861050"/>
              <a:ext cx="762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1017379" y="5528419"/>
              <a:ext cx="180004" cy="31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70" fill="norm" stroke="1" extrusionOk="0">
                  <a:moveTo>
                    <a:pt x="16455" y="3621"/>
                  </a:moveTo>
                  <a:cubicBezTo>
                    <a:pt x="12037" y="5493"/>
                    <a:pt x="7619" y="7365"/>
                    <a:pt x="4796" y="9885"/>
                  </a:cubicBezTo>
                  <a:cubicBezTo>
                    <a:pt x="1973" y="12405"/>
                    <a:pt x="746" y="15573"/>
                    <a:pt x="255" y="17517"/>
                  </a:cubicBezTo>
                  <a:cubicBezTo>
                    <a:pt x="-236" y="19461"/>
                    <a:pt x="9" y="20181"/>
                    <a:pt x="746" y="20685"/>
                  </a:cubicBezTo>
                  <a:cubicBezTo>
                    <a:pt x="1482" y="21189"/>
                    <a:pt x="2709" y="21477"/>
                    <a:pt x="4550" y="21333"/>
                  </a:cubicBezTo>
                  <a:cubicBezTo>
                    <a:pt x="6391" y="21189"/>
                    <a:pt x="8846" y="20613"/>
                    <a:pt x="11791" y="18453"/>
                  </a:cubicBezTo>
                  <a:cubicBezTo>
                    <a:pt x="14737" y="16293"/>
                    <a:pt x="18173" y="12549"/>
                    <a:pt x="19769" y="9381"/>
                  </a:cubicBezTo>
                  <a:cubicBezTo>
                    <a:pt x="21364" y="6213"/>
                    <a:pt x="21119" y="3621"/>
                    <a:pt x="18909" y="2037"/>
                  </a:cubicBezTo>
                  <a:cubicBezTo>
                    <a:pt x="16700" y="453"/>
                    <a:pt x="12528" y="-123"/>
                    <a:pt x="9214" y="21"/>
                  </a:cubicBezTo>
                  <a:cubicBezTo>
                    <a:pt x="5900" y="165"/>
                    <a:pt x="3446" y="1029"/>
                    <a:pt x="2219" y="1965"/>
                  </a:cubicBezTo>
                  <a:cubicBezTo>
                    <a:pt x="991" y="2901"/>
                    <a:pt x="991" y="3909"/>
                    <a:pt x="4305" y="4989"/>
                  </a:cubicBezTo>
                  <a:cubicBezTo>
                    <a:pt x="7619" y="6069"/>
                    <a:pt x="14246" y="7221"/>
                    <a:pt x="20873" y="8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1203731" y="5454650"/>
              <a:ext cx="159294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5049" y="0"/>
                  </a:moveTo>
                  <a:cubicBezTo>
                    <a:pt x="8696" y="1244"/>
                    <a:pt x="12343" y="2489"/>
                    <a:pt x="15569" y="4489"/>
                  </a:cubicBezTo>
                  <a:cubicBezTo>
                    <a:pt x="18795" y="6489"/>
                    <a:pt x="21600" y="9244"/>
                    <a:pt x="21039" y="11778"/>
                  </a:cubicBezTo>
                  <a:cubicBezTo>
                    <a:pt x="20478" y="14311"/>
                    <a:pt x="16551" y="16622"/>
                    <a:pt x="12483" y="18222"/>
                  </a:cubicBezTo>
                  <a:cubicBezTo>
                    <a:pt x="8416" y="19822"/>
                    <a:pt x="4208" y="207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0759231" y="5378450"/>
              <a:ext cx="114301" cy="81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562"/>
                    <a:pt x="18400" y="1125"/>
                    <a:pt x="16600" y="2109"/>
                  </a:cubicBezTo>
                  <a:cubicBezTo>
                    <a:pt x="14800" y="3094"/>
                    <a:pt x="12800" y="4500"/>
                    <a:pt x="11400" y="6075"/>
                  </a:cubicBezTo>
                  <a:cubicBezTo>
                    <a:pt x="10000" y="7650"/>
                    <a:pt x="9200" y="9394"/>
                    <a:pt x="8400" y="11138"/>
                  </a:cubicBezTo>
                  <a:cubicBezTo>
                    <a:pt x="7600" y="12881"/>
                    <a:pt x="6800" y="14625"/>
                    <a:pt x="6000" y="16172"/>
                  </a:cubicBezTo>
                  <a:cubicBezTo>
                    <a:pt x="5200" y="17719"/>
                    <a:pt x="4400" y="19069"/>
                    <a:pt x="3400" y="19941"/>
                  </a:cubicBezTo>
                  <a:cubicBezTo>
                    <a:pt x="2400" y="20813"/>
                    <a:pt x="1200" y="21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7482631" y="6007100"/>
              <a:ext cx="381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5840"/>
                    <a:pt x="7920" y="10080"/>
                    <a:pt x="11520" y="6480"/>
                  </a:cubicBezTo>
                  <a:cubicBezTo>
                    <a:pt x="15120" y="2880"/>
                    <a:pt x="1836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8416081" y="6082077"/>
              <a:ext cx="196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181" y="11040"/>
                    <a:pt x="8361" y="1783"/>
                    <a:pt x="11961" y="240"/>
                  </a:cubicBezTo>
                  <a:cubicBezTo>
                    <a:pt x="15561" y="-1303"/>
                    <a:pt x="1858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8892331" y="6057900"/>
              <a:ext cx="190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6898431" y="6227409"/>
              <a:ext cx="98686" cy="37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67" fill="norm" stroke="1" extrusionOk="0">
                  <a:moveTo>
                    <a:pt x="19302" y="6003"/>
                  </a:moveTo>
                  <a:cubicBezTo>
                    <a:pt x="20221" y="4653"/>
                    <a:pt x="21140" y="3303"/>
                    <a:pt x="21370" y="2322"/>
                  </a:cubicBezTo>
                  <a:cubicBezTo>
                    <a:pt x="21600" y="1340"/>
                    <a:pt x="21140" y="726"/>
                    <a:pt x="19762" y="358"/>
                  </a:cubicBezTo>
                  <a:cubicBezTo>
                    <a:pt x="18383" y="-10"/>
                    <a:pt x="16085" y="-133"/>
                    <a:pt x="14247" y="174"/>
                  </a:cubicBezTo>
                  <a:cubicBezTo>
                    <a:pt x="12409" y="481"/>
                    <a:pt x="11030" y="1217"/>
                    <a:pt x="9191" y="3303"/>
                  </a:cubicBezTo>
                  <a:cubicBezTo>
                    <a:pt x="7353" y="5390"/>
                    <a:pt x="5055" y="8826"/>
                    <a:pt x="3447" y="12078"/>
                  </a:cubicBezTo>
                  <a:cubicBezTo>
                    <a:pt x="1838" y="15331"/>
                    <a:pt x="919" y="18399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6803545" y="6451600"/>
              <a:ext cx="190137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671" y="21600"/>
                  </a:moveTo>
                  <a:cubicBezTo>
                    <a:pt x="197" y="18831"/>
                    <a:pt x="-278" y="16062"/>
                    <a:pt x="197" y="13846"/>
                  </a:cubicBezTo>
                  <a:cubicBezTo>
                    <a:pt x="671" y="11631"/>
                    <a:pt x="2096" y="9969"/>
                    <a:pt x="5537" y="8031"/>
                  </a:cubicBezTo>
                  <a:cubicBezTo>
                    <a:pt x="8979" y="6092"/>
                    <a:pt x="14438" y="3877"/>
                    <a:pt x="17406" y="2492"/>
                  </a:cubicBezTo>
                  <a:cubicBezTo>
                    <a:pt x="20373" y="1108"/>
                    <a:pt x="20847" y="554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052395" y="6299200"/>
              <a:ext cx="106388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20878" y="0"/>
                  </a:moveTo>
                  <a:cubicBezTo>
                    <a:pt x="17555" y="171"/>
                    <a:pt x="14232" y="343"/>
                    <a:pt x="10909" y="1714"/>
                  </a:cubicBezTo>
                  <a:cubicBezTo>
                    <a:pt x="7586" y="3086"/>
                    <a:pt x="4263" y="5657"/>
                    <a:pt x="2186" y="8657"/>
                  </a:cubicBezTo>
                  <a:cubicBezTo>
                    <a:pt x="109" y="11657"/>
                    <a:pt x="-722" y="15086"/>
                    <a:pt x="732" y="17314"/>
                  </a:cubicBezTo>
                  <a:cubicBezTo>
                    <a:pt x="2186" y="19543"/>
                    <a:pt x="5924" y="20571"/>
                    <a:pt x="96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7148198" y="6340004"/>
              <a:ext cx="150285" cy="2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10648" y="4831"/>
                  </a:moveTo>
                  <a:cubicBezTo>
                    <a:pt x="7301" y="9715"/>
                    <a:pt x="3955" y="14598"/>
                    <a:pt x="2130" y="17510"/>
                  </a:cubicBezTo>
                  <a:cubicBezTo>
                    <a:pt x="304" y="20421"/>
                    <a:pt x="0" y="21360"/>
                    <a:pt x="0" y="21266"/>
                  </a:cubicBezTo>
                  <a:cubicBezTo>
                    <a:pt x="0" y="21172"/>
                    <a:pt x="304" y="20045"/>
                    <a:pt x="1977" y="16946"/>
                  </a:cubicBezTo>
                  <a:cubicBezTo>
                    <a:pt x="3651" y="13847"/>
                    <a:pt x="6693" y="8776"/>
                    <a:pt x="9127" y="5395"/>
                  </a:cubicBezTo>
                  <a:cubicBezTo>
                    <a:pt x="11561" y="2014"/>
                    <a:pt x="13386" y="323"/>
                    <a:pt x="14299" y="42"/>
                  </a:cubicBezTo>
                  <a:cubicBezTo>
                    <a:pt x="15211" y="-240"/>
                    <a:pt x="15211" y="887"/>
                    <a:pt x="16276" y="3986"/>
                  </a:cubicBezTo>
                  <a:cubicBezTo>
                    <a:pt x="17341" y="7085"/>
                    <a:pt x="19470" y="12157"/>
                    <a:pt x="21600" y="17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7171481" y="643890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4400"/>
                    <a:pt x="11400" y="7200"/>
                    <a:pt x="15000" y="360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7428387" y="6273800"/>
              <a:ext cx="22496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9086" y="0"/>
                  </a:moveTo>
                  <a:cubicBezTo>
                    <a:pt x="5159" y="3200"/>
                    <a:pt x="1232" y="6400"/>
                    <a:pt x="250" y="9600"/>
                  </a:cubicBezTo>
                  <a:cubicBezTo>
                    <a:pt x="-732" y="12800"/>
                    <a:pt x="1232" y="16000"/>
                    <a:pt x="5159" y="18000"/>
                  </a:cubicBezTo>
                  <a:cubicBezTo>
                    <a:pt x="9086" y="20000"/>
                    <a:pt x="14977" y="20800"/>
                    <a:pt x="208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7569415" y="6333612"/>
              <a:ext cx="126651" cy="27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055" fill="norm" stroke="1" extrusionOk="0">
                  <a:moveTo>
                    <a:pt x="1416" y="7104"/>
                  </a:moveTo>
                  <a:cubicBezTo>
                    <a:pt x="1770" y="10677"/>
                    <a:pt x="2125" y="14250"/>
                    <a:pt x="2302" y="16523"/>
                  </a:cubicBezTo>
                  <a:cubicBezTo>
                    <a:pt x="2479" y="18797"/>
                    <a:pt x="2479" y="19771"/>
                    <a:pt x="2302" y="19609"/>
                  </a:cubicBezTo>
                  <a:cubicBezTo>
                    <a:pt x="2125" y="19447"/>
                    <a:pt x="1770" y="18147"/>
                    <a:pt x="1239" y="15305"/>
                  </a:cubicBezTo>
                  <a:cubicBezTo>
                    <a:pt x="708" y="12463"/>
                    <a:pt x="0" y="8078"/>
                    <a:pt x="0" y="5317"/>
                  </a:cubicBezTo>
                  <a:cubicBezTo>
                    <a:pt x="0" y="2556"/>
                    <a:pt x="708" y="1419"/>
                    <a:pt x="3010" y="689"/>
                  </a:cubicBezTo>
                  <a:cubicBezTo>
                    <a:pt x="5311" y="-42"/>
                    <a:pt x="9207" y="-367"/>
                    <a:pt x="12216" y="607"/>
                  </a:cubicBezTo>
                  <a:cubicBezTo>
                    <a:pt x="15226" y="1582"/>
                    <a:pt x="17351" y="3856"/>
                    <a:pt x="17351" y="5642"/>
                  </a:cubicBezTo>
                  <a:cubicBezTo>
                    <a:pt x="17351" y="7428"/>
                    <a:pt x="15226" y="8728"/>
                    <a:pt x="13279" y="9540"/>
                  </a:cubicBezTo>
                  <a:cubicBezTo>
                    <a:pt x="11331" y="10352"/>
                    <a:pt x="9561" y="10677"/>
                    <a:pt x="9561" y="11001"/>
                  </a:cubicBezTo>
                  <a:cubicBezTo>
                    <a:pt x="9561" y="11326"/>
                    <a:pt x="11331" y="11651"/>
                    <a:pt x="13633" y="12463"/>
                  </a:cubicBezTo>
                  <a:cubicBezTo>
                    <a:pt x="15934" y="13275"/>
                    <a:pt x="18767" y="14574"/>
                    <a:pt x="20184" y="15711"/>
                  </a:cubicBezTo>
                  <a:cubicBezTo>
                    <a:pt x="21600" y="16848"/>
                    <a:pt x="21600" y="17822"/>
                    <a:pt x="19652" y="18797"/>
                  </a:cubicBezTo>
                  <a:cubicBezTo>
                    <a:pt x="17705" y="19771"/>
                    <a:pt x="13810" y="20746"/>
                    <a:pt x="10977" y="20989"/>
                  </a:cubicBezTo>
                  <a:cubicBezTo>
                    <a:pt x="8144" y="21233"/>
                    <a:pt x="6374" y="20746"/>
                    <a:pt x="4603" y="20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7711231" y="6559550"/>
              <a:ext cx="4113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15429" y="0"/>
                  </a:moveTo>
                  <a:cubicBezTo>
                    <a:pt x="18514" y="2571"/>
                    <a:pt x="21600" y="5143"/>
                    <a:pt x="19029" y="8743"/>
                  </a:cubicBezTo>
                  <a:cubicBezTo>
                    <a:pt x="16457" y="12343"/>
                    <a:pt x="8229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7882894" y="6380243"/>
              <a:ext cx="120439" cy="20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316" fill="norm" stroke="1" extrusionOk="0">
                  <a:moveTo>
                    <a:pt x="17536" y="3463"/>
                  </a:moveTo>
                  <a:cubicBezTo>
                    <a:pt x="16804" y="2140"/>
                    <a:pt x="16072" y="818"/>
                    <a:pt x="14424" y="267"/>
                  </a:cubicBezTo>
                  <a:cubicBezTo>
                    <a:pt x="12777" y="-284"/>
                    <a:pt x="10214" y="-64"/>
                    <a:pt x="7651" y="1700"/>
                  </a:cubicBezTo>
                  <a:cubicBezTo>
                    <a:pt x="5089" y="3463"/>
                    <a:pt x="2526" y="6769"/>
                    <a:pt x="1062" y="9745"/>
                  </a:cubicBezTo>
                  <a:cubicBezTo>
                    <a:pt x="-403" y="12720"/>
                    <a:pt x="-769" y="15365"/>
                    <a:pt x="2709" y="17238"/>
                  </a:cubicBezTo>
                  <a:cubicBezTo>
                    <a:pt x="6187" y="19112"/>
                    <a:pt x="13509" y="20214"/>
                    <a:pt x="20831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8079531" y="6255455"/>
              <a:ext cx="133351" cy="41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89"/>
                  </a:moveTo>
                  <a:cubicBezTo>
                    <a:pt x="1714" y="72"/>
                    <a:pt x="3429" y="-145"/>
                    <a:pt x="6000" y="126"/>
                  </a:cubicBezTo>
                  <a:cubicBezTo>
                    <a:pt x="8571" y="398"/>
                    <a:pt x="12000" y="1158"/>
                    <a:pt x="15257" y="3328"/>
                  </a:cubicBezTo>
                  <a:cubicBezTo>
                    <a:pt x="18514" y="5499"/>
                    <a:pt x="21600" y="9081"/>
                    <a:pt x="21600" y="12012"/>
                  </a:cubicBezTo>
                  <a:cubicBezTo>
                    <a:pt x="21600" y="14942"/>
                    <a:pt x="18514" y="17222"/>
                    <a:pt x="15257" y="18687"/>
                  </a:cubicBezTo>
                  <a:cubicBezTo>
                    <a:pt x="12000" y="20152"/>
                    <a:pt x="8571" y="20804"/>
                    <a:pt x="5143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8441481" y="652145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8765331" y="6203965"/>
              <a:ext cx="126207" cy="43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95" fill="norm" stroke="1" extrusionOk="0">
                  <a:moveTo>
                    <a:pt x="19440" y="4049"/>
                  </a:moveTo>
                  <a:cubicBezTo>
                    <a:pt x="20160" y="3530"/>
                    <a:pt x="20880" y="3010"/>
                    <a:pt x="21240" y="2387"/>
                  </a:cubicBezTo>
                  <a:cubicBezTo>
                    <a:pt x="21600" y="1764"/>
                    <a:pt x="21600" y="1037"/>
                    <a:pt x="20700" y="570"/>
                  </a:cubicBezTo>
                  <a:cubicBezTo>
                    <a:pt x="19800" y="103"/>
                    <a:pt x="18000" y="-105"/>
                    <a:pt x="16380" y="51"/>
                  </a:cubicBezTo>
                  <a:cubicBezTo>
                    <a:pt x="14760" y="207"/>
                    <a:pt x="13320" y="726"/>
                    <a:pt x="10980" y="2439"/>
                  </a:cubicBezTo>
                  <a:cubicBezTo>
                    <a:pt x="8640" y="4153"/>
                    <a:pt x="5400" y="7060"/>
                    <a:pt x="3600" y="10020"/>
                  </a:cubicBezTo>
                  <a:cubicBezTo>
                    <a:pt x="1800" y="12980"/>
                    <a:pt x="1440" y="15991"/>
                    <a:pt x="1080" y="17912"/>
                  </a:cubicBezTo>
                  <a:cubicBezTo>
                    <a:pt x="720" y="19833"/>
                    <a:pt x="360" y="20664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8638331" y="6487437"/>
              <a:ext cx="2603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688" y="12793"/>
                    <a:pt x="7376" y="5170"/>
                    <a:pt x="10976" y="1993"/>
                  </a:cubicBezTo>
                  <a:cubicBezTo>
                    <a:pt x="14576" y="-1183"/>
                    <a:pt x="18088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8968504" y="6312895"/>
              <a:ext cx="152429" cy="37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22" fill="norm" stroke="1" extrusionOk="0">
                  <a:moveTo>
                    <a:pt x="21020" y="307"/>
                  </a:moveTo>
                  <a:cubicBezTo>
                    <a:pt x="19269" y="65"/>
                    <a:pt x="17517" y="-178"/>
                    <a:pt x="15328" y="186"/>
                  </a:cubicBezTo>
                  <a:cubicBezTo>
                    <a:pt x="13139" y="550"/>
                    <a:pt x="10512" y="1521"/>
                    <a:pt x="7447" y="3402"/>
                  </a:cubicBezTo>
                  <a:cubicBezTo>
                    <a:pt x="4382" y="5283"/>
                    <a:pt x="879" y="8074"/>
                    <a:pt x="150" y="10865"/>
                  </a:cubicBezTo>
                  <a:cubicBezTo>
                    <a:pt x="-580" y="13656"/>
                    <a:pt x="1463" y="16447"/>
                    <a:pt x="3944" y="18206"/>
                  </a:cubicBezTo>
                  <a:cubicBezTo>
                    <a:pt x="6425" y="19966"/>
                    <a:pt x="9344" y="20694"/>
                    <a:pt x="12263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0251231" y="5990166"/>
              <a:ext cx="2540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0800"/>
                    <a:pt x="11880" y="0"/>
                    <a:pt x="15480" y="0"/>
                  </a:cubicBezTo>
                  <a:cubicBezTo>
                    <a:pt x="19080" y="0"/>
                    <a:pt x="2034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0384581" y="6045200"/>
              <a:ext cx="209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09" y="0"/>
                    <a:pt x="12218" y="0"/>
                    <a:pt x="15818" y="3600"/>
                  </a:cubicBezTo>
                  <a:cubicBezTo>
                    <a:pt x="19418" y="7200"/>
                    <a:pt x="2050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9192154" y="6339019"/>
              <a:ext cx="139389" cy="29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238" fill="norm" stroke="1" extrusionOk="0">
                  <a:moveTo>
                    <a:pt x="4493" y="7281"/>
                  </a:moveTo>
                  <a:cubicBezTo>
                    <a:pt x="4180" y="11601"/>
                    <a:pt x="3867" y="15921"/>
                    <a:pt x="3084" y="18312"/>
                  </a:cubicBezTo>
                  <a:cubicBezTo>
                    <a:pt x="2301" y="20704"/>
                    <a:pt x="1049" y="21166"/>
                    <a:pt x="423" y="20935"/>
                  </a:cubicBezTo>
                  <a:cubicBezTo>
                    <a:pt x="-203" y="20704"/>
                    <a:pt x="-203" y="19778"/>
                    <a:pt x="893" y="16924"/>
                  </a:cubicBezTo>
                  <a:cubicBezTo>
                    <a:pt x="1988" y="14069"/>
                    <a:pt x="4180" y="9286"/>
                    <a:pt x="5745" y="6432"/>
                  </a:cubicBezTo>
                  <a:cubicBezTo>
                    <a:pt x="7310" y="3578"/>
                    <a:pt x="8249" y="2652"/>
                    <a:pt x="9188" y="1804"/>
                  </a:cubicBezTo>
                  <a:cubicBezTo>
                    <a:pt x="10127" y="955"/>
                    <a:pt x="11067" y="184"/>
                    <a:pt x="12162" y="29"/>
                  </a:cubicBezTo>
                  <a:cubicBezTo>
                    <a:pt x="13258" y="-125"/>
                    <a:pt x="14510" y="338"/>
                    <a:pt x="15293" y="1418"/>
                  </a:cubicBezTo>
                  <a:cubicBezTo>
                    <a:pt x="16075" y="2498"/>
                    <a:pt x="16388" y="4195"/>
                    <a:pt x="16232" y="5429"/>
                  </a:cubicBezTo>
                  <a:cubicBezTo>
                    <a:pt x="16075" y="6664"/>
                    <a:pt x="15449" y="7435"/>
                    <a:pt x="14354" y="8361"/>
                  </a:cubicBezTo>
                  <a:cubicBezTo>
                    <a:pt x="13258" y="9286"/>
                    <a:pt x="11693" y="10366"/>
                    <a:pt x="11693" y="10984"/>
                  </a:cubicBezTo>
                  <a:cubicBezTo>
                    <a:pt x="11693" y="11601"/>
                    <a:pt x="13258" y="11755"/>
                    <a:pt x="14823" y="11986"/>
                  </a:cubicBezTo>
                  <a:cubicBezTo>
                    <a:pt x="16388" y="12218"/>
                    <a:pt x="17954" y="12526"/>
                    <a:pt x="19206" y="13452"/>
                  </a:cubicBezTo>
                  <a:cubicBezTo>
                    <a:pt x="20458" y="14378"/>
                    <a:pt x="21397" y="15921"/>
                    <a:pt x="19675" y="17386"/>
                  </a:cubicBezTo>
                  <a:cubicBezTo>
                    <a:pt x="17954" y="18852"/>
                    <a:pt x="13571" y="20241"/>
                    <a:pt x="10597" y="20858"/>
                  </a:cubicBezTo>
                  <a:cubicBezTo>
                    <a:pt x="7623" y="21475"/>
                    <a:pt x="6058" y="21321"/>
                    <a:pt x="4962" y="20549"/>
                  </a:cubicBezTo>
                  <a:cubicBezTo>
                    <a:pt x="3867" y="19778"/>
                    <a:pt x="3240" y="18389"/>
                    <a:pt x="2614" y="17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9489231" y="6254750"/>
              <a:ext cx="44451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150"/>
                    <a:pt x="15429" y="6300"/>
                    <a:pt x="11829" y="9405"/>
                  </a:cubicBezTo>
                  <a:cubicBezTo>
                    <a:pt x="8229" y="12510"/>
                    <a:pt x="4114" y="15570"/>
                    <a:pt x="2057" y="17595"/>
                  </a:cubicBezTo>
                  <a:cubicBezTo>
                    <a:pt x="0" y="19620"/>
                    <a:pt x="0" y="206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9609469" y="6462016"/>
              <a:ext cx="203614" cy="15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983" fill="norm" stroke="1" extrusionOk="0">
                  <a:moveTo>
                    <a:pt x="10622" y="2864"/>
                  </a:moveTo>
                  <a:cubicBezTo>
                    <a:pt x="9961" y="1727"/>
                    <a:pt x="9300" y="591"/>
                    <a:pt x="8308" y="164"/>
                  </a:cubicBezTo>
                  <a:cubicBezTo>
                    <a:pt x="7316" y="-262"/>
                    <a:pt x="5994" y="22"/>
                    <a:pt x="4341" y="2438"/>
                  </a:cubicBezTo>
                  <a:cubicBezTo>
                    <a:pt x="2688" y="4854"/>
                    <a:pt x="704" y="9401"/>
                    <a:pt x="153" y="12954"/>
                  </a:cubicBezTo>
                  <a:cubicBezTo>
                    <a:pt x="-398" y="16506"/>
                    <a:pt x="484" y="19064"/>
                    <a:pt x="3680" y="20201"/>
                  </a:cubicBezTo>
                  <a:cubicBezTo>
                    <a:pt x="6875" y="21338"/>
                    <a:pt x="12386" y="21054"/>
                    <a:pt x="15692" y="20485"/>
                  </a:cubicBezTo>
                  <a:cubicBezTo>
                    <a:pt x="18998" y="19917"/>
                    <a:pt x="20100" y="19064"/>
                    <a:pt x="21202" y="18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9768631" y="6337300"/>
              <a:ext cx="141193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7513" y="0"/>
                  </a:moveTo>
                  <a:cubicBezTo>
                    <a:pt x="12209" y="2836"/>
                    <a:pt x="16904" y="5673"/>
                    <a:pt x="19252" y="8291"/>
                  </a:cubicBezTo>
                  <a:cubicBezTo>
                    <a:pt x="21600" y="10909"/>
                    <a:pt x="21600" y="13309"/>
                    <a:pt x="18000" y="15491"/>
                  </a:cubicBezTo>
                  <a:cubicBezTo>
                    <a:pt x="14400" y="17673"/>
                    <a:pt x="7200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0168681" y="6546850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0270281" y="662940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10721131" y="6346738"/>
              <a:ext cx="139701" cy="41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3459"/>
                  </a:moveTo>
                  <a:cubicBezTo>
                    <a:pt x="21600" y="2691"/>
                    <a:pt x="21600" y="1924"/>
                    <a:pt x="19145" y="1266"/>
                  </a:cubicBezTo>
                  <a:cubicBezTo>
                    <a:pt x="16691" y="608"/>
                    <a:pt x="11782" y="60"/>
                    <a:pt x="8836" y="5"/>
                  </a:cubicBezTo>
                  <a:cubicBezTo>
                    <a:pt x="5891" y="-50"/>
                    <a:pt x="4909" y="389"/>
                    <a:pt x="3927" y="2033"/>
                  </a:cubicBezTo>
                  <a:cubicBezTo>
                    <a:pt x="2945" y="3678"/>
                    <a:pt x="1964" y="6529"/>
                    <a:pt x="1636" y="9654"/>
                  </a:cubicBezTo>
                  <a:cubicBezTo>
                    <a:pt x="1309" y="12778"/>
                    <a:pt x="1636" y="16177"/>
                    <a:pt x="1473" y="18206"/>
                  </a:cubicBezTo>
                  <a:cubicBezTo>
                    <a:pt x="1309" y="20234"/>
                    <a:pt x="655" y="20892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10600845" y="6584950"/>
              <a:ext cx="177438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718" y="21600"/>
                  </a:moveTo>
                  <a:cubicBezTo>
                    <a:pt x="210" y="17100"/>
                    <a:pt x="-298" y="12600"/>
                    <a:pt x="210" y="9450"/>
                  </a:cubicBezTo>
                  <a:cubicBezTo>
                    <a:pt x="718" y="6300"/>
                    <a:pt x="2243" y="4500"/>
                    <a:pt x="5928" y="3150"/>
                  </a:cubicBezTo>
                  <a:cubicBezTo>
                    <a:pt x="9613" y="1800"/>
                    <a:pt x="15457" y="900"/>
                    <a:pt x="21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0889057" y="6389812"/>
              <a:ext cx="213075" cy="35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243" fill="norm" stroke="1" extrusionOk="0">
                  <a:moveTo>
                    <a:pt x="20708" y="659"/>
                  </a:moveTo>
                  <a:cubicBezTo>
                    <a:pt x="18239" y="151"/>
                    <a:pt x="15771" y="-357"/>
                    <a:pt x="12788" y="342"/>
                  </a:cubicBezTo>
                  <a:cubicBezTo>
                    <a:pt x="9805" y="1041"/>
                    <a:pt x="6308" y="2947"/>
                    <a:pt x="3634" y="5170"/>
                  </a:cubicBezTo>
                  <a:cubicBezTo>
                    <a:pt x="959" y="7394"/>
                    <a:pt x="-892" y="9935"/>
                    <a:pt x="445" y="12667"/>
                  </a:cubicBezTo>
                  <a:cubicBezTo>
                    <a:pt x="1782" y="15398"/>
                    <a:pt x="6308" y="18321"/>
                    <a:pt x="10834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11071390" y="6389834"/>
              <a:ext cx="138693" cy="33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77" fill="norm" stroke="1" extrusionOk="0">
                  <a:moveTo>
                    <a:pt x="7699" y="7537"/>
                  </a:moveTo>
                  <a:cubicBezTo>
                    <a:pt x="9008" y="7135"/>
                    <a:pt x="10317" y="6732"/>
                    <a:pt x="11299" y="6129"/>
                  </a:cubicBezTo>
                  <a:cubicBezTo>
                    <a:pt x="12280" y="5525"/>
                    <a:pt x="12935" y="4720"/>
                    <a:pt x="13099" y="4720"/>
                  </a:cubicBezTo>
                  <a:cubicBezTo>
                    <a:pt x="13262" y="4720"/>
                    <a:pt x="12935" y="5525"/>
                    <a:pt x="11462" y="7873"/>
                  </a:cubicBezTo>
                  <a:cubicBezTo>
                    <a:pt x="9989" y="10220"/>
                    <a:pt x="7371" y="14111"/>
                    <a:pt x="5735" y="16459"/>
                  </a:cubicBezTo>
                  <a:cubicBezTo>
                    <a:pt x="4099" y="18807"/>
                    <a:pt x="3444" y="19612"/>
                    <a:pt x="2626" y="20283"/>
                  </a:cubicBezTo>
                  <a:cubicBezTo>
                    <a:pt x="1808" y="20953"/>
                    <a:pt x="826" y="21490"/>
                    <a:pt x="335" y="21356"/>
                  </a:cubicBezTo>
                  <a:cubicBezTo>
                    <a:pt x="-156" y="21222"/>
                    <a:pt x="-156" y="20417"/>
                    <a:pt x="662" y="18136"/>
                  </a:cubicBezTo>
                  <a:cubicBezTo>
                    <a:pt x="1480" y="15855"/>
                    <a:pt x="3117" y="12099"/>
                    <a:pt x="5571" y="8946"/>
                  </a:cubicBezTo>
                  <a:cubicBezTo>
                    <a:pt x="8026" y="5793"/>
                    <a:pt x="11299" y="3244"/>
                    <a:pt x="13753" y="1768"/>
                  </a:cubicBezTo>
                  <a:cubicBezTo>
                    <a:pt x="16208" y="292"/>
                    <a:pt x="17844" y="-110"/>
                    <a:pt x="18662" y="24"/>
                  </a:cubicBezTo>
                  <a:cubicBezTo>
                    <a:pt x="19480" y="158"/>
                    <a:pt x="19480" y="829"/>
                    <a:pt x="19808" y="3378"/>
                  </a:cubicBezTo>
                  <a:cubicBezTo>
                    <a:pt x="20135" y="5927"/>
                    <a:pt x="20789" y="10355"/>
                    <a:pt x="21117" y="12904"/>
                  </a:cubicBezTo>
                  <a:cubicBezTo>
                    <a:pt x="21444" y="15453"/>
                    <a:pt x="21444" y="16124"/>
                    <a:pt x="21444" y="16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11102131" y="6558986"/>
              <a:ext cx="1270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080" y="11375"/>
                    <a:pt x="2160" y="2735"/>
                    <a:pt x="5760" y="575"/>
                  </a:cubicBezTo>
                  <a:cubicBezTo>
                    <a:pt x="9360" y="-1585"/>
                    <a:pt x="1548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11325176" y="6424786"/>
              <a:ext cx="151607" cy="24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82" fill="norm" stroke="1" extrusionOk="0">
                  <a:moveTo>
                    <a:pt x="7087" y="7877"/>
                  </a:moveTo>
                  <a:cubicBezTo>
                    <a:pt x="5287" y="11569"/>
                    <a:pt x="3487" y="15261"/>
                    <a:pt x="2287" y="17661"/>
                  </a:cubicBezTo>
                  <a:cubicBezTo>
                    <a:pt x="1087" y="20061"/>
                    <a:pt x="487" y="21169"/>
                    <a:pt x="187" y="21077"/>
                  </a:cubicBezTo>
                  <a:cubicBezTo>
                    <a:pt x="-113" y="20984"/>
                    <a:pt x="-113" y="19692"/>
                    <a:pt x="637" y="17107"/>
                  </a:cubicBezTo>
                  <a:cubicBezTo>
                    <a:pt x="1387" y="14523"/>
                    <a:pt x="2887" y="10646"/>
                    <a:pt x="4687" y="7507"/>
                  </a:cubicBezTo>
                  <a:cubicBezTo>
                    <a:pt x="6487" y="4369"/>
                    <a:pt x="8587" y="1969"/>
                    <a:pt x="10387" y="769"/>
                  </a:cubicBezTo>
                  <a:cubicBezTo>
                    <a:pt x="12187" y="-431"/>
                    <a:pt x="13687" y="-431"/>
                    <a:pt x="15487" y="2246"/>
                  </a:cubicBezTo>
                  <a:cubicBezTo>
                    <a:pt x="17287" y="4923"/>
                    <a:pt x="19387" y="10277"/>
                    <a:pt x="21487" y="15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1603781" y="6342586"/>
              <a:ext cx="94340" cy="33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29" fill="norm" stroke="1" extrusionOk="0">
                  <a:moveTo>
                    <a:pt x="10080" y="5667"/>
                  </a:moveTo>
                  <a:cubicBezTo>
                    <a:pt x="8640" y="9267"/>
                    <a:pt x="7200" y="12867"/>
                    <a:pt x="6480" y="15067"/>
                  </a:cubicBezTo>
                  <a:cubicBezTo>
                    <a:pt x="5760" y="17267"/>
                    <a:pt x="5760" y="18067"/>
                    <a:pt x="5520" y="18800"/>
                  </a:cubicBezTo>
                  <a:cubicBezTo>
                    <a:pt x="5280" y="19533"/>
                    <a:pt x="4800" y="20200"/>
                    <a:pt x="4080" y="20133"/>
                  </a:cubicBezTo>
                  <a:cubicBezTo>
                    <a:pt x="3360" y="20067"/>
                    <a:pt x="2400" y="19267"/>
                    <a:pt x="1920" y="16533"/>
                  </a:cubicBezTo>
                  <a:cubicBezTo>
                    <a:pt x="1440" y="13800"/>
                    <a:pt x="1440" y="9133"/>
                    <a:pt x="1680" y="6467"/>
                  </a:cubicBezTo>
                  <a:cubicBezTo>
                    <a:pt x="1920" y="3800"/>
                    <a:pt x="2400" y="3133"/>
                    <a:pt x="3120" y="2267"/>
                  </a:cubicBezTo>
                  <a:cubicBezTo>
                    <a:pt x="3840" y="1400"/>
                    <a:pt x="4800" y="333"/>
                    <a:pt x="6000" y="67"/>
                  </a:cubicBezTo>
                  <a:cubicBezTo>
                    <a:pt x="7200" y="-200"/>
                    <a:pt x="8640" y="333"/>
                    <a:pt x="11040" y="1600"/>
                  </a:cubicBezTo>
                  <a:cubicBezTo>
                    <a:pt x="13440" y="2867"/>
                    <a:pt x="16800" y="4867"/>
                    <a:pt x="18480" y="6200"/>
                  </a:cubicBezTo>
                  <a:cubicBezTo>
                    <a:pt x="20160" y="7533"/>
                    <a:pt x="20160" y="8200"/>
                    <a:pt x="19200" y="8800"/>
                  </a:cubicBezTo>
                  <a:cubicBezTo>
                    <a:pt x="18240" y="9400"/>
                    <a:pt x="16320" y="9933"/>
                    <a:pt x="15600" y="10533"/>
                  </a:cubicBezTo>
                  <a:cubicBezTo>
                    <a:pt x="14880" y="11133"/>
                    <a:pt x="15360" y="11800"/>
                    <a:pt x="16560" y="12933"/>
                  </a:cubicBezTo>
                  <a:cubicBezTo>
                    <a:pt x="17760" y="14067"/>
                    <a:pt x="19680" y="15667"/>
                    <a:pt x="20640" y="16800"/>
                  </a:cubicBezTo>
                  <a:cubicBezTo>
                    <a:pt x="21600" y="17933"/>
                    <a:pt x="21600" y="18600"/>
                    <a:pt x="20880" y="19200"/>
                  </a:cubicBezTo>
                  <a:cubicBezTo>
                    <a:pt x="20160" y="19800"/>
                    <a:pt x="18720" y="20333"/>
                    <a:pt x="16800" y="20733"/>
                  </a:cubicBezTo>
                  <a:cubicBezTo>
                    <a:pt x="14880" y="21133"/>
                    <a:pt x="12480" y="21400"/>
                    <a:pt x="9600" y="20667"/>
                  </a:cubicBezTo>
                  <a:cubicBezTo>
                    <a:pt x="6720" y="19933"/>
                    <a:pt x="3360" y="18200"/>
                    <a:pt x="0" y="16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1880919" y="6127750"/>
              <a:ext cx="53064" cy="66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0827" y="0"/>
                  </a:moveTo>
                  <a:cubicBezTo>
                    <a:pt x="19165" y="2077"/>
                    <a:pt x="17504" y="4154"/>
                    <a:pt x="16258" y="6681"/>
                  </a:cubicBezTo>
                  <a:cubicBezTo>
                    <a:pt x="15012" y="9208"/>
                    <a:pt x="14181" y="12185"/>
                    <a:pt x="11273" y="14608"/>
                  </a:cubicBezTo>
                  <a:cubicBezTo>
                    <a:pt x="8365" y="17031"/>
                    <a:pt x="3381" y="18900"/>
                    <a:pt x="1304" y="19973"/>
                  </a:cubicBezTo>
                  <a:cubicBezTo>
                    <a:pt x="-773" y="21046"/>
                    <a:pt x="58" y="21323"/>
                    <a:pt x="8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2016812" y="6435435"/>
              <a:ext cx="196571" cy="19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0952" fill="norm" stroke="1" extrusionOk="0">
                  <a:moveTo>
                    <a:pt x="13470" y="4372"/>
                  </a:moveTo>
                  <a:cubicBezTo>
                    <a:pt x="13470" y="3259"/>
                    <a:pt x="13470" y="2145"/>
                    <a:pt x="13020" y="1255"/>
                  </a:cubicBezTo>
                  <a:cubicBezTo>
                    <a:pt x="12570" y="364"/>
                    <a:pt x="11670" y="-304"/>
                    <a:pt x="9532" y="141"/>
                  </a:cubicBezTo>
                  <a:cubicBezTo>
                    <a:pt x="7395" y="587"/>
                    <a:pt x="4020" y="2145"/>
                    <a:pt x="1995" y="5040"/>
                  </a:cubicBezTo>
                  <a:cubicBezTo>
                    <a:pt x="-30" y="7935"/>
                    <a:pt x="-705" y="12166"/>
                    <a:pt x="870" y="15284"/>
                  </a:cubicBezTo>
                  <a:cubicBezTo>
                    <a:pt x="2445" y="18401"/>
                    <a:pt x="6270" y="20405"/>
                    <a:pt x="9983" y="20851"/>
                  </a:cubicBezTo>
                  <a:cubicBezTo>
                    <a:pt x="13695" y="21296"/>
                    <a:pt x="17295" y="20183"/>
                    <a:pt x="20895" y="19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2181631" y="6318250"/>
              <a:ext cx="193620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13500" y="0"/>
                  </a:moveTo>
                  <a:cubicBezTo>
                    <a:pt x="12825" y="389"/>
                    <a:pt x="12150" y="778"/>
                    <a:pt x="13050" y="1946"/>
                  </a:cubicBezTo>
                  <a:cubicBezTo>
                    <a:pt x="13950" y="3114"/>
                    <a:pt x="16425" y="5059"/>
                    <a:pt x="18337" y="7443"/>
                  </a:cubicBezTo>
                  <a:cubicBezTo>
                    <a:pt x="20250" y="9827"/>
                    <a:pt x="21600" y="12649"/>
                    <a:pt x="19575" y="14886"/>
                  </a:cubicBezTo>
                  <a:cubicBezTo>
                    <a:pt x="17550" y="17124"/>
                    <a:pt x="12150" y="18778"/>
                    <a:pt x="8325" y="19800"/>
                  </a:cubicBezTo>
                  <a:cubicBezTo>
                    <a:pt x="4500" y="20822"/>
                    <a:pt x="2250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6930181" y="6136986"/>
              <a:ext cx="3797301" cy="7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4340"/>
                  </a:moveTo>
                  <a:cubicBezTo>
                    <a:pt x="385" y="3204"/>
                    <a:pt x="771" y="2067"/>
                    <a:pt x="1204" y="1498"/>
                  </a:cubicBezTo>
                  <a:cubicBezTo>
                    <a:pt x="1637" y="930"/>
                    <a:pt x="2119" y="930"/>
                    <a:pt x="2613" y="646"/>
                  </a:cubicBezTo>
                  <a:cubicBezTo>
                    <a:pt x="3106" y="361"/>
                    <a:pt x="3612" y="-207"/>
                    <a:pt x="4106" y="77"/>
                  </a:cubicBezTo>
                  <a:cubicBezTo>
                    <a:pt x="4599" y="361"/>
                    <a:pt x="5081" y="1498"/>
                    <a:pt x="5538" y="2635"/>
                  </a:cubicBezTo>
                  <a:cubicBezTo>
                    <a:pt x="5996" y="3772"/>
                    <a:pt x="6429" y="4909"/>
                    <a:pt x="6863" y="6046"/>
                  </a:cubicBezTo>
                  <a:cubicBezTo>
                    <a:pt x="7296" y="7182"/>
                    <a:pt x="7730" y="8319"/>
                    <a:pt x="8181" y="9172"/>
                  </a:cubicBezTo>
                  <a:cubicBezTo>
                    <a:pt x="8633" y="10025"/>
                    <a:pt x="9102" y="10593"/>
                    <a:pt x="9572" y="11161"/>
                  </a:cubicBezTo>
                  <a:cubicBezTo>
                    <a:pt x="10041" y="11730"/>
                    <a:pt x="10511" y="12298"/>
                    <a:pt x="10987" y="12867"/>
                  </a:cubicBezTo>
                  <a:cubicBezTo>
                    <a:pt x="11462" y="13435"/>
                    <a:pt x="11944" y="14004"/>
                    <a:pt x="12413" y="14288"/>
                  </a:cubicBezTo>
                  <a:cubicBezTo>
                    <a:pt x="12883" y="14572"/>
                    <a:pt x="13340" y="14572"/>
                    <a:pt x="13804" y="14572"/>
                  </a:cubicBezTo>
                  <a:cubicBezTo>
                    <a:pt x="14268" y="14572"/>
                    <a:pt x="14737" y="14572"/>
                    <a:pt x="15201" y="14572"/>
                  </a:cubicBezTo>
                  <a:cubicBezTo>
                    <a:pt x="15664" y="14572"/>
                    <a:pt x="16122" y="14572"/>
                    <a:pt x="16579" y="14856"/>
                  </a:cubicBezTo>
                  <a:cubicBezTo>
                    <a:pt x="17037" y="15140"/>
                    <a:pt x="17494" y="15709"/>
                    <a:pt x="17958" y="16277"/>
                  </a:cubicBezTo>
                  <a:cubicBezTo>
                    <a:pt x="18421" y="16846"/>
                    <a:pt x="18891" y="17414"/>
                    <a:pt x="19361" y="17698"/>
                  </a:cubicBezTo>
                  <a:cubicBezTo>
                    <a:pt x="19830" y="17982"/>
                    <a:pt x="20300" y="17982"/>
                    <a:pt x="20673" y="18551"/>
                  </a:cubicBezTo>
                  <a:cubicBezTo>
                    <a:pt x="21046" y="19119"/>
                    <a:pt x="21323" y="20256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6630600" y="6138709"/>
              <a:ext cx="661532" cy="104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49" fill="norm" stroke="1" extrusionOk="0">
                  <a:moveTo>
                    <a:pt x="18256" y="299"/>
                  </a:moveTo>
                  <a:cubicBezTo>
                    <a:pt x="16944" y="124"/>
                    <a:pt x="15633" y="-51"/>
                    <a:pt x="14426" y="15"/>
                  </a:cubicBezTo>
                  <a:cubicBezTo>
                    <a:pt x="13218" y="80"/>
                    <a:pt x="12114" y="386"/>
                    <a:pt x="10595" y="1020"/>
                  </a:cubicBezTo>
                  <a:cubicBezTo>
                    <a:pt x="9077" y="1654"/>
                    <a:pt x="7145" y="2616"/>
                    <a:pt x="5454" y="3709"/>
                  </a:cubicBezTo>
                  <a:cubicBezTo>
                    <a:pt x="3764" y="4802"/>
                    <a:pt x="2314" y="6027"/>
                    <a:pt x="1383" y="7360"/>
                  </a:cubicBezTo>
                  <a:cubicBezTo>
                    <a:pt x="451" y="8694"/>
                    <a:pt x="37" y="10137"/>
                    <a:pt x="3" y="11602"/>
                  </a:cubicBezTo>
                  <a:cubicBezTo>
                    <a:pt x="-32" y="13066"/>
                    <a:pt x="313" y="14553"/>
                    <a:pt x="865" y="15930"/>
                  </a:cubicBezTo>
                  <a:cubicBezTo>
                    <a:pt x="1417" y="17308"/>
                    <a:pt x="2176" y="18576"/>
                    <a:pt x="3211" y="19385"/>
                  </a:cubicBezTo>
                  <a:cubicBezTo>
                    <a:pt x="4247" y="20194"/>
                    <a:pt x="5558" y="20543"/>
                    <a:pt x="7387" y="20784"/>
                  </a:cubicBezTo>
                  <a:cubicBezTo>
                    <a:pt x="9215" y="21024"/>
                    <a:pt x="11562" y="21155"/>
                    <a:pt x="14011" y="21265"/>
                  </a:cubicBezTo>
                  <a:cubicBezTo>
                    <a:pt x="16461" y="21374"/>
                    <a:pt x="19015" y="21462"/>
                    <a:pt x="21568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7177831" y="7061200"/>
              <a:ext cx="150544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0" y="0"/>
                  </a:moveTo>
                  <a:cubicBezTo>
                    <a:pt x="6214" y="1760"/>
                    <a:pt x="12427" y="3520"/>
                    <a:pt x="16274" y="5120"/>
                  </a:cubicBezTo>
                  <a:cubicBezTo>
                    <a:pt x="20121" y="6720"/>
                    <a:pt x="21600" y="8160"/>
                    <a:pt x="20860" y="10160"/>
                  </a:cubicBezTo>
                  <a:cubicBezTo>
                    <a:pt x="20121" y="12160"/>
                    <a:pt x="17162" y="14720"/>
                    <a:pt x="14499" y="16720"/>
                  </a:cubicBezTo>
                  <a:cubicBezTo>
                    <a:pt x="11836" y="18720"/>
                    <a:pt x="9468" y="20160"/>
                    <a:pt x="71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7609631" y="6911573"/>
              <a:ext cx="184151" cy="45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3169"/>
                  </a:moveTo>
                  <a:cubicBezTo>
                    <a:pt x="19117" y="2069"/>
                    <a:pt x="16634" y="969"/>
                    <a:pt x="14772" y="419"/>
                  </a:cubicBezTo>
                  <a:cubicBezTo>
                    <a:pt x="12910" y="-131"/>
                    <a:pt x="11669" y="-131"/>
                    <a:pt x="10055" y="369"/>
                  </a:cubicBezTo>
                  <a:cubicBezTo>
                    <a:pt x="8441" y="869"/>
                    <a:pt x="6455" y="1869"/>
                    <a:pt x="5090" y="4169"/>
                  </a:cubicBezTo>
                  <a:cubicBezTo>
                    <a:pt x="3724" y="6469"/>
                    <a:pt x="2979" y="10069"/>
                    <a:pt x="2234" y="13169"/>
                  </a:cubicBezTo>
                  <a:cubicBezTo>
                    <a:pt x="1490" y="16269"/>
                    <a:pt x="745" y="18869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7504644" y="7162800"/>
              <a:ext cx="244689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857" y="21600"/>
                  </a:moveTo>
                  <a:cubicBezTo>
                    <a:pt x="485" y="19705"/>
                    <a:pt x="112" y="17811"/>
                    <a:pt x="19" y="15916"/>
                  </a:cubicBezTo>
                  <a:cubicBezTo>
                    <a:pt x="-74" y="14021"/>
                    <a:pt x="112" y="12126"/>
                    <a:pt x="2160" y="9663"/>
                  </a:cubicBezTo>
                  <a:cubicBezTo>
                    <a:pt x="4209" y="7200"/>
                    <a:pt x="8119" y="4168"/>
                    <a:pt x="11657" y="2463"/>
                  </a:cubicBezTo>
                  <a:cubicBezTo>
                    <a:pt x="15195" y="758"/>
                    <a:pt x="18360" y="379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7778829" y="7023100"/>
              <a:ext cx="167353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21084" y="0"/>
                  </a:moveTo>
                  <a:cubicBezTo>
                    <a:pt x="17884" y="120"/>
                    <a:pt x="14684" y="240"/>
                    <a:pt x="11084" y="1500"/>
                  </a:cubicBezTo>
                  <a:cubicBezTo>
                    <a:pt x="7484" y="2760"/>
                    <a:pt x="3484" y="5160"/>
                    <a:pt x="1484" y="7800"/>
                  </a:cubicBezTo>
                  <a:cubicBezTo>
                    <a:pt x="-516" y="10440"/>
                    <a:pt x="-516" y="13320"/>
                    <a:pt x="1617" y="15660"/>
                  </a:cubicBezTo>
                  <a:cubicBezTo>
                    <a:pt x="3751" y="18000"/>
                    <a:pt x="8017" y="19800"/>
                    <a:pt x="10551" y="20700"/>
                  </a:cubicBezTo>
                  <a:cubicBezTo>
                    <a:pt x="13084" y="21600"/>
                    <a:pt x="13884" y="21600"/>
                    <a:pt x="14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7984281" y="7073900"/>
              <a:ext cx="2032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2661"/>
                    <a:pt x="6750" y="5322"/>
                    <a:pt x="10350" y="8922"/>
                  </a:cubicBezTo>
                  <a:cubicBezTo>
                    <a:pt x="13950" y="12522"/>
                    <a:pt x="17775" y="170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8061452" y="7098737"/>
              <a:ext cx="132381" cy="33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501" fill="norm" stroke="1" extrusionOk="0">
                  <a:moveTo>
                    <a:pt x="21108" y="441"/>
                  </a:moveTo>
                  <a:cubicBezTo>
                    <a:pt x="19083" y="171"/>
                    <a:pt x="17058" y="-99"/>
                    <a:pt x="15539" y="36"/>
                  </a:cubicBezTo>
                  <a:cubicBezTo>
                    <a:pt x="14021" y="171"/>
                    <a:pt x="13008" y="711"/>
                    <a:pt x="10646" y="2804"/>
                  </a:cubicBezTo>
                  <a:cubicBezTo>
                    <a:pt x="8283" y="4896"/>
                    <a:pt x="4571" y="8541"/>
                    <a:pt x="2377" y="11444"/>
                  </a:cubicBezTo>
                  <a:cubicBezTo>
                    <a:pt x="183" y="14346"/>
                    <a:pt x="-492" y="16506"/>
                    <a:pt x="352" y="18058"/>
                  </a:cubicBezTo>
                  <a:cubicBezTo>
                    <a:pt x="1195" y="19611"/>
                    <a:pt x="3558" y="20556"/>
                    <a:pt x="5921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8219702" y="7315200"/>
              <a:ext cx="6938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5746" y="0"/>
                  </a:moveTo>
                  <a:cubicBezTo>
                    <a:pt x="4437" y="3086"/>
                    <a:pt x="3128" y="6171"/>
                    <a:pt x="2146" y="9000"/>
                  </a:cubicBezTo>
                  <a:cubicBezTo>
                    <a:pt x="1164" y="11829"/>
                    <a:pt x="510" y="14400"/>
                    <a:pt x="182" y="14400"/>
                  </a:cubicBezTo>
                  <a:cubicBezTo>
                    <a:pt x="-145" y="14400"/>
                    <a:pt x="-145" y="11829"/>
                    <a:pt x="1164" y="8743"/>
                  </a:cubicBezTo>
                  <a:cubicBezTo>
                    <a:pt x="2473" y="5657"/>
                    <a:pt x="5091" y="2057"/>
                    <a:pt x="7710" y="1029"/>
                  </a:cubicBezTo>
                  <a:cubicBezTo>
                    <a:pt x="10328" y="0"/>
                    <a:pt x="12946" y="1543"/>
                    <a:pt x="15237" y="5400"/>
                  </a:cubicBezTo>
                  <a:cubicBezTo>
                    <a:pt x="17528" y="9257"/>
                    <a:pt x="19491" y="15429"/>
                    <a:pt x="214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8314481" y="7354241"/>
              <a:ext cx="889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543" y="10932"/>
                    <a:pt x="3086" y="1332"/>
                    <a:pt x="6686" y="132"/>
                  </a:cubicBezTo>
                  <a:cubicBezTo>
                    <a:pt x="10286" y="-1068"/>
                    <a:pt x="15943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8339881" y="730250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8432138" y="7302500"/>
              <a:ext cx="15694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300"/>
                    <a:pt x="3818" y="6600"/>
                    <a:pt x="1118" y="10200"/>
                  </a:cubicBezTo>
                  <a:cubicBezTo>
                    <a:pt x="-1582" y="13800"/>
                    <a:pt x="1118" y="177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8603131" y="7118425"/>
              <a:ext cx="162252" cy="29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078" fill="norm" stroke="1" extrusionOk="0">
                  <a:moveTo>
                    <a:pt x="2944" y="8933"/>
                  </a:moveTo>
                  <a:cubicBezTo>
                    <a:pt x="2667" y="12508"/>
                    <a:pt x="2390" y="16083"/>
                    <a:pt x="1975" y="18243"/>
                  </a:cubicBezTo>
                  <a:cubicBezTo>
                    <a:pt x="1560" y="20403"/>
                    <a:pt x="1006" y="21148"/>
                    <a:pt x="590" y="21074"/>
                  </a:cubicBezTo>
                  <a:cubicBezTo>
                    <a:pt x="175" y="20999"/>
                    <a:pt x="-102" y="20105"/>
                    <a:pt x="36" y="17424"/>
                  </a:cubicBezTo>
                  <a:cubicBezTo>
                    <a:pt x="175" y="14742"/>
                    <a:pt x="729" y="10274"/>
                    <a:pt x="1975" y="6922"/>
                  </a:cubicBezTo>
                  <a:cubicBezTo>
                    <a:pt x="3221" y="3570"/>
                    <a:pt x="5160" y="1336"/>
                    <a:pt x="7929" y="442"/>
                  </a:cubicBezTo>
                  <a:cubicBezTo>
                    <a:pt x="10698" y="-452"/>
                    <a:pt x="14298" y="-5"/>
                    <a:pt x="16790" y="1931"/>
                  </a:cubicBezTo>
                  <a:cubicBezTo>
                    <a:pt x="19283" y="3868"/>
                    <a:pt x="20667" y="7294"/>
                    <a:pt x="21083" y="10050"/>
                  </a:cubicBezTo>
                  <a:cubicBezTo>
                    <a:pt x="21498" y="12806"/>
                    <a:pt x="20944" y="14891"/>
                    <a:pt x="20390" y="16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8943131" y="7156450"/>
              <a:ext cx="1079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3960"/>
                    <a:pt x="4235" y="7920"/>
                    <a:pt x="6988" y="11250"/>
                  </a:cubicBezTo>
                  <a:cubicBezTo>
                    <a:pt x="9741" y="14580"/>
                    <a:pt x="13129" y="17280"/>
                    <a:pt x="15671" y="18900"/>
                  </a:cubicBezTo>
                  <a:cubicBezTo>
                    <a:pt x="18212" y="20520"/>
                    <a:pt x="19906" y="210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8943131" y="7188200"/>
              <a:ext cx="1651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31" y="3927"/>
                    <a:pt x="8862" y="7855"/>
                    <a:pt x="5262" y="11455"/>
                  </a:cubicBezTo>
                  <a:cubicBezTo>
                    <a:pt x="1662" y="15055"/>
                    <a:pt x="831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9117487" y="7366942"/>
              <a:ext cx="95023" cy="11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31" fill="norm" stroke="1" extrusionOk="0">
                  <a:moveTo>
                    <a:pt x="6399" y="2105"/>
                  </a:moveTo>
                  <a:cubicBezTo>
                    <a:pt x="4990" y="3620"/>
                    <a:pt x="3582" y="5136"/>
                    <a:pt x="2408" y="6842"/>
                  </a:cubicBezTo>
                  <a:cubicBezTo>
                    <a:pt x="1234" y="8547"/>
                    <a:pt x="295" y="10442"/>
                    <a:pt x="60" y="10442"/>
                  </a:cubicBezTo>
                  <a:cubicBezTo>
                    <a:pt x="-175" y="10442"/>
                    <a:pt x="295" y="8547"/>
                    <a:pt x="1234" y="6842"/>
                  </a:cubicBezTo>
                  <a:cubicBezTo>
                    <a:pt x="2173" y="5136"/>
                    <a:pt x="3582" y="3620"/>
                    <a:pt x="5460" y="2294"/>
                  </a:cubicBezTo>
                  <a:cubicBezTo>
                    <a:pt x="7338" y="968"/>
                    <a:pt x="9686" y="-169"/>
                    <a:pt x="11564" y="20"/>
                  </a:cubicBezTo>
                  <a:cubicBezTo>
                    <a:pt x="13442" y="210"/>
                    <a:pt x="14851" y="1726"/>
                    <a:pt x="16495" y="4568"/>
                  </a:cubicBezTo>
                  <a:cubicBezTo>
                    <a:pt x="18138" y="7410"/>
                    <a:pt x="20016" y="11578"/>
                    <a:pt x="20721" y="14610"/>
                  </a:cubicBezTo>
                  <a:cubicBezTo>
                    <a:pt x="21425" y="17642"/>
                    <a:pt x="20955" y="19536"/>
                    <a:pt x="20486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8911381" y="7043329"/>
              <a:ext cx="228601" cy="3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16478"/>
                  </a:moveTo>
                  <a:cubicBezTo>
                    <a:pt x="600" y="10718"/>
                    <a:pt x="1200" y="4958"/>
                    <a:pt x="2100" y="2078"/>
                  </a:cubicBezTo>
                  <a:cubicBezTo>
                    <a:pt x="3000" y="-802"/>
                    <a:pt x="4200" y="-802"/>
                    <a:pt x="7300" y="2798"/>
                  </a:cubicBezTo>
                  <a:cubicBezTo>
                    <a:pt x="10400" y="6398"/>
                    <a:pt x="15400" y="13598"/>
                    <a:pt x="18100" y="17198"/>
                  </a:cubicBezTo>
                  <a:cubicBezTo>
                    <a:pt x="20800" y="20798"/>
                    <a:pt x="21200" y="20798"/>
                    <a:pt x="2160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9133631" y="7010400"/>
              <a:ext cx="79548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3323" y="0"/>
                  </a:moveTo>
                  <a:cubicBezTo>
                    <a:pt x="3877" y="1067"/>
                    <a:pt x="4431" y="2133"/>
                    <a:pt x="7477" y="4800"/>
                  </a:cubicBezTo>
                  <a:cubicBezTo>
                    <a:pt x="10523" y="7467"/>
                    <a:pt x="16062" y="11733"/>
                    <a:pt x="18831" y="14800"/>
                  </a:cubicBezTo>
                  <a:cubicBezTo>
                    <a:pt x="21600" y="17867"/>
                    <a:pt x="21600" y="19733"/>
                    <a:pt x="18000" y="20667"/>
                  </a:cubicBezTo>
                  <a:cubicBezTo>
                    <a:pt x="14400" y="21600"/>
                    <a:pt x="72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9508547" y="6978650"/>
              <a:ext cx="44186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7357" y="2560"/>
                    <a:pt x="13242" y="5120"/>
                    <a:pt x="10157" y="7920"/>
                  </a:cubicBezTo>
                  <a:cubicBezTo>
                    <a:pt x="7071" y="10720"/>
                    <a:pt x="5014" y="13760"/>
                    <a:pt x="3471" y="15880"/>
                  </a:cubicBezTo>
                  <a:cubicBezTo>
                    <a:pt x="1928" y="18000"/>
                    <a:pt x="900" y="19200"/>
                    <a:pt x="385" y="20000"/>
                  </a:cubicBezTo>
                  <a:cubicBezTo>
                    <a:pt x="-129" y="20800"/>
                    <a:pt x="-129" y="21200"/>
                    <a:pt x="385" y="21400"/>
                  </a:cubicBezTo>
                  <a:cubicBezTo>
                    <a:pt x="900" y="21600"/>
                    <a:pt x="1928" y="21600"/>
                    <a:pt x="2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9634786" y="7163651"/>
              <a:ext cx="184646" cy="31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07" fill="norm" stroke="1" extrusionOk="0">
                  <a:moveTo>
                    <a:pt x="19203" y="5126"/>
                  </a:moveTo>
                  <a:cubicBezTo>
                    <a:pt x="18221" y="4694"/>
                    <a:pt x="17239" y="4262"/>
                    <a:pt x="16135" y="4190"/>
                  </a:cubicBezTo>
                  <a:cubicBezTo>
                    <a:pt x="15030" y="4118"/>
                    <a:pt x="13803" y="4406"/>
                    <a:pt x="11226" y="5774"/>
                  </a:cubicBezTo>
                  <a:cubicBezTo>
                    <a:pt x="8648" y="7142"/>
                    <a:pt x="4721" y="9590"/>
                    <a:pt x="2512" y="12110"/>
                  </a:cubicBezTo>
                  <a:cubicBezTo>
                    <a:pt x="303" y="14630"/>
                    <a:pt x="-188" y="17222"/>
                    <a:pt x="57" y="18806"/>
                  </a:cubicBezTo>
                  <a:cubicBezTo>
                    <a:pt x="303" y="20390"/>
                    <a:pt x="1285" y="20966"/>
                    <a:pt x="2635" y="21254"/>
                  </a:cubicBezTo>
                  <a:cubicBezTo>
                    <a:pt x="3985" y="21542"/>
                    <a:pt x="5703" y="21542"/>
                    <a:pt x="8526" y="20174"/>
                  </a:cubicBezTo>
                  <a:cubicBezTo>
                    <a:pt x="11348" y="18806"/>
                    <a:pt x="15276" y="16070"/>
                    <a:pt x="16994" y="12902"/>
                  </a:cubicBezTo>
                  <a:cubicBezTo>
                    <a:pt x="18712" y="9734"/>
                    <a:pt x="18221" y="6134"/>
                    <a:pt x="16626" y="3902"/>
                  </a:cubicBezTo>
                  <a:cubicBezTo>
                    <a:pt x="15030" y="1670"/>
                    <a:pt x="12330" y="806"/>
                    <a:pt x="10244" y="374"/>
                  </a:cubicBezTo>
                  <a:cubicBezTo>
                    <a:pt x="8157" y="-58"/>
                    <a:pt x="6685" y="-58"/>
                    <a:pt x="5335" y="86"/>
                  </a:cubicBezTo>
                  <a:cubicBezTo>
                    <a:pt x="3985" y="230"/>
                    <a:pt x="2757" y="518"/>
                    <a:pt x="2144" y="1022"/>
                  </a:cubicBezTo>
                  <a:cubicBezTo>
                    <a:pt x="1530" y="1526"/>
                    <a:pt x="1530" y="2246"/>
                    <a:pt x="2144" y="3182"/>
                  </a:cubicBezTo>
                  <a:cubicBezTo>
                    <a:pt x="2757" y="4118"/>
                    <a:pt x="3985" y="5270"/>
                    <a:pt x="7298" y="6278"/>
                  </a:cubicBezTo>
                  <a:cubicBezTo>
                    <a:pt x="10612" y="7286"/>
                    <a:pt x="16012" y="8150"/>
                    <a:pt x="21412" y="9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9908331" y="7080250"/>
              <a:ext cx="122550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3187" y="0"/>
                  </a:moveTo>
                  <a:cubicBezTo>
                    <a:pt x="2125" y="456"/>
                    <a:pt x="1062" y="911"/>
                    <a:pt x="1593" y="1595"/>
                  </a:cubicBezTo>
                  <a:cubicBezTo>
                    <a:pt x="2125" y="2278"/>
                    <a:pt x="4249" y="3190"/>
                    <a:pt x="7613" y="4785"/>
                  </a:cubicBezTo>
                  <a:cubicBezTo>
                    <a:pt x="10977" y="6380"/>
                    <a:pt x="15580" y="8658"/>
                    <a:pt x="18236" y="10846"/>
                  </a:cubicBezTo>
                  <a:cubicBezTo>
                    <a:pt x="20892" y="13033"/>
                    <a:pt x="21600" y="15129"/>
                    <a:pt x="18236" y="16906"/>
                  </a:cubicBezTo>
                  <a:cubicBezTo>
                    <a:pt x="14872" y="18684"/>
                    <a:pt x="7436" y="201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0321081" y="7327337"/>
              <a:ext cx="1651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831" y="11375"/>
                    <a:pt x="1662" y="2735"/>
                    <a:pt x="5262" y="575"/>
                  </a:cubicBezTo>
                  <a:cubicBezTo>
                    <a:pt x="8862" y="-1585"/>
                    <a:pt x="1523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0403631" y="739140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0797331" y="7044074"/>
              <a:ext cx="152401" cy="44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1733"/>
                  </a:moveTo>
                  <a:cubicBezTo>
                    <a:pt x="18900" y="1125"/>
                    <a:pt x="16200" y="516"/>
                    <a:pt x="13800" y="212"/>
                  </a:cubicBezTo>
                  <a:cubicBezTo>
                    <a:pt x="11400" y="-92"/>
                    <a:pt x="9300" y="-92"/>
                    <a:pt x="7500" y="364"/>
                  </a:cubicBezTo>
                  <a:cubicBezTo>
                    <a:pt x="5700" y="821"/>
                    <a:pt x="4200" y="1733"/>
                    <a:pt x="3000" y="3711"/>
                  </a:cubicBezTo>
                  <a:cubicBezTo>
                    <a:pt x="1800" y="5688"/>
                    <a:pt x="900" y="8731"/>
                    <a:pt x="750" y="11621"/>
                  </a:cubicBezTo>
                  <a:cubicBezTo>
                    <a:pt x="600" y="14511"/>
                    <a:pt x="1200" y="17249"/>
                    <a:pt x="1200" y="18871"/>
                  </a:cubicBezTo>
                  <a:cubicBezTo>
                    <a:pt x="1200" y="20494"/>
                    <a:pt x="600" y="21001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10721131" y="7302500"/>
              <a:ext cx="1968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2090" y="11455"/>
                  </a:cubicBezTo>
                  <a:cubicBezTo>
                    <a:pt x="4181" y="7855"/>
                    <a:pt x="8361" y="3927"/>
                    <a:pt x="11961" y="1964"/>
                  </a:cubicBezTo>
                  <a:cubicBezTo>
                    <a:pt x="15561" y="0"/>
                    <a:pt x="1858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10984015" y="7106822"/>
              <a:ext cx="168917" cy="36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405" fill="norm" stroke="1" extrusionOk="0">
                  <a:moveTo>
                    <a:pt x="20768" y="2191"/>
                  </a:moveTo>
                  <a:cubicBezTo>
                    <a:pt x="19987" y="1312"/>
                    <a:pt x="19207" y="433"/>
                    <a:pt x="18166" y="119"/>
                  </a:cubicBezTo>
                  <a:cubicBezTo>
                    <a:pt x="17125" y="-195"/>
                    <a:pt x="15823" y="56"/>
                    <a:pt x="12961" y="1563"/>
                  </a:cubicBezTo>
                  <a:cubicBezTo>
                    <a:pt x="10098" y="3070"/>
                    <a:pt x="5674" y="5833"/>
                    <a:pt x="2941" y="8721"/>
                  </a:cubicBezTo>
                  <a:cubicBezTo>
                    <a:pt x="209" y="11610"/>
                    <a:pt x="-832" y="14624"/>
                    <a:pt x="729" y="16758"/>
                  </a:cubicBezTo>
                  <a:cubicBezTo>
                    <a:pt x="2291" y="18893"/>
                    <a:pt x="6455" y="20149"/>
                    <a:pt x="9578" y="20777"/>
                  </a:cubicBezTo>
                  <a:cubicBezTo>
                    <a:pt x="12701" y="21405"/>
                    <a:pt x="14782" y="21405"/>
                    <a:pt x="16864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11146581" y="7188200"/>
              <a:ext cx="2222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1" y="3109"/>
                    <a:pt x="3703" y="6218"/>
                    <a:pt x="6171" y="9082"/>
                  </a:cubicBezTo>
                  <a:cubicBezTo>
                    <a:pt x="8640" y="11945"/>
                    <a:pt x="11726" y="14564"/>
                    <a:pt x="14400" y="16609"/>
                  </a:cubicBezTo>
                  <a:cubicBezTo>
                    <a:pt x="17074" y="18655"/>
                    <a:pt x="19337" y="201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11241831" y="7213600"/>
              <a:ext cx="952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3273"/>
                    <a:pt x="9120" y="6545"/>
                    <a:pt x="5520" y="10145"/>
                  </a:cubicBezTo>
                  <a:cubicBezTo>
                    <a:pt x="1920" y="13745"/>
                    <a:pt x="960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11369774" y="7398694"/>
              <a:ext cx="103652" cy="1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11" fill="norm" stroke="1" extrusionOk="0">
                  <a:moveTo>
                    <a:pt x="6288" y="8705"/>
                  </a:moveTo>
                  <a:cubicBezTo>
                    <a:pt x="4992" y="10399"/>
                    <a:pt x="3696" y="12093"/>
                    <a:pt x="2400" y="14423"/>
                  </a:cubicBezTo>
                  <a:cubicBezTo>
                    <a:pt x="1104" y="16752"/>
                    <a:pt x="-192" y="19717"/>
                    <a:pt x="24" y="19717"/>
                  </a:cubicBezTo>
                  <a:cubicBezTo>
                    <a:pt x="240" y="19717"/>
                    <a:pt x="1968" y="16752"/>
                    <a:pt x="4344" y="13364"/>
                  </a:cubicBezTo>
                  <a:cubicBezTo>
                    <a:pt x="6720" y="9976"/>
                    <a:pt x="9744" y="6164"/>
                    <a:pt x="12120" y="3623"/>
                  </a:cubicBezTo>
                  <a:cubicBezTo>
                    <a:pt x="14496" y="1082"/>
                    <a:pt x="16224" y="-189"/>
                    <a:pt x="17736" y="23"/>
                  </a:cubicBezTo>
                  <a:cubicBezTo>
                    <a:pt x="19248" y="235"/>
                    <a:pt x="20544" y="1929"/>
                    <a:pt x="20976" y="5740"/>
                  </a:cubicBezTo>
                  <a:cubicBezTo>
                    <a:pt x="21408" y="9552"/>
                    <a:pt x="20976" y="15482"/>
                    <a:pt x="20544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11546631" y="7442200"/>
              <a:ext cx="139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11591081" y="7372350"/>
              <a:ext cx="63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11737131" y="7404100"/>
              <a:ext cx="381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1216431" y="7088301"/>
              <a:ext cx="4508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448" y="3953"/>
                    <a:pt x="6896" y="-1447"/>
                    <a:pt x="10496" y="353"/>
                  </a:cubicBezTo>
                  <a:cubicBezTo>
                    <a:pt x="14096" y="2153"/>
                    <a:pt x="17848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11552981" y="7054850"/>
              <a:ext cx="109019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0" y="0"/>
                  </a:moveTo>
                  <a:cubicBezTo>
                    <a:pt x="5600" y="465"/>
                    <a:pt x="11200" y="929"/>
                    <a:pt x="15200" y="2439"/>
                  </a:cubicBezTo>
                  <a:cubicBezTo>
                    <a:pt x="19200" y="3948"/>
                    <a:pt x="21600" y="6503"/>
                    <a:pt x="20200" y="9871"/>
                  </a:cubicBezTo>
                  <a:cubicBezTo>
                    <a:pt x="18800" y="13239"/>
                    <a:pt x="13600" y="17419"/>
                    <a:pt x="8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11900066" y="7023100"/>
              <a:ext cx="59316" cy="62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fill="norm" stroke="1" extrusionOk="0">
                  <a:moveTo>
                    <a:pt x="20872" y="0"/>
                  </a:moveTo>
                  <a:cubicBezTo>
                    <a:pt x="18638" y="661"/>
                    <a:pt x="16403" y="1322"/>
                    <a:pt x="14913" y="3049"/>
                  </a:cubicBezTo>
                  <a:cubicBezTo>
                    <a:pt x="13424" y="4776"/>
                    <a:pt x="12679" y="7567"/>
                    <a:pt x="11189" y="10212"/>
                  </a:cubicBezTo>
                  <a:cubicBezTo>
                    <a:pt x="9700" y="12857"/>
                    <a:pt x="7465" y="15355"/>
                    <a:pt x="5603" y="16971"/>
                  </a:cubicBezTo>
                  <a:cubicBezTo>
                    <a:pt x="3741" y="18588"/>
                    <a:pt x="2251" y="19322"/>
                    <a:pt x="1134" y="19873"/>
                  </a:cubicBezTo>
                  <a:cubicBezTo>
                    <a:pt x="17" y="20424"/>
                    <a:pt x="-728" y="20792"/>
                    <a:pt x="1134" y="21049"/>
                  </a:cubicBezTo>
                  <a:cubicBezTo>
                    <a:pt x="2996" y="21306"/>
                    <a:pt x="7465" y="21453"/>
                    <a:pt x="119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12006751" y="7194277"/>
              <a:ext cx="244732" cy="3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18" fill="norm" stroke="1" extrusionOk="0">
                  <a:moveTo>
                    <a:pt x="16501" y="6079"/>
                  </a:moveTo>
                  <a:cubicBezTo>
                    <a:pt x="15570" y="5322"/>
                    <a:pt x="14639" y="4564"/>
                    <a:pt x="13708" y="4122"/>
                  </a:cubicBezTo>
                  <a:cubicBezTo>
                    <a:pt x="12777" y="3679"/>
                    <a:pt x="11846" y="3553"/>
                    <a:pt x="11008" y="3806"/>
                  </a:cubicBezTo>
                  <a:cubicBezTo>
                    <a:pt x="10170" y="4058"/>
                    <a:pt x="9426" y="4690"/>
                    <a:pt x="7750" y="6711"/>
                  </a:cubicBezTo>
                  <a:cubicBezTo>
                    <a:pt x="6074" y="8732"/>
                    <a:pt x="3467" y="12143"/>
                    <a:pt x="1977" y="14479"/>
                  </a:cubicBezTo>
                  <a:cubicBezTo>
                    <a:pt x="488" y="16816"/>
                    <a:pt x="115" y="18079"/>
                    <a:pt x="22" y="19027"/>
                  </a:cubicBezTo>
                  <a:cubicBezTo>
                    <a:pt x="-71" y="19974"/>
                    <a:pt x="115" y="20606"/>
                    <a:pt x="767" y="20985"/>
                  </a:cubicBezTo>
                  <a:cubicBezTo>
                    <a:pt x="1419" y="21364"/>
                    <a:pt x="2536" y="21490"/>
                    <a:pt x="4863" y="20985"/>
                  </a:cubicBezTo>
                  <a:cubicBezTo>
                    <a:pt x="7191" y="20479"/>
                    <a:pt x="10729" y="19343"/>
                    <a:pt x="13336" y="17448"/>
                  </a:cubicBezTo>
                  <a:cubicBezTo>
                    <a:pt x="15943" y="15553"/>
                    <a:pt x="17619" y="12901"/>
                    <a:pt x="18084" y="10185"/>
                  </a:cubicBezTo>
                  <a:cubicBezTo>
                    <a:pt x="18550" y="7469"/>
                    <a:pt x="17805" y="4690"/>
                    <a:pt x="15663" y="2858"/>
                  </a:cubicBezTo>
                  <a:cubicBezTo>
                    <a:pt x="13522" y="1027"/>
                    <a:pt x="9984" y="143"/>
                    <a:pt x="7377" y="16"/>
                  </a:cubicBezTo>
                  <a:cubicBezTo>
                    <a:pt x="4770" y="-110"/>
                    <a:pt x="3095" y="522"/>
                    <a:pt x="2163" y="1153"/>
                  </a:cubicBezTo>
                  <a:cubicBezTo>
                    <a:pt x="1232" y="1785"/>
                    <a:pt x="1046" y="2416"/>
                    <a:pt x="1232" y="3048"/>
                  </a:cubicBezTo>
                  <a:cubicBezTo>
                    <a:pt x="1419" y="3679"/>
                    <a:pt x="1977" y="4311"/>
                    <a:pt x="5422" y="4879"/>
                  </a:cubicBezTo>
                  <a:cubicBezTo>
                    <a:pt x="8867" y="5448"/>
                    <a:pt x="15198" y="5953"/>
                    <a:pt x="21529" y="6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12149881" y="7099300"/>
              <a:ext cx="181419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3834" y="0"/>
                  </a:moveTo>
                  <a:cubicBezTo>
                    <a:pt x="15775" y="1781"/>
                    <a:pt x="17717" y="3561"/>
                    <a:pt x="19173" y="5806"/>
                  </a:cubicBezTo>
                  <a:cubicBezTo>
                    <a:pt x="20629" y="8052"/>
                    <a:pt x="21600" y="10761"/>
                    <a:pt x="19901" y="13084"/>
                  </a:cubicBezTo>
                  <a:cubicBezTo>
                    <a:pt x="18202" y="15406"/>
                    <a:pt x="13834" y="17342"/>
                    <a:pt x="10072" y="18697"/>
                  </a:cubicBezTo>
                  <a:cubicBezTo>
                    <a:pt x="6310" y="20052"/>
                    <a:pt x="3155" y="208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12511831" y="7677150"/>
              <a:ext cx="57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6980981" y="6724914"/>
              <a:ext cx="951047" cy="11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50" fill="norm" stroke="1" extrusionOk="0">
                  <a:moveTo>
                    <a:pt x="0" y="21550"/>
                  </a:moveTo>
                  <a:cubicBezTo>
                    <a:pt x="144" y="19150"/>
                    <a:pt x="287" y="16750"/>
                    <a:pt x="623" y="15350"/>
                  </a:cubicBezTo>
                  <a:cubicBezTo>
                    <a:pt x="958" y="13950"/>
                    <a:pt x="1485" y="13550"/>
                    <a:pt x="2706" y="13150"/>
                  </a:cubicBezTo>
                  <a:cubicBezTo>
                    <a:pt x="3927" y="12750"/>
                    <a:pt x="5843" y="12350"/>
                    <a:pt x="7711" y="11550"/>
                  </a:cubicBezTo>
                  <a:cubicBezTo>
                    <a:pt x="9579" y="10750"/>
                    <a:pt x="11399" y="9550"/>
                    <a:pt x="13123" y="8350"/>
                  </a:cubicBezTo>
                  <a:cubicBezTo>
                    <a:pt x="14847" y="7150"/>
                    <a:pt x="16475" y="5950"/>
                    <a:pt x="18128" y="5150"/>
                  </a:cubicBezTo>
                  <a:cubicBezTo>
                    <a:pt x="19780" y="4350"/>
                    <a:pt x="21456" y="3950"/>
                    <a:pt x="21241" y="3750"/>
                  </a:cubicBezTo>
                  <a:cubicBezTo>
                    <a:pt x="21025" y="3550"/>
                    <a:pt x="18918" y="3550"/>
                    <a:pt x="16859" y="3550"/>
                  </a:cubicBezTo>
                  <a:cubicBezTo>
                    <a:pt x="14799" y="3550"/>
                    <a:pt x="12788" y="3550"/>
                    <a:pt x="10896" y="4150"/>
                  </a:cubicBezTo>
                  <a:cubicBezTo>
                    <a:pt x="9004" y="4750"/>
                    <a:pt x="7232" y="5950"/>
                    <a:pt x="5987" y="6750"/>
                  </a:cubicBezTo>
                  <a:cubicBezTo>
                    <a:pt x="4741" y="7550"/>
                    <a:pt x="4023" y="7950"/>
                    <a:pt x="3544" y="8350"/>
                  </a:cubicBezTo>
                  <a:cubicBezTo>
                    <a:pt x="3065" y="8750"/>
                    <a:pt x="2826" y="9150"/>
                    <a:pt x="2850" y="9550"/>
                  </a:cubicBezTo>
                  <a:cubicBezTo>
                    <a:pt x="2874" y="9950"/>
                    <a:pt x="3161" y="10350"/>
                    <a:pt x="4191" y="10550"/>
                  </a:cubicBezTo>
                  <a:cubicBezTo>
                    <a:pt x="5220" y="10750"/>
                    <a:pt x="6992" y="10750"/>
                    <a:pt x="8717" y="10350"/>
                  </a:cubicBezTo>
                  <a:cubicBezTo>
                    <a:pt x="10441" y="9950"/>
                    <a:pt x="12117" y="9150"/>
                    <a:pt x="13937" y="8550"/>
                  </a:cubicBezTo>
                  <a:cubicBezTo>
                    <a:pt x="15757" y="7950"/>
                    <a:pt x="17721" y="7550"/>
                    <a:pt x="18918" y="7350"/>
                  </a:cubicBezTo>
                  <a:cubicBezTo>
                    <a:pt x="20115" y="7150"/>
                    <a:pt x="20546" y="7150"/>
                    <a:pt x="19972" y="7750"/>
                  </a:cubicBezTo>
                  <a:cubicBezTo>
                    <a:pt x="19397" y="8350"/>
                    <a:pt x="17816" y="9550"/>
                    <a:pt x="16212" y="10350"/>
                  </a:cubicBezTo>
                  <a:cubicBezTo>
                    <a:pt x="14608" y="11150"/>
                    <a:pt x="12979" y="11550"/>
                    <a:pt x="11183" y="12150"/>
                  </a:cubicBezTo>
                  <a:cubicBezTo>
                    <a:pt x="9387" y="12750"/>
                    <a:pt x="7424" y="13550"/>
                    <a:pt x="6011" y="13950"/>
                  </a:cubicBezTo>
                  <a:cubicBezTo>
                    <a:pt x="4598" y="14350"/>
                    <a:pt x="3736" y="14350"/>
                    <a:pt x="3185" y="14350"/>
                  </a:cubicBezTo>
                  <a:cubicBezTo>
                    <a:pt x="2634" y="14350"/>
                    <a:pt x="2395" y="14350"/>
                    <a:pt x="2419" y="13750"/>
                  </a:cubicBezTo>
                  <a:cubicBezTo>
                    <a:pt x="2443" y="13150"/>
                    <a:pt x="2730" y="11950"/>
                    <a:pt x="3712" y="10550"/>
                  </a:cubicBezTo>
                  <a:cubicBezTo>
                    <a:pt x="4694" y="9150"/>
                    <a:pt x="6370" y="7550"/>
                    <a:pt x="8214" y="5950"/>
                  </a:cubicBezTo>
                  <a:cubicBezTo>
                    <a:pt x="10058" y="4350"/>
                    <a:pt x="12069" y="2750"/>
                    <a:pt x="14081" y="1750"/>
                  </a:cubicBezTo>
                  <a:cubicBezTo>
                    <a:pt x="16092" y="750"/>
                    <a:pt x="18104" y="350"/>
                    <a:pt x="19229" y="150"/>
                  </a:cubicBezTo>
                  <a:cubicBezTo>
                    <a:pt x="20355" y="-50"/>
                    <a:pt x="20594" y="-50"/>
                    <a:pt x="20906" y="150"/>
                  </a:cubicBezTo>
                  <a:cubicBezTo>
                    <a:pt x="21217" y="350"/>
                    <a:pt x="21600" y="750"/>
                    <a:pt x="21504" y="1350"/>
                  </a:cubicBezTo>
                  <a:cubicBezTo>
                    <a:pt x="21408" y="1950"/>
                    <a:pt x="20834" y="2750"/>
                    <a:pt x="19636" y="3750"/>
                  </a:cubicBezTo>
                  <a:cubicBezTo>
                    <a:pt x="18439" y="4750"/>
                    <a:pt x="16619" y="5950"/>
                    <a:pt x="14895" y="7150"/>
                  </a:cubicBezTo>
                  <a:cubicBezTo>
                    <a:pt x="13171" y="8350"/>
                    <a:pt x="11542" y="9550"/>
                    <a:pt x="9962" y="10550"/>
                  </a:cubicBezTo>
                  <a:cubicBezTo>
                    <a:pt x="8381" y="11550"/>
                    <a:pt x="6849" y="12350"/>
                    <a:pt x="6178" y="12550"/>
                  </a:cubicBezTo>
                  <a:cubicBezTo>
                    <a:pt x="5508" y="12750"/>
                    <a:pt x="5699" y="12350"/>
                    <a:pt x="6705" y="11550"/>
                  </a:cubicBezTo>
                  <a:cubicBezTo>
                    <a:pt x="7711" y="10750"/>
                    <a:pt x="9531" y="9550"/>
                    <a:pt x="11471" y="8350"/>
                  </a:cubicBezTo>
                  <a:cubicBezTo>
                    <a:pt x="13410" y="7150"/>
                    <a:pt x="15470" y="5950"/>
                    <a:pt x="16978" y="5550"/>
                  </a:cubicBezTo>
                  <a:cubicBezTo>
                    <a:pt x="18487" y="5150"/>
                    <a:pt x="19445" y="5550"/>
                    <a:pt x="20403" y="5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8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39302" y="3327400"/>
              <a:ext cx="609781" cy="126495"/>
            </a:xfrm>
            <a:prstGeom prst="rect">
              <a:avLst/>
            </a:prstGeom>
            <a:effectLst/>
          </p:spPr>
        </p:pic>
        <p:pic>
          <p:nvPicPr>
            <p:cNvPr id="188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7804" y="2609850"/>
              <a:ext cx="1101779" cy="214721"/>
            </a:xfrm>
            <a:prstGeom prst="rect">
              <a:avLst/>
            </a:prstGeom>
            <a:effectLst/>
          </p:spPr>
        </p:pic>
        <p:pic>
          <p:nvPicPr>
            <p:cNvPr id="189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35978" y="2769511"/>
              <a:ext cx="1713504" cy="3038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Drawing"/>
          <p:cNvGrpSpPr/>
          <p:nvPr/>
        </p:nvGrpSpPr>
        <p:grpSpPr>
          <a:xfrm>
            <a:off x="730250" y="2377987"/>
            <a:ext cx="12230101" cy="7337513"/>
            <a:chOff x="0" y="0"/>
            <a:chExt cx="12230100" cy="7337512"/>
          </a:xfrm>
        </p:grpSpPr>
        <p:sp>
          <p:nvSpPr>
            <p:cNvPr id="1894" name="Line"/>
            <p:cNvSpPr/>
            <p:nvPr/>
          </p:nvSpPr>
          <p:spPr>
            <a:xfrm>
              <a:off x="143970" y="303416"/>
              <a:ext cx="237030" cy="43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92" fill="norm" stroke="1" extrusionOk="0">
                  <a:moveTo>
                    <a:pt x="4201" y="229"/>
                  </a:moveTo>
                  <a:cubicBezTo>
                    <a:pt x="3819" y="751"/>
                    <a:pt x="3437" y="1273"/>
                    <a:pt x="3532" y="1794"/>
                  </a:cubicBezTo>
                  <a:cubicBezTo>
                    <a:pt x="3628" y="2316"/>
                    <a:pt x="4201" y="2838"/>
                    <a:pt x="6400" y="3046"/>
                  </a:cubicBezTo>
                  <a:cubicBezTo>
                    <a:pt x="8598" y="3255"/>
                    <a:pt x="12421" y="3151"/>
                    <a:pt x="14810" y="2890"/>
                  </a:cubicBezTo>
                  <a:cubicBezTo>
                    <a:pt x="17200" y="2629"/>
                    <a:pt x="18155" y="2212"/>
                    <a:pt x="18920" y="1794"/>
                  </a:cubicBezTo>
                  <a:cubicBezTo>
                    <a:pt x="19685" y="1377"/>
                    <a:pt x="20258" y="959"/>
                    <a:pt x="20163" y="594"/>
                  </a:cubicBezTo>
                  <a:cubicBezTo>
                    <a:pt x="20067" y="229"/>
                    <a:pt x="19302" y="-84"/>
                    <a:pt x="17869" y="20"/>
                  </a:cubicBezTo>
                  <a:cubicBezTo>
                    <a:pt x="16435" y="125"/>
                    <a:pt x="14332" y="646"/>
                    <a:pt x="12325" y="1481"/>
                  </a:cubicBezTo>
                  <a:cubicBezTo>
                    <a:pt x="10318" y="2316"/>
                    <a:pt x="8407" y="3464"/>
                    <a:pt x="7642" y="4299"/>
                  </a:cubicBezTo>
                  <a:cubicBezTo>
                    <a:pt x="6878" y="5133"/>
                    <a:pt x="7260" y="5655"/>
                    <a:pt x="8024" y="6020"/>
                  </a:cubicBezTo>
                  <a:cubicBezTo>
                    <a:pt x="8789" y="6386"/>
                    <a:pt x="9936" y="6594"/>
                    <a:pt x="10892" y="6907"/>
                  </a:cubicBezTo>
                  <a:cubicBezTo>
                    <a:pt x="11847" y="7220"/>
                    <a:pt x="12612" y="7638"/>
                    <a:pt x="12994" y="8107"/>
                  </a:cubicBezTo>
                  <a:cubicBezTo>
                    <a:pt x="13377" y="8577"/>
                    <a:pt x="13377" y="9099"/>
                    <a:pt x="11943" y="10246"/>
                  </a:cubicBezTo>
                  <a:cubicBezTo>
                    <a:pt x="10509" y="11394"/>
                    <a:pt x="7642" y="13168"/>
                    <a:pt x="5444" y="14681"/>
                  </a:cubicBezTo>
                  <a:cubicBezTo>
                    <a:pt x="3246" y="16194"/>
                    <a:pt x="1717" y="17446"/>
                    <a:pt x="856" y="18542"/>
                  </a:cubicBezTo>
                  <a:cubicBezTo>
                    <a:pt x="-4" y="19638"/>
                    <a:pt x="-195" y="20577"/>
                    <a:pt x="187" y="21046"/>
                  </a:cubicBezTo>
                  <a:cubicBezTo>
                    <a:pt x="570" y="21516"/>
                    <a:pt x="1525" y="21516"/>
                    <a:pt x="4393" y="20994"/>
                  </a:cubicBezTo>
                  <a:cubicBezTo>
                    <a:pt x="7260" y="20473"/>
                    <a:pt x="12039" y="19429"/>
                    <a:pt x="15193" y="18699"/>
                  </a:cubicBezTo>
                  <a:cubicBezTo>
                    <a:pt x="18347" y="17968"/>
                    <a:pt x="19876" y="17551"/>
                    <a:pt x="21405" y="17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438149" y="436219"/>
              <a:ext cx="323851" cy="20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4" fill="norm" stroke="1" extrusionOk="0">
                  <a:moveTo>
                    <a:pt x="0" y="3808"/>
                  </a:moveTo>
                  <a:cubicBezTo>
                    <a:pt x="706" y="3154"/>
                    <a:pt x="1412" y="2499"/>
                    <a:pt x="2682" y="3372"/>
                  </a:cubicBezTo>
                  <a:cubicBezTo>
                    <a:pt x="3953" y="4245"/>
                    <a:pt x="5788" y="6645"/>
                    <a:pt x="6494" y="9045"/>
                  </a:cubicBezTo>
                  <a:cubicBezTo>
                    <a:pt x="7200" y="11445"/>
                    <a:pt x="6776" y="13845"/>
                    <a:pt x="6141" y="15808"/>
                  </a:cubicBezTo>
                  <a:cubicBezTo>
                    <a:pt x="5506" y="17772"/>
                    <a:pt x="4659" y="19299"/>
                    <a:pt x="3882" y="20172"/>
                  </a:cubicBezTo>
                  <a:cubicBezTo>
                    <a:pt x="3106" y="21045"/>
                    <a:pt x="2400" y="21263"/>
                    <a:pt x="2118" y="20827"/>
                  </a:cubicBezTo>
                  <a:cubicBezTo>
                    <a:pt x="1835" y="20390"/>
                    <a:pt x="1976" y="19299"/>
                    <a:pt x="3388" y="16463"/>
                  </a:cubicBezTo>
                  <a:cubicBezTo>
                    <a:pt x="4800" y="13627"/>
                    <a:pt x="7482" y="9045"/>
                    <a:pt x="9106" y="6318"/>
                  </a:cubicBezTo>
                  <a:cubicBezTo>
                    <a:pt x="10729" y="3590"/>
                    <a:pt x="11294" y="2718"/>
                    <a:pt x="12071" y="1736"/>
                  </a:cubicBezTo>
                  <a:cubicBezTo>
                    <a:pt x="12847" y="754"/>
                    <a:pt x="13835" y="-337"/>
                    <a:pt x="13976" y="99"/>
                  </a:cubicBezTo>
                  <a:cubicBezTo>
                    <a:pt x="14118" y="536"/>
                    <a:pt x="13412" y="2499"/>
                    <a:pt x="12706" y="4572"/>
                  </a:cubicBezTo>
                  <a:cubicBezTo>
                    <a:pt x="12000" y="6645"/>
                    <a:pt x="11294" y="8827"/>
                    <a:pt x="10941" y="10463"/>
                  </a:cubicBezTo>
                  <a:cubicBezTo>
                    <a:pt x="10588" y="12099"/>
                    <a:pt x="10588" y="13190"/>
                    <a:pt x="11859" y="14172"/>
                  </a:cubicBezTo>
                  <a:cubicBezTo>
                    <a:pt x="13129" y="15154"/>
                    <a:pt x="15671" y="16027"/>
                    <a:pt x="17506" y="16245"/>
                  </a:cubicBezTo>
                  <a:cubicBezTo>
                    <a:pt x="19341" y="16463"/>
                    <a:pt x="20471" y="16027"/>
                    <a:pt x="21600" y="15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101600" y="777962"/>
              <a:ext cx="5842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1" y="18171"/>
                    <a:pt x="5322" y="14743"/>
                    <a:pt x="8257" y="11486"/>
                  </a:cubicBezTo>
                  <a:cubicBezTo>
                    <a:pt x="11191" y="8229"/>
                    <a:pt x="14400" y="5143"/>
                    <a:pt x="16670" y="3257"/>
                  </a:cubicBezTo>
                  <a:cubicBezTo>
                    <a:pt x="18939" y="1371"/>
                    <a:pt x="20270" y="6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344792" y="822412"/>
              <a:ext cx="309258" cy="11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42" fill="norm" stroke="1" extrusionOk="0">
                  <a:moveTo>
                    <a:pt x="2514" y="19562"/>
                  </a:moveTo>
                  <a:cubicBezTo>
                    <a:pt x="1338" y="20377"/>
                    <a:pt x="163" y="21192"/>
                    <a:pt x="16" y="21396"/>
                  </a:cubicBezTo>
                  <a:cubicBezTo>
                    <a:pt x="-131" y="21600"/>
                    <a:pt x="751" y="21192"/>
                    <a:pt x="3175" y="18747"/>
                  </a:cubicBezTo>
                  <a:cubicBezTo>
                    <a:pt x="5600" y="16302"/>
                    <a:pt x="9567" y="11819"/>
                    <a:pt x="12873" y="8355"/>
                  </a:cubicBezTo>
                  <a:cubicBezTo>
                    <a:pt x="16179" y="4891"/>
                    <a:pt x="18824" y="2445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888999" y="409662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939799" y="593812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1581150" y="158127"/>
              <a:ext cx="225442" cy="67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62" fill="norm" stroke="1" extrusionOk="0">
                  <a:moveTo>
                    <a:pt x="0" y="5609"/>
                  </a:moveTo>
                  <a:cubicBezTo>
                    <a:pt x="200" y="6963"/>
                    <a:pt x="400" y="8317"/>
                    <a:pt x="800" y="10044"/>
                  </a:cubicBezTo>
                  <a:cubicBezTo>
                    <a:pt x="1200" y="11771"/>
                    <a:pt x="1800" y="13870"/>
                    <a:pt x="2500" y="15732"/>
                  </a:cubicBezTo>
                  <a:cubicBezTo>
                    <a:pt x="3200" y="17594"/>
                    <a:pt x="4000" y="19219"/>
                    <a:pt x="4600" y="20201"/>
                  </a:cubicBezTo>
                  <a:cubicBezTo>
                    <a:pt x="5200" y="21182"/>
                    <a:pt x="5600" y="21521"/>
                    <a:pt x="5700" y="21453"/>
                  </a:cubicBezTo>
                  <a:cubicBezTo>
                    <a:pt x="5800" y="21386"/>
                    <a:pt x="5600" y="20912"/>
                    <a:pt x="5100" y="19456"/>
                  </a:cubicBezTo>
                  <a:cubicBezTo>
                    <a:pt x="4600" y="18000"/>
                    <a:pt x="3800" y="15562"/>
                    <a:pt x="3300" y="13057"/>
                  </a:cubicBezTo>
                  <a:cubicBezTo>
                    <a:pt x="2800" y="10552"/>
                    <a:pt x="2600" y="7979"/>
                    <a:pt x="2800" y="5947"/>
                  </a:cubicBezTo>
                  <a:cubicBezTo>
                    <a:pt x="3000" y="3916"/>
                    <a:pt x="3600" y="2426"/>
                    <a:pt x="4400" y="1478"/>
                  </a:cubicBezTo>
                  <a:cubicBezTo>
                    <a:pt x="5200" y="530"/>
                    <a:pt x="6200" y="124"/>
                    <a:pt x="7800" y="23"/>
                  </a:cubicBezTo>
                  <a:cubicBezTo>
                    <a:pt x="9400" y="-79"/>
                    <a:pt x="11600" y="124"/>
                    <a:pt x="14000" y="1377"/>
                  </a:cubicBezTo>
                  <a:cubicBezTo>
                    <a:pt x="16400" y="2629"/>
                    <a:pt x="19000" y="4932"/>
                    <a:pt x="20300" y="7302"/>
                  </a:cubicBezTo>
                  <a:cubicBezTo>
                    <a:pt x="21600" y="9671"/>
                    <a:pt x="21600" y="12109"/>
                    <a:pt x="20500" y="14073"/>
                  </a:cubicBezTo>
                  <a:cubicBezTo>
                    <a:pt x="19400" y="16036"/>
                    <a:pt x="17200" y="17526"/>
                    <a:pt x="14400" y="18406"/>
                  </a:cubicBezTo>
                  <a:cubicBezTo>
                    <a:pt x="11600" y="19287"/>
                    <a:pt x="8200" y="19557"/>
                    <a:pt x="6000" y="19659"/>
                  </a:cubicBezTo>
                  <a:cubicBezTo>
                    <a:pt x="3800" y="19760"/>
                    <a:pt x="2800" y="19693"/>
                    <a:pt x="2600" y="19524"/>
                  </a:cubicBezTo>
                  <a:cubicBezTo>
                    <a:pt x="2400" y="19354"/>
                    <a:pt x="3000" y="19083"/>
                    <a:pt x="3900" y="18846"/>
                  </a:cubicBezTo>
                  <a:cubicBezTo>
                    <a:pt x="4800" y="18609"/>
                    <a:pt x="6000" y="18406"/>
                    <a:pt x="7200" y="18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2019300" y="422362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2076450" y="587462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2792913" y="63038"/>
              <a:ext cx="197938" cy="56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60" fill="norm" stroke="1" extrusionOk="0">
                  <a:moveTo>
                    <a:pt x="14441" y="2541"/>
                  </a:moveTo>
                  <a:cubicBezTo>
                    <a:pt x="12849" y="1661"/>
                    <a:pt x="11258" y="781"/>
                    <a:pt x="9666" y="341"/>
                  </a:cubicBezTo>
                  <a:cubicBezTo>
                    <a:pt x="8075" y="-99"/>
                    <a:pt x="6483" y="-99"/>
                    <a:pt x="4778" y="261"/>
                  </a:cubicBezTo>
                  <a:cubicBezTo>
                    <a:pt x="3073" y="621"/>
                    <a:pt x="1254" y="1341"/>
                    <a:pt x="458" y="2181"/>
                  </a:cubicBezTo>
                  <a:cubicBezTo>
                    <a:pt x="-338" y="3021"/>
                    <a:pt x="-111" y="3981"/>
                    <a:pt x="1254" y="5021"/>
                  </a:cubicBezTo>
                  <a:cubicBezTo>
                    <a:pt x="2618" y="6061"/>
                    <a:pt x="5119" y="7181"/>
                    <a:pt x="6710" y="8141"/>
                  </a:cubicBezTo>
                  <a:cubicBezTo>
                    <a:pt x="8302" y="9101"/>
                    <a:pt x="8984" y="9901"/>
                    <a:pt x="9211" y="10541"/>
                  </a:cubicBezTo>
                  <a:cubicBezTo>
                    <a:pt x="9439" y="11181"/>
                    <a:pt x="9211" y="11661"/>
                    <a:pt x="8529" y="11981"/>
                  </a:cubicBezTo>
                  <a:cubicBezTo>
                    <a:pt x="7847" y="12301"/>
                    <a:pt x="6710" y="12461"/>
                    <a:pt x="6483" y="12381"/>
                  </a:cubicBezTo>
                  <a:cubicBezTo>
                    <a:pt x="6256" y="12301"/>
                    <a:pt x="6938" y="11981"/>
                    <a:pt x="7620" y="11981"/>
                  </a:cubicBezTo>
                  <a:cubicBezTo>
                    <a:pt x="8302" y="11981"/>
                    <a:pt x="8984" y="12301"/>
                    <a:pt x="8984" y="13181"/>
                  </a:cubicBezTo>
                  <a:cubicBezTo>
                    <a:pt x="8984" y="14061"/>
                    <a:pt x="8302" y="15501"/>
                    <a:pt x="7620" y="16661"/>
                  </a:cubicBezTo>
                  <a:cubicBezTo>
                    <a:pt x="6938" y="17821"/>
                    <a:pt x="6256" y="18701"/>
                    <a:pt x="6483" y="19501"/>
                  </a:cubicBezTo>
                  <a:cubicBezTo>
                    <a:pt x="6710" y="20301"/>
                    <a:pt x="7847" y="21021"/>
                    <a:pt x="10462" y="21261"/>
                  </a:cubicBezTo>
                  <a:cubicBezTo>
                    <a:pt x="13077" y="21501"/>
                    <a:pt x="17169" y="21261"/>
                    <a:pt x="21262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3027818" y="281533"/>
              <a:ext cx="267832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19" fill="norm" stroke="1" extrusionOk="0">
                  <a:moveTo>
                    <a:pt x="1622" y="2184"/>
                  </a:moveTo>
                  <a:cubicBezTo>
                    <a:pt x="771" y="1138"/>
                    <a:pt x="-79" y="93"/>
                    <a:pt x="6" y="6"/>
                  </a:cubicBezTo>
                  <a:cubicBezTo>
                    <a:pt x="91" y="-81"/>
                    <a:pt x="1112" y="790"/>
                    <a:pt x="4003" y="3751"/>
                  </a:cubicBezTo>
                  <a:cubicBezTo>
                    <a:pt x="6894" y="6713"/>
                    <a:pt x="11656" y="11764"/>
                    <a:pt x="14888" y="15074"/>
                  </a:cubicBezTo>
                  <a:cubicBezTo>
                    <a:pt x="18119" y="18384"/>
                    <a:pt x="19820" y="19951"/>
                    <a:pt x="21521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3155950" y="218036"/>
              <a:ext cx="114301" cy="35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21600" y="829"/>
                  </a:moveTo>
                  <a:cubicBezTo>
                    <a:pt x="19600" y="321"/>
                    <a:pt x="17600" y="-187"/>
                    <a:pt x="16000" y="67"/>
                  </a:cubicBezTo>
                  <a:cubicBezTo>
                    <a:pt x="14400" y="321"/>
                    <a:pt x="13200" y="1338"/>
                    <a:pt x="11600" y="3625"/>
                  </a:cubicBezTo>
                  <a:cubicBezTo>
                    <a:pt x="10000" y="5912"/>
                    <a:pt x="8000" y="9469"/>
                    <a:pt x="6000" y="12646"/>
                  </a:cubicBezTo>
                  <a:cubicBezTo>
                    <a:pt x="4000" y="15822"/>
                    <a:pt x="2000" y="18618"/>
                    <a:pt x="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3378200" y="435062"/>
              <a:ext cx="1" cy="152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3517899" y="504912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3746499" y="504912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4108399" y="198392"/>
              <a:ext cx="247702" cy="37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57" fill="norm" stroke="1" extrusionOk="0">
                  <a:moveTo>
                    <a:pt x="553" y="1546"/>
                  </a:moveTo>
                  <a:cubicBezTo>
                    <a:pt x="187" y="943"/>
                    <a:pt x="-179" y="340"/>
                    <a:pt x="96" y="98"/>
                  </a:cubicBezTo>
                  <a:cubicBezTo>
                    <a:pt x="370" y="-143"/>
                    <a:pt x="1285" y="-22"/>
                    <a:pt x="3299" y="1426"/>
                  </a:cubicBezTo>
                  <a:cubicBezTo>
                    <a:pt x="5313" y="2874"/>
                    <a:pt x="8424" y="5649"/>
                    <a:pt x="11445" y="8847"/>
                  </a:cubicBezTo>
                  <a:cubicBezTo>
                    <a:pt x="14465" y="12045"/>
                    <a:pt x="17394" y="15665"/>
                    <a:pt x="19041" y="17837"/>
                  </a:cubicBezTo>
                  <a:cubicBezTo>
                    <a:pt x="20689" y="20009"/>
                    <a:pt x="21055" y="20733"/>
                    <a:pt x="21421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4235449" y="238212"/>
              <a:ext cx="1651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6062" y="857"/>
                  </a:cubicBezTo>
                  <a:cubicBezTo>
                    <a:pt x="13846" y="1714"/>
                    <a:pt x="11077" y="3429"/>
                    <a:pt x="8308" y="5714"/>
                  </a:cubicBezTo>
                  <a:cubicBezTo>
                    <a:pt x="5538" y="8000"/>
                    <a:pt x="2769" y="10857"/>
                    <a:pt x="1385" y="13600"/>
                  </a:cubicBezTo>
                  <a:cubicBezTo>
                    <a:pt x="0" y="16343"/>
                    <a:pt x="0" y="18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4397655" y="502477"/>
              <a:ext cx="117196" cy="15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52" fill="norm" stroke="1" extrusionOk="0">
                  <a:moveTo>
                    <a:pt x="2842" y="336"/>
                  </a:moveTo>
                  <a:cubicBezTo>
                    <a:pt x="2842" y="4422"/>
                    <a:pt x="2842" y="8509"/>
                    <a:pt x="2263" y="11428"/>
                  </a:cubicBezTo>
                  <a:cubicBezTo>
                    <a:pt x="1685" y="14347"/>
                    <a:pt x="527" y="16098"/>
                    <a:pt x="142" y="16244"/>
                  </a:cubicBezTo>
                  <a:cubicBezTo>
                    <a:pt x="-244" y="16390"/>
                    <a:pt x="142" y="14930"/>
                    <a:pt x="1492" y="12303"/>
                  </a:cubicBezTo>
                  <a:cubicBezTo>
                    <a:pt x="2842" y="9676"/>
                    <a:pt x="5156" y="5882"/>
                    <a:pt x="6892" y="3401"/>
                  </a:cubicBezTo>
                  <a:cubicBezTo>
                    <a:pt x="8627" y="920"/>
                    <a:pt x="9785" y="-248"/>
                    <a:pt x="12099" y="44"/>
                  </a:cubicBezTo>
                  <a:cubicBezTo>
                    <a:pt x="14413" y="336"/>
                    <a:pt x="17885" y="2087"/>
                    <a:pt x="19620" y="5882"/>
                  </a:cubicBezTo>
                  <a:cubicBezTo>
                    <a:pt x="21356" y="9676"/>
                    <a:pt x="21356" y="15514"/>
                    <a:pt x="21356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4559299" y="157388"/>
              <a:ext cx="120342" cy="56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1535" fill="norm" stroke="1" extrusionOk="0">
                  <a:moveTo>
                    <a:pt x="4320" y="2095"/>
                  </a:moveTo>
                  <a:cubicBezTo>
                    <a:pt x="3960" y="1695"/>
                    <a:pt x="3600" y="1295"/>
                    <a:pt x="4140" y="895"/>
                  </a:cubicBezTo>
                  <a:cubicBezTo>
                    <a:pt x="4680" y="495"/>
                    <a:pt x="6120" y="95"/>
                    <a:pt x="8460" y="15"/>
                  </a:cubicBezTo>
                  <a:cubicBezTo>
                    <a:pt x="10800" y="-65"/>
                    <a:pt x="14040" y="175"/>
                    <a:pt x="15840" y="855"/>
                  </a:cubicBezTo>
                  <a:cubicBezTo>
                    <a:pt x="17640" y="1535"/>
                    <a:pt x="18000" y="2655"/>
                    <a:pt x="16740" y="4095"/>
                  </a:cubicBezTo>
                  <a:cubicBezTo>
                    <a:pt x="15480" y="5535"/>
                    <a:pt x="12600" y="7295"/>
                    <a:pt x="12420" y="8855"/>
                  </a:cubicBezTo>
                  <a:cubicBezTo>
                    <a:pt x="12240" y="10415"/>
                    <a:pt x="14760" y="11775"/>
                    <a:pt x="17100" y="13175"/>
                  </a:cubicBezTo>
                  <a:cubicBezTo>
                    <a:pt x="19440" y="14575"/>
                    <a:pt x="21600" y="16015"/>
                    <a:pt x="19800" y="17375"/>
                  </a:cubicBezTo>
                  <a:cubicBezTo>
                    <a:pt x="18000" y="18735"/>
                    <a:pt x="12240" y="20015"/>
                    <a:pt x="8280" y="20695"/>
                  </a:cubicBezTo>
                  <a:cubicBezTo>
                    <a:pt x="4320" y="21375"/>
                    <a:pt x="2160" y="21455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124428" y="454112"/>
              <a:ext cx="304822" cy="15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58" fill="norm" stroke="1" extrusionOk="0">
                  <a:moveTo>
                    <a:pt x="3130" y="15300"/>
                  </a:moveTo>
                  <a:cubicBezTo>
                    <a:pt x="2832" y="16800"/>
                    <a:pt x="2534" y="18300"/>
                    <a:pt x="2087" y="19500"/>
                  </a:cubicBezTo>
                  <a:cubicBezTo>
                    <a:pt x="1641" y="20700"/>
                    <a:pt x="1045" y="21600"/>
                    <a:pt x="598" y="21300"/>
                  </a:cubicBezTo>
                  <a:cubicBezTo>
                    <a:pt x="151" y="21000"/>
                    <a:pt x="-147" y="19500"/>
                    <a:pt x="76" y="16950"/>
                  </a:cubicBezTo>
                  <a:cubicBezTo>
                    <a:pt x="300" y="14400"/>
                    <a:pt x="1045" y="10800"/>
                    <a:pt x="2609" y="8700"/>
                  </a:cubicBezTo>
                  <a:cubicBezTo>
                    <a:pt x="4173" y="6600"/>
                    <a:pt x="6556" y="6000"/>
                    <a:pt x="8419" y="7200"/>
                  </a:cubicBezTo>
                  <a:cubicBezTo>
                    <a:pt x="10281" y="8400"/>
                    <a:pt x="11621" y="11400"/>
                    <a:pt x="12515" y="13500"/>
                  </a:cubicBezTo>
                  <a:cubicBezTo>
                    <a:pt x="13409" y="15600"/>
                    <a:pt x="13856" y="16800"/>
                    <a:pt x="14452" y="17700"/>
                  </a:cubicBezTo>
                  <a:cubicBezTo>
                    <a:pt x="15047" y="18600"/>
                    <a:pt x="15792" y="19200"/>
                    <a:pt x="16314" y="18750"/>
                  </a:cubicBezTo>
                  <a:cubicBezTo>
                    <a:pt x="16835" y="18300"/>
                    <a:pt x="17133" y="16800"/>
                    <a:pt x="17952" y="13500"/>
                  </a:cubicBezTo>
                  <a:cubicBezTo>
                    <a:pt x="18772" y="10200"/>
                    <a:pt x="20112" y="5100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5598704" y="133155"/>
              <a:ext cx="166542" cy="54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48" fill="norm" stroke="1" extrusionOk="0">
                  <a:moveTo>
                    <a:pt x="8942" y="10104"/>
                  </a:moveTo>
                  <a:cubicBezTo>
                    <a:pt x="7888" y="10354"/>
                    <a:pt x="6834" y="10603"/>
                    <a:pt x="6307" y="11309"/>
                  </a:cubicBezTo>
                  <a:cubicBezTo>
                    <a:pt x="5781" y="12015"/>
                    <a:pt x="5781" y="13178"/>
                    <a:pt x="5912" y="14798"/>
                  </a:cubicBezTo>
                  <a:cubicBezTo>
                    <a:pt x="6044" y="16418"/>
                    <a:pt x="6307" y="18495"/>
                    <a:pt x="6307" y="19741"/>
                  </a:cubicBezTo>
                  <a:cubicBezTo>
                    <a:pt x="6307" y="20988"/>
                    <a:pt x="6044" y="21403"/>
                    <a:pt x="5781" y="21320"/>
                  </a:cubicBezTo>
                  <a:cubicBezTo>
                    <a:pt x="5517" y="21237"/>
                    <a:pt x="5254" y="20655"/>
                    <a:pt x="4990" y="18786"/>
                  </a:cubicBezTo>
                  <a:cubicBezTo>
                    <a:pt x="4727" y="16917"/>
                    <a:pt x="4463" y="13760"/>
                    <a:pt x="4463" y="10894"/>
                  </a:cubicBezTo>
                  <a:cubicBezTo>
                    <a:pt x="4463" y="8028"/>
                    <a:pt x="4727" y="5452"/>
                    <a:pt x="5649" y="3666"/>
                  </a:cubicBezTo>
                  <a:cubicBezTo>
                    <a:pt x="6571" y="1880"/>
                    <a:pt x="8151" y="883"/>
                    <a:pt x="9600" y="384"/>
                  </a:cubicBezTo>
                  <a:cubicBezTo>
                    <a:pt x="11049" y="-114"/>
                    <a:pt x="12366" y="-114"/>
                    <a:pt x="13946" y="301"/>
                  </a:cubicBezTo>
                  <a:cubicBezTo>
                    <a:pt x="15527" y="717"/>
                    <a:pt x="17371" y="1548"/>
                    <a:pt x="18161" y="3001"/>
                  </a:cubicBezTo>
                  <a:cubicBezTo>
                    <a:pt x="18951" y="4455"/>
                    <a:pt x="18688" y="6532"/>
                    <a:pt x="17502" y="8111"/>
                  </a:cubicBezTo>
                  <a:cubicBezTo>
                    <a:pt x="16317" y="9689"/>
                    <a:pt x="14210" y="10769"/>
                    <a:pt x="12761" y="11517"/>
                  </a:cubicBezTo>
                  <a:cubicBezTo>
                    <a:pt x="11312" y="12264"/>
                    <a:pt x="10522" y="12680"/>
                    <a:pt x="10785" y="13012"/>
                  </a:cubicBezTo>
                  <a:cubicBezTo>
                    <a:pt x="11049" y="13344"/>
                    <a:pt x="12366" y="13594"/>
                    <a:pt x="14473" y="14300"/>
                  </a:cubicBezTo>
                  <a:cubicBezTo>
                    <a:pt x="16581" y="15006"/>
                    <a:pt x="19478" y="16169"/>
                    <a:pt x="20400" y="17332"/>
                  </a:cubicBezTo>
                  <a:cubicBezTo>
                    <a:pt x="21322" y="18495"/>
                    <a:pt x="20268" y="19658"/>
                    <a:pt x="17502" y="20406"/>
                  </a:cubicBezTo>
                  <a:cubicBezTo>
                    <a:pt x="14737" y="21154"/>
                    <a:pt x="10259" y="21486"/>
                    <a:pt x="6966" y="21444"/>
                  </a:cubicBezTo>
                  <a:cubicBezTo>
                    <a:pt x="3673" y="21403"/>
                    <a:pt x="1566" y="20988"/>
                    <a:pt x="644" y="20489"/>
                  </a:cubicBezTo>
                  <a:cubicBezTo>
                    <a:pt x="-278" y="19991"/>
                    <a:pt x="-15" y="19409"/>
                    <a:pt x="249" y="18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5848523" y="442559"/>
              <a:ext cx="120478" cy="16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0708" fill="norm" stroke="1" extrusionOk="0">
                  <a:moveTo>
                    <a:pt x="3265" y="13291"/>
                  </a:moveTo>
                  <a:cubicBezTo>
                    <a:pt x="5096" y="13291"/>
                    <a:pt x="6926" y="13291"/>
                    <a:pt x="8940" y="12106"/>
                  </a:cubicBezTo>
                  <a:cubicBezTo>
                    <a:pt x="10953" y="10920"/>
                    <a:pt x="13150" y="8550"/>
                    <a:pt x="14248" y="6574"/>
                  </a:cubicBezTo>
                  <a:cubicBezTo>
                    <a:pt x="15346" y="4598"/>
                    <a:pt x="15346" y="3018"/>
                    <a:pt x="14797" y="1701"/>
                  </a:cubicBezTo>
                  <a:cubicBezTo>
                    <a:pt x="14248" y="384"/>
                    <a:pt x="13150" y="-670"/>
                    <a:pt x="10404" y="515"/>
                  </a:cubicBezTo>
                  <a:cubicBezTo>
                    <a:pt x="7658" y="1701"/>
                    <a:pt x="3265" y="5125"/>
                    <a:pt x="1252" y="8286"/>
                  </a:cubicBezTo>
                  <a:cubicBezTo>
                    <a:pt x="-762" y="11447"/>
                    <a:pt x="-396" y="14345"/>
                    <a:pt x="2716" y="16452"/>
                  </a:cubicBezTo>
                  <a:cubicBezTo>
                    <a:pt x="5828" y="18559"/>
                    <a:pt x="11685" y="19876"/>
                    <a:pt x="15163" y="20403"/>
                  </a:cubicBezTo>
                  <a:cubicBezTo>
                    <a:pt x="18641" y="20930"/>
                    <a:pt x="19740" y="20667"/>
                    <a:pt x="20838" y="20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5977466" y="388360"/>
              <a:ext cx="258235" cy="2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1416" y="9660"/>
                  </a:moveTo>
                  <a:cubicBezTo>
                    <a:pt x="708" y="7773"/>
                    <a:pt x="0" y="5886"/>
                    <a:pt x="0" y="5256"/>
                  </a:cubicBezTo>
                  <a:cubicBezTo>
                    <a:pt x="0" y="4627"/>
                    <a:pt x="708" y="5256"/>
                    <a:pt x="1948" y="7354"/>
                  </a:cubicBezTo>
                  <a:cubicBezTo>
                    <a:pt x="3187" y="9451"/>
                    <a:pt x="4957" y="13016"/>
                    <a:pt x="5843" y="15322"/>
                  </a:cubicBezTo>
                  <a:cubicBezTo>
                    <a:pt x="6728" y="17629"/>
                    <a:pt x="6728" y="18678"/>
                    <a:pt x="6374" y="19621"/>
                  </a:cubicBezTo>
                  <a:cubicBezTo>
                    <a:pt x="6020" y="20565"/>
                    <a:pt x="5311" y="21404"/>
                    <a:pt x="4957" y="21194"/>
                  </a:cubicBezTo>
                  <a:cubicBezTo>
                    <a:pt x="4603" y="20985"/>
                    <a:pt x="4603" y="19726"/>
                    <a:pt x="4780" y="17315"/>
                  </a:cubicBezTo>
                  <a:cubicBezTo>
                    <a:pt x="4957" y="14903"/>
                    <a:pt x="5311" y="11338"/>
                    <a:pt x="5754" y="9031"/>
                  </a:cubicBezTo>
                  <a:cubicBezTo>
                    <a:pt x="6197" y="6724"/>
                    <a:pt x="6728" y="5676"/>
                    <a:pt x="7436" y="4942"/>
                  </a:cubicBezTo>
                  <a:cubicBezTo>
                    <a:pt x="8144" y="4208"/>
                    <a:pt x="9030" y="3788"/>
                    <a:pt x="9738" y="4627"/>
                  </a:cubicBezTo>
                  <a:cubicBezTo>
                    <a:pt x="10446" y="5466"/>
                    <a:pt x="10977" y="7563"/>
                    <a:pt x="11331" y="9555"/>
                  </a:cubicBezTo>
                  <a:cubicBezTo>
                    <a:pt x="11685" y="11548"/>
                    <a:pt x="11862" y="13435"/>
                    <a:pt x="12393" y="12282"/>
                  </a:cubicBezTo>
                  <a:cubicBezTo>
                    <a:pt x="12925" y="11128"/>
                    <a:pt x="13810" y="6934"/>
                    <a:pt x="14518" y="4418"/>
                  </a:cubicBezTo>
                  <a:cubicBezTo>
                    <a:pt x="15226" y="1901"/>
                    <a:pt x="15757" y="1062"/>
                    <a:pt x="16466" y="538"/>
                  </a:cubicBezTo>
                  <a:cubicBezTo>
                    <a:pt x="17174" y="14"/>
                    <a:pt x="18059" y="-196"/>
                    <a:pt x="18856" y="223"/>
                  </a:cubicBezTo>
                  <a:cubicBezTo>
                    <a:pt x="19652" y="643"/>
                    <a:pt x="20361" y="1691"/>
                    <a:pt x="20803" y="4627"/>
                  </a:cubicBezTo>
                  <a:cubicBezTo>
                    <a:pt x="21246" y="7563"/>
                    <a:pt x="21423" y="12387"/>
                    <a:pt x="21600" y="17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6480086" y="170097"/>
              <a:ext cx="142964" cy="48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23" fill="norm" stroke="1" extrusionOk="0">
                  <a:moveTo>
                    <a:pt x="21454" y="1045"/>
                  </a:moveTo>
                  <a:cubicBezTo>
                    <a:pt x="20501" y="578"/>
                    <a:pt x="19548" y="110"/>
                    <a:pt x="18119" y="17"/>
                  </a:cubicBezTo>
                  <a:cubicBezTo>
                    <a:pt x="16689" y="-77"/>
                    <a:pt x="14783" y="204"/>
                    <a:pt x="12242" y="1232"/>
                  </a:cubicBezTo>
                  <a:cubicBezTo>
                    <a:pt x="9701" y="2261"/>
                    <a:pt x="6525" y="4037"/>
                    <a:pt x="4142" y="6375"/>
                  </a:cubicBezTo>
                  <a:cubicBezTo>
                    <a:pt x="1760" y="8713"/>
                    <a:pt x="172" y="11611"/>
                    <a:pt x="13" y="13996"/>
                  </a:cubicBezTo>
                  <a:cubicBezTo>
                    <a:pt x="-146" y="16380"/>
                    <a:pt x="1125" y="18250"/>
                    <a:pt x="3666" y="19419"/>
                  </a:cubicBezTo>
                  <a:cubicBezTo>
                    <a:pt x="6207" y="20588"/>
                    <a:pt x="10019" y="21055"/>
                    <a:pt x="1383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6616699" y="310475"/>
              <a:ext cx="118871" cy="58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43" fill="norm" stroke="1" extrusionOk="0">
                  <a:moveTo>
                    <a:pt x="8938" y="7865"/>
                  </a:moveTo>
                  <a:cubicBezTo>
                    <a:pt x="7076" y="10126"/>
                    <a:pt x="5214" y="12388"/>
                    <a:pt x="4097" y="14454"/>
                  </a:cubicBezTo>
                  <a:cubicBezTo>
                    <a:pt x="2979" y="16520"/>
                    <a:pt x="2607" y="18392"/>
                    <a:pt x="2234" y="19601"/>
                  </a:cubicBezTo>
                  <a:cubicBezTo>
                    <a:pt x="1862" y="20809"/>
                    <a:pt x="1490" y="21355"/>
                    <a:pt x="1303" y="21433"/>
                  </a:cubicBezTo>
                  <a:cubicBezTo>
                    <a:pt x="1117" y="21511"/>
                    <a:pt x="1117" y="21121"/>
                    <a:pt x="1490" y="19640"/>
                  </a:cubicBezTo>
                  <a:cubicBezTo>
                    <a:pt x="1862" y="18158"/>
                    <a:pt x="2607" y="15585"/>
                    <a:pt x="3166" y="12933"/>
                  </a:cubicBezTo>
                  <a:cubicBezTo>
                    <a:pt x="3724" y="10282"/>
                    <a:pt x="4097" y="7553"/>
                    <a:pt x="4655" y="5564"/>
                  </a:cubicBezTo>
                  <a:cubicBezTo>
                    <a:pt x="5214" y="3576"/>
                    <a:pt x="5959" y="2328"/>
                    <a:pt x="6890" y="1471"/>
                  </a:cubicBezTo>
                  <a:cubicBezTo>
                    <a:pt x="7821" y="613"/>
                    <a:pt x="8938" y="145"/>
                    <a:pt x="10800" y="28"/>
                  </a:cubicBezTo>
                  <a:cubicBezTo>
                    <a:pt x="12662" y="-89"/>
                    <a:pt x="15269" y="145"/>
                    <a:pt x="17503" y="1003"/>
                  </a:cubicBezTo>
                  <a:cubicBezTo>
                    <a:pt x="19738" y="1860"/>
                    <a:pt x="21600" y="3342"/>
                    <a:pt x="20669" y="4824"/>
                  </a:cubicBezTo>
                  <a:cubicBezTo>
                    <a:pt x="19738" y="6305"/>
                    <a:pt x="16014" y="7787"/>
                    <a:pt x="13221" y="8645"/>
                  </a:cubicBezTo>
                  <a:cubicBezTo>
                    <a:pt x="10428" y="9502"/>
                    <a:pt x="8566" y="9736"/>
                    <a:pt x="6703" y="9892"/>
                  </a:cubicBezTo>
                  <a:cubicBezTo>
                    <a:pt x="4841" y="10048"/>
                    <a:pt x="2979" y="10126"/>
                    <a:pt x="1862" y="9931"/>
                  </a:cubicBezTo>
                  <a:cubicBezTo>
                    <a:pt x="745" y="9736"/>
                    <a:pt x="372" y="9268"/>
                    <a:pt x="0" y="8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6730999" y="181062"/>
              <a:ext cx="164640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1340" y="0"/>
                  </a:moveTo>
                  <a:cubicBezTo>
                    <a:pt x="14850" y="1655"/>
                    <a:pt x="18360" y="3310"/>
                    <a:pt x="19980" y="5710"/>
                  </a:cubicBezTo>
                  <a:cubicBezTo>
                    <a:pt x="21600" y="8110"/>
                    <a:pt x="21330" y="11255"/>
                    <a:pt x="18900" y="13821"/>
                  </a:cubicBezTo>
                  <a:cubicBezTo>
                    <a:pt x="16470" y="16386"/>
                    <a:pt x="11880" y="18372"/>
                    <a:pt x="8370" y="19572"/>
                  </a:cubicBezTo>
                  <a:cubicBezTo>
                    <a:pt x="4860" y="20772"/>
                    <a:pt x="2430" y="21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6546849" y="1016269"/>
              <a:ext cx="1905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840" y="11918"/>
                    <a:pt x="7680" y="3818"/>
                    <a:pt x="11280" y="1118"/>
                  </a:cubicBezTo>
                  <a:cubicBezTo>
                    <a:pt x="14880" y="-1582"/>
                    <a:pt x="182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6546849" y="1076412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8000"/>
                    <a:pt x="10400" y="14400"/>
                    <a:pt x="14000" y="10800"/>
                  </a:cubicBezTo>
                  <a:cubicBezTo>
                    <a:pt x="17600" y="7200"/>
                    <a:pt x="196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8214648" y="414369"/>
              <a:ext cx="147123" cy="50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105" fill="norm" stroke="1" extrusionOk="0">
                  <a:moveTo>
                    <a:pt x="4819" y="8602"/>
                  </a:moveTo>
                  <a:cubicBezTo>
                    <a:pt x="5119" y="11535"/>
                    <a:pt x="5419" y="14469"/>
                    <a:pt x="5719" y="16469"/>
                  </a:cubicBezTo>
                  <a:cubicBezTo>
                    <a:pt x="6019" y="18469"/>
                    <a:pt x="6319" y="19535"/>
                    <a:pt x="6619" y="20291"/>
                  </a:cubicBezTo>
                  <a:cubicBezTo>
                    <a:pt x="6919" y="21047"/>
                    <a:pt x="7219" y="21491"/>
                    <a:pt x="6769" y="20647"/>
                  </a:cubicBezTo>
                  <a:cubicBezTo>
                    <a:pt x="6319" y="19802"/>
                    <a:pt x="5119" y="17669"/>
                    <a:pt x="4069" y="15135"/>
                  </a:cubicBezTo>
                  <a:cubicBezTo>
                    <a:pt x="3019" y="12602"/>
                    <a:pt x="2119" y="9669"/>
                    <a:pt x="1519" y="7358"/>
                  </a:cubicBezTo>
                  <a:cubicBezTo>
                    <a:pt x="919" y="5047"/>
                    <a:pt x="619" y="3358"/>
                    <a:pt x="919" y="2247"/>
                  </a:cubicBezTo>
                  <a:cubicBezTo>
                    <a:pt x="1219" y="1135"/>
                    <a:pt x="2119" y="602"/>
                    <a:pt x="3619" y="291"/>
                  </a:cubicBezTo>
                  <a:cubicBezTo>
                    <a:pt x="5119" y="-20"/>
                    <a:pt x="7219" y="-109"/>
                    <a:pt x="9769" y="158"/>
                  </a:cubicBezTo>
                  <a:cubicBezTo>
                    <a:pt x="12319" y="424"/>
                    <a:pt x="15319" y="1047"/>
                    <a:pt x="17569" y="1935"/>
                  </a:cubicBezTo>
                  <a:cubicBezTo>
                    <a:pt x="19819" y="2824"/>
                    <a:pt x="21319" y="3980"/>
                    <a:pt x="20719" y="5180"/>
                  </a:cubicBezTo>
                  <a:cubicBezTo>
                    <a:pt x="20119" y="6380"/>
                    <a:pt x="17419" y="7624"/>
                    <a:pt x="14269" y="8424"/>
                  </a:cubicBezTo>
                  <a:cubicBezTo>
                    <a:pt x="11119" y="9224"/>
                    <a:pt x="7519" y="9580"/>
                    <a:pt x="4969" y="9713"/>
                  </a:cubicBezTo>
                  <a:cubicBezTo>
                    <a:pt x="2419" y="9847"/>
                    <a:pt x="919" y="9758"/>
                    <a:pt x="319" y="9491"/>
                  </a:cubicBezTo>
                  <a:cubicBezTo>
                    <a:pt x="-281" y="9224"/>
                    <a:pt x="19" y="8780"/>
                    <a:pt x="769" y="8424"/>
                  </a:cubicBezTo>
                  <a:cubicBezTo>
                    <a:pt x="1519" y="8069"/>
                    <a:pt x="2719" y="7802"/>
                    <a:pt x="3919" y="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8350249" y="453130"/>
              <a:ext cx="190501" cy="17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860"/>
                  </a:moveTo>
                  <a:cubicBezTo>
                    <a:pt x="1200" y="115"/>
                    <a:pt x="2400" y="-630"/>
                    <a:pt x="4320" y="860"/>
                  </a:cubicBezTo>
                  <a:cubicBezTo>
                    <a:pt x="6240" y="2349"/>
                    <a:pt x="8880" y="6073"/>
                    <a:pt x="10320" y="8680"/>
                  </a:cubicBezTo>
                  <a:cubicBezTo>
                    <a:pt x="11760" y="11287"/>
                    <a:pt x="12000" y="12777"/>
                    <a:pt x="12000" y="14267"/>
                  </a:cubicBezTo>
                  <a:cubicBezTo>
                    <a:pt x="12000" y="15756"/>
                    <a:pt x="11760" y="17246"/>
                    <a:pt x="11040" y="18239"/>
                  </a:cubicBezTo>
                  <a:cubicBezTo>
                    <a:pt x="10320" y="19232"/>
                    <a:pt x="9120" y="19729"/>
                    <a:pt x="8040" y="18611"/>
                  </a:cubicBezTo>
                  <a:cubicBezTo>
                    <a:pt x="6960" y="17494"/>
                    <a:pt x="6000" y="14763"/>
                    <a:pt x="6000" y="12156"/>
                  </a:cubicBezTo>
                  <a:cubicBezTo>
                    <a:pt x="6000" y="9549"/>
                    <a:pt x="6960" y="7067"/>
                    <a:pt x="8400" y="4956"/>
                  </a:cubicBezTo>
                  <a:cubicBezTo>
                    <a:pt x="9840" y="2846"/>
                    <a:pt x="11760" y="1108"/>
                    <a:pt x="13200" y="611"/>
                  </a:cubicBezTo>
                  <a:cubicBezTo>
                    <a:pt x="14640" y="115"/>
                    <a:pt x="15600" y="860"/>
                    <a:pt x="16680" y="3839"/>
                  </a:cubicBezTo>
                  <a:cubicBezTo>
                    <a:pt x="17760" y="6818"/>
                    <a:pt x="18960" y="12032"/>
                    <a:pt x="19800" y="15260"/>
                  </a:cubicBezTo>
                  <a:cubicBezTo>
                    <a:pt x="20640" y="18487"/>
                    <a:pt x="21120" y="19729"/>
                    <a:pt x="21600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8528049" y="39061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8564197" y="409662"/>
              <a:ext cx="255954" cy="19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48" fill="norm" stroke="1" extrusionOk="0">
                  <a:moveTo>
                    <a:pt x="7599" y="6968"/>
                  </a:moveTo>
                  <a:cubicBezTo>
                    <a:pt x="5829" y="7432"/>
                    <a:pt x="4058" y="7897"/>
                    <a:pt x="2730" y="9406"/>
                  </a:cubicBezTo>
                  <a:cubicBezTo>
                    <a:pt x="1402" y="10916"/>
                    <a:pt x="517" y="13471"/>
                    <a:pt x="163" y="15329"/>
                  </a:cubicBezTo>
                  <a:cubicBezTo>
                    <a:pt x="-191" y="17187"/>
                    <a:pt x="-14" y="18348"/>
                    <a:pt x="1137" y="19045"/>
                  </a:cubicBezTo>
                  <a:cubicBezTo>
                    <a:pt x="2288" y="19742"/>
                    <a:pt x="4412" y="19974"/>
                    <a:pt x="5917" y="18929"/>
                  </a:cubicBezTo>
                  <a:cubicBezTo>
                    <a:pt x="7422" y="17884"/>
                    <a:pt x="8307" y="15561"/>
                    <a:pt x="8042" y="13355"/>
                  </a:cubicBezTo>
                  <a:cubicBezTo>
                    <a:pt x="7776" y="11148"/>
                    <a:pt x="6360" y="9058"/>
                    <a:pt x="5386" y="7432"/>
                  </a:cubicBezTo>
                  <a:cubicBezTo>
                    <a:pt x="4412" y="5806"/>
                    <a:pt x="3881" y="4645"/>
                    <a:pt x="4058" y="4181"/>
                  </a:cubicBezTo>
                  <a:cubicBezTo>
                    <a:pt x="4235" y="3716"/>
                    <a:pt x="5120" y="3948"/>
                    <a:pt x="6802" y="5458"/>
                  </a:cubicBezTo>
                  <a:cubicBezTo>
                    <a:pt x="8484" y="6968"/>
                    <a:pt x="10963" y="9755"/>
                    <a:pt x="12557" y="11845"/>
                  </a:cubicBezTo>
                  <a:cubicBezTo>
                    <a:pt x="14150" y="13935"/>
                    <a:pt x="14858" y="15329"/>
                    <a:pt x="15212" y="16839"/>
                  </a:cubicBezTo>
                  <a:cubicBezTo>
                    <a:pt x="15566" y="18348"/>
                    <a:pt x="15566" y="19974"/>
                    <a:pt x="15124" y="20787"/>
                  </a:cubicBezTo>
                  <a:cubicBezTo>
                    <a:pt x="14681" y="21600"/>
                    <a:pt x="13796" y="21600"/>
                    <a:pt x="12999" y="20323"/>
                  </a:cubicBezTo>
                  <a:cubicBezTo>
                    <a:pt x="12202" y="19045"/>
                    <a:pt x="11494" y="16490"/>
                    <a:pt x="11494" y="13935"/>
                  </a:cubicBezTo>
                  <a:cubicBezTo>
                    <a:pt x="11494" y="11381"/>
                    <a:pt x="12202" y="8826"/>
                    <a:pt x="13973" y="6503"/>
                  </a:cubicBezTo>
                  <a:cubicBezTo>
                    <a:pt x="15743" y="4181"/>
                    <a:pt x="18576" y="209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9358018" y="189969"/>
              <a:ext cx="224132" cy="44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29" fill="norm" stroke="1" extrusionOk="0">
                  <a:moveTo>
                    <a:pt x="18348" y="1386"/>
                  </a:moveTo>
                  <a:cubicBezTo>
                    <a:pt x="17944" y="884"/>
                    <a:pt x="17540" y="381"/>
                    <a:pt x="16834" y="130"/>
                  </a:cubicBezTo>
                  <a:cubicBezTo>
                    <a:pt x="16127" y="-121"/>
                    <a:pt x="15118" y="-121"/>
                    <a:pt x="13907" y="1185"/>
                  </a:cubicBezTo>
                  <a:cubicBezTo>
                    <a:pt x="12696" y="2491"/>
                    <a:pt x="11283" y="5103"/>
                    <a:pt x="10374" y="7966"/>
                  </a:cubicBezTo>
                  <a:cubicBezTo>
                    <a:pt x="9466" y="10830"/>
                    <a:pt x="9062" y="13944"/>
                    <a:pt x="8759" y="15903"/>
                  </a:cubicBezTo>
                  <a:cubicBezTo>
                    <a:pt x="8456" y="17862"/>
                    <a:pt x="8255" y="18666"/>
                    <a:pt x="7851" y="19470"/>
                  </a:cubicBezTo>
                  <a:cubicBezTo>
                    <a:pt x="7447" y="20273"/>
                    <a:pt x="6841" y="21077"/>
                    <a:pt x="6135" y="21278"/>
                  </a:cubicBezTo>
                  <a:cubicBezTo>
                    <a:pt x="5428" y="21479"/>
                    <a:pt x="4621" y="21077"/>
                    <a:pt x="3612" y="20223"/>
                  </a:cubicBezTo>
                  <a:cubicBezTo>
                    <a:pt x="2602" y="19369"/>
                    <a:pt x="1391" y="18063"/>
                    <a:pt x="684" y="17109"/>
                  </a:cubicBezTo>
                  <a:cubicBezTo>
                    <a:pt x="-22" y="16154"/>
                    <a:pt x="-224" y="15552"/>
                    <a:pt x="281" y="15099"/>
                  </a:cubicBezTo>
                  <a:cubicBezTo>
                    <a:pt x="785" y="14647"/>
                    <a:pt x="1997" y="14346"/>
                    <a:pt x="4823" y="14145"/>
                  </a:cubicBezTo>
                  <a:cubicBezTo>
                    <a:pt x="7649" y="13944"/>
                    <a:pt x="12090" y="13844"/>
                    <a:pt x="15118" y="13592"/>
                  </a:cubicBezTo>
                  <a:cubicBezTo>
                    <a:pt x="18146" y="13341"/>
                    <a:pt x="19761" y="12939"/>
                    <a:pt x="21376" y="12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9603581" y="265685"/>
              <a:ext cx="118269" cy="41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92" fill="norm" stroke="1" extrusionOk="0">
                  <a:moveTo>
                    <a:pt x="21174" y="1554"/>
                  </a:moveTo>
                  <a:cubicBezTo>
                    <a:pt x="21174" y="1000"/>
                    <a:pt x="21174" y="446"/>
                    <a:pt x="20227" y="169"/>
                  </a:cubicBezTo>
                  <a:cubicBezTo>
                    <a:pt x="19279" y="-108"/>
                    <a:pt x="17385" y="-108"/>
                    <a:pt x="14163" y="667"/>
                  </a:cubicBezTo>
                  <a:cubicBezTo>
                    <a:pt x="10942" y="1443"/>
                    <a:pt x="6395" y="2994"/>
                    <a:pt x="3553" y="5375"/>
                  </a:cubicBezTo>
                  <a:cubicBezTo>
                    <a:pt x="711" y="7757"/>
                    <a:pt x="-426" y="10969"/>
                    <a:pt x="142" y="13794"/>
                  </a:cubicBezTo>
                  <a:cubicBezTo>
                    <a:pt x="711" y="16618"/>
                    <a:pt x="2985" y="19055"/>
                    <a:pt x="5258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9712043" y="400762"/>
              <a:ext cx="116598" cy="43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16" fill="norm" stroke="1" extrusionOk="0">
                  <a:moveTo>
                    <a:pt x="7572" y="9022"/>
                  </a:moveTo>
                  <a:cubicBezTo>
                    <a:pt x="5644" y="12198"/>
                    <a:pt x="3715" y="15375"/>
                    <a:pt x="2751" y="17281"/>
                  </a:cubicBezTo>
                  <a:cubicBezTo>
                    <a:pt x="1787" y="19187"/>
                    <a:pt x="1787" y="19822"/>
                    <a:pt x="1594" y="20404"/>
                  </a:cubicBezTo>
                  <a:cubicBezTo>
                    <a:pt x="1401" y="20987"/>
                    <a:pt x="1015" y="21516"/>
                    <a:pt x="629" y="21516"/>
                  </a:cubicBezTo>
                  <a:cubicBezTo>
                    <a:pt x="244" y="21516"/>
                    <a:pt x="-142" y="20987"/>
                    <a:pt x="51" y="18922"/>
                  </a:cubicBezTo>
                  <a:cubicBezTo>
                    <a:pt x="244" y="16857"/>
                    <a:pt x="1015" y="13257"/>
                    <a:pt x="2558" y="10081"/>
                  </a:cubicBezTo>
                  <a:cubicBezTo>
                    <a:pt x="4101" y="6904"/>
                    <a:pt x="6415" y="4151"/>
                    <a:pt x="8151" y="2563"/>
                  </a:cubicBezTo>
                  <a:cubicBezTo>
                    <a:pt x="9887" y="975"/>
                    <a:pt x="11044" y="551"/>
                    <a:pt x="12587" y="287"/>
                  </a:cubicBezTo>
                  <a:cubicBezTo>
                    <a:pt x="14129" y="22"/>
                    <a:pt x="16058" y="-84"/>
                    <a:pt x="17601" y="75"/>
                  </a:cubicBezTo>
                  <a:cubicBezTo>
                    <a:pt x="19144" y="234"/>
                    <a:pt x="20301" y="657"/>
                    <a:pt x="20879" y="1822"/>
                  </a:cubicBezTo>
                  <a:cubicBezTo>
                    <a:pt x="21458" y="2987"/>
                    <a:pt x="21458" y="4892"/>
                    <a:pt x="20108" y="6534"/>
                  </a:cubicBezTo>
                  <a:cubicBezTo>
                    <a:pt x="18758" y="8175"/>
                    <a:pt x="16058" y="9551"/>
                    <a:pt x="13744" y="10398"/>
                  </a:cubicBezTo>
                  <a:cubicBezTo>
                    <a:pt x="11429" y="11245"/>
                    <a:pt x="9501" y="11563"/>
                    <a:pt x="7765" y="11457"/>
                  </a:cubicBezTo>
                  <a:cubicBezTo>
                    <a:pt x="6029" y="11351"/>
                    <a:pt x="4487" y="10822"/>
                    <a:pt x="2944" y="10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9918699" y="263612"/>
              <a:ext cx="9848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0" y="0"/>
                  </a:moveTo>
                  <a:cubicBezTo>
                    <a:pt x="5055" y="571"/>
                    <a:pt x="10111" y="1143"/>
                    <a:pt x="14247" y="2971"/>
                  </a:cubicBezTo>
                  <a:cubicBezTo>
                    <a:pt x="18383" y="4800"/>
                    <a:pt x="21600" y="7886"/>
                    <a:pt x="21370" y="10914"/>
                  </a:cubicBezTo>
                  <a:cubicBezTo>
                    <a:pt x="21140" y="13943"/>
                    <a:pt x="17464" y="16914"/>
                    <a:pt x="13328" y="18686"/>
                  </a:cubicBezTo>
                  <a:cubicBezTo>
                    <a:pt x="9191" y="20457"/>
                    <a:pt x="4596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0506763" y="97381"/>
              <a:ext cx="319988" cy="8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73" fill="norm" stroke="1" extrusionOk="0">
                  <a:moveTo>
                    <a:pt x="21483" y="2082"/>
                  </a:moveTo>
                  <a:cubicBezTo>
                    <a:pt x="20772" y="1569"/>
                    <a:pt x="20062" y="1056"/>
                    <a:pt x="19067" y="657"/>
                  </a:cubicBezTo>
                  <a:cubicBezTo>
                    <a:pt x="18072" y="258"/>
                    <a:pt x="16794" y="-27"/>
                    <a:pt x="15515" y="1"/>
                  </a:cubicBezTo>
                  <a:cubicBezTo>
                    <a:pt x="14236" y="30"/>
                    <a:pt x="12957" y="372"/>
                    <a:pt x="12175" y="685"/>
                  </a:cubicBezTo>
                  <a:cubicBezTo>
                    <a:pt x="11394" y="999"/>
                    <a:pt x="11109" y="1284"/>
                    <a:pt x="10754" y="1540"/>
                  </a:cubicBezTo>
                  <a:cubicBezTo>
                    <a:pt x="10399" y="1797"/>
                    <a:pt x="9972" y="2025"/>
                    <a:pt x="9972" y="2253"/>
                  </a:cubicBezTo>
                  <a:cubicBezTo>
                    <a:pt x="9972" y="2481"/>
                    <a:pt x="10399" y="2709"/>
                    <a:pt x="10541" y="2965"/>
                  </a:cubicBezTo>
                  <a:cubicBezTo>
                    <a:pt x="10683" y="3222"/>
                    <a:pt x="10541" y="3507"/>
                    <a:pt x="9759" y="3962"/>
                  </a:cubicBezTo>
                  <a:cubicBezTo>
                    <a:pt x="8978" y="4418"/>
                    <a:pt x="7557" y="5045"/>
                    <a:pt x="6633" y="5473"/>
                  </a:cubicBezTo>
                  <a:cubicBezTo>
                    <a:pt x="5709" y="5900"/>
                    <a:pt x="5283" y="6128"/>
                    <a:pt x="5283" y="6385"/>
                  </a:cubicBezTo>
                  <a:cubicBezTo>
                    <a:pt x="5283" y="6641"/>
                    <a:pt x="5709" y="6926"/>
                    <a:pt x="6775" y="7553"/>
                  </a:cubicBezTo>
                  <a:cubicBezTo>
                    <a:pt x="7841" y="8180"/>
                    <a:pt x="9546" y="9149"/>
                    <a:pt x="10257" y="10089"/>
                  </a:cubicBezTo>
                  <a:cubicBezTo>
                    <a:pt x="10967" y="11029"/>
                    <a:pt x="10683" y="11941"/>
                    <a:pt x="9688" y="12682"/>
                  </a:cubicBezTo>
                  <a:cubicBezTo>
                    <a:pt x="8694" y="13423"/>
                    <a:pt x="6988" y="13993"/>
                    <a:pt x="5709" y="14307"/>
                  </a:cubicBezTo>
                  <a:cubicBezTo>
                    <a:pt x="4430" y="14620"/>
                    <a:pt x="3578" y="14677"/>
                    <a:pt x="2725" y="14734"/>
                  </a:cubicBezTo>
                  <a:cubicBezTo>
                    <a:pt x="1872" y="14791"/>
                    <a:pt x="1020" y="14848"/>
                    <a:pt x="522" y="14734"/>
                  </a:cubicBezTo>
                  <a:cubicBezTo>
                    <a:pt x="25" y="14620"/>
                    <a:pt x="-117" y="14335"/>
                    <a:pt x="96" y="14107"/>
                  </a:cubicBezTo>
                  <a:cubicBezTo>
                    <a:pt x="309" y="13879"/>
                    <a:pt x="878" y="13708"/>
                    <a:pt x="1517" y="13623"/>
                  </a:cubicBezTo>
                  <a:cubicBezTo>
                    <a:pt x="2157" y="13537"/>
                    <a:pt x="2867" y="13537"/>
                    <a:pt x="3933" y="13737"/>
                  </a:cubicBezTo>
                  <a:cubicBezTo>
                    <a:pt x="4999" y="13936"/>
                    <a:pt x="6420" y="14335"/>
                    <a:pt x="7201" y="14933"/>
                  </a:cubicBezTo>
                  <a:cubicBezTo>
                    <a:pt x="7983" y="15532"/>
                    <a:pt x="8125" y="16330"/>
                    <a:pt x="7628" y="17299"/>
                  </a:cubicBezTo>
                  <a:cubicBezTo>
                    <a:pt x="7130" y="18267"/>
                    <a:pt x="5994" y="19407"/>
                    <a:pt x="5425" y="20120"/>
                  </a:cubicBezTo>
                  <a:cubicBezTo>
                    <a:pt x="4857" y="20832"/>
                    <a:pt x="4857" y="21117"/>
                    <a:pt x="5212" y="21288"/>
                  </a:cubicBezTo>
                  <a:cubicBezTo>
                    <a:pt x="5567" y="21459"/>
                    <a:pt x="6278" y="21516"/>
                    <a:pt x="8125" y="21545"/>
                  </a:cubicBezTo>
                  <a:cubicBezTo>
                    <a:pt x="9972" y="21573"/>
                    <a:pt x="12957" y="21573"/>
                    <a:pt x="15941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10140949" y="568412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10217149" y="650962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800" y="8640"/>
                    <a:pt x="1600" y="17280"/>
                    <a:pt x="5200" y="19440"/>
                  </a:cubicBezTo>
                  <a:cubicBezTo>
                    <a:pt x="8800" y="21600"/>
                    <a:pt x="15200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10998199" y="28662"/>
              <a:ext cx="31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31"/>
                    <a:pt x="8640" y="8862"/>
                    <a:pt x="10080" y="12000"/>
                  </a:cubicBezTo>
                  <a:cubicBezTo>
                    <a:pt x="11520" y="15138"/>
                    <a:pt x="10080" y="16985"/>
                    <a:pt x="11520" y="18369"/>
                  </a:cubicBezTo>
                  <a:cubicBezTo>
                    <a:pt x="12960" y="19754"/>
                    <a:pt x="17280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11322049" y="200112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11334749" y="9851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11448983" y="-1"/>
              <a:ext cx="120718" cy="32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36" fill="norm" stroke="1" extrusionOk="0">
                  <a:moveTo>
                    <a:pt x="21239" y="1469"/>
                  </a:moveTo>
                  <a:cubicBezTo>
                    <a:pt x="19749" y="772"/>
                    <a:pt x="18260" y="75"/>
                    <a:pt x="15467" y="6"/>
                  </a:cubicBezTo>
                  <a:cubicBezTo>
                    <a:pt x="12673" y="-64"/>
                    <a:pt x="8577" y="493"/>
                    <a:pt x="5598" y="1887"/>
                  </a:cubicBezTo>
                  <a:cubicBezTo>
                    <a:pt x="2618" y="3281"/>
                    <a:pt x="756" y="5510"/>
                    <a:pt x="198" y="8506"/>
                  </a:cubicBezTo>
                  <a:cubicBezTo>
                    <a:pt x="-361" y="11502"/>
                    <a:pt x="384" y="15265"/>
                    <a:pt x="942" y="17564"/>
                  </a:cubicBezTo>
                  <a:cubicBezTo>
                    <a:pt x="1501" y="19864"/>
                    <a:pt x="1873" y="20700"/>
                    <a:pt x="2246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11423649" y="222882"/>
              <a:ext cx="133351" cy="4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114" y="11918"/>
                    <a:pt x="8229" y="3818"/>
                    <a:pt x="11829" y="1118"/>
                  </a:cubicBezTo>
                  <a:cubicBezTo>
                    <a:pt x="15429" y="-1582"/>
                    <a:pt x="1851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11282730" y="479512"/>
              <a:ext cx="106085" cy="11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05" fill="norm" stroke="1" extrusionOk="0">
                  <a:moveTo>
                    <a:pt x="7867" y="1178"/>
                  </a:moveTo>
                  <a:cubicBezTo>
                    <a:pt x="5749" y="2356"/>
                    <a:pt x="3632" y="3535"/>
                    <a:pt x="2149" y="6284"/>
                  </a:cubicBezTo>
                  <a:cubicBezTo>
                    <a:pt x="667" y="9033"/>
                    <a:pt x="-180" y="13353"/>
                    <a:pt x="32" y="16298"/>
                  </a:cubicBezTo>
                  <a:cubicBezTo>
                    <a:pt x="244" y="19244"/>
                    <a:pt x="1514" y="20815"/>
                    <a:pt x="4479" y="21207"/>
                  </a:cubicBezTo>
                  <a:cubicBezTo>
                    <a:pt x="7444" y="21600"/>
                    <a:pt x="12102" y="20815"/>
                    <a:pt x="15491" y="18851"/>
                  </a:cubicBezTo>
                  <a:cubicBezTo>
                    <a:pt x="18879" y="16887"/>
                    <a:pt x="20996" y="13745"/>
                    <a:pt x="21208" y="10407"/>
                  </a:cubicBezTo>
                  <a:cubicBezTo>
                    <a:pt x="21420" y="7069"/>
                    <a:pt x="19726" y="3535"/>
                    <a:pt x="17608" y="1767"/>
                  </a:cubicBezTo>
                  <a:cubicBezTo>
                    <a:pt x="15491" y="0"/>
                    <a:pt x="12949" y="0"/>
                    <a:pt x="10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11414992" y="460462"/>
              <a:ext cx="16105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4613" y="0"/>
                  </a:moveTo>
                  <a:cubicBezTo>
                    <a:pt x="10685" y="3086"/>
                    <a:pt x="6758" y="6171"/>
                    <a:pt x="4374" y="8400"/>
                  </a:cubicBezTo>
                  <a:cubicBezTo>
                    <a:pt x="1989" y="10629"/>
                    <a:pt x="1148" y="12000"/>
                    <a:pt x="587" y="13543"/>
                  </a:cubicBezTo>
                  <a:cubicBezTo>
                    <a:pt x="26" y="15086"/>
                    <a:pt x="-255" y="16800"/>
                    <a:pt x="306" y="17829"/>
                  </a:cubicBezTo>
                  <a:cubicBezTo>
                    <a:pt x="867" y="18857"/>
                    <a:pt x="2270" y="19200"/>
                    <a:pt x="5916" y="19714"/>
                  </a:cubicBezTo>
                  <a:cubicBezTo>
                    <a:pt x="9563" y="20229"/>
                    <a:pt x="15454" y="20914"/>
                    <a:pt x="21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1423649" y="657312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1614149" y="451224"/>
              <a:ext cx="84074" cy="30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287" fill="norm" stroke="1" extrusionOk="0">
                  <a:moveTo>
                    <a:pt x="14224" y="6459"/>
                  </a:moveTo>
                  <a:cubicBezTo>
                    <a:pt x="11063" y="10928"/>
                    <a:pt x="7902" y="15397"/>
                    <a:pt x="6059" y="18004"/>
                  </a:cubicBezTo>
                  <a:cubicBezTo>
                    <a:pt x="4215" y="20611"/>
                    <a:pt x="3688" y="21356"/>
                    <a:pt x="2898" y="21282"/>
                  </a:cubicBezTo>
                  <a:cubicBezTo>
                    <a:pt x="2107" y="21207"/>
                    <a:pt x="1054" y="20313"/>
                    <a:pt x="1054" y="17632"/>
                  </a:cubicBezTo>
                  <a:cubicBezTo>
                    <a:pt x="1054" y="14950"/>
                    <a:pt x="2107" y="10482"/>
                    <a:pt x="3161" y="7353"/>
                  </a:cubicBezTo>
                  <a:cubicBezTo>
                    <a:pt x="4215" y="4225"/>
                    <a:pt x="5268" y="2437"/>
                    <a:pt x="6849" y="1320"/>
                  </a:cubicBezTo>
                  <a:cubicBezTo>
                    <a:pt x="8429" y="203"/>
                    <a:pt x="10537" y="-244"/>
                    <a:pt x="12907" y="128"/>
                  </a:cubicBezTo>
                  <a:cubicBezTo>
                    <a:pt x="15278" y="501"/>
                    <a:pt x="17912" y="1693"/>
                    <a:pt x="19493" y="3108"/>
                  </a:cubicBezTo>
                  <a:cubicBezTo>
                    <a:pt x="21073" y="4523"/>
                    <a:pt x="21600" y="6162"/>
                    <a:pt x="19756" y="7428"/>
                  </a:cubicBezTo>
                  <a:cubicBezTo>
                    <a:pt x="17912" y="8694"/>
                    <a:pt x="13698" y="9588"/>
                    <a:pt x="10273" y="9960"/>
                  </a:cubicBezTo>
                  <a:cubicBezTo>
                    <a:pt x="6849" y="10333"/>
                    <a:pt x="4215" y="10184"/>
                    <a:pt x="2634" y="10035"/>
                  </a:cubicBezTo>
                  <a:cubicBezTo>
                    <a:pt x="1054" y="9886"/>
                    <a:pt x="527" y="9737"/>
                    <a:pt x="0" y="9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1749843" y="466812"/>
              <a:ext cx="11830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21181" y="0"/>
                  </a:moveTo>
                  <a:cubicBezTo>
                    <a:pt x="16634" y="2329"/>
                    <a:pt x="12086" y="4659"/>
                    <a:pt x="8865" y="6353"/>
                  </a:cubicBezTo>
                  <a:cubicBezTo>
                    <a:pt x="5644" y="8047"/>
                    <a:pt x="3749" y="9106"/>
                    <a:pt x="2234" y="10165"/>
                  </a:cubicBezTo>
                  <a:cubicBezTo>
                    <a:pt x="718" y="11224"/>
                    <a:pt x="-419" y="12282"/>
                    <a:pt x="149" y="12812"/>
                  </a:cubicBezTo>
                  <a:cubicBezTo>
                    <a:pt x="718" y="13341"/>
                    <a:pt x="2992" y="13341"/>
                    <a:pt x="5076" y="13447"/>
                  </a:cubicBezTo>
                  <a:cubicBezTo>
                    <a:pt x="7160" y="13553"/>
                    <a:pt x="9055" y="13765"/>
                    <a:pt x="10760" y="14188"/>
                  </a:cubicBezTo>
                  <a:cubicBezTo>
                    <a:pt x="12465" y="14612"/>
                    <a:pt x="13981" y="15247"/>
                    <a:pt x="13413" y="16094"/>
                  </a:cubicBezTo>
                  <a:cubicBezTo>
                    <a:pt x="12844" y="16941"/>
                    <a:pt x="10192" y="18000"/>
                    <a:pt x="7918" y="18953"/>
                  </a:cubicBezTo>
                  <a:cubicBezTo>
                    <a:pt x="5644" y="19906"/>
                    <a:pt x="3749" y="20753"/>
                    <a:pt x="18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1722099" y="701762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1978993" y="504912"/>
              <a:ext cx="2885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3308"/>
                    <a:pt x="11777" y="6616"/>
                    <a:pt x="7920" y="10022"/>
                  </a:cubicBezTo>
                  <a:cubicBezTo>
                    <a:pt x="4063" y="13427"/>
                    <a:pt x="977" y="16930"/>
                    <a:pt x="205" y="18876"/>
                  </a:cubicBezTo>
                  <a:cubicBezTo>
                    <a:pt x="-566" y="20822"/>
                    <a:pt x="977" y="21211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0942697" y="866491"/>
              <a:ext cx="173065" cy="28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933" fill="norm" stroke="1" extrusionOk="0">
                  <a:moveTo>
                    <a:pt x="12289" y="5581"/>
                  </a:moveTo>
                  <a:cubicBezTo>
                    <a:pt x="12028" y="4809"/>
                    <a:pt x="11768" y="4038"/>
                    <a:pt x="11898" y="2958"/>
                  </a:cubicBezTo>
                  <a:cubicBezTo>
                    <a:pt x="12028" y="1878"/>
                    <a:pt x="12549" y="489"/>
                    <a:pt x="12028" y="104"/>
                  </a:cubicBezTo>
                  <a:cubicBezTo>
                    <a:pt x="11508" y="-282"/>
                    <a:pt x="9946" y="335"/>
                    <a:pt x="7734" y="3112"/>
                  </a:cubicBezTo>
                  <a:cubicBezTo>
                    <a:pt x="5522" y="5889"/>
                    <a:pt x="2660" y="10827"/>
                    <a:pt x="1228" y="14067"/>
                  </a:cubicBezTo>
                  <a:cubicBezTo>
                    <a:pt x="-203" y="17307"/>
                    <a:pt x="-203" y="18849"/>
                    <a:pt x="317" y="19852"/>
                  </a:cubicBezTo>
                  <a:cubicBezTo>
                    <a:pt x="838" y="20855"/>
                    <a:pt x="1879" y="21318"/>
                    <a:pt x="5132" y="20547"/>
                  </a:cubicBezTo>
                  <a:cubicBezTo>
                    <a:pt x="8385" y="19775"/>
                    <a:pt x="13850" y="17769"/>
                    <a:pt x="17103" y="14915"/>
                  </a:cubicBezTo>
                  <a:cubicBezTo>
                    <a:pt x="20356" y="12061"/>
                    <a:pt x="21397" y="8358"/>
                    <a:pt x="21267" y="5889"/>
                  </a:cubicBezTo>
                  <a:cubicBezTo>
                    <a:pt x="21137" y="3421"/>
                    <a:pt x="19836" y="2187"/>
                    <a:pt x="18014" y="2032"/>
                  </a:cubicBezTo>
                  <a:cubicBezTo>
                    <a:pt x="16192" y="1878"/>
                    <a:pt x="13850" y="2804"/>
                    <a:pt x="11508" y="3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11363069" y="899609"/>
              <a:ext cx="365382" cy="34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37" fill="norm" stroke="1" extrusionOk="0">
                  <a:moveTo>
                    <a:pt x="4698" y="11467"/>
                  </a:moveTo>
                  <a:cubicBezTo>
                    <a:pt x="4573" y="10804"/>
                    <a:pt x="4448" y="10142"/>
                    <a:pt x="4073" y="9943"/>
                  </a:cubicBezTo>
                  <a:cubicBezTo>
                    <a:pt x="3699" y="9744"/>
                    <a:pt x="3074" y="10009"/>
                    <a:pt x="2388" y="10738"/>
                  </a:cubicBezTo>
                  <a:cubicBezTo>
                    <a:pt x="1701" y="11467"/>
                    <a:pt x="952" y="12659"/>
                    <a:pt x="515" y="13786"/>
                  </a:cubicBezTo>
                  <a:cubicBezTo>
                    <a:pt x="78" y="14912"/>
                    <a:pt x="-47" y="15972"/>
                    <a:pt x="15" y="16834"/>
                  </a:cubicBezTo>
                  <a:cubicBezTo>
                    <a:pt x="78" y="17695"/>
                    <a:pt x="328" y="18358"/>
                    <a:pt x="1077" y="18490"/>
                  </a:cubicBezTo>
                  <a:cubicBezTo>
                    <a:pt x="1826" y="18623"/>
                    <a:pt x="3074" y="18225"/>
                    <a:pt x="4011" y="17032"/>
                  </a:cubicBezTo>
                  <a:cubicBezTo>
                    <a:pt x="4947" y="15840"/>
                    <a:pt x="5571" y="13852"/>
                    <a:pt x="5634" y="12328"/>
                  </a:cubicBezTo>
                  <a:cubicBezTo>
                    <a:pt x="5696" y="10804"/>
                    <a:pt x="5197" y="9744"/>
                    <a:pt x="4698" y="8949"/>
                  </a:cubicBezTo>
                  <a:cubicBezTo>
                    <a:pt x="4198" y="8154"/>
                    <a:pt x="3699" y="7624"/>
                    <a:pt x="3824" y="7359"/>
                  </a:cubicBezTo>
                  <a:cubicBezTo>
                    <a:pt x="3948" y="7094"/>
                    <a:pt x="4698" y="7094"/>
                    <a:pt x="6321" y="6431"/>
                  </a:cubicBezTo>
                  <a:cubicBezTo>
                    <a:pt x="7944" y="5769"/>
                    <a:pt x="10441" y="4444"/>
                    <a:pt x="11877" y="3516"/>
                  </a:cubicBezTo>
                  <a:cubicBezTo>
                    <a:pt x="13313" y="2588"/>
                    <a:pt x="13687" y="2058"/>
                    <a:pt x="13812" y="1396"/>
                  </a:cubicBezTo>
                  <a:cubicBezTo>
                    <a:pt x="13937" y="733"/>
                    <a:pt x="13812" y="-62"/>
                    <a:pt x="13375" y="4"/>
                  </a:cubicBezTo>
                  <a:cubicBezTo>
                    <a:pt x="12938" y="71"/>
                    <a:pt x="12189" y="998"/>
                    <a:pt x="11252" y="3251"/>
                  </a:cubicBezTo>
                  <a:cubicBezTo>
                    <a:pt x="10316" y="5504"/>
                    <a:pt x="9192" y="9082"/>
                    <a:pt x="8630" y="12129"/>
                  </a:cubicBezTo>
                  <a:cubicBezTo>
                    <a:pt x="8069" y="15177"/>
                    <a:pt x="8069" y="17695"/>
                    <a:pt x="8256" y="19219"/>
                  </a:cubicBezTo>
                  <a:cubicBezTo>
                    <a:pt x="8443" y="20743"/>
                    <a:pt x="8818" y="21273"/>
                    <a:pt x="9317" y="21405"/>
                  </a:cubicBezTo>
                  <a:cubicBezTo>
                    <a:pt x="9817" y="21538"/>
                    <a:pt x="10441" y="21273"/>
                    <a:pt x="10878" y="20345"/>
                  </a:cubicBezTo>
                  <a:cubicBezTo>
                    <a:pt x="11315" y="19418"/>
                    <a:pt x="11565" y="17828"/>
                    <a:pt x="11190" y="16304"/>
                  </a:cubicBezTo>
                  <a:cubicBezTo>
                    <a:pt x="10815" y="14780"/>
                    <a:pt x="9817" y="13322"/>
                    <a:pt x="8943" y="12394"/>
                  </a:cubicBezTo>
                  <a:cubicBezTo>
                    <a:pt x="8069" y="11467"/>
                    <a:pt x="7319" y="11069"/>
                    <a:pt x="7132" y="10539"/>
                  </a:cubicBezTo>
                  <a:cubicBezTo>
                    <a:pt x="6945" y="10009"/>
                    <a:pt x="7319" y="9347"/>
                    <a:pt x="8256" y="8220"/>
                  </a:cubicBezTo>
                  <a:cubicBezTo>
                    <a:pt x="9192" y="7094"/>
                    <a:pt x="10691" y="5504"/>
                    <a:pt x="11689" y="4510"/>
                  </a:cubicBezTo>
                  <a:cubicBezTo>
                    <a:pt x="12688" y="3516"/>
                    <a:pt x="13188" y="3118"/>
                    <a:pt x="13437" y="3251"/>
                  </a:cubicBezTo>
                  <a:cubicBezTo>
                    <a:pt x="13687" y="3383"/>
                    <a:pt x="13687" y="4046"/>
                    <a:pt x="13500" y="6034"/>
                  </a:cubicBezTo>
                  <a:cubicBezTo>
                    <a:pt x="13313" y="8021"/>
                    <a:pt x="12938" y="11334"/>
                    <a:pt x="12439" y="13521"/>
                  </a:cubicBezTo>
                  <a:cubicBezTo>
                    <a:pt x="11939" y="15707"/>
                    <a:pt x="11315" y="16767"/>
                    <a:pt x="10940" y="16834"/>
                  </a:cubicBezTo>
                  <a:cubicBezTo>
                    <a:pt x="10566" y="16900"/>
                    <a:pt x="10441" y="15972"/>
                    <a:pt x="10628" y="15310"/>
                  </a:cubicBezTo>
                  <a:cubicBezTo>
                    <a:pt x="10815" y="14647"/>
                    <a:pt x="11315" y="14250"/>
                    <a:pt x="11877" y="14117"/>
                  </a:cubicBezTo>
                  <a:cubicBezTo>
                    <a:pt x="12439" y="13985"/>
                    <a:pt x="13063" y="14117"/>
                    <a:pt x="13562" y="14448"/>
                  </a:cubicBezTo>
                  <a:cubicBezTo>
                    <a:pt x="14062" y="14780"/>
                    <a:pt x="14436" y="15310"/>
                    <a:pt x="14811" y="15840"/>
                  </a:cubicBezTo>
                  <a:cubicBezTo>
                    <a:pt x="15185" y="16370"/>
                    <a:pt x="15560" y="16900"/>
                    <a:pt x="16059" y="17165"/>
                  </a:cubicBezTo>
                  <a:cubicBezTo>
                    <a:pt x="16559" y="17430"/>
                    <a:pt x="17183" y="17430"/>
                    <a:pt x="17807" y="17032"/>
                  </a:cubicBezTo>
                  <a:cubicBezTo>
                    <a:pt x="18432" y="16635"/>
                    <a:pt x="19056" y="15840"/>
                    <a:pt x="19430" y="15111"/>
                  </a:cubicBezTo>
                  <a:cubicBezTo>
                    <a:pt x="19805" y="14382"/>
                    <a:pt x="19930" y="13720"/>
                    <a:pt x="19618" y="13322"/>
                  </a:cubicBezTo>
                  <a:cubicBezTo>
                    <a:pt x="19306" y="12925"/>
                    <a:pt x="18556" y="12792"/>
                    <a:pt x="17932" y="12925"/>
                  </a:cubicBezTo>
                  <a:cubicBezTo>
                    <a:pt x="17308" y="13057"/>
                    <a:pt x="16808" y="13455"/>
                    <a:pt x="16559" y="14051"/>
                  </a:cubicBezTo>
                  <a:cubicBezTo>
                    <a:pt x="16309" y="14647"/>
                    <a:pt x="16309" y="15442"/>
                    <a:pt x="16559" y="16039"/>
                  </a:cubicBezTo>
                  <a:cubicBezTo>
                    <a:pt x="16808" y="16635"/>
                    <a:pt x="17308" y="17032"/>
                    <a:pt x="18182" y="17165"/>
                  </a:cubicBezTo>
                  <a:cubicBezTo>
                    <a:pt x="19056" y="17298"/>
                    <a:pt x="20304" y="17165"/>
                    <a:pt x="21553" y="17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11753849" y="1095462"/>
              <a:ext cx="76201" cy="8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1507"/>
                  </a:moveTo>
                  <a:cubicBezTo>
                    <a:pt x="2400" y="3014"/>
                    <a:pt x="4800" y="4521"/>
                    <a:pt x="6300" y="6530"/>
                  </a:cubicBezTo>
                  <a:cubicBezTo>
                    <a:pt x="7800" y="8540"/>
                    <a:pt x="8400" y="11051"/>
                    <a:pt x="8700" y="14065"/>
                  </a:cubicBezTo>
                  <a:cubicBezTo>
                    <a:pt x="9000" y="17079"/>
                    <a:pt x="9000" y="20595"/>
                    <a:pt x="8400" y="21098"/>
                  </a:cubicBezTo>
                  <a:cubicBezTo>
                    <a:pt x="7800" y="21600"/>
                    <a:pt x="6600" y="19088"/>
                    <a:pt x="7500" y="15572"/>
                  </a:cubicBezTo>
                  <a:cubicBezTo>
                    <a:pt x="8400" y="12056"/>
                    <a:pt x="11400" y="7535"/>
                    <a:pt x="14100" y="4772"/>
                  </a:cubicBezTo>
                  <a:cubicBezTo>
                    <a:pt x="16800" y="2009"/>
                    <a:pt x="19200" y="10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11833813" y="1089112"/>
              <a:ext cx="135938" cy="10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28" fill="norm" stroke="1" extrusionOk="0">
                  <a:moveTo>
                    <a:pt x="3397" y="0"/>
                  </a:moveTo>
                  <a:cubicBezTo>
                    <a:pt x="2400" y="4235"/>
                    <a:pt x="1404" y="8471"/>
                    <a:pt x="739" y="12282"/>
                  </a:cubicBezTo>
                  <a:cubicBezTo>
                    <a:pt x="74" y="16094"/>
                    <a:pt x="-258" y="19482"/>
                    <a:pt x="240" y="20541"/>
                  </a:cubicBezTo>
                  <a:cubicBezTo>
                    <a:pt x="739" y="21600"/>
                    <a:pt x="2068" y="20329"/>
                    <a:pt x="3397" y="18635"/>
                  </a:cubicBezTo>
                  <a:cubicBezTo>
                    <a:pt x="4727" y="16941"/>
                    <a:pt x="6056" y="14824"/>
                    <a:pt x="7385" y="12918"/>
                  </a:cubicBezTo>
                  <a:cubicBezTo>
                    <a:pt x="8714" y="11012"/>
                    <a:pt x="10044" y="9318"/>
                    <a:pt x="10708" y="10165"/>
                  </a:cubicBezTo>
                  <a:cubicBezTo>
                    <a:pt x="11373" y="11012"/>
                    <a:pt x="11373" y="14400"/>
                    <a:pt x="12370" y="15671"/>
                  </a:cubicBezTo>
                  <a:cubicBezTo>
                    <a:pt x="13367" y="16941"/>
                    <a:pt x="15360" y="16094"/>
                    <a:pt x="17022" y="14612"/>
                  </a:cubicBezTo>
                  <a:cubicBezTo>
                    <a:pt x="18684" y="13129"/>
                    <a:pt x="20013" y="11012"/>
                    <a:pt x="21342" y="8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11995149" y="1127212"/>
              <a:ext cx="6351" cy="4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3086"/>
                  </a:moveTo>
                  <a:cubicBezTo>
                    <a:pt x="0" y="12343"/>
                    <a:pt x="0" y="21600"/>
                    <a:pt x="3600" y="21086"/>
                  </a:cubicBezTo>
                  <a:cubicBezTo>
                    <a:pt x="7200" y="20571"/>
                    <a:pt x="14400" y="102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2039578" y="1079769"/>
              <a:ext cx="57173" cy="121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091" fill="norm" stroke="1" extrusionOk="0">
                  <a:moveTo>
                    <a:pt x="20836" y="518"/>
                  </a:moveTo>
                  <a:cubicBezTo>
                    <a:pt x="16979" y="152"/>
                    <a:pt x="13122" y="-214"/>
                    <a:pt x="9265" y="152"/>
                  </a:cubicBezTo>
                  <a:cubicBezTo>
                    <a:pt x="5407" y="518"/>
                    <a:pt x="1550" y="1617"/>
                    <a:pt x="393" y="3081"/>
                  </a:cubicBezTo>
                  <a:cubicBezTo>
                    <a:pt x="-764" y="4545"/>
                    <a:pt x="779" y="6376"/>
                    <a:pt x="3093" y="8023"/>
                  </a:cubicBezTo>
                  <a:cubicBezTo>
                    <a:pt x="5407" y="9671"/>
                    <a:pt x="8493" y="11135"/>
                    <a:pt x="11193" y="12600"/>
                  </a:cubicBezTo>
                  <a:cubicBezTo>
                    <a:pt x="13893" y="14064"/>
                    <a:pt x="16207" y="15528"/>
                    <a:pt x="16979" y="17176"/>
                  </a:cubicBezTo>
                  <a:cubicBezTo>
                    <a:pt x="17750" y="18823"/>
                    <a:pt x="16979" y="20654"/>
                    <a:pt x="15050" y="21020"/>
                  </a:cubicBezTo>
                  <a:cubicBezTo>
                    <a:pt x="13122" y="21386"/>
                    <a:pt x="10036" y="20288"/>
                    <a:pt x="6950" y="19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2099838" y="1090120"/>
              <a:ext cx="130263" cy="10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86" fill="norm" stroke="1" extrusionOk="0">
                  <a:moveTo>
                    <a:pt x="3672" y="10586"/>
                  </a:moveTo>
                  <a:cubicBezTo>
                    <a:pt x="8550" y="8336"/>
                    <a:pt x="13427" y="6086"/>
                    <a:pt x="16563" y="4286"/>
                  </a:cubicBezTo>
                  <a:cubicBezTo>
                    <a:pt x="19698" y="2486"/>
                    <a:pt x="21092" y="1136"/>
                    <a:pt x="20743" y="461"/>
                  </a:cubicBezTo>
                  <a:cubicBezTo>
                    <a:pt x="20395" y="-214"/>
                    <a:pt x="18305" y="-214"/>
                    <a:pt x="15169" y="911"/>
                  </a:cubicBezTo>
                  <a:cubicBezTo>
                    <a:pt x="12034" y="2036"/>
                    <a:pt x="7853" y="4286"/>
                    <a:pt x="4892" y="6761"/>
                  </a:cubicBezTo>
                  <a:cubicBezTo>
                    <a:pt x="1930" y="9236"/>
                    <a:pt x="188" y="11936"/>
                    <a:pt x="14" y="13961"/>
                  </a:cubicBezTo>
                  <a:cubicBezTo>
                    <a:pt x="-160" y="15986"/>
                    <a:pt x="1234" y="17336"/>
                    <a:pt x="5066" y="18461"/>
                  </a:cubicBezTo>
                  <a:cubicBezTo>
                    <a:pt x="8898" y="19586"/>
                    <a:pt x="15169" y="20486"/>
                    <a:pt x="2144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8242299" y="968462"/>
              <a:ext cx="482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7" y="17400"/>
                    <a:pt x="5495" y="13200"/>
                    <a:pt x="8432" y="9600"/>
                  </a:cubicBezTo>
                  <a:cubicBezTo>
                    <a:pt x="11368" y="6000"/>
                    <a:pt x="14495" y="3000"/>
                    <a:pt x="16721" y="1500"/>
                  </a:cubicBezTo>
                  <a:cubicBezTo>
                    <a:pt x="18947" y="0"/>
                    <a:pt x="202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8439149" y="1003885"/>
              <a:ext cx="1651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877" y="12302"/>
                    <a:pt x="7754" y="4448"/>
                    <a:pt x="11354" y="1502"/>
                  </a:cubicBezTo>
                  <a:cubicBezTo>
                    <a:pt x="14954" y="-1443"/>
                    <a:pt x="1827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8515349" y="1000212"/>
              <a:ext cx="980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3600"/>
                    <a:pt x="21600" y="7200"/>
                    <a:pt x="19440" y="10800"/>
                  </a:cubicBezTo>
                  <a:cubicBezTo>
                    <a:pt x="17280" y="14400"/>
                    <a:pt x="864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8465492" y="1244893"/>
              <a:ext cx="134525" cy="9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07" fill="norm" stroke="1" extrusionOk="0">
                  <a:moveTo>
                    <a:pt x="1875" y="9525"/>
                  </a:moveTo>
                  <a:cubicBezTo>
                    <a:pt x="862" y="7562"/>
                    <a:pt x="-150" y="5598"/>
                    <a:pt x="19" y="3880"/>
                  </a:cubicBezTo>
                  <a:cubicBezTo>
                    <a:pt x="187" y="2162"/>
                    <a:pt x="1537" y="689"/>
                    <a:pt x="3056" y="198"/>
                  </a:cubicBezTo>
                  <a:cubicBezTo>
                    <a:pt x="4575" y="-293"/>
                    <a:pt x="6263" y="198"/>
                    <a:pt x="8794" y="934"/>
                  </a:cubicBezTo>
                  <a:cubicBezTo>
                    <a:pt x="11325" y="1671"/>
                    <a:pt x="14700" y="2652"/>
                    <a:pt x="17231" y="2898"/>
                  </a:cubicBezTo>
                  <a:cubicBezTo>
                    <a:pt x="19763" y="3143"/>
                    <a:pt x="21450" y="2652"/>
                    <a:pt x="21450" y="2652"/>
                  </a:cubicBezTo>
                  <a:cubicBezTo>
                    <a:pt x="21450" y="2652"/>
                    <a:pt x="19763" y="3143"/>
                    <a:pt x="17738" y="6334"/>
                  </a:cubicBezTo>
                  <a:cubicBezTo>
                    <a:pt x="15713" y="9525"/>
                    <a:pt x="13350" y="15416"/>
                    <a:pt x="10987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8469685" y="1482812"/>
              <a:ext cx="177649" cy="29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220" fill="norm" stroke="1" extrusionOk="0">
                  <a:moveTo>
                    <a:pt x="5419" y="0"/>
                  </a:moveTo>
                  <a:cubicBezTo>
                    <a:pt x="4163" y="304"/>
                    <a:pt x="2907" y="608"/>
                    <a:pt x="1902" y="1597"/>
                  </a:cubicBezTo>
                  <a:cubicBezTo>
                    <a:pt x="898" y="2586"/>
                    <a:pt x="144" y="4259"/>
                    <a:pt x="19" y="6845"/>
                  </a:cubicBezTo>
                  <a:cubicBezTo>
                    <a:pt x="-107" y="9431"/>
                    <a:pt x="395" y="12930"/>
                    <a:pt x="1777" y="15592"/>
                  </a:cubicBezTo>
                  <a:cubicBezTo>
                    <a:pt x="3158" y="18254"/>
                    <a:pt x="5419" y="20079"/>
                    <a:pt x="7805" y="20839"/>
                  </a:cubicBezTo>
                  <a:cubicBezTo>
                    <a:pt x="10191" y="21600"/>
                    <a:pt x="12702" y="21296"/>
                    <a:pt x="15088" y="19242"/>
                  </a:cubicBezTo>
                  <a:cubicBezTo>
                    <a:pt x="17474" y="17189"/>
                    <a:pt x="19735" y="13386"/>
                    <a:pt x="20614" y="10496"/>
                  </a:cubicBezTo>
                  <a:cubicBezTo>
                    <a:pt x="21493" y="7606"/>
                    <a:pt x="20991" y="5628"/>
                    <a:pt x="20237" y="4335"/>
                  </a:cubicBezTo>
                  <a:cubicBezTo>
                    <a:pt x="19484" y="3042"/>
                    <a:pt x="18479" y="2434"/>
                    <a:pt x="18102" y="2662"/>
                  </a:cubicBezTo>
                  <a:cubicBezTo>
                    <a:pt x="17726" y="2890"/>
                    <a:pt x="17977" y="3955"/>
                    <a:pt x="18228" y="5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8681391" y="1635250"/>
              <a:ext cx="87959" cy="11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00" fill="norm" stroke="1" extrusionOk="0">
                  <a:moveTo>
                    <a:pt x="4400" y="14131"/>
                  </a:moveTo>
                  <a:cubicBezTo>
                    <a:pt x="2342" y="15702"/>
                    <a:pt x="285" y="17273"/>
                    <a:pt x="28" y="16880"/>
                  </a:cubicBezTo>
                  <a:cubicBezTo>
                    <a:pt x="-229" y="16487"/>
                    <a:pt x="1314" y="14131"/>
                    <a:pt x="2600" y="11185"/>
                  </a:cubicBezTo>
                  <a:cubicBezTo>
                    <a:pt x="3885" y="8240"/>
                    <a:pt x="4914" y="4705"/>
                    <a:pt x="6714" y="2545"/>
                  </a:cubicBezTo>
                  <a:cubicBezTo>
                    <a:pt x="8514" y="385"/>
                    <a:pt x="11085" y="-400"/>
                    <a:pt x="12885" y="189"/>
                  </a:cubicBezTo>
                  <a:cubicBezTo>
                    <a:pt x="14685" y="778"/>
                    <a:pt x="15714" y="2742"/>
                    <a:pt x="17000" y="6473"/>
                  </a:cubicBezTo>
                  <a:cubicBezTo>
                    <a:pt x="18285" y="10204"/>
                    <a:pt x="19828" y="15702"/>
                    <a:pt x="21371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8820149" y="1527262"/>
              <a:ext cx="57151" cy="16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16000"/>
                  </a:moveTo>
                  <a:cubicBezTo>
                    <a:pt x="2400" y="18400"/>
                    <a:pt x="4800" y="20800"/>
                    <a:pt x="6000" y="21200"/>
                  </a:cubicBezTo>
                  <a:cubicBezTo>
                    <a:pt x="7200" y="21600"/>
                    <a:pt x="7200" y="20000"/>
                    <a:pt x="7200" y="16933"/>
                  </a:cubicBezTo>
                  <a:cubicBezTo>
                    <a:pt x="7200" y="13867"/>
                    <a:pt x="7200" y="9333"/>
                    <a:pt x="7200" y="6400"/>
                  </a:cubicBezTo>
                  <a:cubicBezTo>
                    <a:pt x="7200" y="3467"/>
                    <a:pt x="7200" y="2133"/>
                    <a:pt x="9600" y="1333"/>
                  </a:cubicBezTo>
                  <a:cubicBezTo>
                    <a:pt x="12000" y="533"/>
                    <a:pt x="16800" y="2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8919754" y="1398386"/>
              <a:ext cx="88003" cy="33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448" fill="norm" stroke="1" extrusionOk="0">
                  <a:moveTo>
                    <a:pt x="20064" y="3813"/>
                  </a:moveTo>
                  <a:cubicBezTo>
                    <a:pt x="20567" y="3129"/>
                    <a:pt x="21069" y="2445"/>
                    <a:pt x="20818" y="1762"/>
                  </a:cubicBezTo>
                  <a:cubicBezTo>
                    <a:pt x="20567" y="1078"/>
                    <a:pt x="19562" y="395"/>
                    <a:pt x="17804" y="121"/>
                  </a:cubicBezTo>
                  <a:cubicBezTo>
                    <a:pt x="16046" y="-152"/>
                    <a:pt x="13534" y="-15"/>
                    <a:pt x="10269" y="1078"/>
                  </a:cubicBezTo>
                  <a:cubicBezTo>
                    <a:pt x="7004" y="2172"/>
                    <a:pt x="2985" y="4223"/>
                    <a:pt x="1227" y="7230"/>
                  </a:cubicBezTo>
                  <a:cubicBezTo>
                    <a:pt x="-531" y="10238"/>
                    <a:pt x="-29" y="14202"/>
                    <a:pt x="474" y="16732"/>
                  </a:cubicBezTo>
                  <a:cubicBezTo>
                    <a:pt x="976" y="19261"/>
                    <a:pt x="1478" y="20354"/>
                    <a:pt x="198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8928099" y="173681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8895563" y="1590762"/>
              <a:ext cx="12778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1156" y="21600"/>
                  </a:moveTo>
                  <a:cubicBezTo>
                    <a:pt x="128" y="15750"/>
                    <a:pt x="-901" y="9900"/>
                    <a:pt x="1328" y="6300"/>
                  </a:cubicBezTo>
                  <a:cubicBezTo>
                    <a:pt x="3556" y="2700"/>
                    <a:pt x="9042" y="1350"/>
                    <a:pt x="12813" y="675"/>
                  </a:cubicBezTo>
                  <a:cubicBezTo>
                    <a:pt x="16585" y="0"/>
                    <a:pt x="18642" y="0"/>
                    <a:pt x="206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9057120" y="1469549"/>
              <a:ext cx="118631" cy="2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379" fill="norm" stroke="1" extrusionOk="0">
                  <a:moveTo>
                    <a:pt x="20872" y="547"/>
                  </a:moveTo>
                  <a:cubicBezTo>
                    <a:pt x="19010" y="212"/>
                    <a:pt x="17148" y="-123"/>
                    <a:pt x="15658" y="44"/>
                  </a:cubicBezTo>
                  <a:cubicBezTo>
                    <a:pt x="14169" y="212"/>
                    <a:pt x="13051" y="882"/>
                    <a:pt x="10258" y="3226"/>
                  </a:cubicBezTo>
                  <a:cubicBezTo>
                    <a:pt x="7465" y="5570"/>
                    <a:pt x="2996" y="9589"/>
                    <a:pt x="1134" y="12686"/>
                  </a:cubicBezTo>
                  <a:cubicBezTo>
                    <a:pt x="-728" y="15784"/>
                    <a:pt x="17" y="17961"/>
                    <a:pt x="1134" y="19300"/>
                  </a:cubicBezTo>
                  <a:cubicBezTo>
                    <a:pt x="2251" y="20640"/>
                    <a:pt x="3741" y="21142"/>
                    <a:pt x="5603" y="21310"/>
                  </a:cubicBezTo>
                  <a:cubicBezTo>
                    <a:pt x="7465" y="21477"/>
                    <a:pt x="9700" y="21310"/>
                    <a:pt x="11934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9163553" y="1590762"/>
              <a:ext cx="114973" cy="13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1439" fill="norm" stroke="1" extrusionOk="0">
                  <a:moveTo>
                    <a:pt x="13552" y="0"/>
                  </a:moveTo>
                  <a:cubicBezTo>
                    <a:pt x="11278" y="0"/>
                    <a:pt x="9005" y="0"/>
                    <a:pt x="6352" y="2531"/>
                  </a:cubicBezTo>
                  <a:cubicBezTo>
                    <a:pt x="3699" y="5062"/>
                    <a:pt x="668" y="10125"/>
                    <a:pt x="99" y="14175"/>
                  </a:cubicBezTo>
                  <a:cubicBezTo>
                    <a:pt x="-469" y="18225"/>
                    <a:pt x="1426" y="21262"/>
                    <a:pt x="5215" y="21431"/>
                  </a:cubicBezTo>
                  <a:cubicBezTo>
                    <a:pt x="9005" y="21600"/>
                    <a:pt x="14689" y="18900"/>
                    <a:pt x="17720" y="16369"/>
                  </a:cubicBezTo>
                  <a:cubicBezTo>
                    <a:pt x="20752" y="13838"/>
                    <a:pt x="21131" y="11475"/>
                    <a:pt x="19994" y="8944"/>
                  </a:cubicBezTo>
                  <a:cubicBezTo>
                    <a:pt x="18857" y="6412"/>
                    <a:pt x="16205" y="3712"/>
                    <a:pt x="13552" y="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9290049" y="1692362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9461499" y="1590762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9493249" y="1482812"/>
              <a:ext cx="7109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3352"/>
                    <a:pt x="21600" y="6703"/>
                    <a:pt x="19800" y="10303"/>
                  </a:cubicBezTo>
                  <a:cubicBezTo>
                    <a:pt x="18000" y="13903"/>
                    <a:pt x="9000" y="177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6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60999" y="746741"/>
              <a:ext cx="792503" cy="195765"/>
            </a:xfrm>
            <a:prstGeom prst="rect">
              <a:avLst/>
            </a:prstGeom>
            <a:effectLst/>
          </p:spPr>
        </p:pic>
        <p:pic>
          <p:nvPicPr>
            <p:cNvPr id="196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14949" y="1043533"/>
              <a:ext cx="114301" cy="382130"/>
            </a:xfrm>
            <a:prstGeom prst="rect">
              <a:avLst/>
            </a:prstGeom>
            <a:effectLst/>
          </p:spPr>
        </p:pic>
        <p:pic>
          <p:nvPicPr>
            <p:cNvPr id="197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95110" y="1167429"/>
              <a:ext cx="221555" cy="282455"/>
            </a:xfrm>
            <a:prstGeom prst="rect">
              <a:avLst/>
            </a:prstGeom>
            <a:effectLst/>
          </p:spPr>
        </p:pic>
        <p:pic>
          <p:nvPicPr>
            <p:cNvPr id="197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00699" y="1044662"/>
              <a:ext cx="146051" cy="387351"/>
            </a:xfrm>
            <a:prstGeom prst="rect">
              <a:avLst/>
            </a:prstGeom>
            <a:effectLst/>
          </p:spPr>
        </p:pic>
        <p:pic>
          <p:nvPicPr>
            <p:cNvPr id="197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61470" y="1203412"/>
              <a:ext cx="229731" cy="127001"/>
            </a:xfrm>
            <a:prstGeom prst="rect">
              <a:avLst/>
            </a:prstGeom>
            <a:effectLst/>
          </p:spPr>
        </p:pic>
        <p:pic>
          <p:nvPicPr>
            <p:cNvPr id="197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06243" y="999084"/>
              <a:ext cx="210135" cy="435800"/>
            </a:xfrm>
            <a:prstGeom prst="rect">
              <a:avLst/>
            </a:prstGeom>
            <a:effectLst/>
          </p:spPr>
        </p:pic>
        <p:pic>
          <p:nvPicPr>
            <p:cNvPr id="1979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94399" y="1171662"/>
              <a:ext cx="95251" cy="196851"/>
            </a:xfrm>
            <a:prstGeom prst="rect">
              <a:avLst/>
            </a:prstGeom>
            <a:effectLst/>
          </p:spPr>
        </p:pic>
        <p:pic>
          <p:nvPicPr>
            <p:cNvPr id="198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053451" y="1086326"/>
              <a:ext cx="149489" cy="339337"/>
            </a:xfrm>
            <a:prstGeom prst="rect">
              <a:avLst/>
            </a:prstGeom>
            <a:effectLst/>
          </p:spPr>
        </p:pic>
        <p:pic>
          <p:nvPicPr>
            <p:cNvPr id="198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65287" y="968462"/>
              <a:ext cx="152964" cy="440595"/>
            </a:xfrm>
            <a:prstGeom prst="rect">
              <a:avLst/>
            </a:prstGeom>
            <a:effectLst/>
          </p:spPr>
        </p:pic>
        <p:pic>
          <p:nvPicPr>
            <p:cNvPr id="198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40449" y="1146262"/>
              <a:ext cx="311151" cy="245280"/>
            </a:xfrm>
            <a:prstGeom prst="rect">
              <a:avLst/>
            </a:prstGeom>
            <a:effectLst/>
          </p:spPr>
        </p:pic>
        <p:pic>
          <p:nvPicPr>
            <p:cNvPr id="198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63645" y="1152612"/>
              <a:ext cx="194459" cy="226704"/>
            </a:xfrm>
            <a:prstGeom prst="rect">
              <a:avLst/>
            </a:prstGeom>
            <a:effectLst/>
          </p:spPr>
        </p:pic>
        <p:pic>
          <p:nvPicPr>
            <p:cNvPr id="198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18908" y="623446"/>
              <a:ext cx="2140836" cy="1239717"/>
            </a:xfrm>
            <a:prstGeom prst="rect">
              <a:avLst/>
            </a:prstGeom>
            <a:effectLst/>
          </p:spPr>
        </p:pic>
        <p:pic>
          <p:nvPicPr>
            <p:cNvPr id="199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354483" y="1864538"/>
              <a:ext cx="697532" cy="126275"/>
            </a:xfrm>
            <a:prstGeom prst="rect">
              <a:avLst/>
            </a:prstGeom>
            <a:effectLst/>
          </p:spPr>
        </p:pic>
        <p:pic>
          <p:nvPicPr>
            <p:cNvPr id="199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87221" y="1959062"/>
              <a:ext cx="631896" cy="114301"/>
            </a:xfrm>
            <a:prstGeom prst="rect">
              <a:avLst/>
            </a:prstGeom>
            <a:effectLst/>
          </p:spPr>
        </p:pic>
        <p:pic>
          <p:nvPicPr>
            <p:cNvPr id="199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496044" y="1978112"/>
              <a:ext cx="590807" cy="120651"/>
            </a:xfrm>
            <a:prstGeom prst="rect">
              <a:avLst/>
            </a:prstGeom>
            <a:effectLst/>
          </p:spPr>
        </p:pic>
        <p:pic>
          <p:nvPicPr>
            <p:cNvPr id="199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729606" y="2058241"/>
              <a:ext cx="249294" cy="425745"/>
            </a:xfrm>
            <a:prstGeom prst="rect">
              <a:avLst/>
            </a:prstGeom>
            <a:effectLst/>
          </p:spPr>
        </p:pic>
        <p:pic>
          <p:nvPicPr>
            <p:cNvPr id="199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947149" y="2162262"/>
              <a:ext cx="139701" cy="278229"/>
            </a:xfrm>
            <a:prstGeom prst="rect">
              <a:avLst/>
            </a:prstGeom>
            <a:effectLst/>
          </p:spPr>
        </p:pic>
        <p:pic>
          <p:nvPicPr>
            <p:cNvPr id="200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28906" y="2154699"/>
              <a:ext cx="144278" cy="304302"/>
            </a:xfrm>
            <a:prstGeom prst="rect">
              <a:avLst/>
            </a:prstGeom>
            <a:effectLst/>
          </p:spPr>
        </p:pic>
        <p:pic>
          <p:nvPicPr>
            <p:cNvPr id="200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184343" y="2035262"/>
              <a:ext cx="194607" cy="410984"/>
            </a:xfrm>
            <a:prstGeom prst="rect">
              <a:avLst/>
            </a:prstGeom>
            <a:effectLst/>
          </p:spPr>
        </p:pic>
        <p:pic>
          <p:nvPicPr>
            <p:cNvPr id="200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196506" y="2187662"/>
              <a:ext cx="334845" cy="257264"/>
            </a:xfrm>
            <a:prstGeom prst="rect">
              <a:avLst/>
            </a:prstGeom>
            <a:effectLst/>
          </p:spPr>
        </p:pic>
        <p:pic>
          <p:nvPicPr>
            <p:cNvPr id="200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452288" y="2219412"/>
              <a:ext cx="205487" cy="205318"/>
            </a:xfrm>
            <a:prstGeom prst="rect">
              <a:avLst/>
            </a:prstGeom>
            <a:effectLst/>
          </p:spPr>
        </p:pic>
        <p:pic>
          <p:nvPicPr>
            <p:cNvPr id="200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78749" y="2174275"/>
              <a:ext cx="387351" cy="323530"/>
            </a:xfrm>
            <a:prstGeom prst="rect">
              <a:avLst/>
            </a:prstGeom>
            <a:effectLst/>
          </p:spPr>
        </p:pic>
        <p:pic>
          <p:nvPicPr>
            <p:cNvPr id="201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077563" y="2019674"/>
              <a:ext cx="361588" cy="498080"/>
            </a:xfrm>
            <a:prstGeom prst="rect">
              <a:avLst/>
            </a:prstGeom>
            <a:effectLst/>
          </p:spPr>
        </p:pic>
        <p:pic>
          <p:nvPicPr>
            <p:cNvPr id="201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439149" y="2416262"/>
              <a:ext cx="152401" cy="76201"/>
            </a:xfrm>
            <a:prstGeom prst="rect">
              <a:avLst/>
            </a:prstGeom>
            <a:effectLst/>
          </p:spPr>
        </p:pic>
        <p:sp>
          <p:nvSpPr>
            <p:cNvPr id="2015" name="Line"/>
            <p:cNvSpPr/>
            <p:nvPr/>
          </p:nvSpPr>
          <p:spPr>
            <a:xfrm>
              <a:off x="0" y="2365462"/>
              <a:ext cx="11963400" cy="7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18"/>
                  </a:moveTo>
                  <a:cubicBezTo>
                    <a:pt x="118" y="3128"/>
                    <a:pt x="237" y="2538"/>
                    <a:pt x="363" y="2331"/>
                  </a:cubicBezTo>
                  <a:cubicBezTo>
                    <a:pt x="489" y="2125"/>
                    <a:pt x="623" y="2302"/>
                    <a:pt x="759" y="2449"/>
                  </a:cubicBezTo>
                  <a:cubicBezTo>
                    <a:pt x="894" y="2597"/>
                    <a:pt x="1032" y="2715"/>
                    <a:pt x="1169" y="2774"/>
                  </a:cubicBezTo>
                  <a:cubicBezTo>
                    <a:pt x="1307" y="2833"/>
                    <a:pt x="1445" y="2833"/>
                    <a:pt x="1576" y="2744"/>
                  </a:cubicBezTo>
                  <a:cubicBezTo>
                    <a:pt x="1708" y="2656"/>
                    <a:pt x="1834" y="2479"/>
                    <a:pt x="1964" y="2302"/>
                  </a:cubicBezTo>
                  <a:cubicBezTo>
                    <a:pt x="2094" y="2125"/>
                    <a:pt x="2228" y="1948"/>
                    <a:pt x="2373" y="1741"/>
                  </a:cubicBezTo>
                  <a:cubicBezTo>
                    <a:pt x="2518" y="1534"/>
                    <a:pt x="2675" y="1298"/>
                    <a:pt x="2836" y="1092"/>
                  </a:cubicBezTo>
                  <a:cubicBezTo>
                    <a:pt x="2996" y="885"/>
                    <a:pt x="3161" y="708"/>
                    <a:pt x="3300" y="590"/>
                  </a:cubicBezTo>
                  <a:cubicBezTo>
                    <a:pt x="3439" y="472"/>
                    <a:pt x="3554" y="413"/>
                    <a:pt x="3671" y="354"/>
                  </a:cubicBezTo>
                  <a:cubicBezTo>
                    <a:pt x="3787" y="295"/>
                    <a:pt x="3906" y="236"/>
                    <a:pt x="4028" y="177"/>
                  </a:cubicBezTo>
                  <a:cubicBezTo>
                    <a:pt x="4150" y="118"/>
                    <a:pt x="4276" y="59"/>
                    <a:pt x="4403" y="30"/>
                  </a:cubicBezTo>
                  <a:cubicBezTo>
                    <a:pt x="4529" y="0"/>
                    <a:pt x="4655" y="0"/>
                    <a:pt x="4781" y="0"/>
                  </a:cubicBezTo>
                  <a:cubicBezTo>
                    <a:pt x="4907" y="0"/>
                    <a:pt x="5033" y="0"/>
                    <a:pt x="5163" y="30"/>
                  </a:cubicBezTo>
                  <a:cubicBezTo>
                    <a:pt x="5293" y="59"/>
                    <a:pt x="5427" y="118"/>
                    <a:pt x="5559" y="236"/>
                  </a:cubicBezTo>
                  <a:cubicBezTo>
                    <a:pt x="5690" y="354"/>
                    <a:pt x="5820" y="531"/>
                    <a:pt x="5958" y="708"/>
                  </a:cubicBezTo>
                  <a:cubicBezTo>
                    <a:pt x="6096" y="885"/>
                    <a:pt x="6241" y="1062"/>
                    <a:pt x="6380" y="1239"/>
                  </a:cubicBezTo>
                  <a:cubicBezTo>
                    <a:pt x="6520" y="1416"/>
                    <a:pt x="6654" y="1593"/>
                    <a:pt x="6791" y="1800"/>
                  </a:cubicBezTo>
                  <a:cubicBezTo>
                    <a:pt x="6929" y="2007"/>
                    <a:pt x="7070" y="2243"/>
                    <a:pt x="7211" y="2449"/>
                  </a:cubicBezTo>
                  <a:cubicBezTo>
                    <a:pt x="7353" y="2656"/>
                    <a:pt x="7494" y="2833"/>
                    <a:pt x="7638" y="3010"/>
                  </a:cubicBezTo>
                  <a:cubicBezTo>
                    <a:pt x="7781" y="3187"/>
                    <a:pt x="7926" y="3364"/>
                    <a:pt x="8071" y="3541"/>
                  </a:cubicBezTo>
                  <a:cubicBezTo>
                    <a:pt x="8217" y="3718"/>
                    <a:pt x="8362" y="3895"/>
                    <a:pt x="8509" y="4072"/>
                  </a:cubicBezTo>
                  <a:cubicBezTo>
                    <a:pt x="8656" y="4249"/>
                    <a:pt x="8805" y="4426"/>
                    <a:pt x="8952" y="4603"/>
                  </a:cubicBezTo>
                  <a:cubicBezTo>
                    <a:pt x="9099" y="4780"/>
                    <a:pt x="9245" y="4957"/>
                    <a:pt x="9392" y="5134"/>
                  </a:cubicBezTo>
                  <a:cubicBezTo>
                    <a:pt x="9539" y="5311"/>
                    <a:pt x="9688" y="5489"/>
                    <a:pt x="9837" y="5636"/>
                  </a:cubicBezTo>
                  <a:cubicBezTo>
                    <a:pt x="9986" y="5784"/>
                    <a:pt x="10135" y="5902"/>
                    <a:pt x="10288" y="6020"/>
                  </a:cubicBezTo>
                  <a:cubicBezTo>
                    <a:pt x="10441" y="6138"/>
                    <a:pt x="10597" y="6256"/>
                    <a:pt x="10754" y="6344"/>
                  </a:cubicBezTo>
                  <a:cubicBezTo>
                    <a:pt x="10911" y="6433"/>
                    <a:pt x="11068" y="6492"/>
                    <a:pt x="11230" y="6580"/>
                  </a:cubicBezTo>
                  <a:cubicBezTo>
                    <a:pt x="11392" y="6669"/>
                    <a:pt x="11561" y="6787"/>
                    <a:pt x="11689" y="6875"/>
                  </a:cubicBezTo>
                  <a:cubicBezTo>
                    <a:pt x="11817" y="6964"/>
                    <a:pt x="11904" y="7023"/>
                    <a:pt x="11989" y="7052"/>
                  </a:cubicBezTo>
                  <a:cubicBezTo>
                    <a:pt x="12073" y="7082"/>
                    <a:pt x="12153" y="7082"/>
                    <a:pt x="12245" y="7111"/>
                  </a:cubicBezTo>
                  <a:cubicBezTo>
                    <a:pt x="12336" y="7141"/>
                    <a:pt x="12439" y="7200"/>
                    <a:pt x="12531" y="7259"/>
                  </a:cubicBezTo>
                  <a:cubicBezTo>
                    <a:pt x="12623" y="7318"/>
                    <a:pt x="12703" y="7377"/>
                    <a:pt x="12797" y="7436"/>
                  </a:cubicBezTo>
                  <a:cubicBezTo>
                    <a:pt x="12890" y="7495"/>
                    <a:pt x="12997" y="7554"/>
                    <a:pt x="13089" y="7613"/>
                  </a:cubicBezTo>
                  <a:cubicBezTo>
                    <a:pt x="13181" y="7672"/>
                    <a:pt x="13257" y="7731"/>
                    <a:pt x="13393" y="7879"/>
                  </a:cubicBezTo>
                  <a:cubicBezTo>
                    <a:pt x="13529" y="8026"/>
                    <a:pt x="13724" y="8262"/>
                    <a:pt x="13875" y="8439"/>
                  </a:cubicBezTo>
                  <a:cubicBezTo>
                    <a:pt x="14025" y="8616"/>
                    <a:pt x="14132" y="8734"/>
                    <a:pt x="14282" y="8970"/>
                  </a:cubicBezTo>
                  <a:cubicBezTo>
                    <a:pt x="14431" y="9207"/>
                    <a:pt x="14622" y="9561"/>
                    <a:pt x="14761" y="9826"/>
                  </a:cubicBezTo>
                  <a:cubicBezTo>
                    <a:pt x="14901" y="10092"/>
                    <a:pt x="14989" y="10269"/>
                    <a:pt x="15082" y="10446"/>
                  </a:cubicBezTo>
                  <a:cubicBezTo>
                    <a:pt x="15176" y="10623"/>
                    <a:pt x="15275" y="10800"/>
                    <a:pt x="15369" y="11007"/>
                  </a:cubicBezTo>
                  <a:cubicBezTo>
                    <a:pt x="15462" y="11213"/>
                    <a:pt x="15550" y="11449"/>
                    <a:pt x="15692" y="11774"/>
                  </a:cubicBezTo>
                  <a:cubicBezTo>
                    <a:pt x="15833" y="12098"/>
                    <a:pt x="16028" y="12511"/>
                    <a:pt x="16181" y="12807"/>
                  </a:cubicBezTo>
                  <a:cubicBezTo>
                    <a:pt x="16334" y="13102"/>
                    <a:pt x="16445" y="13279"/>
                    <a:pt x="16540" y="13456"/>
                  </a:cubicBezTo>
                  <a:cubicBezTo>
                    <a:pt x="16636" y="13633"/>
                    <a:pt x="16716" y="13810"/>
                    <a:pt x="16810" y="14016"/>
                  </a:cubicBezTo>
                  <a:cubicBezTo>
                    <a:pt x="16903" y="14223"/>
                    <a:pt x="17010" y="14459"/>
                    <a:pt x="17117" y="14695"/>
                  </a:cubicBezTo>
                  <a:cubicBezTo>
                    <a:pt x="17224" y="14931"/>
                    <a:pt x="17331" y="15167"/>
                    <a:pt x="17434" y="15403"/>
                  </a:cubicBezTo>
                  <a:cubicBezTo>
                    <a:pt x="17538" y="15639"/>
                    <a:pt x="17637" y="15875"/>
                    <a:pt x="17725" y="16082"/>
                  </a:cubicBezTo>
                  <a:cubicBezTo>
                    <a:pt x="17813" y="16289"/>
                    <a:pt x="17889" y="16466"/>
                    <a:pt x="17983" y="16672"/>
                  </a:cubicBezTo>
                  <a:cubicBezTo>
                    <a:pt x="18076" y="16879"/>
                    <a:pt x="18187" y="17115"/>
                    <a:pt x="18283" y="17292"/>
                  </a:cubicBezTo>
                  <a:cubicBezTo>
                    <a:pt x="18378" y="17469"/>
                    <a:pt x="18459" y="17587"/>
                    <a:pt x="18545" y="17734"/>
                  </a:cubicBezTo>
                  <a:cubicBezTo>
                    <a:pt x="18631" y="17882"/>
                    <a:pt x="18722" y="18059"/>
                    <a:pt x="18808" y="18236"/>
                  </a:cubicBezTo>
                  <a:cubicBezTo>
                    <a:pt x="18894" y="18413"/>
                    <a:pt x="18975" y="18590"/>
                    <a:pt x="19148" y="18885"/>
                  </a:cubicBezTo>
                  <a:cubicBezTo>
                    <a:pt x="19322" y="19180"/>
                    <a:pt x="19590" y="19593"/>
                    <a:pt x="19806" y="19918"/>
                  </a:cubicBezTo>
                  <a:cubicBezTo>
                    <a:pt x="20022" y="20243"/>
                    <a:pt x="20186" y="20479"/>
                    <a:pt x="20348" y="20656"/>
                  </a:cubicBezTo>
                  <a:cubicBezTo>
                    <a:pt x="20511" y="20833"/>
                    <a:pt x="20671" y="20951"/>
                    <a:pt x="20849" y="21069"/>
                  </a:cubicBezTo>
                  <a:cubicBezTo>
                    <a:pt x="21027" y="21187"/>
                    <a:pt x="21222" y="21305"/>
                    <a:pt x="21350" y="21393"/>
                  </a:cubicBezTo>
                  <a:cubicBezTo>
                    <a:pt x="21478" y="21482"/>
                    <a:pt x="21539" y="21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971549" y="2729367"/>
              <a:ext cx="154002" cy="58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29" fill="norm" stroke="1" extrusionOk="0">
                  <a:moveTo>
                    <a:pt x="21016" y="5735"/>
                  </a:moveTo>
                  <a:cubicBezTo>
                    <a:pt x="21308" y="4729"/>
                    <a:pt x="21600" y="3723"/>
                    <a:pt x="19849" y="2755"/>
                  </a:cubicBezTo>
                  <a:cubicBezTo>
                    <a:pt x="18097" y="1787"/>
                    <a:pt x="14303" y="858"/>
                    <a:pt x="11676" y="394"/>
                  </a:cubicBezTo>
                  <a:cubicBezTo>
                    <a:pt x="9049" y="-71"/>
                    <a:pt x="7589" y="-71"/>
                    <a:pt x="6422" y="123"/>
                  </a:cubicBezTo>
                  <a:cubicBezTo>
                    <a:pt x="5254" y="316"/>
                    <a:pt x="4378" y="703"/>
                    <a:pt x="3211" y="2213"/>
                  </a:cubicBezTo>
                  <a:cubicBezTo>
                    <a:pt x="2043" y="3723"/>
                    <a:pt x="584" y="6355"/>
                    <a:pt x="730" y="9103"/>
                  </a:cubicBezTo>
                  <a:cubicBezTo>
                    <a:pt x="876" y="11852"/>
                    <a:pt x="2627" y="14716"/>
                    <a:pt x="3503" y="16652"/>
                  </a:cubicBezTo>
                  <a:cubicBezTo>
                    <a:pt x="4378" y="18587"/>
                    <a:pt x="4378" y="19594"/>
                    <a:pt x="4378" y="20329"/>
                  </a:cubicBezTo>
                  <a:cubicBezTo>
                    <a:pt x="4378" y="21064"/>
                    <a:pt x="4378" y="21529"/>
                    <a:pt x="3941" y="21529"/>
                  </a:cubicBezTo>
                  <a:cubicBezTo>
                    <a:pt x="3503" y="21529"/>
                    <a:pt x="2627" y="21064"/>
                    <a:pt x="1897" y="20523"/>
                  </a:cubicBezTo>
                  <a:cubicBezTo>
                    <a:pt x="1168" y="19981"/>
                    <a:pt x="584" y="19361"/>
                    <a:pt x="0" y="18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857249" y="3063962"/>
              <a:ext cx="266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8450"/>
                    <a:pt x="4114" y="15300"/>
                    <a:pt x="7714" y="11700"/>
                  </a:cubicBezTo>
                  <a:cubicBezTo>
                    <a:pt x="11314" y="8100"/>
                    <a:pt x="16457" y="40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1260762" y="2789209"/>
              <a:ext cx="155289" cy="49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89" fill="norm" stroke="1" extrusionOk="0">
                  <a:moveTo>
                    <a:pt x="15081" y="2577"/>
                  </a:moveTo>
                  <a:cubicBezTo>
                    <a:pt x="15369" y="2114"/>
                    <a:pt x="15657" y="1650"/>
                    <a:pt x="15945" y="1187"/>
                  </a:cubicBezTo>
                  <a:cubicBezTo>
                    <a:pt x="16233" y="723"/>
                    <a:pt x="16521" y="260"/>
                    <a:pt x="15801" y="74"/>
                  </a:cubicBezTo>
                  <a:cubicBezTo>
                    <a:pt x="15081" y="-111"/>
                    <a:pt x="13353" y="-18"/>
                    <a:pt x="10761" y="1141"/>
                  </a:cubicBezTo>
                  <a:cubicBezTo>
                    <a:pt x="8169" y="2299"/>
                    <a:pt x="4713" y="4524"/>
                    <a:pt x="2553" y="7166"/>
                  </a:cubicBezTo>
                  <a:cubicBezTo>
                    <a:pt x="393" y="9808"/>
                    <a:pt x="-471" y="12868"/>
                    <a:pt x="249" y="15278"/>
                  </a:cubicBezTo>
                  <a:cubicBezTo>
                    <a:pt x="969" y="17688"/>
                    <a:pt x="3273" y="19450"/>
                    <a:pt x="7017" y="20377"/>
                  </a:cubicBezTo>
                  <a:cubicBezTo>
                    <a:pt x="10761" y="21304"/>
                    <a:pt x="15945" y="21396"/>
                    <a:pt x="21129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1447800" y="2948450"/>
              <a:ext cx="204126" cy="523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50" fill="norm" stroke="1" extrusionOk="0">
                  <a:moveTo>
                    <a:pt x="6612" y="5255"/>
                  </a:moveTo>
                  <a:cubicBezTo>
                    <a:pt x="7494" y="8377"/>
                    <a:pt x="8376" y="11500"/>
                    <a:pt x="8927" y="13886"/>
                  </a:cubicBezTo>
                  <a:cubicBezTo>
                    <a:pt x="9478" y="16271"/>
                    <a:pt x="9698" y="17920"/>
                    <a:pt x="9808" y="19177"/>
                  </a:cubicBezTo>
                  <a:cubicBezTo>
                    <a:pt x="9918" y="20435"/>
                    <a:pt x="9918" y="21303"/>
                    <a:pt x="9808" y="21433"/>
                  </a:cubicBezTo>
                  <a:cubicBezTo>
                    <a:pt x="9698" y="21563"/>
                    <a:pt x="9478" y="20956"/>
                    <a:pt x="9037" y="19698"/>
                  </a:cubicBezTo>
                  <a:cubicBezTo>
                    <a:pt x="8596" y="18440"/>
                    <a:pt x="7935" y="16532"/>
                    <a:pt x="7053" y="13973"/>
                  </a:cubicBezTo>
                  <a:cubicBezTo>
                    <a:pt x="6171" y="11414"/>
                    <a:pt x="5069" y="8204"/>
                    <a:pt x="4629" y="5862"/>
                  </a:cubicBezTo>
                  <a:cubicBezTo>
                    <a:pt x="4188" y="3520"/>
                    <a:pt x="4408" y="2045"/>
                    <a:pt x="4959" y="1177"/>
                  </a:cubicBezTo>
                  <a:cubicBezTo>
                    <a:pt x="5510" y="310"/>
                    <a:pt x="6392" y="50"/>
                    <a:pt x="8376" y="6"/>
                  </a:cubicBezTo>
                  <a:cubicBezTo>
                    <a:pt x="10359" y="-37"/>
                    <a:pt x="13445" y="136"/>
                    <a:pt x="15869" y="744"/>
                  </a:cubicBezTo>
                  <a:cubicBezTo>
                    <a:pt x="18294" y="1351"/>
                    <a:pt x="20057" y="2392"/>
                    <a:pt x="20829" y="3433"/>
                  </a:cubicBezTo>
                  <a:cubicBezTo>
                    <a:pt x="21600" y="4474"/>
                    <a:pt x="21380" y="5515"/>
                    <a:pt x="19727" y="6382"/>
                  </a:cubicBezTo>
                  <a:cubicBezTo>
                    <a:pt x="18073" y="7250"/>
                    <a:pt x="14988" y="7944"/>
                    <a:pt x="11461" y="8247"/>
                  </a:cubicBezTo>
                  <a:cubicBezTo>
                    <a:pt x="7935" y="8551"/>
                    <a:pt x="3967" y="8464"/>
                    <a:pt x="0" y="8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1866900" y="2740112"/>
              <a:ext cx="63501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176"/>
                    <a:pt x="0" y="6353"/>
                    <a:pt x="1440" y="9141"/>
                  </a:cubicBezTo>
                  <a:cubicBezTo>
                    <a:pt x="2880" y="11929"/>
                    <a:pt x="5760" y="14329"/>
                    <a:pt x="9360" y="16341"/>
                  </a:cubicBezTo>
                  <a:cubicBezTo>
                    <a:pt x="12960" y="18353"/>
                    <a:pt x="17280" y="199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2089150" y="2893996"/>
              <a:ext cx="144768" cy="34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29" fill="norm" stroke="1" extrusionOk="0">
                  <a:moveTo>
                    <a:pt x="0" y="4593"/>
                  </a:moveTo>
                  <a:cubicBezTo>
                    <a:pt x="0" y="3813"/>
                    <a:pt x="0" y="3032"/>
                    <a:pt x="0" y="3032"/>
                  </a:cubicBezTo>
                  <a:cubicBezTo>
                    <a:pt x="0" y="3032"/>
                    <a:pt x="0" y="3813"/>
                    <a:pt x="313" y="5829"/>
                  </a:cubicBezTo>
                  <a:cubicBezTo>
                    <a:pt x="626" y="7846"/>
                    <a:pt x="1252" y="11099"/>
                    <a:pt x="1565" y="13181"/>
                  </a:cubicBezTo>
                  <a:cubicBezTo>
                    <a:pt x="1878" y="15263"/>
                    <a:pt x="1878" y="16174"/>
                    <a:pt x="2035" y="17410"/>
                  </a:cubicBezTo>
                  <a:cubicBezTo>
                    <a:pt x="2191" y="18646"/>
                    <a:pt x="2504" y="20208"/>
                    <a:pt x="2661" y="20598"/>
                  </a:cubicBezTo>
                  <a:cubicBezTo>
                    <a:pt x="2817" y="20989"/>
                    <a:pt x="2817" y="20208"/>
                    <a:pt x="2504" y="17670"/>
                  </a:cubicBezTo>
                  <a:cubicBezTo>
                    <a:pt x="2191" y="15133"/>
                    <a:pt x="1565" y="10839"/>
                    <a:pt x="1252" y="7781"/>
                  </a:cubicBezTo>
                  <a:cubicBezTo>
                    <a:pt x="939" y="4723"/>
                    <a:pt x="939" y="2902"/>
                    <a:pt x="1565" y="1796"/>
                  </a:cubicBezTo>
                  <a:cubicBezTo>
                    <a:pt x="2191" y="690"/>
                    <a:pt x="3443" y="299"/>
                    <a:pt x="4852" y="104"/>
                  </a:cubicBezTo>
                  <a:cubicBezTo>
                    <a:pt x="6261" y="-91"/>
                    <a:pt x="7826" y="-91"/>
                    <a:pt x="10017" y="820"/>
                  </a:cubicBezTo>
                  <a:cubicBezTo>
                    <a:pt x="12209" y="1731"/>
                    <a:pt x="15026" y="3552"/>
                    <a:pt x="17061" y="6090"/>
                  </a:cubicBezTo>
                  <a:cubicBezTo>
                    <a:pt x="19096" y="8627"/>
                    <a:pt x="20348" y="11880"/>
                    <a:pt x="20974" y="14157"/>
                  </a:cubicBezTo>
                  <a:cubicBezTo>
                    <a:pt x="21600" y="16434"/>
                    <a:pt x="21600" y="17736"/>
                    <a:pt x="20661" y="18842"/>
                  </a:cubicBezTo>
                  <a:cubicBezTo>
                    <a:pt x="19722" y="19948"/>
                    <a:pt x="17843" y="20858"/>
                    <a:pt x="15026" y="21184"/>
                  </a:cubicBezTo>
                  <a:cubicBezTo>
                    <a:pt x="12209" y="21509"/>
                    <a:pt x="8452" y="21249"/>
                    <a:pt x="6261" y="20793"/>
                  </a:cubicBezTo>
                  <a:cubicBezTo>
                    <a:pt x="4070" y="20338"/>
                    <a:pt x="3443" y="19687"/>
                    <a:pt x="3757" y="19167"/>
                  </a:cubicBezTo>
                  <a:cubicBezTo>
                    <a:pt x="4070" y="18646"/>
                    <a:pt x="5322" y="18256"/>
                    <a:pt x="6574" y="17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2330450" y="2824407"/>
              <a:ext cx="103002" cy="56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534" fill="norm" stroke="1" extrusionOk="0">
                  <a:moveTo>
                    <a:pt x="1296" y="894"/>
                  </a:moveTo>
                  <a:cubicBezTo>
                    <a:pt x="1728" y="494"/>
                    <a:pt x="2160" y="94"/>
                    <a:pt x="3240" y="14"/>
                  </a:cubicBezTo>
                  <a:cubicBezTo>
                    <a:pt x="4320" y="-66"/>
                    <a:pt x="6048" y="174"/>
                    <a:pt x="9072" y="1294"/>
                  </a:cubicBezTo>
                  <a:cubicBezTo>
                    <a:pt x="12096" y="2414"/>
                    <a:pt x="16416" y="4414"/>
                    <a:pt x="18792" y="6814"/>
                  </a:cubicBezTo>
                  <a:cubicBezTo>
                    <a:pt x="21168" y="9214"/>
                    <a:pt x="21600" y="12014"/>
                    <a:pt x="20304" y="14334"/>
                  </a:cubicBezTo>
                  <a:cubicBezTo>
                    <a:pt x="19008" y="16654"/>
                    <a:pt x="15984" y="18494"/>
                    <a:pt x="12312" y="19614"/>
                  </a:cubicBezTo>
                  <a:cubicBezTo>
                    <a:pt x="8640" y="20734"/>
                    <a:pt x="4320" y="21134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2924439" y="2935221"/>
              <a:ext cx="402961" cy="39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65" fill="norm" stroke="1" extrusionOk="0">
                  <a:moveTo>
                    <a:pt x="16101" y="784"/>
                  </a:moveTo>
                  <a:cubicBezTo>
                    <a:pt x="16440" y="325"/>
                    <a:pt x="16779" y="-135"/>
                    <a:pt x="16949" y="37"/>
                  </a:cubicBezTo>
                  <a:cubicBezTo>
                    <a:pt x="17119" y="210"/>
                    <a:pt x="17119" y="1014"/>
                    <a:pt x="16779" y="2852"/>
                  </a:cubicBezTo>
                  <a:cubicBezTo>
                    <a:pt x="16440" y="4691"/>
                    <a:pt x="15761" y="7563"/>
                    <a:pt x="15026" y="9861"/>
                  </a:cubicBezTo>
                  <a:cubicBezTo>
                    <a:pt x="14291" y="12159"/>
                    <a:pt x="13500" y="13882"/>
                    <a:pt x="12199" y="15261"/>
                  </a:cubicBezTo>
                  <a:cubicBezTo>
                    <a:pt x="10899" y="16639"/>
                    <a:pt x="9089" y="17674"/>
                    <a:pt x="7563" y="18018"/>
                  </a:cubicBezTo>
                  <a:cubicBezTo>
                    <a:pt x="6036" y="18363"/>
                    <a:pt x="4792" y="18018"/>
                    <a:pt x="3717" y="17386"/>
                  </a:cubicBezTo>
                  <a:cubicBezTo>
                    <a:pt x="2643" y="16754"/>
                    <a:pt x="1738" y="15835"/>
                    <a:pt x="1116" y="15088"/>
                  </a:cubicBezTo>
                  <a:cubicBezTo>
                    <a:pt x="494" y="14342"/>
                    <a:pt x="155" y="13767"/>
                    <a:pt x="42" y="13193"/>
                  </a:cubicBezTo>
                  <a:cubicBezTo>
                    <a:pt x="-71" y="12618"/>
                    <a:pt x="42" y="12044"/>
                    <a:pt x="381" y="11584"/>
                  </a:cubicBezTo>
                  <a:cubicBezTo>
                    <a:pt x="721" y="11125"/>
                    <a:pt x="1286" y="10780"/>
                    <a:pt x="2813" y="10493"/>
                  </a:cubicBezTo>
                  <a:cubicBezTo>
                    <a:pt x="4339" y="10205"/>
                    <a:pt x="6827" y="9976"/>
                    <a:pt x="8806" y="10493"/>
                  </a:cubicBezTo>
                  <a:cubicBezTo>
                    <a:pt x="10786" y="11010"/>
                    <a:pt x="12256" y="12274"/>
                    <a:pt x="13500" y="13710"/>
                  </a:cubicBezTo>
                  <a:cubicBezTo>
                    <a:pt x="14744" y="15146"/>
                    <a:pt x="15761" y="16754"/>
                    <a:pt x="17062" y="18076"/>
                  </a:cubicBezTo>
                  <a:cubicBezTo>
                    <a:pt x="18363" y="19397"/>
                    <a:pt x="19946" y="20431"/>
                    <a:pt x="21529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3731948" y="2936962"/>
              <a:ext cx="249503" cy="42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96" fill="norm" stroke="1" extrusionOk="0">
                  <a:moveTo>
                    <a:pt x="13228" y="0"/>
                  </a:moveTo>
                  <a:cubicBezTo>
                    <a:pt x="11231" y="2660"/>
                    <a:pt x="9235" y="5320"/>
                    <a:pt x="7238" y="8353"/>
                  </a:cubicBezTo>
                  <a:cubicBezTo>
                    <a:pt x="5241" y="11385"/>
                    <a:pt x="3245" y="14790"/>
                    <a:pt x="2065" y="16812"/>
                  </a:cubicBezTo>
                  <a:cubicBezTo>
                    <a:pt x="885" y="18833"/>
                    <a:pt x="522" y="19472"/>
                    <a:pt x="250" y="20057"/>
                  </a:cubicBezTo>
                  <a:cubicBezTo>
                    <a:pt x="-22" y="20642"/>
                    <a:pt x="-204" y="21174"/>
                    <a:pt x="431" y="21387"/>
                  </a:cubicBezTo>
                  <a:cubicBezTo>
                    <a:pt x="1067" y="21600"/>
                    <a:pt x="2519" y="21494"/>
                    <a:pt x="5151" y="21121"/>
                  </a:cubicBezTo>
                  <a:cubicBezTo>
                    <a:pt x="7783" y="20749"/>
                    <a:pt x="11594" y="20110"/>
                    <a:pt x="14499" y="19844"/>
                  </a:cubicBezTo>
                  <a:cubicBezTo>
                    <a:pt x="17403" y="19578"/>
                    <a:pt x="19399" y="19685"/>
                    <a:pt x="21396" y="19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4141213" y="2872391"/>
              <a:ext cx="170437" cy="47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09" fill="norm" stroke="1" extrusionOk="0">
                  <a:moveTo>
                    <a:pt x="21210" y="2332"/>
                  </a:moveTo>
                  <a:cubicBezTo>
                    <a:pt x="20947" y="1571"/>
                    <a:pt x="20683" y="810"/>
                    <a:pt x="19893" y="381"/>
                  </a:cubicBezTo>
                  <a:cubicBezTo>
                    <a:pt x="19103" y="-47"/>
                    <a:pt x="17786" y="-142"/>
                    <a:pt x="16205" y="239"/>
                  </a:cubicBezTo>
                  <a:cubicBezTo>
                    <a:pt x="14625" y="619"/>
                    <a:pt x="12781" y="1476"/>
                    <a:pt x="10147" y="3521"/>
                  </a:cubicBezTo>
                  <a:cubicBezTo>
                    <a:pt x="7512" y="5567"/>
                    <a:pt x="4088" y="8802"/>
                    <a:pt x="2112" y="11657"/>
                  </a:cubicBezTo>
                  <a:cubicBezTo>
                    <a:pt x="137" y="14512"/>
                    <a:pt x="-390" y="16986"/>
                    <a:pt x="269" y="18603"/>
                  </a:cubicBezTo>
                  <a:cubicBezTo>
                    <a:pt x="927" y="20221"/>
                    <a:pt x="2771" y="20982"/>
                    <a:pt x="5669" y="21220"/>
                  </a:cubicBezTo>
                  <a:cubicBezTo>
                    <a:pt x="8566" y="21458"/>
                    <a:pt x="12517" y="21173"/>
                    <a:pt x="16469" y="2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4362875" y="3010728"/>
              <a:ext cx="143924" cy="43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0744" fill="norm" stroke="1" extrusionOk="0">
                  <a:moveTo>
                    <a:pt x="2754" y="7349"/>
                  </a:moveTo>
                  <a:cubicBezTo>
                    <a:pt x="1815" y="8455"/>
                    <a:pt x="876" y="9560"/>
                    <a:pt x="407" y="12071"/>
                  </a:cubicBezTo>
                  <a:cubicBezTo>
                    <a:pt x="-63" y="14583"/>
                    <a:pt x="-63" y="18501"/>
                    <a:pt x="94" y="20008"/>
                  </a:cubicBezTo>
                  <a:cubicBezTo>
                    <a:pt x="250" y="21515"/>
                    <a:pt x="563" y="20611"/>
                    <a:pt x="1189" y="18200"/>
                  </a:cubicBezTo>
                  <a:cubicBezTo>
                    <a:pt x="1815" y="15788"/>
                    <a:pt x="2754" y="11870"/>
                    <a:pt x="3850" y="9007"/>
                  </a:cubicBezTo>
                  <a:cubicBezTo>
                    <a:pt x="4946" y="6144"/>
                    <a:pt x="6198" y="4335"/>
                    <a:pt x="7607" y="3029"/>
                  </a:cubicBezTo>
                  <a:cubicBezTo>
                    <a:pt x="9015" y="1723"/>
                    <a:pt x="10580" y="920"/>
                    <a:pt x="12146" y="468"/>
                  </a:cubicBezTo>
                  <a:cubicBezTo>
                    <a:pt x="13711" y="15"/>
                    <a:pt x="15276" y="-85"/>
                    <a:pt x="16528" y="66"/>
                  </a:cubicBezTo>
                  <a:cubicBezTo>
                    <a:pt x="17780" y="216"/>
                    <a:pt x="18720" y="618"/>
                    <a:pt x="19659" y="1874"/>
                  </a:cubicBezTo>
                  <a:cubicBezTo>
                    <a:pt x="20598" y="3130"/>
                    <a:pt x="21537" y="5240"/>
                    <a:pt x="21224" y="6797"/>
                  </a:cubicBezTo>
                  <a:cubicBezTo>
                    <a:pt x="20911" y="8354"/>
                    <a:pt x="19346" y="9359"/>
                    <a:pt x="17780" y="10112"/>
                  </a:cubicBezTo>
                  <a:cubicBezTo>
                    <a:pt x="16215" y="10866"/>
                    <a:pt x="14650" y="11368"/>
                    <a:pt x="13085" y="11669"/>
                  </a:cubicBezTo>
                  <a:cubicBezTo>
                    <a:pt x="11520" y="11971"/>
                    <a:pt x="9954" y="12071"/>
                    <a:pt x="9015" y="11870"/>
                  </a:cubicBezTo>
                  <a:cubicBezTo>
                    <a:pt x="8076" y="11669"/>
                    <a:pt x="7763" y="11167"/>
                    <a:pt x="7607" y="10615"/>
                  </a:cubicBezTo>
                  <a:cubicBezTo>
                    <a:pt x="7450" y="10062"/>
                    <a:pt x="7450" y="9459"/>
                    <a:pt x="7450" y="8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4565649" y="2832102"/>
              <a:ext cx="87180" cy="47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56" fill="norm" stroke="1" extrusionOk="0">
                  <a:moveTo>
                    <a:pt x="12343" y="1017"/>
                  </a:moveTo>
                  <a:cubicBezTo>
                    <a:pt x="11829" y="535"/>
                    <a:pt x="11314" y="52"/>
                    <a:pt x="11829" y="4"/>
                  </a:cubicBezTo>
                  <a:cubicBezTo>
                    <a:pt x="12343" y="-44"/>
                    <a:pt x="13886" y="342"/>
                    <a:pt x="15943" y="1885"/>
                  </a:cubicBezTo>
                  <a:cubicBezTo>
                    <a:pt x="18000" y="3427"/>
                    <a:pt x="20571" y="6127"/>
                    <a:pt x="21086" y="8876"/>
                  </a:cubicBezTo>
                  <a:cubicBezTo>
                    <a:pt x="21600" y="11624"/>
                    <a:pt x="20057" y="14420"/>
                    <a:pt x="16200" y="16542"/>
                  </a:cubicBezTo>
                  <a:cubicBezTo>
                    <a:pt x="12343" y="18663"/>
                    <a:pt x="6171" y="20110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4737099" y="3165562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099049" y="2843536"/>
              <a:ext cx="215901" cy="54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21600" y="4483"/>
                  </a:moveTo>
                  <a:cubicBezTo>
                    <a:pt x="21176" y="3471"/>
                    <a:pt x="20753" y="2458"/>
                    <a:pt x="19694" y="1699"/>
                  </a:cubicBezTo>
                  <a:cubicBezTo>
                    <a:pt x="18635" y="939"/>
                    <a:pt x="16941" y="433"/>
                    <a:pt x="15565" y="180"/>
                  </a:cubicBezTo>
                  <a:cubicBezTo>
                    <a:pt x="14188" y="-73"/>
                    <a:pt x="13129" y="-73"/>
                    <a:pt x="11859" y="264"/>
                  </a:cubicBezTo>
                  <a:cubicBezTo>
                    <a:pt x="10588" y="602"/>
                    <a:pt x="9106" y="1277"/>
                    <a:pt x="7835" y="2627"/>
                  </a:cubicBezTo>
                  <a:cubicBezTo>
                    <a:pt x="6565" y="3977"/>
                    <a:pt x="5506" y="6002"/>
                    <a:pt x="4871" y="8491"/>
                  </a:cubicBezTo>
                  <a:cubicBezTo>
                    <a:pt x="4235" y="10980"/>
                    <a:pt x="4024" y="13933"/>
                    <a:pt x="3918" y="16043"/>
                  </a:cubicBezTo>
                  <a:cubicBezTo>
                    <a:pt x="3812" y="18152"/>
                    <a:pt x="3812" y="19418"/>
                    <a:pt x="3812" y="20261"/>
                  </a:cubicBezTo>
                  <a:cubicBezTo>
                    <a:pt x="3812" y="21105"/>
                    <a:pt x="3812" y="21527"/>
                    <a:pt x="3176" y="21527"/>
                  </a:cubicBezTo>
                  <a:cubicBezTo>
                    <a:pt x="2541" y="21527"/>
                    <a:pt x="1271" y="21105"/>
                    <a:pt x="0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5022849" y="3178262"/>
              <a:ext cx="2540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6971"/>
                    <a:pt x="5400" y="12343"/>
                    <a:pt x="9000" y="8743"/>
                  </a:cubicBezTo>
                  <a:cubicBezTo>
                    <a:pt x="12600" y="5143"/>
                    <a:pt x="1710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5416549" y="2970360"/>
              <a:ext cx="152401" cy="42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1206"/>
                  </a:moveTo>
                  <a:cubicBezTo>
                    <a:pt x="20700" y="776"/>
                    <a:pt x="19800" y="346"/>
                    <a:pt x="18450" y="131"/>
                  </a:cubicBezTo>
                  <a:cubicBezTo>
                    <a:pt x="17100" y="-84"/>
                    <a:pt x="15300" y="-84"/>
                    <a:pt x="12750" y="507"/>
                  </a:cubicBezTo>
                  <a:cubicBezTo>
                    <a:pt x="10200" y="1098"/>
                    <a:pt x="6900" y="2280"/>
                    <a:pt x="4350" y="4429"/>
                  </a:cubicBezTo>
                  <a:cubicBezTo>
                    <a:pt x="1800" y="6579"/>
                    <a:pt x="0" y="9695"/>
                    <a:pt x="0" y="12543"/>
                  </a:cubicBezTo>
                  <a:cubicBezTo>
                    <a:pt x="0" y="15391"/>
                    <a:pt x="1800" y="17970"/>
                    <a:pt x="3300" y="19420"/>
                  </a:cubicBezTo>
                  <a:cubicBezTo>
                    <a:pt x="4800" y="20871"/>
                    <a:pt x="6000" y="21194"/>
                    <a:pt x="720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5587999" y="3079666"/>
              <a:ext cx="120122" cy="42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700" fill="norm" stroke="1" extrusionOk="0">
                  <a:moveTo>
                    <a:pt x="4469" y="8888"/>
                  </a:moveTo>
                  <a:cubicBezTo>
                    <a:pt x="3352" y="12315"/>
                    <a:pt x="2234" y="15741"/>
                    <a:pt x="1490" y="18026"/>
                  </a:cubicBezTo>
                  <a:cubicBezTo>
                    <a:pt x="745" y="20311"/>
                    <a:pt x="372" y="21453"/>
                    <a:pt x="372" y="20155"/>
                  </a:cubicBezTo>
                  <a:cubicBezTo>
                    <a:pt x="372" y="18857"/>
                    <a:pt x="745" y="15118"/>
                    <a:pt x="1303" y="12003"/>
                  </a:cubicBezTo>
                  <a:cubicBezTo>
                    <a:pt x="1862" y="8888"/>
                    <a:pt x="2607" y="6395"/>
                    <a:pt x="4097" y="4474"/>
                  </a:cubicBezTo>
                  <a:cubicBezTo>
                    <a:pt x="5586" y="2553"/>
                    <a:pt x="7821" y="1203"/>
                    <a:pt x="9869" y="528"/>
                  </a:cubicBezTo>
                  <a:cubicBezTo>
                    <a:pt x="11917" y="-147"/>
                    <a:pt x="13779" y="-147"/>
                    <a:pt x="15828" y="372"/>
                  </a:cubicBezTo>
                  <a:cubicBezTo>
                    <a:pt x="17876" y="891"/>
                    <a:pt x="20110" y="1930"/>
                    <a:pt x="20855" y="3384"/>
                  </a:cubicBezTo>
                  <a:cubicBezTo>
                    <a:pt x="21600" y="4838"/>
                    <a:pt x="20855" y="6707"/>
                    <a:pt x="18621" y="8005"/>
                  </a:cubicBezTo>
                  <a:cubicBezTo>
                    <a:pt x="16386" y="9303"/>
                    <a:pt x="12662" y="10030"/>
                    <a:pt x="9869" y="10497"/>
                  </a:cubicBezTo>
                  <a:cubicBezTo>
                    <a:pt x="7076" y="10965"/>
                    <a:pt x="5214" y="11172"/>
                    <a:pt x="3724" y="11068"/>
                  </a:cubicBezTo>
                  <a:cubicBezTo>
                    <a:pt x="2234" y="10965"/>
                    <a:pt x="1117" y="10549"/>
                    <a:pt x="0" y="1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5695949" y="2936962"/>
              <a:ext cx="17367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0800" y="0"/>
                  </a:moveTo>
                  <a:cubicBezTo>
                    <a:pt x="12343" y="0"/>
                    <a:pt x="13886" y="0"/>
                    <a:pt x="15814" y="1089"/>
                  </a:cubicBezTo>
                  <a:cubicBezTo>
                    <a:pt x="17743" y="2179"/>
                    <a:pt x="20057" y="4358"/>
                    <a:pt x="20829" y="6774"/>
                  </a:cubicBezTo>
                  <a:cubicBezTo>
                    <a:pt x="21600" y="9189"/>
                    <a:pt x="20829" y="11842"/>
                    <a:pt x="17100" y="14353"/>
                  </a:cubicBezTo>
                  <a:cubicBezTo>
                    <a:pt x="13371" y="16863"/>
                    <a:pt x="6686" y="192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3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132696" y="3604654"/>
              <a:ext cx="722004" cy="52882"/>
            </a:xfrm>
            <a:prstGeom prst="rect">
              <a:avLst/>
            </a:prstGeom>
            <a:effectLst/>
          </p:spPr>
        </p:pic>
        <p:pic>
          <p:nvPicPr>
            <p:cNvPr id="203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36633" y="3713779"/>
              <a:ext cx="573617" cy="48684"/>
            </a:xfrm>
            <a:prstGeom prst="rect">
              <a:avLst/>
            </a:prstGeom>
            <a:effectLst/>
          </p:spPr>
        </p:pic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51499" y="3857712"/>
              <a:ext cx="50801" cy="266701"/>
            </a:xfrm>
            <a:prstGeom prst="rect">
              <a:avLst/>
            </a:prstGeom>
            <a:effectLst/>
          </p:spPr>
        </p:pic>
        <p:sp>
          <p:nvSpPr>
            <p:cNvPr id="2040" name="Line"/>
            <p:cNvSpPr/>
            <p:nvPr/>
          </p:nvSpPr>
          <p:spPr>
            <a:xfrm>
              <a:off x="3007580" y="4803285"/>
              <a:ext cx="313471" cy="1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029" fill="norm" stroke="1" extrusionOk="0">
                  <a:moveTo>
                    <a:pt x="1899" y="589"/>
                  </a:moveTo>
                  <a:cubicBezTo>
                    <a:pt x="884" y="2749"/>
                    <a:pt x="-131" y="4909"/>
                    <a:pt x="14" y="5989"/>
                  </a:cubicBezTo>
                  <a:cubicBezTo>
                    <a:pt x="159" y="7069"/>
                    <a:pt x="1464" y="7069"/>
                    <a:pt x="4435" y="4909"/>
                  </a:cubicBezTo>
                  <a:cubicBezTo>
                    <a:pt x="7407" y="2749"/>
                    <a:pt x="12046" y="-1571"/>
                    <a:pt x="15163" y="589"/>
                  </a:cubicBezTo>
                  <a:cubicBezTo>
                    <a:pt x="18280" y="2749"/>
                    <a:pt x="19874" y="11389"/>
                    <a:pt x="21469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3045883" y="4956262"/>
              <a:ext cx="268817" cy="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83" y="0"/>
                  </a:moveTo>
                  <a:cubicBezTo>
                    <a:pt x="4422" y="5891"/>
                    <a:pt x="3061" y="11782"/>
                    <a:pt x="1956" y="14727"/>
                  </a:cubicBezTo>
                  <a:cubicBezTo>
                    <a:pt x="850" y="17673"/>
                    <a:pt x="0" y="17673"/>
                    <a:pt x="0" y="18655"/>
                  </a:cubicBezTo>
                  <a:cubicBezTo>
                    <a:pt x="0" y="19636"/>
                    <a:pt x="850" y="21600"/>
                    <a:pt x="4167" y="21600"/>
                  </a:cubicBezTo>
                  <a:cubicBezTo>
                    <a:pt x="7483" y="21600"/>
                    <a:pt x="13266" y="19636"/>
                    <a:pt x="16583" y="17673"/>
                  </a:cubicBezTo>
                  <a:cubicBezTo>
                    <a:pt x="19899" y="15709"/>
                    <a:pt x="20750" y="13745"/>
                    <a:pt x="21600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4013199" y="4702262"/>
              <a:ext cx="171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1835"/>
                    <a:pt x="16267" y="3671"/>
                    <a:pt x="13200" y="6282"/>
                  </a:cubicBezTo>
                  <a:cubicBezTo>
                    <a:pt x="10133" y="8894"/>
                    <a:pt x="6667" y="12282"/>
                    <a:pt x="4400" y="14965"/>
                  </a:cubicBezTo>
                  <a:cubicBezTo>
                    <a:pt x="2133" y="17647"/>
                    <a:pt x="1067" y="19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4248149" y="4661717"/>
              <a:ext cx="62055" cy="37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96" fill="norm" stroke="1" extrusionOk="0">
                  <a:moveTo>
                    <a:pt x="10800" y="878"/>
                  </a:moveTo>
                  <a:cubicBezTo>
                    <a:pt x="14400" y="387"/>
                    <a:pt x="18000" y="-104"/>
                    <a:pt x="19800" y="19"/>
                  </a:cubicBezTo>
                  <a:cubicBezTo>
                    <a:pt x="21600" y="141"/>
                    <a:pt x="21600" y="878"/>
                    <a:pt x="19440" y="3332"/>
                  </a:cubicBezTo>
                  <a:cubicBezTo>
                    <a:pt x="17280" y="5787"/>
                    <a:pt x="12960" y="9960"/>
                    <a:pt x="9360" y="13273"/>
                  </a:cubicBezTo>
                  <a:cubicBezTo>
                    <a:pt x="5760" y="16587"/>
                    <a:pt x="2880" y="19041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3928533" y="4600662"/>
              <a:ext cx="65616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" y="21600"/>
                  </a:moveTo>
                  <a:cubicBezTo>
                    <a:pt x="348" y="20100"/>
                    <a:pt x="0" y="18600"/>
                    <a:pt x="0" y="17400"/>
                  </a:cubicBezTo>
                  <a:cubicBezTo>
                    <a:pt x="0" y="16200"/>
                    <a:pt x="348" y="15300"/>
                    <a:pt x="1672" y="13500"/>
                  </a:cubicBezTo>
                  <a:cubicBezTo>
                    <a:pt x="2996" y="11700"/>
                    <a:pt x="5295" y="9000"/>
                    <a:pt x="7665" y="6600"/>
                  </a:cubicBezTo>
                  <a:cubicBezTo>
                    <a:pt x="10034" y="4200"/>
                    <a:pt x="12472" y="2100"/>
                    <a:pt x="14806" y="1050"/>
                  </a:cubicBezTo>
                  <a:cubicBezTo>
                    <a:pt x="17141" y="0"/>
                    <a:pt x="193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3898899" y="5273762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3936999" y="51404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4019549" y="5301279"/>
              <a:ext cx="1333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247"/>
                    <a:pt x="0" y="8894"/>
                    <a:pt x="857" y="5082"/>
                  </a:cubicBezTo>
                  <a:cubicBezTo>
                    <a:pt x="1714" y="1271"/>
                    <a:pt x="3429" y="0"/>
                    <a:pt x="7029" y="0"/>
                  </a:cubicBezTo>
                  <a:cubicBezTo>
                    <a:pt x="10629" y="0"/>
                    <a:pt x="16114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4095749" y="5381712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4349749" y="5286462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4165599" y="4290376"/>
              <a:ext cx="146051" cy="11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0" y="14973"/>
                  </a:moveTo>
                  <a:cubicBezTo>
                    <a:pt x="313" y="13173"/>
                    <a:pt x="626" y="11373"/>
                    <a:pt x="1096" y="11373"/>
                  </a:cubicBezTo>
                  <a:cubicBezTo>
                    <a:pt x="1565" y="11373"/>
                    <a:pt x="2191" y="13173"/>
                    <a:pt x="2504" y="13713"/>
                  </a:cubicBezTo>
                  <a:cubicBezTo>
                    <a:pt x="2817" y="14253"/>
                    <a:pt x="2817" y="13533"/>
                    <a:pt x="3443" y="11193"/>
                  </a:cubicBezTo>
                  <a:cubicBezTo>
                    <a:pt x="4070" y="8853"/>
                    <a:pt x="5322" y="4893"/>
                    <a:pt x="7513" y="2373"/>
                  </a:cubicBezTo>
                  <a:cubicBezTo>
                    <a:pt x="9704" y="-147"/>
                    <a:pt x="12835" y="-1227"/>
                    <a:pt x="15339" y="2013"/>
                  </a:cubicBezTo>
                  <a:cubicBezTo>
                    <a:pt x="17843" y="5253"/>
                    <a:pt x="19722" y="12813"/>
                    <a:pt x="21600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4783852" y="4576936"/>
              <a:ext cx="169148" cy="44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17" fill="norm" stroke="1" extrusionOk="0">
                  <a:moveTo>
                    <a:pt x="21310" y="1762"/>
                  </a:moveTo>
                  <a:cubicBezTo>
                    <a:pt x="20510" y="1250"/>
                    <a:pt x="19710" y="738"/>
                    <a:pt x="17977" y="380"/>
                  </a:cubicBezTo>
                  <a:cubicBezTo>
                    <a:pt x="16243" y="22"/>
                    <a:pt x="13577" y="-183"/>
                    <a:pt x="11043" y="226"/>
                  </a:cubicBezTo>
                  <a:cubicBezTo>
                    <a:pt x="8510" y="636"/>
                    <a:pt x="6110" y="1660"/>
                    <a:pt x="4110" y="3656"/>
                  </a:cubicBezTo>
                  <a:cubicBezTo>
                    <a:pt x="2110" y="5652"/>
                    <a:pt x="510" y="8621"/>
                    <a:pt x="110" y="11590"/>
                  </a:cubicBezTo>
                  <a:cubicBezTo>
                    <a:pt x="-290" y="14558"/>
                    <a:pt x="510" y="17527"/>
                    <a:pt x="777" y="19165"/>
                  </a:cubicBezTo>
                  <a:cubicBezTo>
                    <a:pt x="1043" y="20803"/>
                    <a:pt x="777" y="21110"/>
                    <a:pt x="51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4673599" y="4810212"/>
              <a:ext cx="254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450" y="15750"/>
                  </a:cubicBezTo>
                  <a:cubicBezTo>
                    <a:pt x="900" y="14400"/>
                    <a:pt x="1800" y="13950"/>
                    <a:pt x="5400" y="11475"/>
                  </a:cubicBezTo>
                  <a:cubicBezTo>
                    <a:pt x="9000" y="9000"/>
                    <a:pt x="15300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5017524" y="4664849"/>
              <a:ext cx="157363" cy="38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442" fill="norm" stroke="1" extrusionOk="0">
                  <a:moveTo>
                    <a:pt x="19804" y="1751"/>
                  </a:moveTo>
                  <a:cubicBezTo>
                    <a:pt x="20358" y="1035"/>
                    <a:pt x="20912" y="319"/>
                    <a:pt x="20358" y="81"/>
                  </a:cubicBezTo>
                  <a:cubicBezTo>
                    <a:pt x="19804" y="-158"/>
                    <a:pt x="18143" y="81"/>
                    <a:pt x="14820" y="1513"/>
                  </a:cubicBezTo>
                  <a:cubicBezTo>
                    <a:pt x="11497" y="2945"/>
                    <a:pt x="6512" y="5570"/>
                    <a:pt x="3466" y="8434"/>
                  </a:cubicBezTo>
                  <a:cubicBezTo>
                    <a:pt x="420" y="11298"/>
                    <a:pt x="-688" y="14401"/>
                    <a:pt x="420" y="16609"/>
                  </a:cubicBezTo>
                  <a:cubicBezTo>
                    <a:pt x="1527" y="18817"/>
                    <a:pt x="4850" y="20129"/>
                    <a:pt x="7343" y="20786"/>
                  </a:cubicBezTo>
                  <a:cubicBezTo>
                    <a:pt x="9835" y="21442"/>
                    <a:pt x="11497" y="21442"/>
                    <a:pt x="13158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5181599" y="4740362"/>
              <a:ext cx="2349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3456"/>
                    <a:pt x="7005" y="6912"/>
                    <a:pt x="10605" y="10512"/>
                  </a:cubicBezTo>
                  <a:cubicBezTo>
                    <a:pt x="14205" y="14112"/>
                    <a:pt x="17903" y="178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5237021" y="4765762"/>
              <a:ext cx="16047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7060" y="2979"/>
                    <a:pt x="12852" y="5959"/>
                    <a:pt x="9206" y="8876"/>
                  </a:cubicBezTo>
                  <a:cubicBezTo>
                    <a:pt x="5559" y="11793"/>
                    <a:pt x="2473" y="14648"/>
                    <a:pt x="1071" y="16759"/>
                  </a:cubicBezTo>
                  <a:cubicBezTo>
                    <a:pt x="-332" y="18869"/>
                    <a:pt x="-51" y="20234"/>
                    <a:pt x="2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5459777" y="5038812"/>
              <a:ext cx="1392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009"/>
                    <a:pt x="-1303" y="10017"/>
                    <a:pt x="240" y="13617"/>
                  </a:cubicBezTo>
                  <a:cubicBezTo>
                    <a:pt x="1783" y="17217"/>
                    <a:pt x="11040" y="19409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5429249" y="4880425"/>
              <a:ext cx="42739" cy="4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0134" fill="norm" stroke="1" extrusionOk="0">
                  <a:moveTo>
                    <a:pt x="9257" y="10646"/>
                  </a:moveTo>
                  <a:cubicBezTo>
                    <a:pt x="7200" y="15146"/>
                    <a:pt x="5143" y="19646"/>
                    <a:pt x="7200" y="20096"/>
                  </a:cubicBezTo>
                  <a:cubicBezTo>
                    <a:pt x="9257" y="20546"/>
                    <a:pt x="15429" y="16946"/>
                    <a:pt x="18514" y="12446"/>
                  </a:cubicBezTo>
                  <a:cubicBezTo>
                    <a:pt x="21600" y="7946"/>
                    <a:pt x="21600" y="2546"/>
                    <a:pt x="18000" y="746"/>
                  </a:cubicBezTo>
                  <a:cubicBezTo>
                    <a:pt x="14400" y="-1054"/>
                    <a:pt x="7200" y="746"/>
                    <a:pt x="0" y="2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5654856" y="4518112"/>
              <a:ext cx="22045" cy="7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0450" y="0"/>
                  </a:moveTo>
                  <a:cubicBezTo>
                    <a:pt x="18486" y="2184"/>
                    <a:pt x="16523" y="4367"/>
                    <a:pt x="15541" y="6639"/>
                  </a:cubicBezTo>
                  <a:cubicBezTo>
                    <a:pt x="14559" y="8911"/>
                    <a:pt x="14559" y="11272"/>
                    <a:pt x="11614" y="13367"/>
                  </a:cubicBezTo>
                  <a:cubicBezTo>
                    <a:pt x="8668" y="15462"/>
                    <a:pt x="2777" y="17292"/>
                    <a:pt x="814" y="18620"/>
                  </a:cubicBezTo>
                  <a:cubicBezTo>
                    <a:pt x="-1150" y="19948"/>
                    <a:pt x="814" y="20774"/>
                    <a:pt x="27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5848349" y="4846669"/>
              <a:ext cx="144265" cy="38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353" fill="norm" stroke="1" extrusionOk="0">
                  <a:moveTo>
                    <a:pt x="1851" y="4644"/>
                  </a:moveTo>
                  <a:cubicBezTo>
                    <a:pt x="2160" y="8497"/>
                    <a:pt x="2469" y="12350"/>
                    <a:pt x="2623" y="14919"/>
                  </a:cubicBezTo>
                  <a:cubicBezTo>
                    <a:pt x="2777" y="17487"/>
                    <a:pt x="2777" y="18772"/>
                    <a:pt x="2623" y="19764"/>
                  </a:cubicBezTo>
                  <a:cubicBezTo>
                    <a:pt x="2469" y="20756"/>
                    <a:pt x="2160" y="21457"/>
                    <a:pt x="1697" y="21340"/>
                  </a:cubicBezTo>
                  <a:cubicBezTo>
                    <a:pt x="1234" y="21223"/>
                    <a:pt x="617" y="20289"/>
                    <a:pt x="309" y="17662"/>
                  </a:cubicBezTo>
                  <a:cubicBezTo>
                    <a:pt x="0" y="15035"/>
                    <a:pt x="0" y="10715"/>
                    <a:pt x="0" y="7855"/>
                  </a:cubicBezTo>
                  <a:cubicBezTo>
                    <a:pt x="0" y="4994"/>
                    <a:pt x="0" y="3593"/>
                    <a:pt x="617" y="2542"/>
                  </a:cubicBezTo>
                  <a:cubicBezTo>
                    <a:pt x="1234" y="1492"/>
                    <a:pt x="2469" y="791"/>
                    <a:pt x="4320" y="382"/>
                  </a:cubicBezTo>
                  <a:cubicBezTo>
                    <a:pt x="6171" y="-26"/>
                    <a:pt x="8640" y="-143"/>
                    <a:pt x="11109" y="207"/>
                  </a:cubicBezTo>
                  <a:cubicBezTo>
                    <a:pt x="13577" y="558"/>
                    <a:pt x="16046" y="1375"/>
                    <a:pt x="18051" y="2601"/>
                  </a:cubicBezTo>
                  <a:cubicBezTo>
                    <a:pt x="20057" y="3827"/>
                    <a:pt x="21600" y="5461"/>
                    <a:pt x="20829" y="6687"/>
                  </a:cubicBezTo>
                  <a:cubicBezTo>
                    <a:pt x="20057" y="7913"/>
                    <a:pt x="16971" y="8731"/>
                    <a:pt x="13423" y="9139"/>
                  </a:cubicBezTo>
                  <a:cubicBezTo>
                    <a:pt x="9874" y="9548"/>
                    <a:pt x="5863" y="9548"/>
                    <a:pt x="1851" y="9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6038849" y="4674746"/>
              <a:ext cx="159471" cy="51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99" fill="norm" stroke="1" extrusionOk="0">
                  <a:moveTo>
                    <a:pt x="3366" y="88"/>
                  </a:moveTo>
                  <a:cubicBezTo>
                    <a:pt x="4769" y="0"/>
                    <a:pt x="6171" y="-89"/>
                    <a:pt x="7995" y="177"/>
                  </a:cubicBezTo>
                  <a:cubicBezTo>
                    <a:pt x="9818" y="442"/>
                    <a:pt x="12062" y="1062"/>
                    <a:pt x="14727" y="2788"/>
                  </a:cubicBezTo>
                  <a:cubicBezTo>
                    <a:pt x="17392" y="4514"/>
                    <a:pt x="20478" y="7347"/>
                    <a:pt x="21039" y="10047"/>
                  </a:cubicBezTo>
                  <a:cubicBezTo>
                    <a:pt x="21600" y="12747"/>
                    <a:pt x="19636" y="15314"/>
                    <a:pt x="16410" y="17218"/>
                  </a:cubicBezTo>
                  <a:cubicBezTo>
                    <a:pt x="13184" y="19121"/>
                    <a:pt x="8696" y="20360"/>
                    <a:pt x="5751" y="20936"/>
                  </a:cubicBezTo>
                  <a:cubicBezTo>
                    <a:pt x="2805" y="21511"/>
                    <a:pt x="1403" y="21422"/>
                    <a:pt x="0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6261099" y="4478005"/>
              <a:ext cx="138526" cy="87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545" fill="norm" stroke="1" extrusionOk="0">
                  <a:moveTo>
                    <a:pt x="10639" y="1462"/>
                  </a:moveTo>
                  <a:cubicBezTo>
                    <a:pt x="10316" y="1200"/>
                    <a:pt x="9994" y="939"/>
                    <a:pt x="10478" y="703"/>
                  </a:cubicBezTo>
                  <a:cubicBezTo>
                    <a:pt x="10961" y="468"/>
                    <a:pt x="12251" y="259"/>
                    <a:pt x="13863" y="128"/>
                  </a:cubicBezTo>
                  <a:cubicBezTo>
                    <a:pt x="15475" y="-3"/>
                    <a:pt x="17409" y="-55"/>
                    <a:pt x="18537" y="76"/>
                  </a:cubicBezTo>
                  <a:cubicBezTo>
                    <a:pt x="19666" y="207"/>
                    <a:pt x="19988" y="520"/>
                    <a:pt x="20472" y="939"/>
                  </a:cubicBezTo>
                  <a:cubicBezTo>
                    <a:pt x="20955" y="1357"/>
                    <a:pt x="21600" y="1880"/>
                    <a:pt x="20472" y="2560"/>
                  </a:cubicBezTo>
                  <a:cubicBezTo>
                    <a:pt x="19343" y="3240"/>
                    <a:pt x="16442" y="4077"/>
                    <a:pt x="14346" y="5018"/>
                  </a:cubicBezTo>
                  <a:cubicBezTo>
                    <a:pt x="12251" y="5960"/>
                    <a:pt x="10961" y="7006"/>
                    <a:pt x="9994" y="7659"/>
                  </a:cubicBezTo>
                  <a:cubicBezTo>
                    <a:pt x="9027" y="8313"/>
                    <a:pt x="8382" y="8575"/>
                    <a:pt x="8382" y="8836"/>
                  </a:cubicBezTo>
                  <a:cubicBezTo>
                    <a:pt x="8382" y="9098"/>
                    <a:pt x="9027" y="9359"/>
                    <a:pt x="10155" y="9516"/>
                  </a:cubicBezTo>
                  <a:cubicBezTo>
                    <a:pt x="11284" y="9673"/>
                    <a:pt x="12896" y="9725"/>
                    <a:pt x="14507" y="9960"/>
                  </a:cubicBezTo>
                  <a:cubicBezTo>
                    <a:pt x="16119" y="10196"/>
                    <a:pt x="17731" y="10614"/>
                    <a:pt x="18215" y="11399"/>
                  </a:cubicBezTo>
                  <a:cubicBezTo>
                    <a:pt x="18699" y="12183"/>
                    <a:pt x="18054" y="13334"/>
                    <a:pt x="17893" y="14641"/>
                  </a:cubicBezTo>
                  <a:cubicBezTo>
                    <a:pt x="17731" y="15949"/>
                    <a:pt x="18054" y="17413"/>
                    <a:pt x="17409" y="18459"/>
                  </a:cubicBezTo>
                  <a:cubicBezTo>
                    <a:pt x="16764" y="19505"/>
                    <a:pt x="15152" y="20133"/>
                    <a:pt x="12090" y="20577"/>
                  </a:cubicBezTo>
                  <a:cubicBezTo>
                    <a:pt x="9027" y="21022"/>
                    <a:pt x="4513" y="21283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3609308" y="4446218"/>
              <a:ext cx="226092" cy="98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52" fill="norm" stroke="1" extrusionOk="0">
                  <a:moveTo>
                    <a:pt x="11163" y="1293"/>
                  </a:moveTo>
                  <a:cubicBezTo>
                    <a:pt x="9763" y="877"/>
                    <a:pt x="8363" y="461"/>
                    <a:pt x="7163" y="230"/>
                  </a:cubicBezTo>
                  <a:cubicBezTo>
                    <a:pt x="5963" y="-2"/>
                    <a:pt x="4963" y="-48"/>
                    <a:pt x="3863" y="45"/>
                  </a:cubicBezTo>
                  <a:cubicBezTo>
                    <a:pt x="2763" y="137"/>
                    <a:pt x="1563" y="368"/>
                    <a:pt x="863" y="738"/>
                  </a:cubicBezTo>
                  <a:cubicBezTo>
                    <a:pt x="163" y="1108"/>
                    <a:pt x="-37" y="1617"/>
                    <a:pt x="1363" y="2380"/>
                  </a:cubicBezTo>
                  <a:cubicBezTo>
                    <a:pt x="2763" y="3143"/>
                    <a:pt x="5763" y="4161"/>
                    <a:pt x="8763" y="5109"/>
                  </a:cubicBezTo>
                  <a:cubicBezTo>
                    <a:pt x="11763" y="6057"/>
                    <a:pt x="14763" y="6936"/>
                    <a:pt x="16063" y="7722"/>
                  </a:cubicBezTo>
                  <a:cubicBezTo>
                    <a:pt x="17363" y="8509"/>
                    <a:pt x="16963" y="9203"/>
                    <a:pt x="15063" y="9827"/>
                  </a:cubicBezTo>
                  <a:cubicBezTo>
                    <a:pt x="13163" y="10451"/>
                    <a:pt x="9763" y="11006"/>
                    <a:pt x="7563" y="11330"/>
                  </a:cubicBezTo>
                  <a:cubicBezTo>
                    <a:pt x="5363" y="11654"/>
                    <a:pt x="4363" y="11746"/>
                    <a:pt x="3363" y="11862"/>
                  </a:cubicBezTo>
                  <a:cubicBezTo>
                    <a:pt x="2363" y="11978"/>
                    <a:pt x="1363" y="12116"/>
                    <a:pt x="863" y="12301"/>
                  </a:cubicBezTo>
                  <a:cubicBezTo>
                    <a:pt x="363" y="12486"/>
                    <a:pt x="363" y="12718"/>
                    <a:pt x="1463" y="13134"/>
                  </a:cubicBezTo>
                  <a:cubicBezTo>
                    <a:pt x="2563" y="13550"/>
                    <a:pt x="4763" y="14152"/>
                    <a:pt x="5563" y="14938"/>
                  </a:cubicBezTo>
                  <a:cubicBezTo>
                    <a:pt x="6363" y="15724"/>
                    <a:pt x="5763" y="16695"/>
                    <a:pt x="4563" y="17644"/>
                  </a:cubicBezTo>
                  <a:cubicBezTo>
                    <a:pt x="3363" y="18592"/>
                    <a:pt x="1563" y="19517"/>
                    <a:pt x="663" y="20118"/>
                  </a:cubicBezTo>
                  <a:cubicBezTo>
                    <a:pt x="-237" y="20719"/>
                    <a:pt x="-237" y="20997"/>
                    <a:pt x="763" y="21182"/>
                  </a:cubicBezTo>
                  <a:cubicBezTo>
                    <a:pt x="1763" y="21367"/>
                    <a:pt x="3763" y="21459"/>
                    <a:pt x="7363" y="21506"/>
                  </a:cubicBezTo>
                  <a:cubicBezTo>
                    <a:pt x="10963" y="21552"/>
                    <a:pt x="16163" y="21552"/>
                    <a:pt x="21363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6696572" y="5125971"/>
              <a:ext cx="21728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04" fill="norm" stroke="1" extrusionOk="0">
                  <a:moveTo>
                    <a:pt x="2484" y="20104"/>
                  </a:moveTo>
                  <a:cubicBezTo>
                    <a:pt x="521" y="11210"/>
                    <a:pt x="-1443" y="2316"/>
                    <a:pt x="1502" y="410"/>
                  </a:cubicBezTo>
                  <a:cubicBezTo>
                    <a:pt x="4448" y="-1496"/>
                    <a:pt x="12302" y="3586"/>
                    <a:pt x="20157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6889749" y="4765762"/>
              <a:ext cx="381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00"/>
                    <a:pt x="14400" y="7200"/>
                    <a:pt x="10800" y="10800"/>
                  </a:cubicBezTo>
                  <a:cubicBezTo>
                    <a:pt x="7200" y="14400"/>
                    <a:pt x="3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4660899" y="5263179"/>
              <a:ext cx="394831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0" y="10800"/>
                  </a:moveTo>
                  <a:cubicBezTo>
                    <a:pt x="3812" y="7624"/>
                    <a:pt x="7624" y="4447"/>
                    <a:pt x="10973" y="2541"/>
                  </a:cubicBezTo>
                  <a:cubicBezTo>
                    <a:pt x="14323" y="635"/>
                    <a:pt x="17211" y="0"/>
                    <a:pt x="19001" y="0"/>
                  </a:cubicBezTo>
                  <a:cubicBezTo>
                    <a:pt x="20791" y="0"/>
                    <a:pt x="21484" y="635"/>
                    <a:pt x="21542" y="1906"/>
                  </a:cubicBezTo>
                  <a:cubicBezTo>
                    <a:pt x="21600" y="3176"/>
                    <a:pt x="21022" y="5082"/>
                    <a:pt x="19117" y="6988"/>
                  </a:cubicBezTo>
                  <a:cubicBezTo>
                    <a:pt x="17211" y="8894"/>
                    <a:pt x="13976" y="10800"/>
                    <a:pt x="10858" y="13024"/>
                  </a:cubicBezTo>
                  <a:cubicBezTo>
                    <a:pt x="7739" y="15247"/>
                    <a:pt x="4736" y="17788"/>
                    <a:pt x="2945" y="19376"/>
                  </a:cubicBezTo>
                  <a:cubicBezTo>
                    <a:pt x="1155" y="20965"/>
                    <a:pt x="578" y="21600"/>
                    <a:pt x="578" y="21600"/>
                  </a:cubicBezTo>
                  <a:cubicBezTo>
                    <a:pt x="578" y="21600"/>
                    <a:pt x="1155" y="20965"/>
                    <a:pt x="3176" y="19059"/>
                  </a:cubicBezTo>
                  <a:cubicBezTo>
                    <a:pt x="5198" y="17153"/>
                    <a:pt x="8663" y="13976"/>
                    <a:pt x="11609" y="12388"/>
                  </a:cubicBezTo>
                  <a:cubicBezTo>
                    <a:pt x="14554" y="10800"/>
                    <a:pt x="16980" y="10800"/>
                    <a:pt x="19405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8680449" y="2865566"/>
              <a:ext cx="241037" cy="447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7" fill="norm" stroke="1" extrusionOk="0">
                  <a:moveTo>
                    <a:pt x="0" y="7"/>
                  </a:moveTo>
                  <a:cubicBezTo>
                    <a:pt x="947" y="-3"/>
                    <a:pt x="1895" y="-13"/>
                    <a:pt x="3221" y="53"/>
                  </a:cubicBezTo>
                  <a:cubicBezTo>
                    <a:pt x="4547" y="120"/>
                    <a:pt x="6253" y="263"/>
                    <a:pt x="7674" y="513"/>
                  </a:cubicBezTo>
                  <a:cubicBezTo>
                    <a:pt x="9095" y="764"/>
                    <a:pt x="10232" y="1121"/>
                    <a:pt x="10895" y="1499"/>
                  </a:cubicBezTo>
                  <a:cubicBezTo>
                    <a:pt x="11558" y="1877"/>
                    <a:pt x="11747" y="2276"/>
                    <a:pt x="12032" y="2674"/>
                  </a:cubicBezTo>
                  <a:cubicBezTo>
                    <a:pt x="12316" y="3073"/>
                    <a:pt x="12695" y="3471"/>
                    <a:pt x="13168" y="3875"/>
                  </a:cubicBezTo>
                  <a:cubicBezTo>
                    <a:pt x="13642" y="4278"/>
                    <a:pt x="14211" y="4687"/>
                    <a:pt x="14684" y="5101"/>
                  </a:cubicBezTo>
                  <a:cubicBezTo>
                    <a:pt x="15158" y="5515"/>
                    <a:pt x="15537" y="5934"/>
                    <a:pt x="15821" y="6358"/>
                  </a:cubicBezTo>
                  <a:cubicBezTo>
                    <a:pt x="16105" y="6782"/>
                    <a:pt x="16295" y="7211"/>
                    <a:pt x="16484" y="7614"/>
                  </a:cubicBezTo>
                  <a:cubicBezTo>
                    <a:pt x="16674" y="8018"/>
                    <a:pt x="16863" y="8396"/>
                    <a:pt x="17242" y="8769"/>
                  </a:cubicBezTo>
                  <a:cubicBezTo>
                    <a:pt x="17621" y="9142"/>
                    <a:pt x="18189" y="9510"/>
                    <a:pt x="18853" y="9908"/>
                  </a:cubicBezTo>
                  <a:cubicBezTo>
                    <a:pt x="19516" y="10307"/>
                    <a:pt x="20274" y="10736"/>
                    <a:pt x="20747" y="11155"/>
                  </a:cubicBezTo>
                  <a:cubicBezTo>
                    <a:pt x="21221" y="11574"/>
                    <a:pt x="21411" y="11982"/>
                    <a:pt x="21505" y="12386"/>
                  </a:cubicBezTo>
                  <a:cubicBezTo>
                    <a:pt x="21600" y="12790"/>
                    <a:pt x="21600" y="13188"/>
                    <a:pt x="21505" y="13587"/>
                  </a:cubicBezTo>
                  <a:cubicBezTo>
                    <a:pt x="21411" y="13985"/>
                    <a:pt x="21221" y="14384"/>
                    <a:pt x="21032" y="14767"/>
                  </a:cubicBezTo>
                  <a:cubicBezTo>
                    <a:pt x="20842" y="15150"/>
                    <a:pt x="20653" y="15518"/>
                    <a:pt x="20463" y="15896"/>
                  </a:cubicBezTo>
                  <a:cubicBezTo>
                    <a:pt x="20274" y="16274"/>
                    <a:pt x="20084" y="16662"/>
                    <a:pt x="19800" y="17045"/>
                  </a:cubicBezTo>
                  <a:cubicBezTo>
                    <a:pt x="19516" y="17428"/>
                    <a:pt x="19137" y="17806"/>
                    <a:pt x="18758" y="18159"/>
                  </a:cubicBezTo>
                  <a:cubicBezTo>
                    <a:pt x="18379" y="18512"/>
                    <a:pt x="18000" y="18838"/>
                    <a:pt x="17526" y="19181"/>
                  </a:cubicBezTo>
                  <a:cubicBezTo>
                    <a:pt x="17053" y="19523"/>
                    <a:pt x="16484" y="19881"/>
                    <a:pt x="16200" y="20218"/>
                  </a:cubicBezTo>
                  <a:cubicBezTo>
                    <a:pt x="15916" y="20555"/>
                    <a:pt x="15916" y="20872"/>
                    <a:pt x="16295" y="21097"/>
                  </a:cubicBezTo>
                  <a:cubicBezTo>
                    <a:pt x="16674" y="21321"/>
                    <a:pt x="17432" y="21454"/>
                    <a:pt x="18189" y="21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9008533" y="3433205"/>
              <a:ext cx="91018" cy="481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21600" y="1947"/>
                  </a:moveTo>
                  <a:cubicBezTo>
                    <a:pt x="21098" y="1474"/>
                    <a:pt x="20595" y="1000"/>
                    <a:pt x="18586" y="621"/>
                  </a:cubicBezTo>
                  <a:cubicBezTo>
                    <a:pt x="16577" y="242"/>
                    <a:pt x="13060" y="-42"/>
                    <a:pt x="10549" y="5"/>
                  </a:cubicBezTo>
                  <a:cubicBezTo>
                    <a:pt x="8037" y="53"/>
                    <a:pt x="6530" y="432"/>
                    <a:pt x="4521" y="1947"/>
                  </a:cubicBezTo>
                  <a:cubicBezTo>
                    <a:pt x="2512" y="3463"/>
                    <a:pt x="0" y="6116"/>
                    <a:pt x="0" y="9147"/>
                  </a:cubicBezTo>
                  <a:cubicBezTo>
                    <a:pt x="0" y="12179"/>
                    <a:pt x="2512" y="15590"/>
                    <a:pt x="3767" y="17721"/>
                  </a:cubicBezTo>
                  <a:cubicBezTo>
                    <a:pt x="5023" y="19853"/>
                    <a:pt x="5023" y="20705"/>
                    <a:pt x="5023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8940799" y="3692612"/>
              <a:ext cx="158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2880" y="12462"/>
                  </a:cubicBezTo>
                  <a:cubicBezTo>
                    <a:pt x="5760" y="8862"/>
                    <a:pt x="11520" y="4431"/>
                    <a:pt x="15120" y="2215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9171719" y="3499955"/>
              <a:ext cx="118331" cy="40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65" fill="norm" stroke="1" extrusionOk="0">
                  <a:moveTo>
                    <a:pt x="20048" y="2140"/>
                  </a:moveTo>
                  <a:cubicBezTo>
                    <a:pt x="18532" y="1465"/>
                    <a:pt x="17017" y="790"/>
                    <a:pt x="15311" y="396"/>
                  </a:cubicBezTo>
                  <a:cubicBezTo>
                    <a:pt x="13606" y="3"/>
                    <a:pt x="11711" y="-110"/>
                    <a:pt x="10196" y="115"/>
                  </a:cubicBezTo>
                  <a:cubicBezTo>
                    <a:pt x="8680" y="340"/>
                    <a:pt x="7543" y="903"/>
                    <a:pt x="5838" y="2590"/>
                  </a:cubicBezTo>
                  <a:cubicBezTo>
                    <a:pt x="4132" y="4278"/>
                    <a:pt x="1859" y="7090"/>
                    <a:pt x="722" y="9678"/>
                  </a:cubicBezTo>
                  <a:cubicBezTo>
                    <a:pt x="-415" y="12265"/>
                    <a:pt x="-415" y="14628"/>
                    <a:pt x="2238" y="16596"/>
                  </a:cubicBezTo>
                  <a:cubicBezTo>
                    <a:pt x="4890" y="18565"/>
                    <a:pt x="10196" y="20140"/>
                    <a:pt x="13796" y="20815"/>
                  </a:cubicBezTo>
                  <a:cubicBezTo>
                    <a:pt x="17396" y="21490"/>
                    <a:pt x="19290" y="21265"/>
                    <a:pt x="21185" y="2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9341793" y="3622762"/>
              <a:ext cx="111704" cy="16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355" fill="norm" stroke="1" extrusionOk="0">
                  <a:moveTo>
                    <a:pt x="19854" y="0"/>
                  </a:moveTo>
                  <a:cubicBezTo>
                    <a:pt x="20640" y="3240"/>
                    <a:pt x="21425" y="6480"/>
                    <a:pt x="19658" y="9990"/>
                  </a:cubicBezTo>
                  <a:cubicBezTo>
                    <a:pt x="17890" y="13500"/>
                    <a:pt x="13570" y="17280"/>
                    <a:pt x="10232" y="19305"/>
                  </a:cubicBezTo>
                  <a:cubicBezTo>
                    <a:pt x="6894" y="21330"/>
                    <a:pt x="4538" y="21600"/>
                    <a:pt x="2770" y="21195"/>
                  </a:cubicBezTo>
                  <a:cubicBezTo>
                    <a:pt x="1003" y="20790"/>
                    <a:pt x="-175" y="19710"/>
                    <a:pt x="21" y="18630"/>
                  </a:cubicBezTo>
                  <a:cubicBezTo>
                    <a:pt x="218" y="17550"/>
                    <a:pt x="1789" y="16470"/>
                    <a:pt x="3360" y="15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9290049" y="3633965"/>
              <a:ext cx="105772" cy="20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09" fill="norm" stroke="1" extrusionOk="0">
                  <a:moveTo>
                    <a:pt x="0" y="153"/>
                  </a:moveTo>
                  <a:cubicBezTo>
                    <a:pt x="2118" y="-63"/>
                    <a:pt x="4235" y="-279"/>
                    <a:pt x="7835" y="1233"/>
                  </a:cubicBezTo>
                  <a:cubicBezTo>
                    <a:pt x="11435" y="2745"/>
                    <a:pt x="16518" y="5985"/>
                    <a:pt x="19059" y="8901"/>
                  </a:cubicBezTo>
                  <a:cubicBezTo>
                    <a:pt x="21600" y="11817"/>
                    <a:pt x="21600" y="14409"/>
                    <a:pt x="20329" y="16353"/>
                  </a:cubicBezTo>
                  <a:cubicBezTo>
                    <a:pt x="19059" y="18297"/>
                    <a:pt x="16518" y="19593"/>
                    <a:pt x="14188" y="20349"/>
                  </a:cubicBezTo>
                  <a:cubicBezTo>
                    <a:pt x="11859" y="21105"/>
                    <a:pt x="9741" y="21321"/>
                    <a:pt x="8682" y="20889"/>
                  </a:cubicBezTo>
                  <a:cubicBezTo>
                    <a:pt x="7624" y="20457"/>
                    <a:pt x="7624" y="19377"/>
                    <a:pt x="8259" y="18405"/>
                  </a:cubicBezTo>
                  <a:cubicBezTo>
                    <a:pt x="8894" y="17433"/>
                    <a:pt x="10165" y="16569"/>
                    <a:pt x="11435" y="15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9412816" y="3652431"/>
              <a:ext cx="150285" cy="13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10648" y="3267"/>
                  </a:moveTo>
                  <a:cubicBezTo>
                    <a:pt x="9431" y="2285"/>
                    <a:pt x="8214" y="1303"/>
                    <a:pt x="6845" y="649"/>
                  </a:cubicBezTo>
                  <a:cubicBezTo>
                    <a:pt x="5476" y="-6"/>
                    <a:pt x="3955" y="-333"/>
                    <a:pt x="2890" y="485"/>
                  </a:cubicBezTo>
                  <a:cubicBezTo>
                    <a:pt x="1825" y="1303"/>
                    <a:pt x="1217" y="3267"/>
                    <a:pt x="761" y="6212"/>
                  </a:cubicBezTo>
                  <a:cubicBezTo>
                    <a:pt x="304" y="9158"/>
                    <a:pt x="0" y="13085"/>
                    <a:pt x="0" y="15867"/>
                  </a:cubicBezTo>
                  <a:cubicBezTo>
                    <a:pt x="0" y="18649"/>
                    <a:pt x="304" y="20285"/>
                    <a:pt x="3955" y="20776"/>
                  </a:cubicBezTo>
                  <a:cubicBezTo>
                    <a:pt x="7606" y="21267"/>
                    <a:pt x="14603" y="20612"/>
                    <a:pt x="21600" y="1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9575799" y="3569285"/>
              <a:ext cx="100228" cy="32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57" fill="norm" stroke="1" extrusionOk="0">
                  <a:moveTo>
                    <a:pt x="0" y="178"/>
                  </a:moveTo>
                  <a:cubicBezTo>
                    <a:pt x="2250" y="37"/>
                    <a:pt x="4500" y="-103"/>
                    <a:pt x="6525" y="107"/>
                  </a:cubicBezTo>
                  <a:cubicBezTo>
                    <a:pt x="8550" y="318"/>
                    <a:pt x="10350" y="879"/>
                    <a:pt x="12825" y="2913"/>
                  </a:cubicBezTo>
                  <a:cubicBezTo>
                    <a:pt x="15300" y="4946"/>
                    <a:pt x="18450" y="8453"/>
                    <a:pt x="20025" y="11328"/>
                  </a:cubicBezTo>
                  <a:cubicBezTo>
                    <a:pt x="21600" y="14203"/>
                    <a:pt x="21600" y="16448"/>
                    <a:pt x="20700" y="18061"/>
                  </a:cubicBezTo>
                  <a:cubicBezTo>
                    <a:pt x="19800" y="19674"/>
                    <a:pt x="18000" y="20655"/>
                    <a:pt x="15075" y="21076"/>
                  </a:cubicBezTo>
                  <a:cubicBezTo>
                    <a:pt x="12150" y="21497"/>
                    <a:pt x="8100" y="21357"/>
                    <a:pt x="4050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9778999" y="373706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9778999" y="3845012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10252619" y="3594928"/>
              <a:ext cx="180432" cy="71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67" fill="norm" stroke="1" extrusionOk="0">
                  <a:moveTo>
                    <a:pt x="1798" y="4852"/>
                  </a:moveTo>
                  <a:cubicBezTo>
                    <a:pt x="1798" y="7656"/>
                    <a:pt x="1798" y="10459"/>
                    <a:pt x="1798" y="12944"/>
                  </a:cubicBezTo>
                  <a:cubicBezTo>
                    <a:pt x="1798" y="15429"/>
                    <a:pt x="1798" y="17596"/>
                    <a:pt x="1798" y="18870"/>
                  </a:cubicBezTo>
                  <a:cubicBezTo>
                    <a:pt x="1798" y="20144"/>
                    <a:pt x="1798" y="20527"/>
                    <a:pt x="1923" y="20877"/>
                  </a:cubicBezTo>
                  <a:cubicBezTo>
                    <a:pt x="2047" y="21227"/>
                    <a:pt x="2295" y="21546"/>
                    <a:pt x="2419" y="21450"/>
                  </a:cubicBezTo>
                  <a:cubicBezTo>
                    <a:pt x="2543" y="21355"/>
                    <a:pt x="2543" y="20845"/>
                    <a:pt x="2419" y="19284"/>
                  </a:cubicBezTo>
                  <a:cubicBezTo>
                    <a:pt x="2295" y="17723"/>
                    <a:pt x="2047" y="15111"/>
                    <a:pt x="1923" y="12849"/>
                  </a:cubicBezTo>
                  <a:cubicBezTo>
                    <a:pt x="1798" y="10587"/>
                    <a:pt x="1798" y="8675"/>
                    <a:pt x="2667" y="6859"/>
                  </a:cubicBezTo>
                  <a:cubicBezTo>
                    <a:pt x="3536" y="5043"/>
                    <a:pt x="5274" y="3323"/>
                    <a:pt x="6888" y="2208"/>
                  </a:cubicBezTo>
                  <a:cubicBezTo>
                    <a:pt x="8502" y="1093"/>
                    <a:pt x="9992" y="583"/>
                    <a:pt x="11357" y="296"/>
                  </a:cubicBezTo>
                  <a:cubicBezTo>
                    <a:pt x="12723" y="10"/>
                    <a:pt x="13964" y="-54"/>
                    <a:pt x="15081" y="42"/>
                  </a:cubicBezTo>
                  <a:cubicBezTo>
                    <a:pt x="16198" y="137"/>
                    <a:pt x="17192" y="392"/>
                    <a:pt x="18433" y="1284"/>
                  </a:cubicBezTo>
                  <a:cubicBezTo>
                    <a:pt x="19674" y="2176"/>
                    <a:pt x="21164" y="3705"/>
                    <a:pt x="21164" y="4916"/>
                  </a:cubicBezTo>
                  <a:cubicBezTo>
                    <a:pt x="21164" y="6127"/>
                    <a:pt x="19674" y="7019"/>
                    <a:pt x="16819" y="7624"/>
                  </a:cubicBezTo>
                  <a:cubicBezTo>
                    <a:pt x="13964" y="8229"/>
                    <a:pt x="9743" y="8548"/>
                    <a:pt x="6516" y="8293"/>
                  </a:cubicBezTo>
                  <a:cubicBezTo>
                    <a:pt x="3288" y="8038"/>
                    <a:pt x="1054" y="7210"/>
                    <a:pt x="309" y="6636"/>
                  </a:cubicBezTo>
                  <a:cubicBezTo>
                    <a:pt x="-436" y="6063"/>
                    <a:pt x="309" y="5744"/>
                    <a:pt x="1054" y="5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10382249" y="3309895"/>
              <a:ext cx="228601" cy="19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3712"/>
                  </a:moveTo>
                  <a:cubicBezTo>
                    <a:pt x="400" y="2538"/>
                    <a:pt x="800" y="1364"/>
                    <a:pt x="1500" y="660"/>
                  </a:cubicBezTo>
                  <a:cubicBezTo>
                    <a:pt x="2200" y="-44"/>
                    <a:pt x="3200" y="-279"/>
                    <a:pt x="4400" y="425"/>
                  </a:cubicBezTo>
                  <a:cubicBezTo>
                    <a:pt x="5600" y="1130"/>
                    <a:pt x="7000" y="2773"/>
                    <a:pt x="7500" y="4769"/>
                  </a:cubicBezTo>
                  <a:cubicBezTo>
                    <a:pt x="8000" y="6764"/>
                    <a:pt x="7600" y="9112"/>
                    <a:pt x="6500" y="10991"/>
                  </a:cubicBezTo>
                  <a:cubicBezTo>
                    <a:pt x="5400" y="12869"/>
                    <a:pt x="3600" y="14278"/>
                    <a:pt x="2300" y="14630"/>
                  </a:cubicBezTo>
                  <a:cubicBezTo>
                    <a:pt x="1000" y="14982"/>
                    <a:pt x="200" y="14278"/>
                    <a:pt x="100" y="13338"/>
                  </a:cubicBezTo>
                  <a:cubicBezTo>
                    <a:pt x="0" y="12399"/>
                    <a:pt x="600" y="11225"/>
                    <a:pt x="2700" y="9230"/>
                  </a:cubicBezTo>
                  <a:cubicBezTo>
                    <a:pt x="4800" y="7234"/>
                    <a:pt x="8400" y="4417"/>
                    <a:pt x="10600" y="2656"/>
                  </a:cubicBezTo>
                  <a:cubicBezTo>
                    <a:pt x="12800" y="895"/>
                    <a:pt x="13600" y="191"/>
                    <a:pt x="13500" y="191"/>
                  </a:cubicBezTo>
                  <a:cubicBezTo>
                    <a:pt x="13400" y="191"/>
                    <a:pt x="12400" y="895"/>
                    <a:pt x="11500" y="2891"/>
                  </a:cubicBezTo>
                  <a:cubicBezTo>
                    <a:pt x="10600" y="4886"/>
                    <a:pt x="9800" y="8173"/>
                    <a:pt x="9500" y="10404"/>
                  </a:cubicBezTo>
                  <a:cubicBezTo>
                    <a:pt x="9200" y="12634"/>
                    <a:pt x="9400" y="13808"/>
                    <a:pt x="11500" y="15451"/>
                  </a:cubicBezTo>
                  <a:cubicBezTo>
                    <a:pt x="13600" y="17095"/>
                    <a:pt x="17600" y="19208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10650836" y="3614837"/>
              <a:ext cx="118765" cy="25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232" fill="norm" stroke="1" extrusionOk="0">
                  <a:moveTo>
                    <a:pt x="21262" y="3850"/>
                  </a:moveTo>
                  <a:cubicBezTo>
                    <a:pt x="21262" y="2611"/>
                    <a:pt x="21262" y="1371"/>
                    <a:pt x="20315" y="663"/>
                  </a:cubicBezTo>
                  <a:cubicBezTo>
                    <a:pt x="19367" y="-45"/>
                    <a:pt x="17473" y="-222"/>
                    <a:pt x="15009" y="309"/>
                  </a:cubicBezTo>
                  <a:cubicBezTo>
                    <a:pt x="12546" y="840"/>
                    <a:pt x="9515" y="2080"/>
                    <a:pt x="6483" y="4912"/>
                  </a:cubicBezTo>
                  <a:cubicBezTo>
                    <a:pt x="3451" y="7745"/>
                    <a:pt x="420" y="12171"/>
                    <a:pt x="41" y="15181"/>
                  </a:cubicBezTo>
                  <a:cubicBezTo>
                    <a:pt x="-338" y="18191"/>
                    <a:pt x="1936" y="19785"/>
                    <a:pt x="5157" y="20581"/>
                  </a:cubicBezTo>
                  <a:cubicBezTo>
                    <a:pt x="8378" y="21378"/>
                    <a:pt x="12546" y="21378"/>
                    <a:pt x="15388" y="20935"/>
                  </a:cubicBezTo>
                  <a:cubicBezTo>
                    <a:pt x="18230" y="20493"/>
                    <a:pt x="19746" y="19608"/>
                    <a:pt x="21262" y="18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10855506" y="3679912"/>
              <a:ext cx="1569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71"/>
                    <a:pt x="-1582" y="9741"/>
                    <a:pt x="1118" y="13341"/>
                  </a:cubicBezTo>
                  <a:cubicBezTo>
                    <a:pt x="3818" y="16941"/>
                    <a:pt x="11918" y="19271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10947399" y="3806912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11083636" y="3700786"/>
              <a:ext cx="140599" cy="46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341" fill="norm" stroke="1" extrusionOk="0">
                  <a:moveTo>
                    <a:pt x="11002" y="3967"/>
                  </a:moveTo>
                  <a:cubicBezTo>
                    <a:pt x="9096" y="6667"/>
                    <a:pt x="7190" y="9367"/>
                    <a:pt x="5919" y="12163"/>
                  </a:cubicBezTo>
                  <a:cubicBezTo>
                    <a:pt x="4649" y="14960"/>
                    <a:pt x="4013" y="17853"/>
                    <a:pt x="3219" y="19492"/>
                  </a:cubicBezTo>
                  <a:cubicBezTo>
                    <a:pt x="2425" y="21131"/>
                    <a:pt x="1472" y="21517"/>
                    <a:pt x="996" y="21276"/>
                  </a:cubicBezTo>
                  <a:cubicBezTo>
                    <a:pt x="519" y="21035"/>
                    <a:pt x="519" y="20167"/>
                    <a:pt x="360" y="17805"/>
                  </a:cubicBezTo>
                  <a:cubicBezTo>
                    <a:pt x="202" y="15442"/>
                    <a:pt x="-116" y="11585"/>
                    <a:pt x="43" y="8644"/>
                  </a:cubicBezTo>
                  <a:cubicBezTo>
                    <a:pt x="202" y="5703"/>
                    <a:pt x="837" y="3678"/>
                    <a:pt x="2425" y="2376"/>
                  </a:cubicBezTo>
                  <a:cubicBezTo>
                    <a:pt x="4013" y="1074"/>
                    <a:pt x="6555" y="496"/>
                    <a:pt x="8619" y="206"/>
                  </a:cubicBezTo>
                  <a:cubicBezTo>
                    <a:pt x="10684" y="-83"/>
                    <a:pt x="12272" y="-83"/>
                    <a:pt x="14337" y="303"/>
                  </a:cubicBezTo>
                  <a:cubicBezTo>
                    <a:pt x="16402" y="688"/>
                    <a:pt x="18943" y="1460"/>
                    <a:pt x="20213" y="2472"/>
                  </a:cubicBezTo>
                  <a:cubicBezTo>
                    <a:pt x="21484" y="3485"/>
                    <a:pt x="21484" y="4738"/>
                    <a:pt x="19578" y="5944"/>
                  </a:cubicBezTo>
                  <a:cubicBezTo>
                    <a:pt x="17672" y="7149"/>
                    <a:pt x="13860" y="8306"/>
                    <a:pt x="11160" y="8837"/>
                  </a:cubicBezTo>
                  <a:cubicBezTo>
                    <a:pt x="8460" y="9367"/>
                    <a:pt x="6872" y="9271"/>
                    <a:pt x="5284" y="9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11207749" y="3645900"/>
              <a:ext cx="127001" cy="28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9720" y="165"/>
                  </a:moveTo>
                  <a:cubicBezTo>
                    <a:pt x="11880" y="10"/>
                    <a:pt x="14040" y="-144"/>
                    <a:pt x="15660" y="242"/>
                  </a:cubicBezTo>
                  <a:cubicBezTo>
                    <a:pt x="17280" y="627"/>
                    <a:pt x="18360" y="1553"/>
                    <a:pt x="19440" y="3790"/>
                  </a:cubicBezTo>
                  <a:cubicBezTo>
                    <a:pt x="20520" y="6027"/>
                    <a:pt x="21600" y="9576"/>
                    <a:pt x="21600" y="12430"/>
                  </a:cubicBezTo>
                  <a:cubicBezTo>
                    <a:pt x="21600" y="15285"/>
                    <a:pt x="20520" y="17445"/>
                    <a:pt x="18720" y="18987"/>
                  </a:cubicBezTo>
                  <a:cubicBezTo>
                    <a:pt x="16920" y="20530"/>
                    <a:pt x="14400" y="21456"/>
                    <a:pt x="11160" y="20993"/>
                  </a:cubicBezTo>
                  <a:cubicBezTo>
                    <a:pt x="7920" y="20530"/>
                    <a:pt x="3960" y="18679"/>
                    <a:pt x="0" y="16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11328399" y="3419562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1398249" y="3514812"/>
              <a:ext cx="107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6457"/>
                    <a:pt x="2541" y="11314"/>
                    <a:pt x="6141" y="7714"/>
                  </a:cubicBezTo>
                  <a:cubicBezTo>
                    <a:pt x="9741" y="4114"/>
                    <a:pt x="1567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1536753" y="3419562"/>
              <a:ext cx="20439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2108" y="0"/>
                  </a:moveTo>
                  <a:cubicBezTo>
                    <a:pt x="3211" y="240"/>
                    <a:pt x="4313" y="480"/>
                    <a:pt x="5525" y="2520"/>
                  </a:cubicBezTo>
                  <a:cubicBezTo>
                    <a:pt x="6737" y="4560"/>
                    <a:pt x="8060" y="8400"/>
                    <a:pt x="7729" y="11760"/>
                  </a:cubicBezTo>
                  <a:cubicBezTo>
                    <a:pt x="7398" y="15120"/>
                    <a:pt x="5415" y="18000"/>
                    <a:pt x="3872" y="19560"/>
                  </a:cubicBezTo>
                  <a:cubicBezTo>
                    <a:pt x="2329" y="21120"/>
                    <a:pt x="1227" y="21360"/>
                    <a:pt x="566" y="20760"/>
                  </a:cubicBezTo>
                  <a:cubicBezTo>
                    <a:pt x="-96" y="20160"/>
                    <a:pt x="-316" y="18720"/>
                    <a:pt x="676" y="16080"/>
                  </a:cubicBezTo>
                  <a:cubicBezTo>
                    <a:pt x="1668" y="13440"/>
                    <a:pt x="3872" y="9600"/>
                    <a:pt x="5745" y="6960"/>
                  </a:cubicBezTo>
                  <a:cubicBezTo>
                    <a:pt x="7619" y="4320"/>
                    <a:pt x="9162" y="2880"/>
                    <a:pt x="10484" y="1800"/>
                  </a:cubicBezTo>
                  <a:cubicBezTo>
                    <a:pt x="11806" y="720"/>
                    <a:pt x="12908" y="0"/>
                    <a:pt x="13460" y="240"/>
                  </a:cubicBezTo>
                  <a:cubicBezTo>
                    <a:pt x="14011" y="480"/>
                    <a:pt x="14011" y="1680"/>
                    <a:pt x="13129" y="4200"/>
                  </a:cubicBezTo>
                  <a:cubicBezTo>
                    <a:pt x="12247" y="6720"/>
                    <a:pt x="10484" y="10560"/>
                    <a:pt x="9602" y="13320"/>
                  </a:cubicBezTo>
                  <a:cubicBezTo>
                    <a:pt x="8721" y="16080"/>
                    <a:pt x="8721" y="17760"/>
                    <a:pt x="10815" y="18960"/>
                  </a:cubicBezTo>
                  <a:cubicBezTo>
                    <a:pt x="12908" y="20160"/>
                    <a:pt x="17096" y="20880"/>
                    <a:pt x="21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3073400" y="6253779"/>
              <a:ext cx="2222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0800"/>
                    <a:pt x="12343" y="0"/>
                    <a:pt x="15943" y="0"/>
                  </a:cubicBezTo>
                  <a:cubicBezTo>
                    <a:pt x="19543" y="0"/>
                    <a:pt x="205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3098800" y="6391362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3897687" y="6092912"/>
              <a:ext cx="115514" cy="28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26" fill="norm" stroke="1" extrusionOk="0">
                  <a:moveTo>
                    <a:pt x="21432" y="0"/>
                  </a:moveTo>
                  <a:cubicBezTo>
                    <a:pt x="19468" y="2382"/>
                    <a:pt x="17505" y="4765"/>
                    <a:pt x="14167" y="8021"/>
                  </a:cubicBezTo>
                  <a:cubicBezTo>
                    <a:pt x="10828" y="11276"/>
                    <a:pt x="6116" y="15406"/>
                    <a:pt x="3367" y="17947"/>
                  </a:cubicBezTo>
                  <a:cubicBezTo>
                    <a:pt x="617" y="20488"/>
                    <a:pt x="-168" y="21441"/>
                    <a:pt x="28" y="21521"/>
                  </a:cubicBezTo>
                  <a:cubicBezTo>
                    <a:pt x="225" y="21600"/>
                    <a:pt x="1403" y="20806"/>
                    <a:pt x="2581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4107887" y="6058717"/>
              <a:ext cx="22164" cy="2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7" h="21467" fill="norm" stroke="1" extrusionOk="0">
                  <a:moveTo>
                    <a:pt x="479" y="1128"/>
                  </a:moveTo>
                  <a:cubicBezTo>
                    <a:pt x="7679" y="498"/>
                    <a:pt x="14879" y="-133"/>
                    <a:pt x="17579" y="25"/>
                  </a:cubicBezTo>
                  <a:cubicBezTo>
                    <a:pt x="20279" y="182"/>
                    <a:pt x="18479" y="1128"/>
                    <a:pt x="13979" y="3651"/>
                  </a:cubicBezTo>
                  <a:cubicBezTo>
                    <a:pt x="9479" y="6174"/>
                    <a:pt x="2279" y="10273"/>
                    <a:pt x="479" y="13505"/>
                  </a:cubicBezTo>
                  <a:cubicBezTo>
                    <a:pt x="-1321" y="16737"/>
                    <a:pt x="2279" y="19102"/>
                    <a:pt x="5879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3809999" y="6022499"/>
              <a:ext cx="539751" cy="12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508" y="21340"/>
                  </a:moveTo>
                  <a:cubicBezTo>
                    <a:pt x="254" y="19924"/>
                    <a:pt x="0" y="18507"/>
                    <a:pt x="0" y="17091"/>
                  </a:cubicBezTo>
                  <a:cubicBezTo>
                    <a:pt x="0" y="15674"/>
                    <a:pt x="254" y="14258"/>
                    <a:pt x="1567" y="11956"/>
                  </a:cubicBezTo>
                  <a:cubicBezTo>
                    <a:pt x="2880" y="9655"/>
                    <a:pt x="5252" y="6468"/>
                    <a:pt x="7835" y="4166"/>
                  </a:cubicBezTo>
                  <a:cubicBezTo>
                    <a:pt x="10419" y="1865"/>
                    <a:pt x="13214" y="448"/>
                    <a:pt x="15544" y="94"/>
                  </a:cubicBezTo>
                  <a:cubicBezTo>
                    <a:pt x="17873" y="-260"/>
                    <a:pt x="19736" y="448"/>
                    <a:pt x="21600" y="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3765549" y="6537412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3765549" y="6426197"/>
              <a:ext cx="508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3879849" y="6543762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886199" y="6613612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4089399" y="6537412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3898337" y="5803212"/>
              <a:ext cx="146614" cy="14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0981" fill="norm" stroke="1" extrusionOk="0">
                  <a:moveTo>
                    <a:pt x="83" y="10759"/>
                  </a:moveTo>
                  <a:cubicBezTo>
                    <a:pt x="83" y="9216"/>
                    <a:pt x="83" y="7673"/>
                    <a:pt x="545" y="7519"/>
                  </a:cubicBezTo>
                  <a:cubicBezTo>
                    <a:pt x="1008" y="7364"/>
                    <a:pt x="1934" y="8599"/>
                    <a:pt x="2397" y="10604"/>
                  </a:cubicBezTo>
                  <a:cubicBezTo>
                    <a:pt x="2860" y="12610"/>
                    <a:pt x="2860" y="15387"/>
                    <a:pt x="2551" y="17547"/>
                  </a:cubicBezTo>
                  <a:cubicBezTo>
                    <a:pt x="2243" y="19707"/>
                    <a:pt x="1625" y="21250"/>
                    <a:pt x="1008" y="20941"/>
                  </a:cubicBezTo>
                  <a:cubicBezTo>
                    <a:pt x="391" y="20633"/>
                    <a:pt x="-226" y="18473"/>
                    <a:pt x="83" y="14924"/>
                  </a:cubicBezTo>
                  <a:cubicBezTo>
                    <a:pt x="391" y="11376"/>
                    <a:pt x="1625" y="6439"/>
                    <a:pt x="2860" y="3507"/>
                  </a:cubicBezTo>
                  <a:cubicBezTo>
                    <a:pt x="4094" y="576"/>
                    <a:pt x="5328" y="-350"/>
                    <a:pt x="7797" y="113"/>
                  </a:cubicBezTo>
                  <a:cubicBezTo>
                    <a:pt x="10265" y="576"/>
                    <a:pt x="13968" y="2427"/>
                    <a:pt x="16437" y="5821"/>
                  </a:cubicBezTo>
                  <a:cubicBezTo>
                    <a:pt x="18905" y="9216"/>
                    <a:pt x="20140" y="14153"/>
                    <a:pt x="21374" y="19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500930" y="6210216"/>
              <a:ext cx="177695" cy="53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308" fill="norm" stroke="1" extrusionOk="0">
                  <a:moveTo>
                    <a:pt x="3912" y="6512"/>
                  </a:moveTo>
                  <a:cubicBezTo>
                    <a:pt x="4163" y="9659"/>
                    <a:pt x="4414" y="12805"/>
                    <a:pt x="4414" y="14888"/>
                  </a:cubicBezTo>
                  <a:cubicBezTo>
                    <a:pt x="4414" y="16972"/>
                    <a:pt x="4163" y="17992"/>
                    <a:pt x="3912" y="19013"/>
                  </a:cubicBezTo>
                  <a:cubicBezTo>
                    <a:pt x="3661" y="20033"/>
                    <a:pt x="3409" y="21054"/>
                    <a:pt x="3033" y="21266"/>
                  </a:cubicBezTo>
                  <a:cubicBezTo>
                    <a:pt x="2656" y="21479"/>
                    <a:pt x="2154" y="20884"/>
                    <a:pt x="1526" y="19013"/>
                  </a:cubicBezTo>
                  <a:cubicBezTo>
                    <a:pt x="898" y="17142"/>
                    <a:pt x="144" y="13996"/>
                    <a:pt x="19" y="11019"/>
                  </a:cubicBezTo>
                  <a:cubicBezTo>
                    <a:pt x="-107" y="8043"/>
                    <a:pt x="395" y="5236"/>
                    <a:pt x="1275" y="3408"/>
                  </a:cubicBezTo>
                  <a:cubicBezTo>
                    <a:pt x="2154" y="1580"/>
                    <a:pt x="3409" y="729"/>
                    <a:pt x="5042" y="304"/>
                  </a:cubicBezTo>
                  <a:cubicBezTo>
                    <a:pt x="6675" y="-121"/>
                    <a:pt x="8684" y="-121"/>
                    <a:pt x="11070" y="432"/>
                  </a:cubicBezTo>
                  <a:cubicBezTo>
                    <a:pt x="13456" y="985"/>
                    <a:pt x="16219" y="2090"/>
                    <a:pt x="17977" y="3110"/>
                  </a:cubicBezTo>
                  <a:cubicBezTo>
                    <a:pt x="19735" y="4131"/>
                    <a:pt x="20489" y="5066"/>
                    <a:pt x="20865" y="5747"/>
                  </a:cubicBezTo>
                  <a:cubicBezTo>
                    <a:pt x="21242" y="6427"/>
                    <a:pt x="21242" y="6852"/>
                    <a:pt x="19986" y="7405"/>
                  </a:cubicBezTo>
                  <a:cubicBezTo>
                    <a:pt x="18730" y="7958"/>
                    <a:pt x="16219" y="8638"/>
                    <a:pt x="13456" y="9021"/>
                  </a:cubicBezTo>
                  <a:cubicBezTo>
                    <a:pt x="10693" y="9403"/>
                    <a:pt x="7679" y="9488"/>
                    <a:pt x="5168" y="9531"/>
                  </a:cubicBezTo>
                  <a:cubicBezTo>
                    <a:pt x="2656" y="9573"/>
                    <a:pt x="647" y="9573"/>
                    <a:pt x="144" y="9361"/>
                  </a:cubicBezTo>
                  <a:cubicBezTo>
                    <a:pt x="-358" y="9148"/>
                    <a:pt x="647" y="8723"/>
                    <a:pt x="1651" y="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654549" y="5900601"/>
              <a:ext cx="165101" cy="19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923"/>
                  </a:moveTo>
                  <a:cubicBezTo>
                    <a:pt x="0" y="1786"/>
                    <a:pt x="0" y="649"/>
                    <a:pt x="692" y="195"/>
                  </a:cubicBezTo>
                  <a:cubicBezTo>
                    <a:pt x="1385" y="-260"/>
                    <a:pt x="2769" y="-33"/>
                    <a:pt x="4985" y="2127"/>
                  </a:cubicBezTo>
                  <a:cubicBezTo>
                    <a:pt x="7200" y="4287"/>
                    <a:pt x="10246" y="8380"/>
                    <a:pt x="13154" y="11904"/>
                  </a:cubicBezTo>
                  <a:cubicBezTo>
                    <a:pt x="16062" y="15428"/>
                    <a:pt x="18831" y="18384"/>
                    <a:pt x="2160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4706055" y="5902412"/>
              <a:ext cx="13264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6088" y="1964"/>
                    <a:pt x="11025" y="3927"/>
                    <a:pt x="7312" y="6218"/>
                  </a:cubicBezTo>
                  <a:cubicBezTo>
                    <a:pt x="3600" y="8509"/>
                    <a:pt x="1237" y="11127"/>
                    <a:pt x="394" y="13745"/>
                  </a:cubicBezTo>
                  <a:cubicBezTo>
                    <a:pt x="-450" y="16364"/>
                    <a:pt x="225" y="18982"/>
                    <a:pt x="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4876799" y="6086562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4857749" y="5991312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031443" y="6136799"/>
              <a:ext cx="131108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86" fill="norm" stroke="1" extrusionOk="0">
                  <a:moveTo>
                    <a:pt x="21237" y="508"/>
                  </a:moveTo>
                  <a:cubicBezTo>
                    <a:pt x="18494" y="197"/>
                    <a:pt x="15751" y="-114"/>
                    <a:pt x="13694" y="41"/>
                  </a:cubicBezTo>
                  <a:cubicBezTo>
                    <a:pt x="11637" y="197"/>
                    <a:pt x="10266" y="818"/>
                    <a:pt x="8037" y="2839"/>
                  </a:cubicBezTo>
                  <a:cubicBezTo>
                    <a:pt x="5808" y="4859"/>
                    <a:pt x="2723" y="8277"/>
                    <a:pt x="1180" y="10919"/>
                  </a:cubicBezTo>
                  <a:cubicBezTo>
                    <a:pt x="-363" y="13561"/>
                    <a:pt x="-363" y="15426"/>
                    <a:pt x="1008" y="17057"/>
                  </a:cubicBezTo>
                  <a:cubicBezTo>
                    <a:pt x="2380" y="18689"/>
                    <a:pt x="5123" y="20087"/>
                    <a:pt x="7351" y="20787"/>
                  </a:cubicBezTo>
                  <a:cubicBezTo>
                    <a:pt x="9580" y="21486"/>
                    <a:pt x="11294" y="21486"/>
                    <a:pt x="1300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232399" y="6200862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314949" y="6290125"/>
              <a:ext cx="1460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35" y="11918"/>
                    <a:pt x="11270" y="3818"/>
                    <a:pt x="14870" y="1118"/>
                  </a:cubicBezTo>
                  <a:cubicBezTo>
                    <a:pt x="18470" y="-1582"/>
                    <a:pt x="2003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5521036" y="6177051"/>
              <a:ext cx="121469" cy="41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519" fill="norm" stroke="1" extrusionOk="0">
                  <a:moveTo>
                    <a:pt x="4992" y="5455"/>
                  </a:moveTo>
                  <a:cubicBezTo>
                    <a:pt x="3894" y="8711"/>
                    <a:pt x="2796" y="11967"/>
                    <a:pt x="2064" y="14464"/>
                  </a:cubicBezTo>
                  <a:cubicBezTo>
                    <a:pt x="1331" y="16960"/>
                    <a:pt x="965" y="18697"/>
                    <a:pt x="782" y="19837"/>
                  </a:cubicBezTo>
                  <a:cubicBezTo>
                    <a:pt x="599" y="20976"/>
                    <a:pt x="599" y="21519"/>
                    <a:pt x="599" y="21519"/>
                  </a:cubicBezTo>
                  <a:cubicBezTo>
                    <a:pt x="599" y="21519"/>
                    <a:pt x="599" y="20976"/>
                    <a:pt x="416" y="18914"/>
                  </a:cubicBezTo>
                  <a:cubicBezTo>
                    <a:pt x="233" y="16852"/>
                    <a:pt x="-133" y="13270"/>
                    <a:pt x="50" y="10068"/>
                  </a:cubicBezTo>
                  <a:cubicBezTo>
                    <a:pt x="233" y="6866"/>
                    <a:pt x="965" y="4044"/>
                    <a:pt x="1881" y="2415"/>
                  </a:cubicBezTo>
                  <a:cubicBezTo>
                    <a:pt x="2796" y="787"/>
                    <a:pt x="3894" y="353"/>
                    <a:pt x="5359" y="136"/>
                  </a:cubicBezTo>
                  <a:cubicBezTo>
                    <a:pt x="6823" y="-81"/>
                    <a:pt x="8653" y="-81"/>
                    <a:pt x="11399" y="462"/>
                  </a:cubicBezTo>
                  <a:cubicBezTo>
                    <a:pt x="14145" y="1004"/>
                    <a:pt x="17806" y="2090"/>
                    <a:pt x="19636" y="3230"/>
                  </a:cubicBezTo>
                  <a:cubicBezTo>
                    <a:pt x="21467" y="4369"/>
                    <a:pt x="21467" y="5563"/>
                    <a:pt x="19636" y="6540"/>
                  </a:cubicBezTo>
                  <a:cubicBezTo>
                    <a:pt x="17806" y="7517"/>
                    <a:pt x="14145" y="8277"/>
                    <a:pt x="11399" y="8711"/>
                  </a:cubicBezTo>
                  <a:cubicBezTo>
                    <a:pt x="8653" y="9145"/>
                    <a:pt x="6823" y="9254"/>
                    <a:pt x="5542" y="9145"/>
                  </a:cubicBezTo>
                  <a:cubicBezTo>
                    <a:pt x="4260" y="9037"/>
                    <a:pt x="3528" y="8711"/>
                    <a:pt x="2796" y="8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5657849" y="6118312"/>
              <a:ext cx="129118" cy="26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9561" y="0"/>
                  </a:moveTo>
                  <a:cubicBezTo>
                    <a:pt x="12393" y="2265"/>
                    <a:pt x="15226" y="4529"/>
                    <a:pt x="17528" y="7142"/>
                  </a:cubicBezTo>
                  <a:cubicBezTo>
                    <a:pt x="19830" y="9755"/>
                    <a:pt x="21600" y="12716"/>
                    <a:pt x="21600" y="15068"/>
                  </a:cubicBezTo>
                  <a:cubicBezTo>
                    <a:pt x="21600" y="17419"/>
                    <a:pt x="19830" y="19161"/>
                    <a:pt x="16820" y="20206"/>
                  </a:cubicBezTo>
                  <a:cubicBezTo>
                    <a:pt x="13810" y="21252"/>
                    <a:pt x="9561" y="21600"/>
                    <a:pt x="6551" y="21426"/>
                  </a:cubicBezTo>
                  <a:cubicBezTo>
                    <a:pt x="3541" y="21252"/>
                    <a:pt x="1770" y="20555"/>
                    <a:pt x="0" y="1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5746749" y="5889712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228"/>
                    <a:pt x="10800" y="6455"/>
                    <a:pt x="14400" y="10055"/>
                  </a:cubicBezTo>
                  <a:cubicBezTo>
                    <a:pt x="18000" y="13655"/>
                    <a:pt x="19800" y="176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5822949" y="5959562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3" y="15429"/>
                    <a:pt x="5486" y="9257"/>
                    <a:pt x="9086" y="5657"/>
                  </a:cubicBezTo>
                  <a:cubicBezTo>
                    <a:pt x="12686" y="2057"/>
                    <a:pt x="1714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5975349" y="5864312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5600"/>
                    <a:pt x="9771" y="11200"/>
                    <a:pt x="12729" y="14533"/>
                  </a:cubicBezTo>
                  <a:cubicBezTo>
                    <a:pt x="15686" y="17867"/>
                    <a:pt x="16714" y="18933"/>
                    <a:pt x="17871" y="19733"/>
                  </a:cubicBezTo>
                  <a:cubicBezTo>
                    <a:pt x="19029" y="20533"/>
                    <a:pt x="20314" y="21067"/>
                    <a:pt x="20957" y="21333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6000749" y="5851612"/>
              <a:ext cx="1206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3771"/>
                    <a:pt x="14779" y="7543"/>
                    <a:pt x="11179" y="11143"/>
                  </a:cubicBezTo>
                  <a:cubicBezTo>
                    <a:pt x="7579" y="14743"/>
                    <a:pt x="3789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6184899" y="6035762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6184899" y="594686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6553199" y="6404062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6800"/>
                    <a:pt x="9290" y="12000"/>
                    <a:pt x="12890" y="8400"/>
                  </a:cubicBezTo>
                  <a:cubicBezTo>
                    <a:pt x="16490" y="4800"/>
                    <a:pt x="1904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6565899" y="6518362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7192271" y="6198051"/>
              <a:ext cx="203783" cy="58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21375" fill="norm" stroke="1" extrusionOk="0">
                  <a:moveTo>
                    <a:pt x="4675" y="9360"/>
                  </a:moveTo>
                  <a:cubicBezTo>
                    <a:pt x="4252" y="11442"/>
                    <a:pt x="3828" y="13525"/>
                    <a:pt x="3617" y="15415"/>
                  </a:cubicBezTo>
                  <a:cubicBezTo>
                    <a:pt x="3405" y="17305"/>
                    <a:pt x="3405" y="19002"/>
                    <a:pt x="3299" y="20044"/>
                  </a:cubicBezTo>
                  <a:cubicBezTo>
                    <a:pt x="3193" y="21085"/>
                    <a:pt x="2981" y="21471"/>
                    <a:pt x="2875" y="21355"/>
                  </a:cubicBezTo>
                  <a:cubicBezTo>
                    <a:pt x="2769" y="21240"/>
                    <a:pt x="2769" y="20622"/>
                    <a:pt x="2769" y="18771"/>
                  </a:cubicBezTo>
                  <a:cubicBezTo>
                    <a:pt x="2769" y="16920"/>
                    <a:pt x="2769" y="13834"/>
                    <a:pt x="3193" y="10941"/>
                  </a:cubicBezTo>
                  <a:cubicBezTo>
                    <a:pt x="3617" y="8048"/>
                    <a:pt x="4464" y="5348"/>
                    <a:pt x="5628" y="3535"/>
                  </a:cubicBezTo>
                  <a:cubicBezTo>
                    <a:pt x="6793" y="1722"/>
                    <a:pt x="8275" y="797"/>
                    <a:pt x="9546" y="334"/>
                  </a:cubicBezTo>
                  <a:cubicBezTo>
                    <a:pt x="10817" y="-129"/>
                    <a:pt x="11875" y="-129"/>
                    <a:pt x="13569" y="450"/>
                  </a:cubicBezTo>
                  <a:cubicBezTo>
                    <a:pt x="15264" y="1028"/>
                    <a:pt x="17593" y="2185"/>
                    <a:pt x="19075" y="3227"/>
                  </a:cubicBezTo>
                  <a:cubicBezTo>
                    <a:pt x="20558" y="4268"/>
                    <a:pt x="21193" y="5194"/>
                    <a:pt x="18758" y="6197"/>
                  </a:cubicBezTo>
                  <a:cubicBezTo>
                    <a:pt x="16322" y="7200"/>
                    <a:pt x="10817" y="8280"/>
                    <a:pt x="7005" y="8820"/>
                  </a:cubicBezTo>
                  <a:cubicBezTo>
                    <a:pt x="3193" y="9360"/>
                    <a:pt x="1075" y="9360"/>
                    <a:pt x="334" y="9205"/>
                  </a:cubicBezTo>
                  <a:cubicBezTo>
                    <a:pt x="-407" y="9051"/>
                    <a:pt x="228" y="8742"/>
                    <a:pt x="864" y="8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7324637" y="5763658"/>
              <a:ext cx="225513" cy="24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28" fill="norm" stroke="1" extrusionOk="0">
                  <a:moveTo>
                    <a:pt x="17268" y="1553"/>
                  </a:moveTo>
                  <a:cubicBezTo>
                    <a:pt x="18277" y="827"/>
                    <a:pt x="19286" y="101"/>
                    <a:pt x="19387" y="10"/>
                  </a:cubicBezTo>
                  <a:cubicBezTo>
                    <a:pt x="19488" y="-81"/>
                    <a:pt x="18681" y="464"/>
                    <a:pt x="15956" y="1825"/>
                  </a:cubicBezTo>
                  <a:cubicBezTo>
                    <a:pt x="13230" y="3186"/>
                    <a:pt x="8587" y="5364"/>
                    <a:pt x="5862" y="6726"/>
                  </a:cubicBezTo>
                  <a:cubicBezTo>
                    <a:pt x="3137" y="8087"/>
                    <a:pt x="2329" y="8632"/>
                    <a:pt x="1926" y="9358"/>
                  </a:cubicBezTo>
                  <a:cubicBezTo>
                    <a:pt x="1522" y="10084"/>
                    <a:pt x="1522" y="10991"/>
                    <a:pt x="2027" y="11445"/>
                  </a:cubicBezTo>
                  <a:cubicBezTo>
                    <a:pt x="2531" y="11899"/>
                    <a:pt x="3541" y="11899"/>
                    <a:pt x="4550" y="11899"/>
                  </a:cubicBezTo>
                  <a:cubicBezTo>
                    <a:pt x="5559" y="11899"/>
                    <a:pt x="6569" y="11899"/>
                    <a:pt x="8083" y="12080"/>
                  </a:cubicBezTo>
                  <a:cubicBezTo>
                    <a:pt x="9597" y="12262"/>
                    <a:pt x="11615" y="12625"/>
                    <a:pt x="12221" y="13079"/>
                  </a:cubicBezTo>
                  <a:cubicBezTo>
                    <a:pt x="12827" y="13532"/>
                    <a:pt x="12019" y="14077"/>
                    <a:pt x="10000" y="15075"/>
                  </a:cubicBezTo>
                  <a:cubicBezTo>
                    <a:pt x="7982" y="16074"/>
                    <a:pt x="4752" y="17526"/>
                    <a:pt x="2733" y="18615"/>
                  </a:cubicBezTo>
                  <a:cubicBezTo>
                    <a:pt x="714" y="19704"/>
                    <a:pt x="-93" y="20430"/>
                    <a:pt x="8" y="20884"/>
                  </a:cubicBezTo>
                  <a:cubicBezTo>
                    <a:pt x="109" y="21337"/>
                    <a:pt x="1118" y="21519"/>
                    <a:pt x="4247" y="21065"/>
                  </a:cubicBezTo>
                  <a:cubicBezTo>
                    <a:pt x="7376" y="20611"/>
                    <a:pt x="12625" y="19522"/>
                    <a:pt x="15855" y="18796"/>
                  </a:cubicBezTo>
                  <a:cubicBezTo>
                    <a:pt x="19085" y="18070"/>
                    <a:pt x="20296" y="17707"/>
                    <a:pt x="21507" y="1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7607299" y="5788112"/>
              <a:ext cx="158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77"/>
                    <a:pt x="8640" y="9755"/>
                    <a:pt x="11808" y="13239"/>
                  </a:cubicBezTo>
                  <a:cubicBezTo>
                    <a:pt x="14976" y="16723"/>
                    <a:pt x="16992" y="18813"/>
                    <a:pt x="18432" y="19974"/>
                  </a:cubicBezTo>
                  <a:cubicBezTo>
                    <a:pt x="19872" y="21135"/>
                    <a:pt x="20736" y="213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7613649" y="5813512"/>
              <a:ext cx="158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4659"/>
                    <a:pt x="11232" y="9318"/>
                    <a:pt x="7632" y="12600"/>
                  </a:cubicBezTo>
                  <a:cubicBezTo>
                    <a:pt x="4032" y="15882"/>
                    <a:pt x="2016" y="17788"/>
                    <a:pt x="1008" y="19059"/>
                  </a:cubicBezTo>
                  <a:cubicBezTo>
                    <a:pt x="0" y="20329"/>
                    <a:pt x="0" y="209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7785099" y="5984962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7829549" y="5883362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7647047" y="6226262"/>
              <a:ext cx="119003" cy="25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53" fill="norm" stroke="1" extrusionOk="0">
                  <a:moveTo>
                    <a:pt x="21305" y="1080"/>
                  </a:moveTo>
                  <a:cubicBezTo>
                    <a:pt x="19789" y="540"/>
                    <a:pt x="18273" y="0"/>
                    <a:pt x="16758" y="0"/>
                  </a:cubicBezTo>
                  <a:cubicBezTo>
                    <a:pt x="15242" y="0"/>
                    <a:pt x="13726" y="540"/>
                    <a:pt x="10884" y="2700"/>
                  </a:cubicBezTo>
                  <a:cubicBezTo>
                    <a:pt x="8042" y="4860"/>
                    <a:pt x="3873" y="8640"/>
                    <a:pt x="1789" y="11880"/>
                  </a:cubicBezTo>
                  <a:cubicBezTo>
                    <a:pt x="-295" y="15120"/>
                    <a:pt x="-295" y="17820"/>
                    <a:pt x="463" y="19440"/>
                  </a:cubicBezTo>
                  <a:cubicBezTo>
                    <a:pt x="1221" y="21060"/>
                    <a:pt x="2737" y="21600"/>
                    <a:pt x="5958" y="21420"/>
                  </a:cubicBezTo>
                  <a:cubicBezTo>
                    <a:pt x="9179" y="21240"/>
                    <a:pt x="14105" y="20340"/>
                    <a:pt x="19031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7845606" y="6296112"/>
              <a:ext cx="1569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815"/>
                    <a:pt x="-1582" y="11631"/>
                    <a:pt x="1118" y="15231"/>
                  </a:cubicBezTo>
                  <a:cubicBezTo>
                    <a:pt x="3818" y="18831"/>
                    <a:pt x="11918" y="20215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7912099" y="6372312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200"/>
                    <a:pt x="9318" y="10800"/>
                    <a:pt x="12918" y="7200"/>
                  </a:cubicBezTo>
                  <a:cubicBezTo>
                    <a:pt x="16518" y="3600"/>
                    <a:pt x="1905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8058414" y="6266114"/>
              <a:ext cx="122831" cy="38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46" fill="norm" stroke="1" extrusionOk="0">
                  <a:moveTo>
                    <a:pt x="10937" y="4555"/>
                  </a:moveTo>
                  <a:cubicBezTo>
                    <a:pt x="8740" y="5987"/>
                    <a:pt x="6544" y="7419"/>
                    <a:pt x="5079" y="9627"/>
                  </a:cubicBezTo>
                  <a:cubicBezTo>
                    <a:pt x="3615" y="11835"/>
                    <a:pt x="2883" y="14818"/>
                    <a:pt x="2334" y="16668"/>
                  </a:cubicBezTo>
                  <a:cubicBezTo>
                    <a:pt x="1785" y="18518"/>
                    <a:pt x="1418" y="19234"/>
                    <a:pt x="1052" y="19950"/>
                  </a:cubicBezTo>
                  <a:cubicBezTo>
                    <a:pt x="686" y="20666"/>
                    <a:pt x="320" y="21382"/>
                    <a:pt x="137" y="21441"/>
                  </a:cubicBezTo>
                  <a:cubicBezTo>
                    <a:pt x="-46" y="21501"/>
                    <a:pt x="-46" y="20904"/>
                    <a:pt x="137" y="18458"/>
                  </a:cubicBezTo>
                  <a:cubicBezTo>
                    <a:pt x="320" y="16011"/>
                    <a:pt x="686" y="11715"/>
                    <a:pt x="1601" y="8553"/>
                  </a:cubicBezTo>
                  <a:cubicBezTo>
                    <a:pt x="2517" y="5391"/>
                    <a:pt x="3981" y="3362"/>
                    <a:pt x="5629" y="2109"/>
                  </a:cubicBezTo>
                  <a:cubicBezTo>
                    <a:pt x="7276" y="856"/>
                    <a:pt x="9107" y="378"/>
                    <a:pt x="10937" y="140"/>
                  </a:cubicBezTo>
                  <a:cubicBezTo>
                    <a:pt x="12768" y="-99"/>
                    <a:pt x="14598" y="-99"/>
                    <a:pt x="16612" y="677"/>
                  </a:cubicBezTo>
                  <a:cubicBezTo>
                    <a:pt x="18625" y="1452"/>
                    <a:pt x="20822" y="3004"/>
                    <a:pt x="21188" y="4376"/>
                  </a:cubicBezTo>
                  <a:cubicBezTo>
                    <a:pt x="21554" y="5749"/>
                    <a:pt x="20090" y="6942"/>
                    <a:pt x="18442" y="7658"/>
                  </a:cubicBezTo>
                  <a:cubicBezTo>
                    <a:pt x="16795" y="8374"/>
                    <a:pt x="14964" y="8613"/>
                    <a:pt x="13317" y="8553"/>
                  </a:cubicBezTo>
                  <a:cubicBezTo>
                    <a:pt x="11669" y="8493"/>
                    <a:pt x="10205" y="8135"/>
                    <a:pt x="8740" y="7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8191499" y="6238962"/>
              <a:ext cx="99791" cy="22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14" fill="norm" stroke="1" extrusionOk="0">
                  <a:moveTo>
                    <a:pt x="1322" y="0"/>
                  </a:moveTo>
                  <a:cubicBezTo>
                    <a:pt x="6612" y="606"/>
                    <a:pt x="11902" y="1211"/>
                    <a:pt x="15649" y="3129"/>
                  </a:cubicBezTo>
                  <a:cubicBezTo>
                    <a:pt x="19396" y="5047"/>
                    <a:pt x="21600" y="8277"/>
                    <a:pt x="20498" y="11507"/>
                  </a:cubicBezTo>
                  <a:cubicBezTo>
                    <a:pt x="19396" y="14736"/>
                    <a:pt x="14988" y="17966"/>
                    <a:pt x="11682" y="19682"/>
                  </a:cubicBezTo>
                  <a:cubicBezTo>
                    <a:pt x="8376" y="21398"/>
                    <a:pt x="6171" y="21600"/>
                    <a:pt x="4408" y="21297"/>
                  </a:cubicBezTo>
                  <a:cubicBezTo>
                    <a:pt x="2645" y="20994"/>
                    <a:pt x="1322" y="20187"/>
                    <a:pt x="0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8260125" y="5991312"/>
              <a:ext cx="7107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28" fill="norm" stroke="1" extrusionOk="0">
                  <a:moveTo>
                    <a:pt x="4179" y="0"/>
                  </a:moveTo>
                  <a:cubicBezTo>
                    <a:pt x="3544" y="2235"/>
                    <a:pt x="2908" y="4469"/>
                    <a:pt x="1956" y="6518"/>
                  </a:cubicBezTo>
                  <a:cubicBezTo>
                    <a:pt x="1003" y="8566"/>
                    <a:pt x="-268" y="10428"/>
                    <a:pt x="50" y="9497"/>
                  </a:cubicBezTo>
                  <a:cubicBezTo>
                    <a:pt x="367" y="8566"/>
                    <a:pt x="2273" y="4842"/>
                    <a:pt x="4814" y="2607"/>
                  </a:cubicBezTo>
                  <a:cubicBezTo>
                    <a:pt x="7356" y="373"/>
                    <a:pt x="10532" y="-372"/>
                    <a:pt x="12756" y="373"/>
                  </a:cubicBezTo>
                  <a:cubicBezTo>
                    <a:pt x="14979" y="1118"/>
                    <a:pt x="16250" y="3352"/>
                    <a:pt x="17520" y="7076"/>
                  </a:cubicBezTo>
                  <a:cubicBezTo>
                    <a:pt x="18791" y="10800"/>
                    <a:pt x="20061" y="16014"/>
                    <a:pt x="21332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8401049" y="6034539"/>
              <a:ext cx="889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057" y="11040"/>
                    <a:pt x="4114" y="1783"/>
                    <a:pt x="7714" y="240"/>
                  </a:cubicBezTo>
                  <a:cubicBezTo>
                    <a:pt x="11314" y="-1303"/>
                    <a:pt x="1645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8536283" y="5978612"/>
              <a:ext cx="125118" cy="15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42" fill="norm" stroke="1" extrusionOk="0">
                  <a:moveTo>
                    <a:pt x="21280" y="1728"/>
                  </a:moveTo>
                  <a:cubicBezTo>
                    <a:pt x="19840" y="864"/>
                    <a:pt x="18400" y="0"/>
                    <a:pt x="16780" y="0"/>
                  </a:cubicBezTo>
                  <a:cubicBezTo>
                    <a:pt x="15160" y="0"/>
                    <a:pt x="13360" y="864"/>
                    <a:pt x="11200" y="2304"/>
                  </a:cubicBezTo>
                  <a:cubicBezTo>
                    <a:pt x="9040" y="3744"/>
                    <a:pt x="6520" y="5760"/>
                    <a:pt x="5080" y="7488"/>
                  </a:cubicBezTo>
                  <a:cubicBezTo>
                    <a:pt x="3640" y="9216"/>
                    <a:pt x="3280" y="10656"/>
                    <a:pt x="4000" y="11520"/>
                  </a:cubicBezTo>
                  <a:cubicBezTo>
                    <a:pt x="4720" y="12384"/>
                    <a:pt x="6520" y="12672"/>
                    <a:pt x="6700" y="13248"/>
                  </a:cubicBezTo>
                  <a:cubicBezTo>
                    <a:pt x="6880" y="13824"/>
                    <a:pt x="5440" y="14688"/>
                    <a:pt x="3640" y="16128"/>
                  </a:cubicBezTo>
                  <a:cubicBezTo>
                    <a:pt x="1840" y="17568"/>
                    <a:pt x="-320" y="19584"/>
                    <a:pt x="40" y="20592"/>
                  </a:cubicBezTo>
                  <a:cubicBezTo>
                    <a:pt x="400" y="21600"/>
                    <a:pt x="3280" y="21600"/>
                    <a:pt x="6880" y="21168"/>
                  </a:cubicBezTo>
                  <a:cubicBezTo>
                    <a:pt x="10480" y="20736"/>
                    <a:pt x="14800" y="19872"/>
                    <a:pt x="19120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8674099" y="6035762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6171"/>
                    <a:pt x="7855" y="12343"/>
                    <a:pt x="11455" y="15943"/>
                  </a:cubicBezTo>
                  <a:cubicBezTo>
                    <a:pt x="15055" y="19543"/>
                    <a:pt x="18327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8655049" y="6029412"/>
              <a:ext cx="139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300"/>
                    <a:pt x="17673" y="600"/>
                    <a:pt x="14236" y="3450"/>
                  </a:cubicBezTo>
                  <a:cubicBezTo>
                    <a:pt x="10800" y="6300"/>
                    <a:pt x="5891" y="11700"/>
                    <a:pt x="3273" y="15150"/>
                  </a:cubicBezTo>
                  <a:cubicBezTo>
                    <a:pt x="655" y="18600"/>
                    <a:pt x="327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8769349" y="6137362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8794749" y="6118312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7" name="Drawing"/>
          <p:cNvGrpSpPr/>
          <p:nvPr/>
        </p:nvGrpSpPr>
        <p:grpSpPr>
          <a:xfrm>
            <a:off x="557602" y="2184399"/>
            <a:ext cx="12032332" cy="6599768"/>
            <a:chOff x="0" y="0"/>
            <a:chExt cx="12032330" cy="6599766"/>
          </a:xfrm>
        </p:grpSpPr>
        <p:sp>
          <p:nvSpPr>
            <p:cNvPr id="2135" name="Line"/>
            <p:cNvSpPr/>
            <p:nvPr/>
          </p:nvSpPr>
          <p:spPr>
            <a:xfrm>
              <a:off x="890197" y="417378"/>
              <a:ext cx="152401" cy="5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3024"/>
                  </a:moveTo>
                  <a:cubicBezTo>
                    <a:pt x="21000" y="2203"/>
                    <a:pt x="20400" y="1381"/>
                    <a:pt x="18750" y="806"/>
                  </a:cubicBezTo>
                  <a:cubicBezTo>
                    <a:pt x="17100" y="232"/>
                    <a:pt x="14400" y="-97"/>
                    <a:pt x="11700" y="26"/>
                  </a:cubicBezTo>
                  <a:cubicBezTo>
                    <a:pt x="9000" y="149"/>
                    <a:pt x="6300" y="724"/>
                    <a:pt x="4050" y="1874"/>
                  </a:cubicBezTo>
                  <a:cubicBezTo>
                    <a:pt x="1800" y="3024"/>
                    <a:pt x="0" y="4749"/>
                    <a:pt x="0" y="6679"/>
                  </a:cubicBezTo>
                  <a:cubicBezTo>
                    <a:pt x="0" y="8609"/>
                    <a:pt x="1800" y="10744"/>
                    <a:pt x="3900" y="12797"/>
                  </a:cubicBezTo>
                  <a:cubicBezTo>
                    <a:pt x="6000" y="14851"/>
                    <a:pt x="8400" y="16822"/>
                    <a:pt x="9300" y="18259"/>
                  </a:cubicBezTo>
                  <a:cubicBezTo>
                    <a:pt x="10200" y="19696"/>
                    <a:pt x="9600" y="20600"/>
                    <a:pt x="900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813997" y="736600"/>
              <a:ext cx="2413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947" y="13886"/>
                  </a:cubicBezTo>
                  <a:cubicBezTo>
                    <a:pt x="1895" y="11314"/>
                    <a:pt x="3789" y="8743"/>
                    <a:pt x="7389" y="6429"/>
                  </a:cubicBezTo>
                  <a:cubicBezTo>
                    <a:pt x="10989" y="4114"/>
                    <a:pt x="1629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1152620" y="527050"/>
              <a:ext cx="99528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1159" y="0"/>
                  </a:moveTo>
                  <a:cubicBezTo>
                    <a:pt x="16209" y="106"/>
                    <a:pt x="11259" y="212"/>
                    <a:pt x="7659" y="794"/>
                  </a:cubicBezTo>
                  <a:cubicBezTo>
                    <a:pt x="4059" y="1376"/>
                    <a:pt x="1809" y="2435"/>
                    <a:pt x="684" y="4871"/>
                  </a:cubicBezTo>
                  <a:cubicBezTo>
                    <a:pt x="-441" y="7306"/>
                    <a:pt x="-441" y="11118"/>
                    <a:pt x="2709" y="14135"/>
                  </a:cubicBezTo>
                  <a:cubicBezTo>
                    <a:pt x="5859" y="17153"/>
                    <a:pt x="12159" y="19376"/>
                    <a:pt x="18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315647" y="585715"/>
              <a:ext cx="124375" cy="52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70" fill="norm" stroke="1" extrusionOk="0">
                  <a:moveTo>
                    <a:pt x="5400" y="9710"/>
                  </a:moveTo>
                  <a:cubicBezTo>
                    <a:pt x="4320" y="11339"/>
                    <a:pt x="3240" y="12968"/>
                    <a:pt x="3600" y="14553"/>
                  </a:cubicBezTo>
                  <a:cubicBezTo>
                    <a:pt x="3960" y="16139"/>
                    <a:pt x="5760" y="17682"/>
                    <a:pt x="6840" y="18925"/>
                  </a:cubicBezTo>
                  <a:cubicBezTo>
                    <a:pt x="7920" y="20168"/>
                    <a:pt x="8280" y="21110"/>
                    <a:pt x="8460" y="21325"/>
                  </a:cubicBezTo>
                  <a:cubicBezTo>
                    <a:pt x="8640" y="21539"/>
                    <a:pt x="8640" y="21025"/>
                    <a:pt x="7740" y="19310"/>
                  </a:cubicBezTo>
                  <a:cubicBezTo>
                    <a:pt x="6840" y="17596"/>
                    <a:pt x="5040" y="14682"/>
                    <a:pt x="3780" y="11596"/>
                  </a:cubicBezTo>
                  <a:cubicBezTo>
                    <a:pt x="2520" y="8510"/>
                    <a:pt x="1800" y="5253"/>
                    <a:pt x="1440" y="3410"/>
                  </a:cubicBezTo>
                  <a:cubicBezTo>
                    <a:pt x="1080" y="1568"/>
                    <a:pt x="1080" y="1139"/>
                    <a:pt x="1800" y="796"/>
                  </a:cubicBezTo>
                  <a:cubicBezTo>
                    <a:pt x="2520" y="453"/>
                    <a:pt x="3960" y="196"/>
                    <a:pt x="5760" y="68"/>
                  </a:cubicBezTo>
                  <a:cubicBezTo>
                    <a:pt x="7560" y="-61"/>
                    <a:pt x="9720" y="-61"/>
                    <a:pt x="12420" y="582"/>
                  </a:cubicBezTo>
                  <a:cubicBezTo>
                    <a:pt x="15120" y="1225"/>
                    <a:pt x="18360" y="2510"/>
                    <a:pt x="19980" y="3796"/>
                  </a:cubicBezTo>
                  <a:cubicBezTo>
                    <a:pt x="21600" y="5082"/>
                    <a:pt x="21600" y="6368"/>
                    <a:pt x="19620" y="7439"/>
                  </a:cubicBezTo>
                  <a:cubicBezTo>
                    <a:pt x="17640" y="8510"/>
                    <a:pt x="13680" y="9368"/>
                    <a:pt x="10080" y="9625"/>
                  </a:cubicBezTo>
                  <a:cubicBezTo>
                    <a:pt x="6480" y="9882"/>
                    <a:pt x="3240" y="9539"/>
                    <a:pt x="0" y="9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468047" y="400050"/>
              <a:ext cx="118864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0" y="0"/>
                  </a:moveTo>
                  <a:cubicBezTo>
                    <a:pt x="2979" y="527"/>
                    <a:pt x="5959" y="1054"/>
                    <a:pt x="8938" y="2327"/>
                  </a:cubicBezTo>
                  <a:cubicBezTo>
                    <a:pt x="11917" y="3600"/>
                    <a:pt x="14897" y="5620"/>
                    <a:pt x="17317" y="8078"/>
                  </a:cubicBezTo>
                  <a:cubicBezTo>
                    <a:pt x="19738" y="10537"/>
                    <a:pt x="21600" y="13434"/>
                    <a:pt x="20669" y="15717"/>
                  </a:cubicBezTo>
                  <a:cubicBezTo>
                    <a:pt x="19738" y="18000"/>
                    <a:pt x="16014" y="19668"/>
                    <a:pt x="13221" y="20546"/>
                  </a:cubicBezTo>
                  <a:cubicBezTo>
                    <a:pt x="10428" y="21424"/>
                    <a:pt x="8566" y="21512"/>
                    <a:pt x="67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944297" y="62865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937947" y="7302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2293547" y="558800"/>
              <a:ext cx="571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186"/>
                    <a:pt x="8000" y="8372"/>
                    <a:pt x="11600" y="11972"/>
                  </a:cubicBezTo>
                  <a:cubicBezTo>
                    <a:pt x="15200" y="15572"/>
                    <a:pt x="18400" y="185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3309276" y="514350"/>
              <a:ext cx="1258703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1091" y="21600"/>
                  </a:moveTo>
                  <a:cubicBezTo>
                    <a:pt x="838" y="21176"/>
                    <a:pt x="584" y="20753"/>
                    <a:pt x="367" y="20541"/>
                  </a:cubicBezTo>
                  <a:cubicBezTo>
                    <a:pt x="149" y="20329"/>
                    <a:pt x="-32" y="20329"/>
                    <a:pt x="4" y="20435"/>
                  </a:cubicBezTo>
                  <a:cubicBezTo>
                    <a:pt x="40" y="20541"/>
                    <a:pt x="294" y="20753"/>
                    <a:pt x="1128" y="20224"/>
                  </a:cubicBezTo>
                  <a:cubicBezTo>
                    <a:pt x="1961" y="19694"/>
                    <a:pt x="3375" y="18424"/>
                    <a:pt x="4698" y="17153"/>
                  </a:cubicBezTo>
                  <a:cubicBezTo>
                    <a:pt x="6020" y="15882"/>
                    <a:pt x="7253" y="14612"/>
                    <a:pt x="8539" y="13341"/>
                  </a:cubicBezTo>
                  <a:cubicBezTo>
                    <a:pt x="9826" y="12071"/>
                    <a:pt x="11167" y="10800"/>
                    <a:pt x="12489" y="9741"/>
                  </a:cubicBezTo>
                  <a:cubicBezTo>
                    <a:pt x="13812" y="8682"/>
                    <a:pt x="15117" y="7835"/>
                    <a:pt x="16385" y="7094"/>
                  </a:cubicBezTo>
                  <a:cubicBezTo>
                    <a:pt x="17654" y="6353"/>
                    <a:pt x="18886" y="5718"/>
                    <a:pt x="19665" y="5294"/>
                  </a:cubicBezTo>
                  <a:cubicBezTo>
                    <a:pt x="20445" y="4871"/>
                    <a:pt x="20771" y="4659"/>
                    <a:pt x="21042" y="4447"/>
                  </a:cubicBezTo>
                  <a:cubicBezTo>
                    <a:pt x="21314" y="4235"/>
                    <a:pt x="21532" y="4024"/>
                    <a:pt x="21550" y="3494"/>
                  </a:cubicBezTo>
                  <a:cubicBezTo>
                    <a:pt x="21568" y="2965"/>
                    <a:pt x="21387" y="2118"/>
                    <a:pt x="21187" y="1482"/>
                  </a:cubicBezTo>
                  <a:cubicBezTo>
                    <a:pt x="20988" y="847"/>
                    <a:pt x="20771" y="424"/>
                    <a:pt x="20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4338247" y="412750"/>
              <a:ext cx="222815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0" y="0"/>
                  </a:moveTo>
                  <a:cubicBezTo>
                    <a:pt x="4600" y="1320"/>
                    <a:pt x="9200" y="2640"/>
                    <a:pt x="13100" y="4200"/>
                  </a:cubicBezTo>
                  <a:cubicBezTo>
                    <a:pt x="17000" y="5760"/>
                    <a:pt x="20200" y="7560"/>
                    <a:pt x="20900" y="9480"/>
                  </a:cubicBezTo>
                  <a:cubicBezTo>
                    <a:pt x="21600" y="11400"/>
                    <a:pt x="19800" y="13440"/>
                    <a:pt x="17600" y="15480"/>
                  </a:cubicBezTo>
                  <a:cubicBezTo>
                    <a:pt x="15400" y="17520"/>
                    <a:pt x="12800" y="19560"/>
                    <a:pt x="10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3385747" y="298450"/>
              <a:ext cx="279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7723"/>
                    <a:pt x="2618" y="13846"/>
                    <a:pt x="5645" y="10246"/>
                  </a:cubicBezTo>
                  <a:cubicBezTo>
                    <a:pt x="8673" y="6646"/>
                    <a:pt x="13418" y="3323"/>
                    <a:pt x="16364" y="1662"/>
                  </a:cubicBezTo>
                  <a:cubicBezTo>
                    <a:pt x="19309" y="0"/>
                    <a:pt x="204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3519097" y="234950"/>
              <a:ext cx="635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4039"/>
                    <a:pt x="1440" y="8078"/>
                    <a:pt x="5040" y="11678"/>
                  </a:cubicBezTo>
                  <a:cubicBezTo>
                    <a:pt x="8640" y="15278"/>
                    <a:pt x="15120" y="18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790924" y="139700"/>
              <a:ext cx="13924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114"/>
                    <a:pt x="-1303" y="8229"/>
                    <a:pt x="240" y="11829"/>
                  </a:cubicBezTo>
                  <a:cubicBezTo>
                    <a:pt x="1783" y="15429"/>
                    <a:pt x="11040" y="18514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3703247" y="59540"/>
              <a:ext cx="205459" cy="47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92" fill="norm" stroke="1" extrusionOk="0">
                  <a:moveTo>
                    <a:pt x="6545" y="8244"/>
                  </a:moveTo>
                  <a:cubicBezTo>
                    <a:pt x="6327" y="5940"/>
                    <a:pt x="6109" y="3636"/>
                    <a:pt x="6109" y="2244"/>
                  </a:cubicBezTo>
                  <a:cubicBezTo>
                    <a:pt x="6109" y="852"/>
                    <a:pt x="6327" y="372"/>
                    <a:pt x="6982" y="132"/>
                  </a:cubicBezTo>
                  <a:cubicBezTo>
                    <a:pt x="7636" y="-108"/>
                    <a:pt x="8727" y="-108"/>
                    <a:pt x="10800" y="900"/>
                  </a:cubicBezTo>
                  <a:cubicBezTo>
                    <a:pt x="12873" y="1908"/>
                    <a:pt x="15927" y="3924"/>
                    <a:pt x="18109" y="6276"/>
                  </a:cubicBezTo>
                  <a:cubicBezTo>
                    <a:pt x="20291" y="8628"/>
                    <a:pt x="21600" y="11316"/>
                    <a:pt x="21055" y="13620"/>
                  </a:cubicBezTo>
                  <a:cubicBezTo>
                    <a:pt x="20509" y="15924"/>
                    <a:pt x="18109" y="17844"/>
                    <a:pt x="14291" y="19092"/>
                  </a:cubicBezTo>
                  <a:cubicBezTo>
                    <a:pt x="10473" y="20340"/>
                    <a:pt x="5236" y="20916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5090228" y="223900"/>
              <a:ext cx="168770" cy="58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48" fill="norm" stroke="1" extrusionOk="0">
                  <a:moveTo>
                    <a:pt x="21262" y="5533"/>
                  </a:moveTo>
                  <a:cubicBezTo>
                    <a:pt x="19929" y="4057"/>
                    <a:pt x="18595" y="2581"/>
                    <a:pt x="16995" y="1648"/>
                  </a:cubicBezTo>
                  <a:cubicBezTo>
                    <a:pt x="15395" y="716"/>
                    <a:pt x="13529" y="327"/>
                    <a:pt x="11929" y="133"/>
                  </a:cubicBezTo>
                  <a:cubicBezTo>
                    <a:pt x="10329" y="-61"/>
                    <a:pt x="8995" y="-61"/>
                    <a:pt x="7529" y="250"/>
                  </a:cubicBezTo>
                  <a:cubicBezTo>
                    <a:pt x="6062" y="561"/>
                    <a:pt x="4462" y="1182"/>
                    <a:pt x="2862" y="2814"/>
                  </a:cubicBezTo>
                  <a:cubicBezTo>
                    <a:pt x="1262" y="4445"/>
                    <a:pt x="-338" y="7087"/>
                    <a:pt x="62" y="9845"/>
                  </a:cubicBezTo>
                  <a:cubicBezTo>
                    <a:pt x="462" y="12604"/>
                    <a:pt x="2862" y="15479"/>
                    <a:pt x="4329" y="17227"/>
                  </a:cubicBezTo>
                  <a:cubicBezTo>
                    <a:pt x="5795" y="18975"/>
                    <a:pt x="6329" y="19597"/>
                    <a:pt x="6595" y="20179"/>
                  </a:cubicBezTo>
                  <a:cubicBezTo>
                    <a:pt x="6862" y="20762"/>
                    <a:pt x="6862" y="21306"/>
                    <a:pt x="6462" y="21422"/>
                  </a:cubicBezTo>
                  <a:cubicBezTo>
                    <a:pt x="6062" y="21539"/>
                    <a:pt x="5262" y="21228"/>
                    <a:pt x="4462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5015251" y="565150"/>
              <a:ext cx="281847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3088" y="21600"/>
                  </a:moveTo>
                  <a:cubicBezTo>
                    <a:pt x="2443" y="20084"/>
                    <a:pt x="1798" y="18568"/>
                    <a:pt x="1154" y="17242"/>
                  </a:cubicBezTo>
                  <a:cubicBezTo>
                    <a:pt x="509" y="15916"/>
                    <a:pt x="-136" y="14779"/>
                    <a:pt x="25" y="13642"/>
                  </a:cubicBezTo>
                  <a:cubicBezTo>
                    <a:pt x="186" y="12505"/>
                    <a:pt x="1154" y="11368"/>
                    <a:pt x="4377" y="9474"/>
                  </a:cubicBezTo>
                  <a:cubicBezTo>
                    <a:pt x="7601" y="7579"/>
                    <a:pt x="13082" y="4926"/>
                    <a:pt x="16306" y="3221"/>
                  </a:cubicBezTo>
                  <a:cubicBezTo>
                    <a:pt x="19530" y="1516"/>
                    <a:pt x="20497" y="758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5370105" y="342461"/>
              <a:ext cx="136543" cy="45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25" fill="norm" stroke="1" extrusionOk="0">
                  <a:moveTo>
                    <a:pt x="21112" y="317"/>
                  </a:moveTo>
                  <a:cubicBezTo>
                    <a:pt x="17512" y="21"/>
                    <a:pt x="13912" y="-275"/>
                    <a:pt x="10312" y="465"/>
                  </a:cubicBezTo>
                  <a:cubicBezTo>
                    <a:pt x="6712" y="1204"/>
                    <a:pt x="3112" y="2980"/>
                    <a:pt x="1312" y="5396"/>
                  </a:cubicBezTo>
                  <a:cubicBezTo>
                    <a:pt x="-488" y="7813"/>
                    <a:pt x="-488" y="10870"/>
                    <a:pt x="1639" y="13632"/>
                  </a:cubicBezTo>
                  <a:cubicBezTo>
                    <a:pt x="3767" y="16393"/>
                    <a:pt x="8021" y="18859"/>
                    <a:pt x="12276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5549875" y="440266"/>
              <a:ext cx="97016" cy="49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600" fill="norm" stroke="1" extrusionOk="0">
                  <a:moveTo>
                    <a:pt x="8360" y="9008"/>
                  </a:moveTo>
                  <a:cubicBezTo>
                    <a:pt x="6560" y="11489"/>
                    <a:pt x="4760" y="13971"/>
                    <a:pt x="3860" y="15763"/>
                  </a:cubicBezTo>
                  <a:cubicBezTo>
                    <a:pt x="2960" y="17556"/>
                    <a:pt x="2960" y="18659"/>
                    <a:pt x="3185" y="19670"/>
                  </a:cubicBezTo>
                  <a:cubicBezTo>
                    <a:pt x="3410" y="20681"/>
                    <a:pt x="3860" y="21600"/>
                    <a:pt x="3860" y="21600"/>
                  </a:cubicBezTo>
                  <a:cubicBezTo>
                    <a:pt x="3860" y="21600"/>
                    <a:pt x="3410" y="20681"/>
                    <a:pt x="2510" y="18475"/>
                  </a:cubicBezTo>
                  <a:cubicBezTo>
                    <a:pt x="1610" y="16269"/>
                    <a:pt x="260" y="12776"/>
                    <a:pt x="35" y="9605"/>
                  </a:cubicBezTo>
                  <a:cubicBezTo>
                    <a:pt x="-190" y="6434"/>
                    <a:pt x="710" y="3585"/>
                    <a:pt x="1835" y="1976"/>
                  </a:cubicBezTo>
                  <a:cubicBezTo>
                    <a:pt x="2960" y="368"/>
                    <a:pt x="4310" y="0"/>
                    <a:pt x="5885" y="0"/>
                  </a:cubicBezTo>
                  <a:cubicBezTo>
                    <a:pt x="7460" y="0"/>
                    <a:pt x="9260" y="368"/>
                    <a:pt x="12185" y="1746"/>
                  </a:cubicBezTo>
                  <a:cubicBezTo>
                    <a:pt x="15110" y="3125"/>
                    <a:pt x="19160" y="5515"/>
                    <a:pt x="20285" y="7215"/>
                  </a:cubicBezTo>
                  <a:cubicBezTo>
                    <a:pt x="21410" y="8916"/>
                    <a:pt x="19610" y="9927"/>
                    <a:pt x="16910" y="10570"/>
                  </a:cubicBezTo>
                  <a:cubicBezTo>
                    <a:pt x="14210" y="11214"/>
                    <a:pt x="10610" y="11489"/>
                    <a:pt x="7010" y="1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5832614" y="245337"/>
              <a:ext cx="67734" cy="70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1350" y="1238"/>
                  </a:moveTo>
                  <a:cubicBezTo>
                    <a:pt x="675" y="655"/>
                    <a:pt x="0" y="71"/>
                    <a:pt x="0" y="6"/>
                  </a:cubicBezTo>
                  <a:cubicBezTo>
                    <a:pt x="0" y="-59"/>
                    <a:pt x="675" y="395"/>
                    <a:pt x="2362" y="1757"/>
                  </a:cubicBezTo>
                  <a:cubicBezTo>
                    <a:pt x="4050" y="3119"/>
                    <a:pt x="6750" y="5390"/>
                    <a:pt x="8775" y="7692"/>
                  </a:cubicBezTo>
                  <a:cubicBezTo>
                    <a:pt x="10800" y="9995"/>
                    <a:pt x="12150" y="12330"/>
                    <a:pt x="13162" y="14536"/>
                  </a:cubicBezTo>
                  <a:cubicBezTo>
                    <a:pt x="14175" y="16741"/>
                    <a:pt x="14850" y="18817"/>
                    <a:pt x="15187" y="20017"/>
                  </a:cubicBezTo>
                  <a:cubicBezTo>
                    <a:pt x="15525" y="21217"/>
                    <a:pt x="15525" y="21541"/>
                    <a:pt x="16538" y="21509"/>
                  </a:cubicBezTo>
                  <a:cubicBezTo>
                    <a:pt x="17550" y="21476"/>
                    <a:pt x="19575" y="21087"/>
                    <a:pt x="21600" y="20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6055640" y="457200"/>
              <a:ext cx="9808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260"/>
                    <a:pt x="-1585" y="6521"/>
                    <a:pt x="575" y="10121"/>
                  </a:cubicBezTo>
                  <a:cubicBezTo>
                    <a:pt x="2735" y="13721"/>
                    <a:pt x="11375" y="1766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6033697" y="389191"/>
              <a:ext cx="150013" cy="47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42" fill="norm" stroke="1" extrusionOk="0">
                  <a:moveTo>
                    <a:pt x="0" y="5389"/>
                  </a:moveTo>
                  <a:cubicBezTo>
                    <a:pt x="0" y="3949"/>
                    <a:pt x="0" y="2509"/>
                    <a:pt x="444" y="1597"/>
                  </a:cubicBezTo>
                  <a:cubicBezTo>
                    <a:pt x="888" y="685"/>
                    <a:pt x="1775" y="301"/>
                    <a:pt x="2959" y="109"/>
                  </a:cubicBezTo>
                  <a:cubicBezTo>
                    <a:pt x="4142" y="-83"/>
                    <a:pt x="5622" y="-83"/>
                    <a:pt x="8285" y="637"/>
                  </a:cubicBezTo>
                  <a:cubicBezTo>
                    <a:pt x="10948" y="1357"/>
                    <a:pt x="14795" y="2797"/>
                    <a:pt x="17458" y="4861"/>
                  </a:cubicBezTo>
                  <a:cubicBezTo>
                    <a:pt x="20121" y="6925"/>
                    <a:pt x="21600" y="9613"/>
                    <a:pt x="20712" y="12109"/>
                  </a:cubicBezTo>
                  <a:cubicBezTo>
                    <a:pt x="19825" y="14605"/>
                    <a:pt x="16570" y="16909"/>
                    <a:pt x="13759" y="18445"/>
                  </a:cubicBezTo>
                  <a:cubicBezTo>
                    <a:pt x="10948" y="19981"/>
                    <a:pt x="8581" y="20749"/>
                    <a:pt x="6658" y="21133"/>
                  </a:cubicBezTo>
                  <a:cubicBezTo>
                    <a:pt x="4734" y="21517"/>
                    <a:pt x="3255" y="21517"/>
                    <a:pt x="2367" y="21277"/>
                  </a:cubicBezTo>
                  <a:cubicBezTo>
                    <a:pt x="1479" y="21037"/>
                    <a:pt x="1184" y="20557"/>
                    <a:pt x="1479" y="19741"/>
                  </a:cubicBezTo>
                  <a:cubicBezTo>
                    <a:pt x="1775" y="18925"/>
                    <a:pt x="2663" y="17773"/>
                    <a:pt x="3551" y="16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6236897" y="317500"/>
              <a:ext cx="158278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099" y="0"/>
                  </a:moveTo>
                  <a:cubicBezTo>
                    <a:pt x="13745" y="2400"/>
                    <a:pt x="17392" y="4800"/>
                    <a:pt x="19356" y="7277"/>
                  </a:cubicBezTo>
                  <a:cubicBezTo>
                    <a:pt x="21319" y="9755"/>
                    <a:pt x="21600" y="12310"/>
                    <a:pt x="19636" y="14594"/>
                  </a:cubicBezTo>
                  <a:cubicBezTo>
                    <a:pt x="17673" y="16877"/>
                    <a:pt x="13465" y="18890"/>
                    <a:pt x="9818" y="20013"/>
                  </a:cubicBezTo>
                  <a:cubicBezTo>
                    <a:pt x="6171" y="21135"/>
                    <a:pt x="3086" y="213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6877256" y="444500"/>
              <a:ext cx="388342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8969" y="0"/>
                  </a:moveTo>
                  <a:cubicBezTo>
                    <a:pt x="17568" y="3986"/>
                    <a:pt x="16167" y="7971"/>
                    <a:pt x="14474" y="11121"/>
                  </a:cubicBezTo>
                  <a:cubicBezTo>
                    <a:pt x="12781" y="14271"/>
                    <a:pt x="10796" y="16586"/>
                    <a:pt x="8870" y="17936"/>
                  </a:cubicBezTo>
                  <a:cubicBezTo>
                    <a:pt x="6943" y="19286"/>
                    <a:pt x="5075" y="19671"/>
                    <a:pt x="3616" y="19093"/>
                  </a:cubicBezTo>
                  <a:cubicBezTo>
                    <a:pt x="2156" y="18514"/>
                    <a:pt x="1105" y="16971"/>
                    <a:pt x="522" y="15557"/>
                  </a:cubicBezTo>
                  <a:cubicBezTo>
                    <a:pt x="-62" y="14143"/>
                    <a:pt x="-179" y="12857"/>
                    <a:pt x="288" y="11893"/>
                  </a:cubicBezTo>
                  <a:cubicBezTo>
                    <a:pt x="755" y="10929"/>
                    <a:pt x="1806" y="10286"/>
                    <a:pt x="3907" y="10221"/>
                  </a:cubicBezTo>
                  <a:cubicBezTo>
                    <a:pt x="6009" y="10157"/>
                    <a:pt x="9162" y="10671"/>
                    <a:pt x="11789" y="12214"/>
                  </a:cubicBezTo>
                  <a:cubicBezTo>
                    <a:pt x="14416" y="13757"/>
                    <a:pt x="16517" y="16329"/>
                    <a:pt x="18035" y="18064"/>
                  </a:cubicBezTo>
                  <a:cubicBezTo>
                    <a:pt x="19553" y="19800"/>
                    <a:pt x="20487" y="20700"/>
                    <a:pt x="214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7881547" y="502160"/>
              <a:ext cx="275490" cy="61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926" fill="norm" stroke="1" extrusionOk="0">
                  <a:moveTo>
                    <a:pt x="1979" y="7784"/>
                  </a:moveTo>
                  <a:cubicBezTo>
                    <a:pt x="2308" y="9879"/>
                    <a:pt x="2638" y="11974"/>
                    <a:pt x="2803" y="14539"/>
                  </a:cubicBezTo>
                  <a:cubicBezTo>
                    <a:pt x="2968" y="17104"/>
                    <a:pt x="2968" y="20138"/>
                    <a:pt x="2968" y="20788"/>
                  </a:cubicBezTo>
                  <a:cubicBezTo>
                    <a:pt x="2968" y="21438"/>
                    <a:pt x="2968" y="19704"/>
                    <a:pt x="2968" y="17284"/>
                  </a:cubicBezTo>
                  <a:cubicBezTo>
                    <a:pt x="2968" y="14864"/>
                    <a:pt x="2968" y="11758"/>
                    <a:pt x="3215" y="9338"/>
                  </a:cubicBezTo>
                  <a:cubicBezTo>
                    <a:pt x="3463" y="6918"/>
                    <a:pt x="3957" y="5184"/>
                    <a:pt x="4947" y="3811"/>
                  </a:cubicBezTo>
                  <a:cubicBezTo>
                    <a:pt x="5936" y="2439"/>
                    <a:pt x="7420" y="1427"/>
                    <a:pt x="9316" y="777"/>
                  </a:cubicBezTo>
                  <a:cubicBezTo>
                    <a:pt x="11212" y="127"/>
                    <a:pt x="13521" y="-162"/>
                    <a:pt x="15417" y="91"/>
                  </a:cubicBezTo>
                  <a:cubicBezTo>
                    <a:pt x="17313" y="344"/>
                    <a:pt x="18797" y="1138"/>
                    <a:pt x="19869" y="2403"/>
                  </a:cubicBezTo>
                  <a:cubicBezTo>
                    <a:pt x="20940" y="3667"/>
                    <a:pt x="21600" y="5401"/>
                    <a:pt x="21435" y="6845"/>
                  </a:cubicBezTo>
                  <a:cubicBezTo>
                    <a:pt x="21270" y="8290"/>
                    <a:pt x="20281" y="9446"/>
                    <a:pt x="17973" y="10168"/>
                  </a:cubicBezTo>
                  <a:cubicBezTo>
                    <a:pt x="15664" y="10891"/>
                    <a:pt x="12037" y="11180"/>
                    <a:pt x="8821" y="11108"/>
                  </a:cubicBezTo>
                  <a:cubicBezTo>
                    <a:pt x="5606" y="11035"/>
                    <a:pt x="2803" y="10602"/>
                    <a:pt x="0" y="10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8156421" y="99483"/>
              <a:ext cx="245827" cy="29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86" fill="norm" stroke="1" extrusionOk="0">
                  <a:moveTo>
                    <a:pt x="17010" y="1521"/>
                  </a:moveTo>
                  <a:cubicBezTo>
                    <a:pt x="17933" y="761"/>
                    <a:pt x="18856" y="0"/>
                    <a:pt x="18856" y="0"/>
                  </a:cubicBezTo>
                  <a:cubicBezTo>
                    <a:pt x="18856" y="0"/>
                    <a:pt x="17933" y="761"/>
                    <a:pt x="15349" y="2358"/>
                  </a:cubicBezTo>
                  <a:cubicBezTo>
                    <a:pt x="12764" y="3955"/>
                    <a:pt x="8518" y="6389"/>
                    <a:pt x="5656" y="8138"/>
                  </a:cubicBezTo>
                  <a:cubicBezTo>
                    <a:pt x="2795" y="9887"/>
                    <a:pt x="1318" y="10952"/>
                    <a:pt x="579" y="11865"/>
                  </a:cubicBezTo>
                  <a:cubicBezTo>
                    <a:pt x="-159" y="12777"/>
                    <a:pt x="-159" y="13538"/>
                    <a:pt x="395" y="13994"/>
                  </a:cubicBezTo>
                  <a:cubicBezTo>
                    <a:pt x="949" y="14451"/>
                    <a:pt x="2056" y="14603"/>
                    <a:pt x="3718" y="14679"/>
                  </a:cubicBezTo>
                  <a:cubicBezTo>
                    <a:pt x="5379" y="14755"/>
                    <a:pt x="7595" y="14755"/>
                    <a:pt x="9072" y="14983"/>
                  </a:cubicBezTo>
                  <a:cubicBezTo>
                    <a:pt x="10549" y="15211"/>
                    <a:pt x="11287" y="15668"/>
                    <a:pt x="11103" y="16124"/>
                  </a:cubicBezTo>
                  <a:cubicBezTo>
                    <a:pt x="10918" y="16580"/>
                    <a:pt x="9810" y="17037"/>
                    <a:pt x="8333" y="17645"/>
                  </a:cubicBezTo>
                  <a:cubicBezTo>
                    <a:pt x="6856" y="18254"/>
                    <a:pt x="5010" y="19014"/>
                    <a:pt x="3718" y="19699"/>
                  </a:cubicBezTo>
                  <a:cubicBezTo>
                    <a:pt x="2426" y="20383"/>
                    <a:pt x="1687" y="20992"/>
                    <a:pt x="2056" y="21296"/>
                  </a:cubicBezTo>
                  <a:cubicBezTo>
                    <a:pt x="2426" y="21600"/>
                    <a:pt x="3903" y="21600"/>
                    <a:pt x="7318" y="20839"/>
                  </a:cubicBezTo>
                  <a:cubicBezTo>
                    <a:pt x="10733" y="20079"/>
                    <a:pt x="16087" y="18558"/>
                    <a:pt x="21441" y="17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8510197" y="107950"/>
              <a:ext cx="2032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2925"/>
                    <a:pt x="7650" y="5850"/>
                    <a:pt x="11250" y="9450"/>
                  </a:cubicBezTo>
                  <a:cubicBezTo>
                    <a:pt x="14850" y="13050"/>
                    <a:pt x="18225" y="173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8587392" y="88900"/>
              <a:ext cx="132356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1104" y="0"/>
                  </a:moveTo>
                  <a:cubicBezTo>
                    <a:pt x="16379" y="4500"/>
                    <a:pt x="11654" y="9000"/>
                    <a:pt x="7942" y="12225"/>
                  </a:cubicBezTo>
                  <a:cubicBezTo>
                    <a:pt x="4229" y="15450"/>
                    <a:pt x="1529" y="17400"/>
                    <a:pt x="516" y="18750"/>
                  </a:cubicBezTo>
                  <a:cubicBezTo>
                    <a:pt x="-496" y="20100"/>
                    <a:pt x="179" y="20850"/>
                    <a:pt x="8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8802297" y="279400"/>
              <a:ext cx="1" cy="1079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8827697" y="1905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9145325" y="451842"/>
              <a:ext cx="158623" cy="37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282" fill="norm" stroke="1" extrusionOk="0">
                  <a:moveTo>
                    <a:pt x="21022" y="4624"/>
                  </a:moveTo>
                  <a:cubicBezTo>
                    <a:pt x="20741" y="3184"/>
                    <a:pt x="20461" y="1744"/>
                    <a:pt x="19479" y="904"/>
                  </a:cubicBezTo>
                  <a:cubicBezTo>
                    <a:pt x="18497" y="64"/>
                    <a:pt x="16814" y="-176"/>
                    <a:pt x="14851" y="124"/>
                  </a:cubicBezTo>
                  <a:cubicBezTo>
                    <a:pt x="12887" y="424"/>
                    <a:pt x="10643" y="1264"/>
                    <a:pt x="8118" y="3124"/>
                  </a:cubicBezTo>
                  <a:cubicBezTo>
                    <a:pt x="5593" y="4984"/>
                    <a:pt x="2788" y="7864"/>
                    <a:pt x="1245" y="10744"/>
                  </a:cubicBezTo>
                  <a:cubicBezTo>
                    <a:pt x="-297" y="13624"/>
                    <a:pt x="-578" y="16504"/>
                    <a:pt x="1386" y="18364"/>
                  </a:cubicBezTo>
                  <a:cubicBezTo>
                    <a:pt x="3349" y="20224"/>
                    <a:pt x="7557" y="21064"/>
                    <a:pt x="10503" y="21244"/>
                  </a:cubicBezTo>
                  <a:cubicBezTo>
                    <a:pt x="13448" y="21424"/>
                    <a:pt x="15131" y="20944"/>
                    <a:pt x="16814" y="20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9452890" y="520700"/>
              <a:ext cx="9808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480"/>
                    <a:pt x="2735" y="12960"/>
                    <a:pt x="575" y="16560"/>
                  </a:cubicBezTo>
                  <a:cubicBezTo>
                    <a:pt x="-1585" y="20160"/>
                    <a:pt x="2735" y="2088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9545247" y="66040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457"/>
                    <a:pt x="1600" y="11314"/>
                    <a:pt x="5200" y="7714"/>
                  </a:cubicBezTo>
                  <a:cubicBezTo>
                    <a:pt x="8800" y="4114"/>
                    <a:pt x="15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9818826" y="399344"/>
              <a:ext cx="181421" cy="63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81" fill="norm" stroke="1" extrusionOk="0">
                  <a:moveTo>
                    <a:pt x="8039" y="7936"/>
                  </a:moveTo>
                  <a:cubicBezTo>
                    <a:pt x="7057" y="9433"/>
                    <a:pt x="6075" y="10931"/>
                    <a:pt x="5094" y="12891"/>
                  </a:cubicBezTo>
                  <a:cubicBezTo>
                    <a:pt x="4112" y="14851"/>
                    <a:pt x="3130" y="17275"/>
                    <a:pt x="2516" y="18665"/>
                  </a:cubicBezTo>
                  <a:cubicBezTo>
                    <a:pt x="1903" y="20055"/>
                    <a:pt x="1657" y="20412"/>
                    <a:pt x="1289" y="20768"/>
                  </a:cubicBezTo>
                  <a:cubicBezTo>
                    <a:pt x="921" y="21125"/>
                    <a:pt x="430" y="21481"/>
                    <a:pt x="184" y="21481"/>
                  </a:cubicBezTo>
                  <a:cubicBezTo>
                    <a:pt x="-61" y="21481"/>
                    <a:pt x="-61" y="21125"/>
                    <a:pt x="184" y="19592"/>
                  </a:cubicBezTo>
                  <a:cubicBezTo>
                    <a:pt x="430" y="18059"/>
                    <a:pt x="921" y="15350"/>
                    <a:pt x="1903" y="12570"/>
                  </a:cubicBezTo>
                  <a:cubicBezTo>
                    <a:pt x="2884" y="9790"/>
                    <a:pt x="4357" y="6938"/>
                    <a:pt x="5462" y="5085"/>
                  </a:cubicBezTo>
                  <a:cubicBezTo>
                    <a:pt x="6566" y="3231"/>
                    <a:pt x="7303" y="2376"/>
                    <a:pt x="8039" y="1663"/>
                  </a:cubicBezTo>
                  <a:cubicBezTo>
                    <a:pt x="8775" y="950"/>
                    <a:pt x="9512" y="380"/>
                    <a:pt x="10494" y="131"/>
                  </a:cubicBezTo>
                  <a:cubicBezTo>
                    <a:pt x="11475" y="-119"/>
                    <a:pt x="12703" y="-48"/>
                    <a:pt x="14912" y="665"/>
                  </a:cubicBezTo>
                  <a:cubicBezTo>
                    <a:pt x="17121" y="1378"/>
                    <a:pt x="20312" y="2732"/>
                    <a:pt x="20925" y="4372"/>
                  </a:cubicBezTo>
                  <a:cubicBezTo>
                    <a:pt x="21539" y="6012"/>
                    <a:pt x="19575" y="7936"/>
                    <a:pt x="16875" y="9327"/>
                  </a:cubicBezTo>
                  <a:cubicBezTo>
                    <a:pt x="14175" y="10717"/>
                    <a:pt x="10739" y="11572"/>
                    <a:pt x="8162" y="12000"/>
                  </a:cubicBezTo>
                  <a:cubicBezTo>
                    <a:pt x="5584" y="12428"/>
                    <a:pt x="3866" y="12428"/>
                    <a:pt x="2884" y="12035"/>
                  </a:cubicBezTo>
                  <a:cubicBezTo>
                    <a:pt x="1903" y="11643"/>
                    <a:pt x="1657" y="10859"/>
                    <a:pt x="1412" y="1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0015147" y="396593"/>
              <a:ext cx="129117" cy="38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5311" y="193"/>
                  </a:moveTo>
                  <a:cubicBezTo>
                    <a:pt x="7790" y="75"/>
                    <a:pt x="10269" y="-44"/>
                    <a:pt x="12393" y="15"/>
                  </a:cubicBezTo>
                  <a:cubicBezTo>
                    <a:pt x="14518" y="75"/>
                    <a:pt x="16289" y="312"/>
                    <a:pt x="18059" y="1736"/>
                  </a:cubicBezTo>
                  <a:cubicBezTo>
                    <a:pt x="19830" y="3160"/>
                    <a:pt x="21600" y="5771"/>
                    <a:pt x="21600" y="8560"/>
                  </a:cubicBezTo>
                  <a:cubicBezTo>
                    <a:pt x="21600" y="11349"/>
                    <a:pt x="19830" y="14316"/>
                    <a:pt x="15934" y="16512"/>
                  </a:cubicBezTo>
                  <a:cubicBezTo>
                    <a:pt x="12039" y="18708"/>
                    <a:pt x="6020" y="20132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10117906" y="108109"/>
              <a:ext cx="128519" cy="20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143" fill="norm" stroke="1" extrusionOk="0">
                  <a:moveTo>
                    <a:pt x="5035" y="11225"/>
                  </a:moveTo>
                  <a:cubicBezTo>
                    <a:pt x="4338" y="13649"/>
                    <a:pt x="3641" y="16074"/>
                    <a:pt x="2770" y="17947"/>
                  </a:cubicBezTo>
                  <a:cubicBezTo>
                    <a:pt x="1899" y="19821"/>
                    <a:pt x="854" y="21143"/>
                    <a:pt x="332" y="21143"/>
                  </a:cubicBezTo>
                  <a:cubicBezTo>
                    <a:pt x="-191" y="21143"/>
                    <a:pt x="-191" y="19821"/>
                    <a:pt x="1028" y="16735"/>
                  </a:cubicBezTo>
                  <a:cubicBezTo>
                    <a:pt x="2248" y="13649"/>
                    <a:pt x="4686" y="8800"/>
                    <a:pt x="6777" y="5714"/>
                  </a:cubicBezTo>
                  <a:cubicBezTo>
                    <a:pt x="8867" y="2629"/>
                    <a:pt x="10609" y="1306"/>
                    <a:pt x="12351" y="535"/>
                  </a:cubicBezTo>
                  <a:cubicBezTo>
                    <a:pt x="14093" y="-237"/>
                    <a:pt x="15835" y="-457"/>
                    <a:pt x="17403" y="1857"/>
                  </a:cubicBezTo>
                  <a:cubicBezTo>
                    <a:pt x="18970" y="4172"/>
                    <a:pt x="20364" y="9021"/>
                    <a:pt x="20886" y="12547"/>
                  </a:cubicBezTo>
                  <a:cubicBezTo>
                    <a:pt x="21409" y="16074"/>
                    <a:pt x="21061" y="18278"/>
                    <a:pt x="20712" y="20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10319947" y="177800"/>
              <a:ext cx="1651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200"/>
                    <a:pt x="7200" y="8800"/>
                    <a:pt x="10800" y="5200"/>
                  </a:cubicBezTo>
                  <a:cubicBezTo>
                    <a:pt x="14400" y="1600"/>
                    <a:pt x="180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10577033" y="23049"/>
              <a:ext cx="225515" cy="27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85" fill="norm" stroke="1" extrusionOk="0">
                  <a:moveTo>
                    <a:pt x="20901" y="1642"/>
                  </a:moveTo>
                  <a:cubicBezTo>
                    <a:pt x="20296" y="993"/>
                    <a:pt x="19690" y="343"/>
                    <a:pt x="18883" y="100"/>
                  </a:cubicBezTo>
                  <a:cubicBezTo>
                    <a:pt x="18075" y="-144"/>
                    <a:pt x="17066" y="18"/>
                    <a:pt x="14442" y="1074"/>
                  </a:cubicBezTo>
                  <a:cubicBezTo>
                    <a:pt x="11817" y="2130"/>
                    <a:pt x="7578" y="4079"/>
                    <a:pt x="5055" y="5297"/>
                  </a:cubicBezTo>
                  <a:cubicBezTo>
                    <a:pt x="2531" y="6515"/>
                    <a:pt x="1724" y="7002"/>
                    <a:pt x="1219" y="7651"/>
                  </a:cubicBezTo>
                  <a:cubicBezTo>
                    <a:pt x="714" y="8301"/>
                    <a:pt x="513" y="9113"/>
                    <a:pt x="916" y="9600"/>
                  </a:cubicBezTo>
                  <a:cubicBezTo>
                    <a:pt x="1320" y="10088"/>
                    <a:pt x="2329" y="10250"/>
                    <a:pt x="3642" y="10494"/>
                  </a:cubicBezTo>
                  <a:cubicBezTo>
                    <a:pt x="4954" y="10737"/>
                    <a:pt x="6569" y="11062"/>
                    <a:pt x="7780" y="11468"/>
                  </a:cubicBezTo>
                  <a:cubicBezTo>
                    <a:pt x="8991" y="11874"/>
                    <a:pt x="9799" y="12361"/>
                    <a:pt x="10000" y="13011"/>
                  </a:cubicBezTo>
                  <a:cubicBezTo>
                    <a:pt x="10202" y="13661"/>
                    <a:pt x="9799" y="14473"/>
                    <a:pt x="8285" y="15528"/>
                  </a:cubicBezTo>
                  <a:cubicBezTo>
                    <a:pt x="6771" y="16584"/>
                    <a:pt x="4146" y="17883"/>
                    <a:pt x="2430" y="18858"/>
                  </a:cubicBezTo>
                  <a:cubicBezTo>
                    <a:pt x="714" y="19832"/>
                    <a:pt x="-93" y="20482"/>
                    <a:pt x="8" y="20888"/>
                  </a:cubicBezTo>
                  <a:cubicBezTo>
                    <a:pt x="109" y="21294"/>
                    <a:pt x="1118" y="21456"/>
                    <a:pt x="3944" y="21050"/>
                  </a:cubicBezTo>
                  <a:cubicBezTo>
                    <a:pt x="6771" y="20644"/>
                    <a:pt x="11414" y="19670"/>
                    <a:pt x="14643" y="18858"/>
                  </a:cubicBezTo>
                  <a:cubicBezTo>
                    <a:pt x="17873" y="18045"/>
                    <a:pt x="19690" y="17396"/>
                    <a:pt x="21507" y="16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10935897" y="50800"/>
              <a:ext cx="1079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83"/>
                    <a:pt x="0" y="4566"/>
                    <a:pt x="2753" y="7551"/>
                  </a:cubicBezTo>
                  <a:cubicBezTo>
                    <a:pt x="5506" y="10537"/>
                    <a:pt x="11012" y="14224"/>
                    <a:pt x="14612" y="16683"/>
                  </a:cubicBezTo>
                  <a:cubicBezTo>
                    <a:pt x="18212" y="19141"/>
                    <a:pt x="19906" y="20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10834983" y="0"/>
              <a:ext cx="246965" cy="34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77" fill="norm" stroke="1" extrusionOk="0">
                  <a:moveTo>
                    <a:pt x="21358" y="0"/>
                  </a:moveTo>
                  <a:cubicBezTo>
                    <a:pt x="18429" y="2634"/>
                    <a:pt x="15500" y="5268"/>
                    <a:pt x="12022" y="8495"/>
                  </a:cubicBezTo>
                  <a:cubicBezTo>
                    <a:pt x="8544" y="11722"/>
                    <a:pt x="4517" y="15541"/>
                    <a:pt x="2321" y="17846"/>
                  </a:cubicBezTo>
                  <a:cubicBezTo>
                    <a:pt x="124" y="20151"/>
                    <a:pt x="-242" y="20941"/>
                    <a:pt x="124" y="21271"/>
                  </a:cubicBezTo>
                  <a:cubicBezTo>
                    <a:pt x="490" y="21600"/>
                    <a:pt x="1589" y="21468"/>
                    <a:pt x="2687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11094647" y="24765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1145447" y="13335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6881109" y="1181100"/>
              <a:ext cx="446287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471" y="14400"/>
                  </a:moveTo>
                  <a:cubicBezTo>
                    <a:pt x="167" y="9600"/>
                    <a:pt x="-137" y="4800"/>
                    <a:pt x="66" y="2400"/>
                  </a:cubicBezTo>
                  <a:cubicBezTo>
                    <a:pt x="269" y="0"/>
                    <a:pt x="978" y="0"/>
                    <a:pt x="3311" y="0"/>
                  </a:cubicBezTo>
                  <a:cubicBezTo>
                    <a:pt x="5643" y="0"/>
                    <a:pt x="9598" y="0"/>
                    <a:pt x="12691" y="0"/>
                  </a:cubicBezTo>
                  <a:cubicBezTo>
                    <a:pt x="15784" y="0"/>
                    <a:pt x="18015" y="0"/>
                    <a:pt x="19384" y="1200"/>
                  </a:cubicBezTo>
                  <a:cubicBezTo>
                    <a:pt x="20753" y="2400"/>
                    <a:pt x="21260" y="4800"/>
                    <a:pt x="21362" y="8400"/>
                  </a:cubicBezTo>
                  <a:cubicBezTo>
                    <a:pt x="21463" y="12000"/>
                    <a:pt x="21159" y="16800"/>
                    <a:pt x="208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7061268" y="1225913"/>
              <a:ext cx="267830" cy="3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448" fill="norm" stroke="1" extrusionOk="0">
                  <a:moveTo>
                    <a:pt x="8765" y="18841"/>
                  </a:moveTo>
                  <a:cubicBezTo>
                    <a:pt x="6554" y="20111"/>
                    <a:pt x="4343" y="21382"/>
                    <a:pt x="2727" y="19476"/>
                  </a:cubicBezTo>
                  <a:cubicBezTo>
                    <a:pt x="1112" y="17570"/>
                    <a:pt x="91" y="12488"/>
                    <a:pt x="6" y="8676"/>
                  </a:cubicBezTo>
                  <a:cubicBezTo>
                    <a:pt x="-79" y="4864"/>
                    <a:pt x="771" y="2323"/>
                    <a:pt x="4003" y="1053"/>
                  </a:cubicBezTo>
                  <a:cubicBezTo>
                    <a:pt x="7234" y="-218"/>
                    <a:pt x="12847" y="-218"/>
                    <a:pt x="16164" y="417"/>
                  </a:cubicBezTo>
                  <a:cubicBezTo>
                    <a:pt x="19480" y="1053"/>
                    <a:pt x="20501" y="2323"/>
                    <a:pt x="21521" y="3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7834651" y="1276350"/>
              <a:ext cx="2497997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31" y="21600"/>
                  </a:moveTo>
                  <a:cubicBezTo>
                    <a:pt x="58" y="20661"/>
                    <a:pt x="-15" y="19722"/>
                    <a:pt x="3" y="19252"/>
                  </a:cubicBezTo>
                  <a:cubicBezTo>
                    <a:pt x="22" y="18783"/>
                    <a:pt x="131" y="18783"/>
                    <a:pt x="479" y="19096"/>
                  </a:cubicBezTo>
                  <a:cubicBezTo>
                    <a:pt x="826" y="19409"/>
                    <a:pt x="1412" y="20035"/>
                    <a:pt x="1997" y="19722"/>
                  </a:cubicBezTo>
                  <a:cubicBezTo>
                    <a:pt x="2582" y="19409"/>
                    <a:pt x="3167" y="18157"/>
                    <a:pt x="3808" y="16904"/>
                  </a:cubicBezTo>
                  <a:cubicBezTo>
                    <a:pt x="4448" y="15652"/>
                    <a:pt x="5143" y="14400"/>
                    <a:pt x="5893" y="13304"/>
                  </a:cubicBezTo>
                  <a:cubicBezTo>
                    <a:pt x="6642" y="12209"/>
                    <a:pt x="7447" y="11270"/>
                    <a:pt x="8224" y="10800"/>
                  </a:cubicBezTo>
                  <a:cubicBezTo>
                    <a:pt x="9002" y="10330"/>
                    <a:pt x="9752" y="10330"/>
                    <a:pt x="10492" y="10017"/>
                  </a:cubicBezTo>
                  <a:cubicBezTo>
                    <a:pt x="11233" y="9704"/>
                    <a:pt x="11965" y="9078"/>
                    <a:pt x="12705" y="8452"/>
                  </a:cubicBezTo>
                  <a:cubicBezTo>
                    <a:pt x="13446" y="7826"/>
                    <a:pt x="14196" y="7200"/>
                    <a:pt x="14909" y="6574"/>
                  </a:cubicBezTo>
                  <a:cubicBezTo>
                    <a:pt x="15623" y="5948"/>
                    <a:pt x="16299" y="5322"/>
                    <a:pt x="17013" y="5009"/>
                  </a:cubicBezTo>
                  <a:cubicBezTo>
                    <a:pt x="17726" y="4696"/>
                    <a:pt x="18476" y="4696"/>
                    <a:pt x="19143" y="4539"/>
                  </a:cubicBezTo>
                  <a:cubicBezTo>
                    <a:pt x="19811" y="4383"/>
                    <a:pt x="20396" y="4070"/>
                    <a:pt x="20789" y="3287"/>
                  </a:cubicBezTo>
                  <a:cubicBezTo>
                    <a:pt x="21183" y="2504"/>
                    <a:pt x="21384" y="1252"/>
                    <a:pt x="215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8124548" y="1724612"/>
              <a:ext cx="201500" cy="23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78" fill="norm" stroke="1" extrusionOk="0">
                  <a:moveTo>
                    <a:pt x="1169" y="3157"/>
                  </a:moveTo>
                  <a:cubicBezTo>
                    <a:pt x="494" y="2379"/>
                    <a:pt x="-181" y="1600"/>
                    <a:pt x="44" y="2087"/>
                  </a:cubicBezTo>
                  <a:cubicBezTo>
                    <a:pt x="269" y="2573"/>
                    <a:pt x="1394" y="4325"/>
                    <a:pt x="2857" y="7438"/>
                  </a:cubicBezTo>
                  <a:cubicBezTo>
                    <a:pt x="4319" y="10552"/>
                    <a:pt x="6119" y="15027"/>
                    <a:pt x="7244" y="17752"/>
                  </a:cubicBezTo>
                  <a:cubicBezTo>
                    <a:pt x="8369" y="20476"/>
                    <a:pt x="8819" y="21449"/>
                    <a:pt x="9269" y="21254"/>
                  </a:cubicBezTo>
                  <a:cubicBezTo>
                    <a:pt x="9719" y="21060"/>
                    <a:pt x="10169" y="19698"/>
                    <a:pt x="10619" y="16292"/>
                  </a:cubicBezTo>
                  <a:cubicBezTo>
                    <a:pt x="11069" y="12887"/>
                    <a:pt x="11519" y="7438"/>
                    <a:pt x="12082" y="4325"/>
                  </a:cubicBezTo>
                  <a:cubicBezTo>
                    <a:pt x="12644" y="1211"/>
                    <a:pt x="13319" y="433"/>
                    <a:pt x="14331" y="141"/>
                  </a:cubicBezTo>
                  <a:cubicBezTo>
                    <a:pt x="15344" y="-151"/>
                    <a:pt x="16694" y="44"/>
                    <a:pt x="17932" y="433"/>
                  </a:cubicBezTo>
                  <a:cubicBezTo>
                    <a:pt x="19169" y="822"/>
                    <a:pt x="20294" y="1406"/>
                    <a:pt x="21419" y="1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8352391" y="1729316"/>
              <a:ext cx="138757" cy="17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24" fill="norm" stroke="1" extrusionOk="0">
                  <a:moveTo>
                    <a:pt x="14581" y="7547"/>
                  </a:moveTo>
                  <a:cubicBezTo>
                    <a:pt x="14254" y="5725"/>
                    <a:pt x="13927" y="3904"/>
                    <a:pt x="13109" y="2472"/>
                  </a:cubicBezTo>
                  <a:cubicBezTo>
                    <a:pt x="12290" y="1041"/>
                    <a:pt x="10981" y="0"/>
                    <a:pt x="9018" y="0"/>
                  </a:cubicBezTo>
                  <a:cubicBezTo>
                    <a:pt x="7054" y="0"/>
                    <a:pt x="4436" y="1041"/>
                    <a:pt x="2636" y="3773"/>
                  </a:cubicBezTo>
                  <a:cubicBezTo>
                    <a:pt x="836" y="6506"/>
                    <a:pt x="-146" y="10930"/>
                    <a:pt x="18" y="14183"/>
                  </a:cubicBezTo>
                  <a:cubicBezTo>
                    <a:pt x="181" y="17436"/>
                    <a:pt x="1490" y="19518"/>
                    <a:pt x="2963" y="20559"/>
                  </a:cubicBezTo>
                  <a:cubicBezTo>
                    <a:pt x="4436" y="21600"/>
                    <a:pt x="6072" y="21600"/>
                    <a:pt x="7709" y="20429"/>
                  </a:cubicBezTo>
                  <a:cubicBezTo>
                    <a:pt x="9345" y="19258"/>
                    <a:pt x="10981" y="16916"/>
                    <a:pt x="12127" y="15094"/>
                  </a:cubicBezTo>
                  <a:cubicBezTo>
                    <a:pt x="13272" y="13272"/>
                    <a:pt x="13927" y="11971"/>
                    <a:pt x="14581" y="12101"/>
                  </a:cubicBezTo>
                  <a:cubicBezTo>
                    <a:pt x="15236" y="12231"/>
                    <a:pt x="15890" y="13793"/>
                    <a:pt x="16381" y="15484"/>
                  </a:cubicBezTo>
                  <a:cubicBezTo>
                    <a:pt x="16872" y="17176"/>
                    <a:pt x="17199" y="18998"/>
                    <a:pt x="18018" y="19388"/>
                  </a:cubicBezTo>
                  <a:cubicBezTo>
                    <a:pt x="18836" y="19778"/>
                    <a:pt x="20145" y="18737"/>
                    <a:pt x="21454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8532650" y="1495335"/>
              <a:ext cx="28348" cy="44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553" fill="norm" stroke="1" extrusionOk="0">
                  <a:moveTo>
                    <a:pt x="16033" y="780"/>
                  </a:moveTo>
                  <a:cubicBezTo>
                    <a:pt x="11405" y="366"/>
                    <a:pt x="6776" y="-47"/>
                    <a:pt x="3691" y="5"/>
                  </a:cubicBezTo>
                  <a:cubicBezTo>
                    <a:pt x="605" y="56"/>
                    <a:pt x="-938" y="573"/>
                    <a:pt x="605" y="2330"/>
                  </a:cubicBezTo>
                  <a:cubicBezTo>
                    <a:pt x="2148" y="4087"/>
                    <a:pt x="6776" y="7084"/>
                    <a:pt x="10633" y="10495"/>
                  </a:cubicBezTo>
                  <a:cubicBezTo>
                    <a:pt x="14491" y="13905"/>
                    <a:pt x="17576" y="17729"/>
                    <a:pt x="20662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8630847" y="1638249"/>
              <a:ext cx="44451" cy="19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2283"/>
                  </a:moveTo>
                  <a:cubicBezTo>
                    <a:pt x="1029" y="14557"/>
                    <a:pt x="2057" y="16831"/>
                    <a:pt x="2571" y="18536"/>
                  </a:cubicBezTo>
                  <a:cubicBezTo>
                    <a:pt x="3086" y="20241"/>
                    <a:pt x="3086" y="21378"/>
                    <a:pt x="3600" y="21264"/>
                  </a:cubicBezTo>
                  <a:cubicBezTo>
                    <a:pt x="4114" y="21151"/>
                    <a:pt x="5143" y="19786"/>
                    <a:pt x="5657" y="16490"/>
                  </a:cubicBezTo>
                  <a:cubicBezTo>
                    <a:pt x="6171" y="13193"/>
                    <a:pt x="6171" y="7963"/>
                    <a:pt x="6171" y="4780"/>
                  </a:cubicBezTo>
                  <a:cubicBezTo>
                    <a:pt x="6171" y="1597"/>
                    <a:pt x="6171" y="460"/>
                    <a:pt x="8743" y="119"/>
                  </a:cubicBezTo>
                  <a:cubicBezTo>
                    <a:pt x="11314" y="-222"/>
                    <a:pt x="16457" y="233"/>
                    <a:pt x="21600" y="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8708499" y="1526885"/>
              <a:ext cx="201749" cy="35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127" fill="norm" stroke="1" extrusionOk="0">
                  <a:moveTo>
                    <a:pt x="9971" y="10439"/>
                  </a:moveTo>
                  <a:cubicBezTo>
                    <a:pt x="8396" y="10565"/>
                    <a:pt x="6821" y="10691"/>
                    <a:pt x="5133" y="12081"/>
                  </a:cubicBezTo>
                  <a:cubicBezTo>
                    <a:pt x="3446" y="13470"/>
                    <a:pt x="1646" y="16123"/>
                    <a:pt x="746" y="17765"/>
                  </a:cubicBezTo>
                  <a:cubicBezTo>
                    <a:pt x="-154" y="19407"/>
                    <a:pt x="-154" y="20039"/>
                    <a:pt x="296" y="20544"/>
                  </a:cubicBezTo>
                  <a:cubicBezTo>
                    <a:pt x="746" y="21049"/>
                    <a:pt x="1646" y="21428"/>
                    <a:pt x="3558" y="20796"/>
                  </a:cubicBezTo>
                  <a:cubicBezTo>
                    <a:pt x="5471" y="20165"/>
                    <a:pt x="8396" y="18523"/>
                    <a:pt x="10421" y="15302"/>
                  </a:cubicBezTo>
                  <a:cubicBezTo>
                    <a:pt x="12446" y="12081"/>
                    <a:pt x="13571" y="7281"/>
                    <a:pt x="14021" y="4565"/>
                  </a:cubicBezTo>
                  <a:cubicBezTo>
                    <a:pt x="14471" y="1849"/>
                    <a:pt x="14246" y="1217"/>
                    <a:pt x="13571" y="712"/>
                  </a:cubicBezTo>
                  <a:cubicBezTo>
                    <a:pt x="12896" y="207"/>
                    <a:pt x="11771" y="-172"/>
                    <a:pt x="10984" y="81"/>
                  </a:cubicBezTo>
                  <a:cubicBezTo>
                    <a:pt x="10196" y="333"/>
                    <a:pt x="9746" y="1217"/>
                    <a:pt x="10083" y="3365"/>
                  </a:cubicBezTo>
                  <a:cubicBezTo>
                    <a:pt x="10421" y="5512"/>
                    <a:pt x="11546" y="8923"/>
                    <a:pt x="13571" y="11639"/>
                  </a:cubicBezTo>
                  <a:cubicBezTo>
                    <a:pt x="15596" y="14354"/>
                    <a:pt x="18521" y="16375"/>
                    <a:pt x="21446" y="18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9213696" y="1469939"/>
              <a:ext cx="141052" cy="42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20" fill="norm" stroke="1" extrusionOk="0">
                  <a:moveTo>
                    <a:pt x="15449" y="17167"/>
                  </a:moveTo>
                  <a:cubicBezTo>
                    <a:pt x="14496" y="16204"/>
                    <a:pt x="13543" y="15242"/>
                    <a:pt x="12273" y="14868"/>
                  </a:cubicBezTo>
                  <a:cubicBezTo>
                    <a:pt x="11002" y="14494"/>
                    <a:pt x="9414" y="14707"/>
                    <a:pt x="7191" y="15670"/>
                  </a:cubicBezTo>
                  <a:cubicBezTo>
                    <a:pt x="4967" y="16632"/>
                    <a:pt x="2108" y="18343"/>
                    <a:pt x="838" y="19466"/>
                  </a:cubicBezTo>
                  <a:cubicBezTo>
                    <a:pt x="-433" y="20589"/>
                    <a:pt x="-115" y="21123"/>
                    <a:pt x="838" y="21337"/>
                  </a:cubicBezTo>
                  <a:cubicBezTo>
                    <a:pt x="1791" y="21551"/>
                    <a:pt x="3379" y="21444"/>
                    <a:pt x="6079" y="19894"/>
                  </a:cubicBezTo>
                  <a:cubicBezTo>
                    <a:pt x="8779" y="18343"/>
                    <a:pt x="12591" y="15349"/>
                    <a:pt x="15132" y="12355"/>
                  </a:cubicBezTo>
                  <a:cubicBezTo>
                    <a:pt x="17673" y="9361"/>
                    <a:pt x="18943" y="6367"/>
                    <a:pt x="19579" y="4496"/>
                  </a:cubicBezTo>
                  <a:cubicBezTo>
                    <a:pt x="20214" y="2624"/>
                    <a:pt x="20214" y="1876"/>
                    <a:pt x="20055" y="1234"/>
                  </a:cubicBezTo>
                  <a:cubicBezTo>
                    <a:pt x="19896" y="593"/>
                    <a:pt x="19579" y="58"/>
                    <a:pt x="18943" y="4"/>
                  </a:cubicBezTo>
                  <a:cubicBezTo>
                    <a:pt x="18308" y="-49"/>
                    <a:pt x="17355" y="379"/>
                    <a:pt x="16561" y="2197"/>
                  </a:cubicBezTo>
                  <a:cubicBezTo>
                    <a:pt x="15767" y="4014"/>
                    <a:pt x="15132" y="7222"/>
                    <a:pt x="15926" y="9949"/>
                  </a:cubicBezTo>
                  <a:cubicBezTo>
                    <a:pt x="16720" y="12676"/>
                    <a:pt x="18943" y="14921"/>
                    <a:pt x="21167" y="17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9405547" y="1612899"/>
              <a:ext cx="63501" cy="17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18737"/>
                  </a:moveTo>
                  <a:cubicBezTo>
                    <a:pt x="2160" y="20039"/>
                    <a:pt x="4320" y="21340"/>
                    <a:pt x="6480" y="21470"/>
                  </a:cubicBezTo>
                  <a:cubicBezTo>
                    <a:pt x="8640" y="21600"/>
                    <a:pt x="10800" y="20559"/>
                    <a:pt x="12600" y="17696"/>
                  </a:cubicBezTo>
                  <a:cubicBezTo>
                    <a:pt x="14400" y="14834"/>
                    <a:pt x="15840" y="10149"/>
                    <a:pt x="16560" y="7027"/>
                  </a:cubicBezTo>
                  <a:cubicBezTo>
                    <a:pt x="17280" y="3904"/>
                    <a:pt x="17280" y="2342"/>
                    <a:pt x="18000" y="1431"/>
                  </a:cubicBezTo>
                  <a:cubicBezTo>
                    <a:pt x="18720" y="520"/>
                    <a:pt x="20160" y="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9518856" y="1593850"/>
              <a:ext cx="108942" cy="22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453" fill="norm" stroke="1" extrusionOk="0">
                  <a:moveTo>
                    <a:pt x="12418" y="6000"/>
                  </a:moveTo>
                  <a:cubicBezTo>
                    <a:pt x="11602" y="5000"/>
                    <a:pt x="10787" y="4000"/>
                    <a:pt x="8546" y="3400"/>
                  </a:cubicBezTo>
                  <a:cubicBezTo>
                    <a:pt x="6304" y="2800"/>
                    <a:pt x="2636" y="2600"/>
                    <a:pt x="1006" y="3100"/>
                  </a:cubicBezTo>
                  <a:cubicBezTo>
                    <a:pt x="-624" y="3600"/>
                    <a:pt x="-216" y="4800"/>
                    <a:pt x="1821" y="7000"/>
                  </a:cubicBezTo>
                  <a:cubicBezTo>
                    <a:pt x="3859" y="9200"/>
                    <a:pt x="7527" y="12400"/>
                    <a:pt x="9565" y="14500"/>
                  </a:cubicBezTo>
                  <a:cubicBezTo>
                    <a:pt x="11602" y="16600"/>
                    <a:pt x="12010" y="17600"/>
                    <a:pt x="12010" y="18600"/>
                  </a:cubicBezTo>
                  <a:cubicBezTo>
                    <a:pt x="12010" y="19600"/>
                    <a:pt x="11602" y="20600"/>
                    <a:pt x="10380" y="21100"/>
                  </a:cubicBezTo>
                  <a:cubicBezTo>
                    <a:pt x="9157" y="21600"/>
                    <a:pt x="7119" y="21600"/>
                    <a:pt x="6101" y="20900"/>
                  </a:cubicBezTo>
                  <a:cubicBezTo>
                    <a:pt x="5082" y="20200"/>
                    <a:pt x="5082" y="18800"/>
                    <a:pt x="7731" y="15200"/>
                  </a:cubicBezTo>
                  <a:cubicBezTo>
                    <a:pt x="10380" y="11600"/>
                    <a:pt x="15678" y="5800"/>
                    <a:pt x="209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9641718" y="1468036"/>
              <a:ext cx="94030" cy="35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90" fill="norm" stroke="1" extrusionOk="0">
                  <a:moveTo>
                    <a:pt x="1163" y="5713"/>
                  </a:moveTo>
                  <a:cubicBezTo>
                    <a:pt x="5003" y="4170"/>
                    <a:pt x="8843" y="2628"/>
                    <a:pt x="11243" y="1535"/>
                  </a:cubicBezTo>
                  <a:cubicBezTo>
                    <a:pt x="13643" y="442"/>
                    <a:pt x="14603" y="-201"/>
                    <a:pt x="14363" y="56"/>
                  </a:cubicBezTo>
                  <a:cubicBezTo>
                    <a:pt x="14123" y="313"/>
                    <a:pt x="12683" y="1470"/>
                    <a:pt x="10043" y="4042"/>
                  </a:cubicBezTo>
                  <a:cubicBezTo>
                    <a:pt x="7403" y="6613"/>
                    <a:pt x="3563" y="10599"/>
                    <a:pt x="1643" y="13556"/>
                  </a:cubicBezTo>
                  <a:cubicBezTo>
                    <a:pt x="-277" y="16513"/>
                    <a:pt x="-277" y="18442"/>
                    <a:pt x="443" y="19663"/>
                  </a:cubicBezTo>
                  <a:cubicBezTo>
                    <a:pt x="1163" y="20885"/>
                    <a:pt x="2603" y="21399"/>
                    <a:pt x="6203" y="21270"/>
                  </a:cubicBezTo>
                  <a:cubicBezTo>
                    <a:pt x="9803" y="21142"/>
                    <a:pt x="15563" y="20370"/>
                    <a:pt x="21323" y="19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9619001" y="1618052"/>
              <a:ext cx="211997" cy="19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51" fill="norm" stroke="1" extrusionOk="0">
                  <a:moveTo>
                    <a:pt x="1530" y="3539"/>
                  </a:moveTo>
                  <a:cubicBezTo>
                    <a:pt x="674" y="2402"/>
                    <a:pt x="-181" y="1266"/>
                    <a:pt x="33" y="583"/>
                  </a:cubicBezTo>
                  <a:cubicBezTo>
                    <a:pt x="247" y="-99"/>
                    <a:pt x="1530" y="-326"/>
                    <a:pt x="3562" y="697"/>
                  </a:cubicBezTo>
                  <a:cubicBezTo>
                    <a:pt x="5593" y="1720"/>
                    <a:pt x="8373" y="3994"/>
                    <a:pt x="10512" y="6722"/>
                  </a:cubicBezTo>
                  <a:cubicBezTo>
                    <a:pt x="12651" y="9451"/>
                    <a:pt x="14148" y="12634"/>
                    <a:pt x="14896" y="15249"/>
                  </a:cubicBezTo>
                  <a:cubicBezTo>
                    <a:pt x="15645" y="17863"/>
                    <a:pt x="15645" y="19910"/>
                    <a:pt x="15110" y="20592"/>
                  </a:cubicBezTo>
                  <a:cubicBezTo>
                    <a:pt x="14575" y="21274"/>
                    <a:pt x="13506" y="20592"/>
                    <a:pt x="12758" y="18773"/>
                  </a:cubicBezTo>
                  <a:cubicBezTo>
                    <a:pt x="12009" y="16954"/>
                    <a:pt x="11581" y="13998"/>
                    <a:pt x="13078" y="11156"/>
                  </a:cubicBezTo>
                  <a:cubicBezTo>
                    <a:pt x="14575" y="8314"/>
                    <a:pt x="17997" y="5586"/>
                    <a:pt x="21419" y="2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9879815" y="1674671"/>
              <a:ext cx="123237" cy="16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0794" fill="norm" stroke="1" extrusionOk="0">
                  <a:moveTo>
                    <a:pt x="17328" y="223"/>
                  </a:moveTo>
                  <a:cubicBezTo>
                    <a:pt x="13079" y="-51"/>
                    <a:pt x="8830" y="-324"/>
                    <a:pt x="5820" y="1043"/>
                  </a:cubicBezTo>
                  <a:cubicBezTo>
                    <a:pt x="2810" y="2410"/>
                    <a:pt x="1039" y="5418"/>
                    <a:pt x="331" y="8699"/>
                  </a:cubicBezTo>
                  <a:cubicBezTo>
                    <a:pt x="-377" y="11980"/>
                    <a:pt x="-23" y="15534"/>
                    <a:pt x="2102" y="17858"/>
                  </a:cubicBezTo>
                  <a:cubicBezTo>
                    <a:pt x="4226" y="20182"/>
                    <a:pt x="8121" y="21276"/>
                    <a:pt x="11662" y="20592"/>
                  </a:cubicBezTo>
                  <a:cubicBezTo>
                    <a:pt x="15203" y="19909"/>
                    <a:pt x="18390" y="17448"/>
                    <a:pt x="19807" y="15398"/>
                  </a:cubicBezTo>
                  <a:cubicBezTo>
                    <a:pt x="21223" y="13347"/>
                    <a:pt x="20869" y="11706"/>
                    <a:pt x="18036" y="10476"/>
                  </a:cubicBezTo>
                  <a:cubicBezTo>
                    <a:pt x="15203" y="9246"/>
                    <a:pt x="9892" y="8425"/>
                    <a:pt x="4580" y="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5913047" y="2806700"/>
              <a:ext cx="400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3" y="14400"/>
                    <a:pt x="8686" y="7200"/>
                    <a:pt x="12286" y="3600"/>
                  </a:cubicBezTo>
                  <a:cubicBezTo>
                    <a:pt x="15886" y="0"/>
                    <a:pt x="187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5967774" y="2851150"/>
              <a:ext cx="40882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464" y="21600"/>
                  </a:moveTo>
                  <a:cubicBezTo>
                    <a:pt x="796" y="21600"/>
                    <a:pt x="128" y="21600"/>
                    <a:pt x="16" y="21130"/>
                  </a:cubicBezTo>
                  <a:cubicBezTo>
                    <a:pt x="-95" y="20661"/>
                    <a:pt x="350" y="19722"/>
                    <a:pt x="2020" y="18000"/>
                  </a:cubicBezTo>
                  <a:cubicBezTo>
                    <a:pt x="3691" y="16278"/>
                    <a:pt x="6585" y="13774"/>
                    <a:pt x="10037" y="10643"/>
                  </a:cubicBezTo>
                  <a:cubicBezTo>
                    <a:pt x="13489" y="7513"/>
                    <a:pt x="17497" y="3757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6294047" y="2710312"/>
              <a:ext cx="134888" cy="30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384" fill="norm" stroke="1" extrusionOk="0">
                  <a:moveTo>
                    <a:pt x="3927" y="2743"/>
                  </a:moveTo>
                  <a:cubicBezTo>
                    <a:pt x="1964" y="1707"/>
                    <a:pt x="0" y="672"/>
                    <a:pt x="0" y="228"/>
                  </a:cubicBezTo>
                  <a:cubicBezTo>
                    <a:pt x="0" y="-216"/>
                    <a:pt x="1964" y="-68"/>
                    <a:pt x="5564" y="1189"/>
                  </a:cubicBezTo>
                  <a:cubicBezTo>
                    <a:pt x="9164" y="2447"/>
                    <a:pt x="14400" y="4814"/>
                    <a:pt x="17509" y="7329"/>
                  </a:cubicBezTo>
                  <a:cubicBezTo>
                    <a:pt x="20618" y="9844"/>
                    <a:pt x="21600" y="12507"/>
                    <a:pt x="20291" y="14874"/>
                  </a:cubicBezTo>
                  <a:cubicBezTo>
                    <a:pt x="18982" y="17242"/>
                    <a:pt x="15382" y="19313"/>
                    <a:pt x="11782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7397095" y="2775510"/>
              <a:ext cx="300303" cy="34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278" fill="norm" stroke="1" extrusionOk="0">
                  <a:moveTo>
                    <a:pt x="14531" y="5070"/>
                  </a:moveTo>
                  <a:cubicBezTo>
                    <a:pt x="15431" y="3499"/>
                    <a:pt x="16331" y="1929"/>
                    <a:pt x="16406" y="1012"/>
                  </a:cubicBezTo>
                  <a:cubicBezTo>
                    <a:pt x="16481" y="96"/>
                    <a:pt x="15731" y="-166"/>
                    <a:pt x="14081" y="96"/>
                  </a:cubicBezTo>
                  <a:cubicBezTo>
                    <a:pt x="12431" y="358"/>
                    <a:pt x="9881" y="1143"/>
                    <a:pt x="7331" y="3565"/>
                  </a:cubicBezTo>
                  <a:cubicBezTo>
                    <a:pt x="4781" y="5987"/>
                    <a:pt x="2231" y="10045"/>
                    <a:pt x="956" y="13121"/>
                  </a:cubicBezTo>
                  <a:cubicBezTo>
                    <a:pt x="-319" y="16198"/>
                    <a:pt x="-319" y="18292"/>
                    <a:pt x="956" y="19601"/>
                  </a:cubicBezTo>
                  <a:cubicBezTo>
                    <a:pt x="2231" y="20910"/>
                    <a:pt x="4781" y="21434"/>
                    <a:pt x="8381" y="21238"/>
                  </a:cubicBezTo>
                  <a:cubicBezTo>
                    <a:pt x="11981" y="21041"/>
                    <a:pt x="16631" y="20125"/>
                    <a:pt x="21281" y="19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7856147" y="30353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8059347" y="2811699"/>
              <a:ext cx="151054" cy="62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10" fill="norm" stroke="1" extrusionOk="0">
                  <a:moveTo>
                    <a:pt x="1775" y="7198"/>
                  </a:moveTo>
                  <a:cubicBezTo>
                    <a:pt x="888" y="7487"/>
                    <a:pt x="0" y="7776"/>
                    <a:pt x="0" y="8426"/>
                  </a:cubicBezTo>
                  <a:cubicBezTo>
                    <a:pt x="0" y="9077"/>
                    <a:pt x="888" y="10088"/>
                    <a:pt x="1923" y="11677"/>
                  </a:cubicBezTo>
                  <a:cubicBezTo>
                    <a:pt x="2959" y="13267"/>
                    <a:pt x="4142" y="15434"/>
                    <a:pt x="4734" y="17023"/>
                  </a:cubicBezTo>
                  <a:cubicBezTo>
                    <a:pt x="5326" y="18612"/>
                    <a:pt x="5326" y="19624"/>
                    <a:pt x="5030" y="20346"/>
                  </a:cubicBezTo>
                  <a:cubicBezTo>
                    <a:pt x="4734" y="21069"/>
                    <a:pt x="4142" y="21502"/>
                    <a:pt x="3551" y="21394"/>
                  </a:cubicBezTo>
                  <a:cubicBezTo>
                    <a:pt x="2959" y="21285"/>
                    <a:pt x="2367" y="20635"/>
                    <a:pt x="1923" y="19010"/>
                  </a:cubicBezTo>
                  <a:cubicBezTo>
                    <a:pt x="1479" y="17384"/>
                    <a:pt x="1184" y="14784"/>
                    <a:pt x="1332" y="12075"/>
                  </a:cubicBezTo>
                  <a:cubicBezTo>
                    <a:pt x="1479" y="9366"/>
                    <a:pt x="2071" y="6548"/>
                    <a:pt x="3107" y="4706"/>
                  </a:cubicBezTo>
                  <a:cubicBezTo>
                    <a:pt x="4142" y="2864"/>
                    <a:pt x="5622" y="1997"/>
                    <a:pt x="6953" y="1383"/>
                  </a:cubicBezTo>
                  <a:cubicBezTo>
                    <a:pt x="8285" y="769"/>
                    <a:pt x="9468" y="408"/>
                    <a:pt x="10800" y="191"/>
                  </a:cubicBezTo>
                  <a:cubicBezTo>
                    <a:pt x="12132" y="-26"/>
                    <a:pt x="13611" y="-98"/>
                    <a:pt x="15534" y="191"/>
                  </a:cubicBezTo>
                  <a:cubicBezTo>
                    <a:pt x="17458" y="480"/>
                    <a:pt x="19825" y="1130"/>
                    <a:pt x="20712" y="2178"/>
                  </a:cubicBezTo>
                  <a:cubicBezTo>
                    <a:pt x="21600" y="3225"/>
                    <a:pt x="21008" y="4670"/>
                    <a:pt x="19085" y="5681"/>
                  </a:cubicBezTo>
                  <a:cubicBezTo>
                    <a:pt x="17162" y="6693"/>
                    <a:pt x="13907" y="7271"/>
                    <a:pt x="10652" y="7451"/>
                  </a:cubicBezTo>
                  <a:cubicBezTo>
                    <a:pt x="7397" y="7632"/>
                    <a:pt x="4142" y="7415"/>
                    <a:pt x="888" y="7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8214834" y="2491530"/>
              <a:ext cx="155664" cy="21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49" fill="norm" stroke="1" extrusionOk="0">
                  <a:moveTo>
                    <a:pt x="17088" y="1038"/>
                  </a:moveTo>
                  <a:cubicBezTo>
                    <a:pt x="18255" y="402"/>
                    <a:pt x="19423" y="-233"/>
                    <a:pt x="19277" y="85"/>
                  </a:cubicBezTo>
                  <a:cubicBezTo>
                    <a:pt x="19131" y="402"/>
                    <a:pt x="17671" y="1673"/>
                    <a:pt x="14607" y="3367"/>
                  </a:cubicBezTo>
                  <a:cubicBezTo>
                    <a:pt x="11542" y="5061"/>
                    <a:pt x="6871" y="7179"/>
                    <a:pt x="3952" y="8555"/>
                  </a:cubicBezTo>
                  <a:cubicBezTo>
                    <a:pt x="1034" y="9932"/>
                    <a:pt x="-134" y="10567"/>
                    <a:pt x="12" y="10991"/>
                  </a:cubicBezTo>
                  <a:cubicBezTo>
                    <a:pt x="158" y="11414"/>
                    <a:pt x="1617" y="11626"/>
                    <a:pt x="3223" y="11838"/>
                  </a:cubicBezTo>
                  <a:cubicBezTo>
                    <a:pt x="4828" y="12049"/>
                    <a:pt x="6580" y="12261"/>
                    <a:pt x="8039" y="12685"/>
                  </a:cubicBezTo>
                  <a:cubicBezTo>
                    <a:pt x="9498" y="13108"/>
                    <a:pt x="10666" y="13743"/>
                    <a:pt x="10812" y="14485"/>
                  </a:cubicBezTo>
                  <a:cubicBezTo>
                    <a:pt x="10958" y="15226"/>
                    <a:pt x="10082" y="16073"/>
                    <a:pt x="8915" y="16814"/>
                  </a:cubicBezTo>
                  <a:cubicBezTo>
                    <a:pt x="7747" y="17555"/>
                    <a:pt x="6288" y="18191"/>
                    <a:pt x="4974" y="18932"/>
                  </a:cubicBezTo>
                  <a:cubicBezTo>
                    <a:pt x="3661" y="19673"/>
                    <a:pt x="2493" y="20520"/>
                    <a:pt x="2639" y="20943"/>
                  </a:cubicBezTo>
                  <a:cubicBezTo>
                    <a:pt x="2785" y="21367"/>
                    <a:pt x="4244" y="21367"/>
                    <a:pt x="7601" y="20838"/>
                  </a:cubicBezTo>
                  <a:cubicBezTo>
                    <a:pt x="10958" y="20308"/>
                    <a:pt x="16212" y="19249"/>
                    <a:pt x="21466" y="18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8446697" y="2495550"/>
              <a:ext cx="1524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4966"/>
                    <a:pt x="11400" y="9931"/>
                    <a:pt x="15000" y="13531"/>
                  </a:cubicBezTo>
                  <a:cubicBezTo>
                    <a:pt x="18600" y="17131"/>
                    <a:pt x="2010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8510197" y="2463800"/>
              <a:ext cx="146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360"/>
                    <a:pt x="18470" y="720"/>
                    <a:pt x="16278" y="2700"/>
                  </a:cubicBezTo>
                  <a:cubicBezTo>
                    <a:pt x="14087" y="4680"/>
                    <a:pt x="11270" y="8280"/>
                    <a:pt x="8452" y="11700"/>
                  </a:cubicBezTo>
                  <a:cubicBezTo>
                    <a:pt x="5635" y="15120"/>
                    <a:pt x="2817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8713397" y="263525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8751497" y="250825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9029767" y="2821782"/>
              <a:ext cx="130212" cy="35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11" fill="norm" stroke="1" extrusionOk="0">
                  <a:moveTo>
                    <a:pt x="17669" y="7862"/>
                  </a:moveTo>
                  <a:cubicBezTo>
                    <a:pt x="18697" y="5956"/>
                    <a:pt x="19726" y="4050"/>
                    <a:pt x="20411" y="2716"/>
                  </a:cubicBezTo>
                  <a:cubicBezTo>
                    <a:pt x="21097" y="1382"/>
                    <a:pt x="21440" y="619"/>
                    <a:pt x="20583" y="238"/>
                  </a:cubicBezTo>
                  <a:cubicBezTo>
                    <a:pt x="19726" y="-143"/>
                    <a:pt x="17669" y="-143"/>
                    <a:pt x="14754" y="810"/>
                  </a:cubicBezTo>
                  <a:cubicBezTo>
                    <a:pt x="11840" y="1763"/>
                    <a:pt x="8069" y="3669"/>
                    <a:pt x="5154" y="6655"/>
                  </a:cubicBezTo>
                  <a:cubicBezTo>
                    <a:pt x="2240" y="9641"/>
                    <a:pt x="183" y="13706"/>
                    <a:pt x="11" y="16375"/>
                  </a:cubicBezTo>
                  <a:cubicBezTo>
                    <a:pt x="-160" y="19043"/>
                    <a:pt x="1554" y="20313"/>
                    <a:pt x="5154" y="20885"/>
                  </a:cubicBezTo>
                  <a:cubicBezTo>
                    <a:pt x="8754" y="21457"/>
                    <a:pt x="14240" y="21330"/>
                    <a:pt x="19726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9316084" y="2927350"/>
              <a:ext cx="19614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717"/>
                    <a:pt x="2735" y="9434"/>
                    <a:pt x="575" y="13034"/>
                  </a:cubicBezTo>
                  <a:cubicBezTo>
                    <a:pt x="-1585" y="16634"/>
                    <a:pt x="2735" y="1911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9418247" y="3003550"/>
              <a:ext cx="177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6800"/>
                    <a:pt x="4629" y="12000"/>
                    <a:pt x="8229" y="8400"/>
                  </a:cubicBezTo>
                  <a:cubicBezTo>
                    <a:pt x="11829" y="4800"/>
                    <a:pt x="167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9602902" y="2852092"/>
              <a:ext cx="136110" cy="4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4" fill="norm" stroke="1" extrusionOk="0">
                  <a:moveTo>
                    <a:pt x="6899" y="6434"/>
                  </a:moveTo>
                  <a:cubicBezTo>
                    <a:pt x="5570" y="9314"/>
                    <a:pt x="4241" y="12194"/>
                    <a:pt x="3410" y="14508"/>
                  </a:cubicBezTo>
                  <a:cubicBezTo>
                    <a:pt x="2579" y="16823"/>
                    <a:pt x="2247" y="18571"/>
                    <a:pt x="1915" y="19754"/>
                  </a:cubicBezTo>
                  <a:cubicBezTo>
                    <a:pt x="1583" y="20937"/>
                    <a:pt x="1250" y="21554"/>
                    <a:pt x="918" y="21554"/>
                  </a:cubicBezTo>
                  <a:cubicBezTo>
                    <a:pt x="586" y="21554"/>
                    <a:pt x="253" y="20937"/>
                    <a:pt x="87" y="18880"/>
                  </a:cubicBezTo>
                  <a:cubicBezTo>
                    <a:pt x="-79" y="16823"/>
                    <a:pt x="-79" y="13325"/>
                    <a:pt x="752" y="10291"/>
                  </a:cubicBezTo>
                  <a:cubicBezTo>
                    <a:pt x="1583" y="7257"/>
                    <a:pt x="3244" y="4685"/>
                    <a:pt x="4573" y="3143"/>
                  </a:cubicBezTo>
                  <a:cubicBezTo>
                    <a:pt x="5903" y="1600"/>
                    <a:pt x="6899" y="1085"/>
                    <a:pt x="8561" y="674"/>
                  </a:cubicBezTo>
                  <a:cubicBezTo>
                    <a:pt x="10223" y="263"/>
                    <a:pt x="12549" y="-46"/>
                    <a:pt x="14210" y="5"/>
                  </a:cubicBezTo>
                  <a:cubicBezTo>
                    <a:pt x="15872" y="57"/>
                    <a:pt x="16869" y="468"/>
                    <a:pt x="18198" y="1651"/>
                  </a:cubicBezTo>
                  <a:cubicBezTo>
                    <a:pt x="19527" y="2834"/>
                    <a:pt x="21189" y="4788"/>
                    <a:pt x="21355" y="6383"/>
                  </a:cubicBezTo>
                  <a:cubicBezTo>
                    <a:pt x="21521" y="7977"/>
                    <a:pt x="20192" y="9211"/>
                    <a:pt x="18032" y="9931"/>
                  </a:cubicBezTo>
                  <a:cubicBezTo>
                    <a:pt x="15872" y="10651"/>
                    <a:pt x="12881" y="10857"/>
                    <a:pt x="10721" y="10703"/>
                  </a:cubicBezTo>
                  <a:cubicBezTo>
                    <a:pt x="8561" y="10548"/>
                    <a:pt x="7232" y="10034"/>
                    <a:pt x="5903" y="9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9780197" y="2800350"/>
              <a:ext cx="80783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16200" y="0"/>
                  </a:moveTo>
                  <a:cubicBezTo>
                    <a:pt x="18900" y="4886"/>
                    <a:pt x="21600" y="9771"/>
                    <a:pt x="20250" y="13243"/>
                  </a:cubicBezTo>
                  <a:cubicBezTo>
                    <a:pt x="18900" y="16714"/>
                    <a:pt x="13500" y="18771"/>
                    <a:pt x="9450" y="19929"/>
                  </a:cubicBezTo>
                  <a:cubicBezTo>
                    <a:pt x="5400" y="21086"/>
                    <a:pt x="2700" y="21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9898840" y="2493139"/>
              <a:ext cx="148058" cy="20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0815" fill="norm" stroke="1" extrusionOk="0">
                  <a:moveTo>
                    <a:pt x="4852" y="5959"/>
                  </a:moveTo>
                  <a:cubicBezTo>
                    <a:pt x="4548" y="9347"/>
                    <a:pt x="4243" y="12735"/>
                    <a:pt x="4091" y="14959"/>
                  </a:cubicBezTo>
                  <a:cubicBezTo>
                    <a:pt x="3939" y="17182"/>
                    <a:pt x="3939" y="18241"/>
                    <a:pt x="3331" y="19194"/>
                  </a:cubicBezTo>
                  <a:cubicBezTo>
                    <a:pt x="2722" y="20147"/>
                    <a:pt x="1505" y="20994"/>
                    <a:pt x="745" y="20782"/>
                  </a:cubicBezTo>
                  <a:cubicBezTo>
                    <a:pt x="-16" y="20570"/>
                    <a:pt x="-320" y="19300"/>
                    <a:pt x="441" y="16335"/>
                  </a:cubicBezTo>
                  <a:cubicBezTo>
                    <a:pt x="1201" y="13370"/>
                    <a:pt x="3026" y="8712"/>
                    <a:pt x="4395" y="5747"/>
                  </a:cubicBezTo>
                  <a:cubicBezTo>
                    <a:pt x="5765" y="2782"/>
                    <a:pt x="6677" y="1512"/>
                    <a:pt x="7894" y="665"/>
                  </a:cubicBezTo>
                  <a:cubicBezTo>
                    <a:pt x="9111" y="-182"/>
                    <a:pt x="10632" y="-606"/>
                    <a:pt x="12914" y="1829"/>
                  </a:cubicBezTo>
                  <a:cubicBezTo>
                    <a:pt x="15195" y="4265"/>
                    <a:pt x="18238" y="9559"/>
                    <a:pt x="21280" y="14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10148497" y="254635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10373167" y="2387675"/>
              <a:ext cx="175381" cy="21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48" fill="norm" stroke="1" extrusionOk="0">
                  <a:moveTo>
                    <a:pt x="20293" y="2534"/>
                  </a:moveTo>
                  <a:cubicBezTo>
                    <a:pt x="20801" y="1475"/>
                    <a:pt x="21309" y="416"/>
                    <a:pt x="20801" y="99"/>
                  </a:cubicBezTo>
                  <a:cubicBezTo>
                    <a:pt x="20293" y="-219"/>
                    <a:pt x="18768" y="205"/>
                    <a:pt x="15337" y="1793"/>
                  </a:cubicBezTo>
                  <a:cubicBezTo>
                    <a:pt x="11907" y="3381"/>
                    <a:pt x="6570" y="6134"/>
                    <a:pt x="3521" y="7934"/>
                  </a:cubicBezTo>
                  <a:cubicBezTo>
                    <a:pt x="471" y="9734"/>
                    <a:pt x="-291" y="10581"/>
                    <a:pt x="90" y="11110"/>
                  </a:cubicBezTo>
                  <a:cubicBezTo>
                    <a:pt x="471" y="11640"/>
                    <a:pt x="1996" y="11852"/>
                    <a:pt x="3521" y="12063"/>
                  </a:cubicBezTo>
                  <a:cubicBezTo>
                    <a:pt x="5045" y="12275"/>
                    <a:pt x="6570" y="12487"/>
                    <a:pt x="7714" y="13016"/>
                  </a:cubicBezTo>
                  <a:cubicBezTo>
                    <a:pt x="8857" y="13546"/>
                    <a:pt x="9620" y="14393"/>
                    <a:pt x="9493" y="15240"/>
                  </a:cubicBezTo>
                  <a:cubicBezTo>
                    <a:pt x="9365" y="16087"/>
                    <a:pt x="8349" y="16934"/>
                    <a:pt x="6697" y="17887"/>
                  </a:cubicBezTo>
                  <a:cubicBezTo>
                    <a:pt x="5045" y="18840"/>
                    <a:pt x="2758" y="19899"/>
                    <a:pt x="2504" y="20534"/>
                  </a:cubicBezTo>
                  <a:cubicBezTo>
                    <a:pt x="2250" y="21169"/>
                    <a:pt x="4029" y="21381"/>
                    <a:pt x="7460" y="21169"/>
                  </a:cubicBezTo>
                  <a:cubicBezTo>
                    <a:pt x="10890" y="20957"/>
                    <a:pt x="15973" y="20322"/>
                    <a:pt x="21055" y="19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10631097" y="2432050"/>
              <a:ext cx="1333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10669197" y="2419350"/>
              <a:ext cx="158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71"/>
                  </a:moveTo>
                  <a:cubicBezTo>
                    <a:pt x="20448" y="635"/>
                    <a:pt x="19296" y="0"/>
                    <a:pt x="18000" y="0"/>
                  </a:cubicBezTo>
                  <a:cubicBezTo>
                    <a:pt x="16704" y="0"/>
                    <a:pt x="15264" y="635"/>
                    <a:pt x="12528" y="3176"/>
                  </a:cubicBezTo>
                  <a:cubicBezTo>
                    <a:pt x="9792" y="5718"/>
                    <a:pt x="5760" y="10165"/>
                    <a:pt x="3456" y="13553"/>
                  </a:cubicBezTo>
                  <a:cubicBezTo>
                    <a:pt x="1152" y="16941"/>
                    <a:pt x="576" y="19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10840647" y="25527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57"/>
                    <a:pt x="7200" y="4114"/>
                    <a:pt x="3600" y="7714"/>
                  </a:cubicBezTo>
                  <a:cubicBezTo>
                    <a:pt x="0" y="11314"/>
                    <a:pt x="0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10891447" y="25019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6993723" y="2503854"/>
              <a:ext cx="151225" cy="114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93" fill="norm" stroke="1" extrusionOk="0">
                  <a:moveTo>
                    <a:pt x="21140" y="560"/>
                  </a:moveTo>
                  <a:cubicBezTo>
                    <a:pt x="18181" y="361"/>
                    <a:pt x="15222" y="162"/>
                    <a:pt x="12707" y="62"/>
                  </a:cubicBezTo>
                  <a:cubicBezTo>
                    <a:pt x="10192" y="-37"/>
                    <a:pt x="8121" y="-37"/>
                    <a:pt x="6198" y="202"/>
                  </a:cubicBezTo>
                  <a:cubicBezTo>
                    <a:pt x="4274" y="440"/>
                    <a:pt x="2499" y="918"/>
                    <a:pt x="1315" y="1892"/>
                  </a:cubicBezTo>
                  <a:cubicBezTo>
                    <a:pt x="132" y="2867"/>
                    <a:pt x="-460" y="4339"/>
                    <a:pt x="428" y="5731"/>
                  </a:cubicBezTo>
                  <a:cubicBezTo>
                    <a:pt x="1315" y="7123"/>
                    <a:pt x="3682" y="8436"/>
                    <a:pt x="5902" y="9709"/>
                  </a:cubicBezTo>
                  <a:cubicBezTo>
                    <a:pt x="8121" y="10982"/>
                    <a:pt x="10192" y="12215"/>
                    <a:pt x="12707" y="13667"/>
                  </a:cubicBezTo>
                  <a:cubicBezTo>
                    <a:pt x="15222" y="15119"/>
                    <a:pt x="18181" y="16790"/>
                    <a:pt x="19661" y="17983"/>
                  </a:cubicBezTo>
                  <a:cubicBezTo>
                    <a:pt x="21140" y="19176"/>
                    <a:pt x="21140" y="19892"/>
                    <a:pt x="19365" y="20429"/>
                  </a:cubicBezTo>
                  <a:cubicBezTo>
                    <a:pt x="17589" y="20966"/>
                    <a:pt x="14039" y="21324"/>
                    <a:pt x="10932" y="21444"/>
                  </a:cubicBezTo>
                  <a:cubicBezTo>
                    <a:pt x="7825" y="21563"/>
                    <a:pt x="5162" y="21444"/>
                    <a:pt x="2499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6931490" y="3905250"/>
              <a:ext cx="143788" cy="25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213" fill="norm" stroke="1" extrusionOk="0">
                  <a:moveTo>
                    <a:pt x="15381" y="6426"/>
                  </a:moveTo>
                  <a:cubicBezTo>
                    <a:pt x="15690" y="5534"/>
                    <a:pt x="15998" y="4641"/>
                    <a:pt x="16153" y="3749"/>
                  </a:cubicBezTo>
                  <a:cubicBezTo>
                    <a:pt x="16307" y="2856"/>
                    <a:pt x="16307" y="1964"/>
                    <a:pt x="15535" y="1428"/>
                  </a:cubicBezTo>
                  <a:cubicBezTo>
                    <a:pt x="14764" y="893"/>
                    <a:pt x="13221" y="714"/>
                    <a:pt x="11370" y="1339"/>
                  </a:cubicBezTo>
                  <a:cubicBezTo>
                    <a:pt x="9518" y="1964"/>
                    <a:pt x="7358" y="3392"/>
                    <a:pt x="5353" y="6337"/>
                  </a:cubicBezTo>
                  <a:cubicBezTo>
                    <a:pt x="3347" y="9283"/>
                    <a:pt x="1495" y="13745"/>
                    <a:pt x="570" y="16423"/>
                  </a:cubicBezTo>
                  <a:cubicBezTo>
                    <a:pt x="-356" y="19101"/>
                    <a:pt x="-356" y="19993"/>
                    <a:pt x="2113" y="20618"/>
                  </a:cubicBezTo>
                  <a:cubicBezTo>
                    <a:pt x="4581" y="21243"/>
                    <a:pt x="9518" y="21600"/>
                    <a:pt x="13530" y="20529"/>
                  </a:cubicBezTo>
                  <a:cubicBezTo>
                    <a:pt x="17541" y="19458"/>
                    <a:pt x="20627" y="16959"/>
                    <a:pt x="20935" y="13299"/>
                  </a:cubicBezTo>
                  <a:cubicBezTo>
                    <a:pt x="21244" y="9640"/>
                    <a:pt x="18775" y="4820"/>
                    <a:pt x="163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6992972" y="2138818"/>
              <a:ext cx="44026" cy="2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23" fill="norm" stroke="1" extrusionOk="0">
                  <a:moveTo>
                    <a:pt x="2879" y="1585"/>
                  </a:moveTo>
                  <a:cubicBezTo>
                    <a:pt x="1850" y="754"/>
                    <a:pt x="822" y="-77"/>
                    <a:pt x="307" y="6"/>
                  </a:cubicBezTo>
                  <a:cubicBezTo>
                    <a:pt x="-207" y="89"/>
                    <a:pt x="-207" y="1086"/>
                    <a:pt x="1336" y="3661"/>
                  </a:cubicBezTo>
                  <a:cubicBezTo>
                    <a:pt x="2879" y="6237"/>
                    <a:pt x="5964" y="10391"/>
                    <a:pt x="9564" y="13631"/>
                  </a:cubicBezTo>
                  <a:cubicBezTo>
                    <a:pt x="13164" y="16871"/>
                    <a:pt x="17279" y="19197"/>
                    <a:pt x="21393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0958036" y="2702676"/>
              <a:ext cx="262159" cy="57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98" fill="norm" stroke="1" extrusionOk="0">
                  <a:moveTo>
                    <a:pt x="15819" y="16349"/>
                  </a:moveTo>
                  <a:cubicBezTo>
                    <a:pt x="15991" y="15406"/>
                    <a:pt x="16164" y="14464"/>
                    <a:pt x="15905" y="13836"/>
                  </a:cubicBezTo>
                  <a:cubicBezTo>
                    <a:pt x="15646" y="13207"/>
                    <a:pt x="14955" y="12893"/>
                    <a:pt x="12449" y="13325"/>
                  </a:cubicBezTo>
                  <a:cubicBezTo>
                    <a:pt x="9943" y="13757"/>
                    <a:pt x="5623" y="14935"/>
                    <a:pt x="3118" y="16310"/>
                  </a:cubicBezTo>
                  <a:cubicBezTo>
                    <a:pt x="612" y="17684"/>
                    <a:pt x="-79" y="19255"/>
                    <a:pt x="7" y="20198"/>
                  </a:cubicBezTo>
                  <a:cubicBezTo>
                    <a:pt x="94" y="21140"/>
                    <a:pt x="958" y="21454"/>
                    <a:pt x="2427" y="21494"/>
                  </a:cubicBezTo>
                  <a:cubicBezTo>
                    <a:pt x="3895" y="21533"/>
                    <a:pt x="5969" y="21297"/>
                    <a:pt x="8561" y="20158"/>
                  </a:cubicBezTo>
                  <a:cubicBezTo>
                    <a:pt x="11153" y="19020"/>
                    <a:pt x="14263" y="16977"/>
                    <a:pt x="16510" y="14542"/>
                  </a:cubicBezTo>
                  <a:cubicBezTo>
                    <a:pt x="18756" y="12108"/>
                    <a:pt x="20139" y="9280"/>
                    <a:pt x="20830" y="6884"/>
                  </a:cubicBezTo>
                  <a:cubicBezTo>
                    <a:pt x="21521" y="4489"/>
                    <a:pt x="21521" y="2525"/>
                    <a:pt x="21175" y="1386"/>
                  </a:cubicBezTo>
                  <a:cubicBezTo>
                    <a:pt x="20830" y="247"/>
                    <a:pt x="20139" y="-67"/>
                    <a:pt x="19534" y="12"/>
                  </a:cubicBezTo>
                  <a:cubicBezTo>
                    <a:pt x="18929" y="90"/>
                    <a:pt x="18411" y="561"/>
                    <a:pt x="17806" y="2132"/>
                  </a:cubicBezTo>
                  <a:cubicBezTo>
                    <a:pt x="17201" y="3703"/>
                    <a:pt x="16510" y="6374"/>
                    <a:pt x="16423" y="9633"/>
                  </a:cubicBezTo>
                  <a:cubicBezTo>
                    <a:pt x="16337" y="12893"/>
                    <a:pt x="16855" y="16742"/>
                    <a:pt x="17374" y="20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11272447" y="3005469"/>
              <a:ext cx="171375" cy="54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524" fill="norm" stroke="1" extrusionOk="0">
                  <a:moveTo>
                    <a:pt x="3123" y="6679"/>
                  </a:moveTo>
                  <a:cubicBezTo>
                    <a:pt x="3383" y="9181"/>
                    <a:pt x="3643" y="11683"/>
                    <a:pt x="3513" y="14018"/>
                  </a:cubicBezTo>
                  <a:cubicBezTo>
                    <a:pt x="3383" y="16353"/>
                    <a:pt x="2863" y="18522"/>
                    <a:pt x="2212" y="19814"/>
                  </a:cubicBezTo>
                  <a:cubicBezTo>
                    <a:pt x="1561" y="21107"/>
                    <a:pt x="781" y="21524"/>
                    <a:pt x="390" y="21524"/>
                  </a:cubicBezTo>
                  <a:cubicBezTo>
                    <a:pt x="0" y="21524"/>
                    <a:pt x="0" y="21107"/>
                    <a:pt x="130" y="19439"/>
                  </a:cubicBezTo>
                  <a:cubicBezTo>
                    <a:pt x="260" y="17771"/>
                    <a:pt x="520" y="14852"/>
                    <a:pt x="1301" y="11850"/>
                  </a:cubicBezTo>
                  <a:cubicBezTo>
                    <a:pt x="2082" y="8848"/>
                    <a:pt x="3383" y="5762"/>
                    <a:pt x="4424" y="3927"/>
                  </a:cubicBezTo>
                  <a:cubicBezTo>
                    <a:pt x="5465" y="2092"/>
                    <a:pt x="6246" y="1509"/>
                    <a:pt x="7027" y="1050"/>
                  </a:cubicBezTo>
                  <a:cubicBezTo>
                    <a:pt x="7807" y="591"/>
                    <a:pt x="8588" y="258"/>
                    <a:pt x="9629" y="91"/>
                  </a:cubicBezTo>
                  <a:cubicBezTo>
                    <a:pt x="10670" y="-76"/>
                    <a:pt x="11971" y="-76"/>
                    <a:pt x="14053" y="633"/>
                  </a:cubicBezTo>
                  <a:cubicBezTo>
                    <a:pt x="16135" y="1342"/>
                    <a:pt x="18998" y="2760"/>
                    <a:pt x="20299" y="4010"/>
                  </a:cubicBezTo>
                  <a:cubicBezTo>
                    <a:pt x="21600" y="5261"/>
                    <a:pt x="21340" y="6346"/>
                    <a:pt x="18867" y="7138"/>
                  </a:cubicBezTo>
                  <a:cubicBezTo>
                    <a:pt x="16395" y="7930"/>
                    <a:pt x="11711" y="8431"/>
                    <a:pt x="8588" y="8639"/>
                  </a:cubicBezTo>
                  <a:cubicBezTo>
                    <a:pt x="5465" y="8848"/>
                    <a:pt x="3904" y="8764"/>
                    <a:pt x="2733" y="8514"/>
                  </a:cubicBezTo>
                  <a:cubicBezTo>
                    <a:pt x="1561" y="8264"/>
                    <a:pt x="781" y="7847"/>
                    <a:pt x="390" y="7597"/>
                  </a:cubicBezTo>
                  <a:cubicBezTo>
                    <a:pt x="0" y="7346"/>
                    <a:pt x="0" y="7263"/>
                    <a:pt x="0" y="7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11596297" y="3050893"/>
              <a:ext cx="1651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538" y="2735"/>
                    <a:pt x="11077" y="-1585"/>
                    <a:pt x="14677" y="575"/>
                  </a:cubicBezTo>
                  <a:cubicBezTo>
                    <a:pt x="18277" y="2735"/>
                    <a:pt x="1993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1634397" y="3155950"/>
              <a:ext cx="2286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5600"/>
                    <a:pt x="8400" y="9600"/>
                    <a:pt x="12000" y="6000"/>
                  </a:cubicBezTo>
                  <a:cubicBezTo>
                    <a:pt x="15600" y="2400"/>
                    <a:pt x="186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12009047" y="2900818"/>
              <a:ext cx="23284" cy="39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101"/>
                  </a:moveTo>
                  <a:cubicBezTo>
                    <a:pt x="5891" y="524"/>
                    <a:pt x="11782" y="-54"/>
                    <a:pt x="14727" y="4"/>
                  </a:cubicBezTo>
                  <a:cubicBezTo>
                    <a:pt x="17673" y="62"/>
                    <a:pt x="17673" y="755"/>
                    <a:pt x="18655" y="3180"/>
                  </a:cubicBezTo>
                  <a:cubicBezTo>
                    <a:pt x="19636" y="5606"/>
                    <a:pt x="21600" y="9764"/>
                    <a:pt x="21600" y="13114"/>
                  </a:cubicBezTo>
                  <a:cubicBezTo>
                    <a:pt x="21600" y="16464"/>
                    <a:pt x="19636" y="19005"/>
                    <a:pt x="17673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5747947" y="5289550"/>
              <a:ext cx="5969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9" y="18450"/>
                    <a:pt x="3217" y="15300"/>
                    <a:pt x="5630" y="12150"/>
                  </a:cubicBezTo>
                  <a:cubicBezTo>
                    <a:pt x="8043" y="9000"/>
                    <a:pt x="11260" y="5850"/>
                    <a:pt x="14055" y="3825"/>
                  </a:cubicBezTo>
                  <a:cubicBezTo>
                    <a:pt x="16851" y="1800"/>
                    <a:pt x="1922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5901345" y="5410200"/>
              <a:ext cx="462553" cy="7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74" fill="norm" stroke="1" extrusionOk="0">
                  <a:moveTo>
                    <a:pt x="1432" y="20366"/>
                  </a:moveTo>
                  <a:cubicBezTo>
                    <a:pt x="742" y="20983"/>
                    <a:pt x="52" y="21600"/>
                    <a:pt x="2" y="21291"/>
                  </a:cubicBezTo>
                  <a:cubicBezTo>
                    <a:pt x="-47" y="20983"/>
                    <a:pt x="545" y="19749"/>
                    <a:pt x="2369" y="17897"/>
                  </a:cubicBezTo>
                  <a:cubicBezTo>
                    <a:pt x="4194" y="16046"/>
                    <a:pt x="7252" y="13577"/>
                    <a:pt x="10654" y="10491"/>
                  </a:cubicBezTo>
                  <a:cubicBezTo>
                    <a:pt x="14057" y="7406"/>
                    <a:pt x="17805" y="3703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6193444" y="5164002"/>
              <a:ext cx="286223" cy="33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07" fill="norm" stroke="1" extrusionOk="0">
                  <a:moveTo>
                    <a:pt x="2258" y="1537"/>
                  </a:moveTo>
                  <a:cubicBezTo>
                    <a:pt x="1170" y="994"/>
                    <a:pt x="82" y="450"/>
                    <a:pt x="5" y="179"/>
                  </a:cubicBezTo>
                  <a:cubicBezTo>
                    <a:pt x="-73" y="-93"/>
                    <a:pt x="859" y="-93"/>
                    <a:pt x="3190" y="450"/>
                  </a:cubicBezTo>
                  <a:cubicBezTo>
                    <a:pt x="5521" y="994"/>
                    <a:pt x="9251" y="2081"/>
                    <a:pt x="12592" y="3915"/>
                  </a:cubicBezTo>
                  <a:cubicBezTo>
                    <a:pt x="15933" y="5749"/>
                    <a:pt x="18885" y="8330"/>
                    <a:pt x="20206" y="10435"/>
                  </a:cubicBezTo>
                  <a:cubicBezTo>
                    <a:pt x="21527" y="12541"/>
                    <a:pt x="21216" y="14171"/>
                    <a:pt x="19351" y="15937"/>
                  </a:cubicBezTo>
                  <a:cubicBezTo>
                    <a:pt x="17487" y="17703"/>
                    <a:pt x="14068" y="19605"/>
                    <a:pt x="10649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7633897" y="510540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7218763" y="5098263"/>
              <a:ext cx="434185" cy="47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66" fill="norm" stroke="1" extrusionOk="0">
                  <a:moveTo>
                    <a:pt x="20990" y="2605"/>
                  </a:moveTo>
                  <a:cubicBezTo>
                    <a:pt x="20887" y="2129"/>
                    <a:pt x="20783" y="1653"/>
                    <a:pt x="20471" y="1272"/>
                  </a:cubicBezTo>
                  <a:cubicBezTo>
                    <a:pt x="20160" y="892"/>
                    <a:pt x="19640" y="606"/>
                    <a:pt x="18135" y="321"/>
                  </a:cubicBezTo>
                  <a:cubicBezTo>
                    <a:pt x="16629" y="35"/>
                    <a:pt x="14137" y="-250"/>
                    <a:pt x="11540" y="369"/>
                  </a:cubicBezTo>
                  <a:cubicBezTo>
                    <a:pt x="8944" y="987"/>
                    <a:pt x="6244" y="2509"/>
                    <a:pt x="4167" y="4508"/>
                  </a:cubicBezTo>
                  <a:cubicBezTo>
                    <a:pt x="2090" y="6506"/>
                    <a:pt x="637" y="8980"/>
                    <a:pt x="169" y="11454"/>
                  </a:cubicBezTo>
                  <a:cubicBezTo>
                    <a:pt x="-298" y="13928"/>
                    <a:pt x="221" y="16402"/>
                    <a:pt x="1519" y="18115"/>
                  </a:cubicBezTo>
                  <a:cubicBezTo>
                    <a:pt x="2817" y="19828"/>
                    <a:pt x="4894" y="20779"/>
                    <a:pt x="8010" y="21065"/>
                  </a:cubicBezTo>
                  <a:cubicBezTo>
                    <a:pt x="11125" y="21350"/>
                    <a:pt x="15279" y="20969"/>
                    <a:pt x="17667" y="20684"/>
                  </a:cubicBezTo>
                  <a:cubicBezTo>
                    <a:pt x="20056" y="20398"/>
                    <a:pt x="20679" y="20208"/>
                    <a:pt x="21302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021247" y="5341292"/>
              <a:ext cx="1905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160" y="10932"/>
                    <a:pt x="4320" y="1332"/>
                    <a:pt x="7920" y="132"/>
                  </a:cubicBezTo>
                  <a:cubicBezTo>
                    <a:pt x="11520" y="-1068"/>
                    <a:pt x="1656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989240" y="5486400"/>
              <a:ext cx="305058" cy="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029" fill="norm" stroke="1" extrusionOk="0">
                  <a:moveTo>
                    <a:pt x="2252" y="12960"/>
                  </a:moveTo>
                  <a:cubicBezTo>
                    <a:pt x="1210" y="12960"/>
                    <a:pt x="167" y="12960"/>
                    <a:pt x="18" y="15120"/>
                  </a:cubicBezTo>
                  <a:cubicBezTo>
                    <a:pt x="-131" y="17280"/>
                    <a:pt x="614" y="21600"/>
                    <a:pt x="3295" y="19440"/>
                  </a:cubicBezTo>
                  <a:cubicBezTo>
                    <a:pt x="5977" y="17280"/>
                    <a:pt x="10595" y="8640"/>
                    <a:pt x="13946" y="4320"/>
                  </a:cubicBezTo>
                  <a:cubicBezTo>
                    <a:pt x="17298" y="0"/>
                    <a:pt x="19383" y="0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9456347" y="4711700"/>
              <a:ext cx="5080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95"/>
                    <a:pt x="7200" y="7790"/>
                    <a:pt x="10800" y="11390"/>
                  </a:cubicBezTo>
                  <a:cubicBezTo>
                    <a:pt x="14400" y="14990"/>
                    <a:pt x="18000" y="182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9083594" y="5284208"/>
              <a:ext cx="1661804" cy="8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55" fill="norm" stroke="1" extrusionOk="0">
                  <a:moveTo>
                    <a:pt x="470" y="9012"/>
                  </a:moveTo>
                  <a:cubicBezTo>
                    <a:pt x="250" y="10041"/>
                    <a:pt x="30" y="11069"/>
                    <a:pt x="2" y="11841"/>
                  </a:cubicBezTo>
                  <a:cubicBezTo>
                    <a:pt x="-25" y="12612"/>
                    <a:pt x="140" y="13126"/>
                    <a:pt x="772" y="12869"/>
                  </a:cubicBezTo>
                  <a:cubicBezTo>
                    <a:pt x="1404" y="12612"/>
                    <a:pt x="2503" y="11584"/>
                    <a:pt x="3520" y="10041"/>
                  </a:cubicBezTo>
                  <a:cubicBezTo>
                    <a:pt x="4537" y="8498"/>
                    <a:pt x="5471" y="6441"/>
                    <a:pt x="6460" y="4641"/>
                  </a:cubicBezTo>
                  <a:cubicBezTo>
                    <a:pt x="7450" y="2841"/>
                    <a:pt x="8494" y="1298"/>
                    <a:pt x="9580" y="526"/>
                  </a:cubicBezTo>
                  <a:cubicBezTo>
                    <a:pt x="10665" y="-245"/>
                    <a:pt x="11792" y="-245"/>
                    <a:pt x="12932" y="1041"/>
                  </a:cubicBezTo>
                  <a:cubicBezTo>
                    <a:pt x="14073" y="2326"/>
                    <a:pt x="15227" y="4898"/>
                    <a:pt x="16271" y="6955"/>
                  </a:cubicBezTo>
                  <a:cubicBezTo>
                    <a:pt x="17315" y="9012"/>
                    <a:pt x="18250" y="10555"/>
                    <a:pt x="19115" y="12869"/>
                  </a:cubicBezTo>
                  <a:cubicBezTo>
                    <a:pt x="19981" y="15184"/>
                    <a:pt x="20778" y="18269"/>
                    <a:pt x="21575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9045279" y="5723365"/>
              <a:ext cx="154117" cy="58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525" fill="norm" stroke="1" extrusionOk="0">
                  <a:moveTo>
                    <a:pt x="6595" y="3212"/>
                  </a:moveTo>
                  <a:cubicBezTo>
                    <a:pt x="9438" y="2508"/>
                    <a:pt x="12280" y="1803"/>
                    <a:pt x="13843" y="1255"/>
                  </a:cubicBezTo>
                  <a:cubicBezTo>
                    <a:pt x="15406" y="708"/>
                    <a:pt x="15690" y="316"/>
                    <a:pt x="15122" y="121"/>
                  </a:cubicBezTo>
                  <a:cubicBezTo>
                    <a:pt x="14553" y="-75"/>
                    <a:pt x="13132" y="-75"/>
                    <a:pt x="10717" y="434"/>
                  </a:cubicBezTo>
                  <a:cubicBezTo>
                    <a:pt x="8301" y="942"/>
                    <a:pt x="4890" y="1960"/>
                    <a:pt x="2617" y="3408"/>
                  </a:cubicBezTo>
                  <a:cubicBezTo>
                    <a:pt x="343" y="4855"/>
                    <a:pt x="-794" y="6734"/>
                    <a:pt x="627" y="8495"/>
                  </a:cubicBezTo>
                  <a:cubicBezTo>
                    <a:pt x="2048" y="10255"/>
                    <a:pt x="6027" y="11899"/>
                    <a:pt x="9580" y="13308"/>
                  </a:cubicBezTo>
                  <a:cubicBezTo>
                    <a:pt x="13132" y="14716"/>
                    <a:pt x="16259" y="15890"/>
                    <a:pt x="18106" y="16673"/>
                  </a:cubicBezTo>
                  <a:cubicBezTo>
                    <a:pt x="19953" y="17455"/>
                    <a:pt x="20522" y="17847"/>
                    <a:pt x="20664" y="18277"/>
                  </a:cubicBezTo>
                  <a:cubicBezTo>
                    <a:pt x="20806" y="18708"/>
                    <a:pt x="20522" y="19177"/>
                    <a:pt x="18106" y="19725"/>
                  </a:cubicBezTo>
                  <a:cubicBezTo>
                    <a:pt x="15690" y="20273"/>
                    <a:pt x="11143" y="20899"/>
                    <a:pt x="6595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9065113" y="6375400"/>
              <a:ext cx="151609" cy="14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0883" fill="norm" stroke="1" extrusionOk="0">
                  <a:moveTo>
                    <a:pt x="6576" y="7301"/>
                  </a:moveTo>
                  <a:cubicBezTo>
                    <a:pt x="4272" y="9735"/>
                    <a:pt x="1968" y="12169"/>
                    <a:pt x="816" y="14146"/>
                  </a:cubicBezTo>
                  <a:cubicBezTo>
                    <a:pt x="-336" y="16124"/>
                    <a:pt x="-336" y="17645"/>
                    <a:pt x="1248" y="19014"/>
                  </a:cubicBezTo>
                  <a:cubicBezTo>
                    <a:pt x="2832" y="20383"/>
                    <a:pt x="6000" y="21600"/>
                    <a:pt x="9600" y="20383"/>
                  </a:cubicBezTo>
                  <a:cubicBezTo>
                    <a:pt x="13200" y="19166"/>
                    <a:pt x="17232" y="15515"/>
                    <a:pt x="19248" y="12930"/>
                  </a:cubicBezTo>
                  <a:cubicBezTo>
                    <a:pt x="21264" y="10344"/>
                    <a:pt x="21264" y="8823"/>
                    <a:pt x="17952" y="6845"/>
                  </a:cubicBezTo>
                  <a:cubicBezTo>
                    <a:pt x="14640" y="4868"/>
                    <a:pt x="8016" y="2434"/>
                    <a:pt x="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9030897" y="5454650"/>
              <a:ext cx="444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267"/>
                    <a:pt x="10286" y="8533"/>
                    <a:pt x="13886" y="12133"/>
                  </a:cubicBezTo>
                  <a:cubicBezTo>
                    <a:pt x="17486" y="15733"/>
                    <a:pt x="19543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9443647" y="5905934"/>
              <a:ext cx="132101" cy="50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12" fill="norm" stroke="1" extrusionOk="0">
                  <a:moveTo>
                    <a:pt x="3037" y="6649"/>
                  </a:moveTo>
                  <a:cubicBezTo>
                    <a:pt x="3375" y="9226"/>
                    <a:pt x="3712" y="11804"/>
                    <a:pt x="3881" y="14071"/>
                  </a:cubicBezTo>
                  <a:cubicBezTo>
                    <a:pt x="4050" y="16337"/>
                    <a:pt x="4050" y="18293"/>
                    <a:pt x="3544" y="19582"/>
                  </a:cubicBezTo>
                  <a:cubicBezTo>
                    <a:pt x="3037" y="20871"/>
                    <a:pt x="2025" y="21493"/>
                    <a:pt x="1519" y="21404"/>
                  </a:cubicBezTo>
                  <a:cubicBezTo>
                    <a:pt x="1012" y="21315"/>
                    <a:pt x="1012" y="20515"/>
                    <a:pt x="1012" y="18426"/>
                  </a:cubicBezTo>
                  <a:cubicBezTo>
                    <a:pt x="1012" y="16337"/>
                    <a:pt x="1012" y="12960"/>
                    <a:pt x="1687" y="9937"/>
                  </a:cubicBezTo>
                  <a:cubicBezTo>
                    <a:pt x="2362" y="6915"/>
                    <a:pt x="3712" y="4249"/>
                    <a:pt x="4725" y="2693"/>
                  </a:cubicBezTo>
                  <a:cubicBezTo>
                    <a:pt x="5737" y="1137"/>
                    <a:pt x="6412" y="693"/>
                    <a:pt x="7594" y="382"/>
                  </a:cubicBezTo>
                  <a:cubicBezTo>
                    <a:pt x="8775" y="71"/>
                    <a:pt x="10462" y="-107"/>
                    <a:pt x="12656" y="71"/>
                  </a:cubicBezTo>
                  <a:cubicBezTo>
                    <a:pt x="14850" y="249"/>
                    <a:pt x="17550" y="782"/>
                    <a:pt x="19237" y="1537"/>
                  </a:cubicBezTo>
                  <a:cubicBezTo>
                    <a:pt x="20925" y="2293"/>
                    <a:pt x="21600" y="3271"/>
                    <a:pt x="20588" y="4115"/>
                  </a:cubicBezTo>
                  <a:cubicBezTo>
                    <a:pt x="19575" y="4960"/>
                    <a:pt x="16875" y="5671"/>
                    <a:pt x="13162" y="5982"/>
                  </a:cubicBezTo>
                  <a:cubicBezTo>
                    <a:pt x="9450" y="6293"/>
                    <a:pt x="4725" y="6204"/>
                    <a:pt x="0" y="6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9601267" y="5575300"/>
              <a:ext cx="140831" cy="20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13" fill="norm" stroke="1" extrusionOk="0">
                  <a:moveTo>
                    <a:pt x="17581" y="0"/>
                  </a:moveTo>
                  <a:cubicBezTo>
                    <a:pt x="13068" y="2728"/>
                    <a:pt x="8554" y="5457"/>
                    <a:pt x="5814" y="7389"/>
                  </a:cubicBezTo>
                  <a:cubicBezTo>
                    <a:pt x="3074" y="9322"/>
                    <a:pt x="2107" y="10459"/>
                    <a:pt x="2429" y="11255"/>
                  </a:cubicBezTo>
                  <a:cubicBezTo>
                    <a:pt x="2751" y="12051"/>
                    <a:pt x="4363" y="12505"/>
                    <a:pt x="4847" y="13301"/>
                  </a:cubicBezTo>
                  <a:cubicBezTo>
                    <a:pt x="5331" y="14097"/>
                    <a:pt x="4686" y="15234"/>
                    <a:pt x="3396" y="16598"/>
                  </a:cubicBezTo>
                  <a:cubicBezTo>
                    <a:pt x="2107" y="17962"/>
                    <a:pt x="172" y="19554"/>
                    <a:pt x="11" y="20463"/>
                  </a:cubicBezTo>
                  <a:cubicBezTo>
                    <a:pt x="-150" y="21373"/>
                    <a:pt x="1462" y="21600"/>
                    <a:pt x="5331" y="21486"/>
                  </a:cubicBezTo>
                  <a:cubicBezTo>
                    <a:pt x="9199" y="21373"/>
                    <a:pt x="15325" y="20918"/>
                    <a:pt x="2145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9735747" y="5619750"/>
              <a:ext cx="1778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3600"/>
                    <a:pt x="9771" y="7200"/>
                    <a:pt x="13371" y="10800"/>
                  </a:cubicBezTo>
                  <a:cubicBezTo>
                    <a:pt x="16971" y="14400"/>
                    <a:pt x="19286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9799247" y="5575450"/>
              <a:ext cx="135795" cy="19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46" fill="norm" stroke="1" extrusionOk="0">
                  <a:moveTo>
                    <a:pt x="20935" y="2832"/>
                  </a:moveTo>
                  <a:cubicBezTo>
                    <a:pt x="21268" y="1645"/>
                    <a:pt x="21600" y="458"/>
                    <a:pt x="20935" y="102"/>
                  </a:cubicBezTo>
                  <a:cubicBezTo>
                    <a:pt x="20271" y="-254"/>
                    <a:pt x="18609" y="221"/>
                    <a:pt x="15286" y="3188"/>
                  </a:cubicBezTo>
                  <a:cubicBezTo>
                    <a:pt x="11963" y="6155"/>
                    <a:pt x="6978" y="11614"/>
                    <a:pt x="4154" y="15056"/>
                  </a:cubicBezTo>
                  <a:cubicBezTo>
                    <a:pt x="1329" y="18498"/>
                    <a:pt x="665" y="19922"/>
                    <a:pt x="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9970697" y="572135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9996097" y="56324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0144526" y="5801600"/>
              <a:ext cx="150022" cy="29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159" fill="norm" stroke="1" extrusionOk="0">
                  <a:moveTo>
                    <a:pt x="20972" y="1534"/>
                  </a:moveTo>
                  <a:cubicBezTo>
                    <a:pt x="20084" y="926"/>
                    <a:pt x="19197" y="317"/>
                    <a:pt x="17865" y="89"/>
                  </a:cubicBezTo>
                  <a:cubicBezTo>
                    <a:pt x="16534" y="-139"/>
                    <a:pt x="14758" y="13"/>
                    <a:pt x="12095" y="1230"/>
                  </a:cubicBezTo>
                  <a:cubicBezTo>
                    <a:pt x="9432" y="2447"/>
                    <a:pt x="5882" y="4729"/>
                    <a:pt x="3367" y="7543"/>
                  </a:cubicBezTo>
                  <a:cubicBezTo>
                    <a:pt x="851" y="10357"/>
                    <a:pt x="-628" y="13703"/>
                    <a:pt x="260" y="16289"/>
                  </a:cubicBezTo>
                  <a:cubicBezTo>
                    <a:pt x="1147" y="18875"/>
                    <a:pt x="4402" y="20700"/>
                    <a:pt x="7657" y="21081"/>
                  </a:cubicBezTo>
                  <a:cubicBezTo>
                    <a:pt x="10912" y="21461"/>
                    <a:pt x="14167" y="20396"/>
                    <a:pt x="17421" y="19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10326297" y="5912335"/>
              <a:ext cx="31751" cy="16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2398"/>
                  </a:moveTo>
                  <a:cubicBezTo>
                    <a:pt x="1440" y="1031"/>
                    <a:pt x="2880" y="-336"/>
                    <a:pt x="2880" y="74"/>
                  </a:cubicBezTo>
                  <a:cubicBezTo>
                    <a:pt x="2880" y="484"/>
                    <a:pt x="1440" y="2672"/>
                    <a:pt x="4320" y="6499"/>
                  </a:cubicBezTo>
                  <a:cubicBezTo>
                    <a:pt x="7200" y="10327"/>
                    <a:pt x="14400" y="15796"/>
                    <a:pt x="21600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10383447" y="5962650"/>
              <a:ext cx="184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4400"/>
                    <a:pt x="9434" y="7200"/>
                    <a:pt x="13034" y="3600"/>
                  </a:cubicBezTo>
                  <a:cubicBezTo>
                    <a:pt x="16634" y="0"/>
                    <a:pt x="191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0564152" y="5829401"/>
              <a:ext cx="117260" cy="45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8" fill="norm" stroke="1" extrusionOk="0">
                  <a:moveTo>
                    <a:pt x="13122" y="6626"/>
                  </a:moveTo>
                  <a:cubicBezTo>
                    <a:pt x="11606" y="8535"/>
                    <a:pt x="10091" y="10444"/>
                    <a:pt x="8575" y="12704"/>
                  </a:cubicBezTo>
                  <a:cubicBezTo>
                    <a:pt x="7059" y="14965"/>
                    <a:pt x="5543" y="17577"/>
                    <a:pt x="4217" y="19184"/>
                  </a:cubicBezTo>
                  <a:cubicBezTo>
                    <a:pt x="2891" y="20792"/>
                    <a:pt x="1754" y="21395"/>
                    <a:pt x="996" y="21445"/>
                  </a:cubicBezTo>
                  <a:cubicBezTo>
                    <a:pt x="238" y="21495"/>
                    <a:pt x="-141" y="20993"/>
                    <a:pt x="48" y="19134"/>
                  </a:cubicBezTo>
                  <a:cubicBezTo>
                    <a:pt x="238" y="17275"/>
                    <a:pt x="996" y="14061"/>
                    <a:pt x="2512" y="10846"/>
                  </a:cubicBezTo>
                  <a:cubicBezTo>
                    <a:pt x="4027" y="7631"/>
                    <a:pt x="6301" y="4416"/>
                    <a:pt x="8006" y="2557"/>
                  </a:cubicBezTo>
                  <a:cubicBezTo>
                    <a:pt x="9712" y="699"/>
                    <a:pt x="10848" y="196"/>
                    <a:pt x="12364" y="46"/>
                  </a:cubicBezTo>
                  <a:cubicBezTo>
                    <a:pt x="13880" y="-105"/>
                    <a:pt x="15775" y="96"/>
                    <a:pt x="17670" y="1000"/>
                  </a:cubicBezTo>
                  <a:cubicBezTo>
                    <a:pt x="19564" y="1904"/>
                    <a:pt x="21459" y="3512"/>
                    <a:pt x="20891" y="5119"/>
                  </a:cubicBezTo>
                  <a:cubicBezTo>
                    <a:pt x="20322" y="6727"/>
                    <a:pt x="17291" y="8334"/>
                    <a:pt x="14827" y="9188"/>
                  </a:cubicBezTo>
                  <a:cubicBezTo>
                    <a:pt x="12364" y="10042"/>
                    <a:pt x="10470" y="10142"/>
                    <a:pt x="9333" y="9942"/>
                  </a:cubicBezTo>
                  <a:cubicBezTo>
                    <a:pt x="8196" y="9741"/>
                    <a:pt x="7817" y="9238"/>
                    <a:pt x="7438" y="8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10694597" y="5784850"/>
              <a:ext cx="104792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4891" y="0"/>
                  </a:moveTo>
                  <a:cubicBezTo>
                    <a:pt x="9374" y="857"/>
                    <a:pt x="13857" y="1714"/>
                    <a:pt x="16913" y="3857"/>
                  </a:cubicBezTo>
                  <a:cubicBezTo>
                    <a:pt x="19970" y="6000"/>
                    <a:pt x="21600" y="9429"/>
                    <a:pt x="18543" y="12600"/>
                  </a:cubicBezTo>
                  <a:cubicBezTo>
                    <a:pt x="15487" y="15771"/>
                    <a:pt x="7743" y="18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0729750" y="5506629"/>
              <a:ext cx="79148" cy="18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62" fill="norm" stroke="1" extrusionOk="0">
                  <a:moveTo>
                    <a:pt x="792" y="3586"/>
                  </a:moveTo>
                  <a:cubicBezTo>
                    <a:pt x="2497" y="6069"/>
                    <a:pt x="4202" y="8552"/>
                    <a:pt x="5055" y="10414"/>
                  </a:cubicBezTo>
                  <a:cubicBezTo>
                    <a:pt x="5908" y="12276"/>
                    <a:pt x="5908" y="13517"/>
                    <a:pt x="5055" y="14883"/>
                  </a:cubicBezTo>
                  <a:cubicBezTo>
                    <a:pt x="4202" y="16248"/>
                    <a:pt x="2497" y="17738"/>
                    <a:pt x="1360" y="17862"/>
                  </a:cubicBezTo>
                  <a:cubicBezTo>
                    <a:pt x="223" y="17986"/>
                    <a:pt x="-345" y="16745"/>
                    <a:pt x="223" y="14014"/>
                  </a:cubicBezTo>
                  <a:cubicBezTo>
                    <a:pt x="792" y="11283"/>
                    <a:pt x="2497" y="7062"/>
                    <a:pt x="4202" y="4455"/>
                  </a:cubicBezTo>
                  <a:cubicBezTo>
                    <a:pt x="5908" y="1848"/>
                    <a:pt x="7613" y="855"/>
                    <a:pt x="9887" y="359"/>
                  </a:cubicBezTo>
                  <a:cubicBezTo>
                    <a:pt x="12160" y="-138"/>
                    <a:pt x="15002" y="-138"/>
                    <a:pt x="16708" y="483"/>
                  </a:cubicBezTo>
                  <a:cubicBezTo>
                    <a:pt x="18413" y="1103"/>
                    <a:pt x="18981" y="2345"/>
                    <a:pt x="19550" y="5945"/>
                  </a:cubicBezTo>
                  <a:cubicBezTo>
                    <a:pt x="20118" y="9545"/>
                    <a:pt x="20687" y="15503"/>
                    <a:pt x="21255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10891447" y="5586868"/>
              <a:ext cx="11430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2000" y="10858"/>
                    <a:pt x="4000" y="889"/>
                    <a:pt x="7600" y="58"/>
                  </a:cubicBezTo>
                  <a:cubicBezTo>
                    <a:pt x="11200" y="-773"/>
                    <a:pt x="164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11026519" y="5503333"/>
              <a:ext cx="163379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70" fill="norm" stroke="1" extrusionOk="0">
                  <a:moveTo>
                    <a:pt x="21375" y="230"/>
                  </a:moveTo>
                  <a:cubicBezTo>
                    <a:pt x="18606" y="0"/>
                    <a:pt x="15837" y="-230"/>
                    <a:pt x="13483" y="459"/>
                  </a:cubicBezTo>
                  <a:cubicBezTo>
                    <a:pt x="11129" y="1149"/>
                    <a:pt x="9190" y="2757"/>
                    <a:pt x="7944" y="4136"/>
                  </a:cubicBezTo>
                  <a:cubicBezTo>
                    <a:pt x="6698" y="5515"/>
                    <a:pt x="6144" y="6664"/>
                    <a:pt x="6560" y="7468"/>
                  </a:cubicBezTo>
                  <a:cubicBezTo>
                    <a:pt x="6975" y="8272"/>
                    <a:pt x="8360" y="8732"/>
                    <a:pt x="9744" y="9306"/>
                  </a:cubicBezTo>
                  <a:cubicBezTo>
                    <a:pt x="11129" y="9881"/>
                    <a:pt x="12513" y="10570"/>
                    <a:pt x="12790" y="11374"/>
                  </a:cubicBezTo>
                  <a:cubicBezTo>
                    <a:pt x="13067" y="12179"/>
                    <a:pt x="12237" y="13098"/>
                    <a:pt x="10160" y="14247"/>
                  </a:cubicBezTo>
                  <a:cubicBezTo>
                    <a:pt x="8083" y="15396"/>
                    <a:pt x="4760" y="16774"/>
                    <a:pt x="2683" y="17923"/>
                  </a:cubicBezTo>
                  <a:cubicBezTo>
                    <a:pt x="606" y="19072"/>
                    <a:pt x="-225" y="19991"/>
                    <a:pt x="52" y="20566"/>
                  </a:cubicBezTo>
                  <a:cubicBezTo>
                    <a:pt x="329" y="21140"/>
                    <a:pt x="1713" y="21370"/>
                    <a:pt x="4483" y="21370"/>
                  </a:cubicBezTo>
                  <a:cubicBezTo>
                    <a:pt x="7252" y="21370"/>
                    <a:pt x="11406" y="21140"/>
                    <a:pt x="15560" y="20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11240697" y="5562600"/>
              <a:ext cx="1079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5472"/>
                    <a:pt x="9318" y="10944"/>
                    <a:pt x="12918" y="14544"/>
                  </a:cubicBezTo>
                  <a:cubicBezTo>
                    <a:pt x="16518" y="18144"/>
                    <a:pt x="19059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1196247" y="5562600"/>
              <a:ext cx="1905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80" y="4145"/>
                    <a:pt x="10560" y="8291"/>
                    <a:pt x="6960" y="11891"/>
                  </a:cubicBezTo>
                  <a:cubicBezTo>
                    <a:pt x="3360" y="15491"/>
                    <a:pt x="1680" y="18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1354997" y="572770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1431197" y="56007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1476970" y="5796421"/>
              <a:ext cx="296550" cy="55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62" fill="norm" stroke="1" extrusionOk="0">
                  <a:moveTo>
                    <a:pt x="12313" y="16863"/>
                  </a:moveTo>
                  <a:cubicBezTo>
                    <a:pt x="12313" y="16203"/>
                    <a:pt x="12313" y="15544"/>
                    <a:pt x="11930" y="15173"/>
                  </a:cubicBezTo>
                  <a:cubicBezTo>
                    <a:pt x="11547" y="14802"/>
                    <a:pt x="10781" y="14719"/>
                    <a:pt x="9095" y="14967"/>
                  </a:cubicBezTo>
                  <a:cubicBezTo>
                    <a:pt x="7410" y="15214"/>
                    <a:pt x="4806" y="15791"/>
                    <a:pt x="3121" y="16451"/>
                  </a:cubicBezTo>
                  <a:cubicBezTo>
                    <a:pt x="1436" y="17110"/>
                    <a:pt x="670" y="17852"/>
                    <a:pt x="287" y="18470"/>
                  </a:cubicBezTo>
                  <a:cubicBezTo>
                    <a:pt x="-96" y="19089"/>
                    <a:pt x="-96" y="19583"/>
                    <a:pt x="287" y="19913"/>
                  </a:cubicBezTo>
                  <a:cubicBezTo>
                    <a:pt x="670" y="20243"/>
                    <a:pt x="1436" y="20408"/>
                    <a:pt x="2968" y="20119"/>
                  </a:cubicBezTo>
                  <a:cubicBezTo>
                    <a:pt x="4500" y="19831"/>
                    <a:pt x="6798" y="19089"/>
                    <a:pt x="9402" y="17357"/>
                  </a:cubicBezTo>
                  <a:cubicBezTo>
                    <a:pt x="12006" y="15626"/>
                    <a:pt x="14917" y="12906"/>
                    <a:pt x="16985" y="10267"/>
                  </a:cubicBezTo>
                  <a:cubicBezTo>
                    <a:pt x="19053" y="7629"/>
                    <a:pt x="20278" y="5073"/>
                    <a:pt x="20891" y="3548"/>
                  </a:cubicBezTo>
                  <a:cubicBezTo>
                    <a:pt x="21504" y="2023"/>
                    <a:pt x="21504" y="1528"/>
                    <a:pt x="21427" y="1034"/>
                  </a:cubicBezTo>
                  <a:cubicBezTo>
                    <a:pt x="21351" y="539"/>
                    <a:pt x="21198" y="44"/>
                    <a:pt x="20738" y="3"/>
                  </a:cubicBezTo>
                  <a:cubicBezTo>
                    <a:pt x="20278" y="-38"/>
                    <a:pt x="19513" y="374"/>
                    <a:pt x="18287" y="2023"/>
                  </a:cubicBezTo>
                  <a:cubicBezTo>
                    <a:pt x="17061" y="3672"/>
                    <a:pt x="15376" y="6557"/>
                    <a:pt x="14381" y="9525"/>
                  </a:cubicBezTo>
                  <a:cubicBezTo>
                    <a:pt x="13385" y="12493"/>
                    <a:pt x="13078" y="15544"/>
                    <a:pt x="13155" y="17564"/>
                  </a:cubicBezTo>
                  <a:cubicBezTo>
                    <a:pt x="13232" y="19583"/>
                    <a:pt x="13691" y="20573"/>
                    <a:pt x="14151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1657428" y="6102443"/>
              <a:ext cx="208835" cy="49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4" fill="norm" stroke="1" extrusionOk="0">
                  <a:moveTo>
                    <a:pt x="9314" y="6036"/>
                  </a:moveTo>
                  <a:cubicBezTo>
                    <a:pt x="9098" y="8141"/>
                    <a:pt x="8882" y="10246"/>
                    <a:pt x="7910" y="12443"/>
                  </a:cubicBezTo>
                  <a:cubicBezTo>
                    <a:pt x="6938" y="14640"/>
                    <a:pt x="5210" y="16928"/>
                    <a:pt x="4130" y="18301"/>
                  </a:cubicBezTo>
                  <a:cubicBezTo>
                    <a:pt x="3050" y="19673"/>
                    <a:pt x="2618" y="20131"/>
                    <a:pt x="1970" y="20589"/>
                  </a:cubicBezTo>
                  <a:cubicBezTo>
                    <a:pt x="1322" y="21046"/>
                    <a:pt x="458" y="21504"/>
                    <a:pt x="134" y="21504"/>
                  </a:cubicBezTo>
                  <a:cubicBezTo>
                    <a:pt x="-190" y="21504"/>
                    <a:pt x="26" y="21046"/>
                    <a:pt x="1322" y="19399"/>
                  </a:cubicBezTo>
                  <a:cubicBezTo>
                    <a:pt x="2618" y="17751"/>
                    <a:pt x="4994" y="14914"/>
                    <a:pt x="6938" y="11940"/>
                  </a:cubicBezTo>
                  <a:cubicBezTo>
                    <a:pt x="8882" y="8965"/>
                    <a:pt x="10394" y="5853"/>
                    <a:pt x="11366" y="4023"/>
                  </a:cubicBezTo>
                  <a:cubicBezTo>
                    <a:pt x="12338" y="2192"/>
                    <a:pt x="12770" y="1643"/>
                    <a:pt x="13526" y="1140"/>
                  </a:cubicBezTo>
                  <a:cubicBezTo>
                    <a:pt x="14282" y="636"/>
                    <a:pt x="15362" y="179"/>
                    <a:pt x="16442" y="41"/>
                  </a:cubicBezTo>
                  <a:cubicBezTo>
                    <a:pt x="17522" y="-96"/>
                    <a:pt x="18602" y="87"/>
                    <a:pt x="19574" y="865"/>
                  </a:cubicBezTo>
                  <a:cubicBezTo>
                    <a:pt x="20546" y="1643"/>
                    <a:pt x="21410" y="3016"/>
                    <a:pt x="21302" y="4160"/>
                  </a:cubicBezTo>
                  <a:cubicBezTo>
                    <a:pt x="21194" y="5304"/>
                    <a:pt x="20114" y="6219"/>
                    <a:pt x="17414" y="6768"/>
                  </a:cubicBezTo>
                  <a:cubicBezTo>
                    <a:pt x="14714" y="7318"/>
                    <a:pt x="10394" y="7501"/>
                    <a:pt x="6074" y="7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6440097" y="1116383"/>
              <a:ext cx="1035051" cy="26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21528"/>
                  </a:moveTo>
                  <a:cubicBezTo>
                    <a:pt x="1502" y="19997"/>
                    <a:pt x="3004" y="18467"/>
                    <a:pt x="4638" y="17106"/>
                  </a:cubicBezTo>
                  <a:cubicBezTo>
                    <a:pt x="6272" y="15745"/>
                    <a:pt x="8039" y="14555"/>
                    <a:pt x="9784" y="13619"/>
                  </a:cubicBezTo>
                  <a:cubicBezTo>
                    <a:pt x="11529" y="12684"/>
                    <a:pt x="13252" y="12004"/>
                    <a:pt x="14643" y="11493"/>
                  </a:cubicBezTo>
                  <a:cubicBezTo>
                    <a:pt x="16034" y="10983"/>
                    <a:pt x="17094" y="10643"/>
                    <a:pt x="17823" y="10388"/>
                  </a:cubicBezTo>
                  <a:cubicBezTo>
                    <a:pt x="18552" y="10133"/>
                    <a:pt x="18950" y="9963"/>
                    <a:pt x="18972" y="9878"/>
                  </a:cubicBezTo>
                  <a:cubicBezTo>
                    <a:pt x="18994" y="9793"/>
                    <a:pt x="18640" y="9793"/>
                    <a:pt x="17647" y="10133"/>
                  </a:cubicBezTo>
                  <a:cubicBezTo>
                    <a:pt x="16653" y="10473"/>
                    <a:pt x="15018" y="11153"/>
                    <a:pt x="13406" y="11834"/>
                  </a:cubicBezTo>
                  <a:cubicBezTo>
                    <a:pt x="11794" y="12514"/>
                    <a:pt x="10204" y="13194"/>
                    <a:pt x="8702" y="13789"/>
                  </a:cubicBezTo>
                  <a:cubicBezTo>
                    <a:pt x="7200" y="14385"/>
                    <a:pt x="5787" y="14895"/>
                    <a:pt x="4925" y="15150"/>
                  </a:cubicBezTo>
                  <a:cubicBezTo>
                    <a:pt x="4064" y="15405"/>
                    <a:pt x="3755" y="15405"/>
                    <a:pt x="3733" y="15235"/>
                  </a:cubicBezTo>
                  <a:cubicBezTo>
                    <a:pt x="3710" y="15065"/>
                    <a:pt x="3975" y="14725"/>
                    <a:pt x="4925" y="14045"/>
                  </a:cubicBezTo>
                  <a:cubicBezTo>
                    <a:pt x="5875" y="13364"/>
                    <a:pt x="7509" y="12344"/>
                    <a:pt x="9144" y="11323"/>
                  </a:cubicBezTo>
                  <a:cubicBezTo>
                    <a:pt x="10778" y="10303"/>
                    <a:pt x="12412" y="9282"/>
                    <a:pt x="13980" y="8432"/>
                  </a:cubicBezTo>
                  <a:cubicBezTo>
                    <a:pt x="15548" y="7582"/>
                    <a:pt x="17050" y="6901"/>
                    <a:pt x="17956" y="6476"/>
                  </a:cubicBezTo>
                  <a:cubicBezTo>
                    <a:pt x="18861" y="6051"/>
                    <a:pt x="19171" y="5881"/>
                    <a:pt x="19215" y="5881"/>
                  </a:cubicBezTo>
                  <a:cubicBezTo>
                    <a:pt x="19259" y="5881"/>
                    <a:pt x="19038" y="6051"/>
                    <a:pt x="18022" y="6561"/>
                  </a:cubicBezTo>
                  <a:cubicBezTo>
                    <a:pt x="17006" y="7071"/>
                    <a:pt x="15195" y="7922"/>
                    <a:pt x="13472" y="8942"/>
                  </a:cubicBezTo>
                  <a:cubicBezTo>
                    <a:pt x="11750" y="9963"/>
                    <a:pt x="10115" y="11153"/>
                    <a:pt x="9121" y="11919"/>
                  </a:cubicBezTo>
                  <a:cubicBezTo>
                    <a:pt x="8128" y="12684"/>
                    <a:pt x="7774" y="13024"/>
                    <a:pt x="7443" y="13279"/>
                  </a:cubicBezTo>
                  <a:cubicBezTo>
                    <a:pt x="7112" y="13534"/>
                    <a:pt x="6802" y="13704"/>
                    <a:pt x="6913" y="13534"/>
                  </a:cubicBezTo>
                  <a:cubicBezTo>
                    <a:pt x="7023" y="13364"/>
                    <a:pt x="7553" y="12854"/>
                    <a:pt x="8547" y="11919"/>
                  </a:cubicBezTo>
                  <a:cubicBezTo>
                    <a:pt x="9541" y="10983"/>
                    <a:pt x="10999" y="9622"/>
                    <a:pt x="12501" y="8262"/>
                  </a:cubicBezTo>
                  <a:cubicBezTo>
                    <a:pt x="14002" y="6901"/>
                    <a:pt x="15548" y="5541"/>
                    <a:pt x="16807" y="4520"/>
                  </a:cubicBezTo>
                  <a:cubicBezTo>
                    <a:pt x="18066" y="3500"/>
                    <a:pt x="19038" y="2819"/>
                    <a:pt x="19745" y="2479"/>
                  </a:cubicBezTo>
                  <a:cubicBezTo>
                    <a:pt x="20452" y="2139"/>
                    <a:pt x="20893" y="2139"/>
                    <a:pt x="21004" y="2224"/>
                  </a:cubicBezTo>
                  <a:cubicBezTo>
                    <a:pt x="21114" y="2309"/>
                    <a:pt x="20893" y="2479"/>
                    <a:pt x="20032" y="3074"/>
                  </a:cubicBezTo>
                  <a:cubicBezTo>
                    <a:pt x="19171" y="3670"/>
                    <a:pt x="17669" y="4690"/>
                    <a:pt x="16145" y="5711"/>
                  </a:cubicBezTo>
                  <a:cubicBezTo>
                    <a:pt x="14621" y="6731"/>
                    <a:pt x="13075" y="7752"/>
                    <a:pt x="11529" y="8602"/>
                  </a:cubicBezTo>
                  <a:cubicBezTo>
                    <a:pt x="9983" y="9452"/>
                    <a:pt x="8437" y="10133"/>
                    <a:pt x="7377" y="10643"/>
                  </a:cubicBezTo>
                  <a:cubicBezTo>
                    <a:pt x="6317" y="11153"/>
                    <a:pt x="5742" y="11493"/>
                    <a:pt x="5588" y="11578"/>
                  </a:cubicBezTo>
                  <a:cubicBezTo>
                    <a:pt x="5433" y="11663"/>
                    <a:pt x="5698" y="11493"/>
                    <a:pt x="6582" y="10558"/>
                  </a:cubicBezTo>
                  <a:cubicBezTo>
                    <a:pt x="7465" y="9622"/>
                    <a:pt x="8967" y="7922"/>
                    <a:pt x="10513" y="6221"/>
                  </a:cubicBezTo>
                  <a:cubicBezTo>
                    <a:pt x="12059" y="4520"/>
                    <a:pt x="13649" y="2819"/>
                    <a:pt x="14731" y="1714"/>
                  </a:cubicBezTo>
                  <a:cubicBezTo>
                    <a:pt x="15813" y="608"/>
                    <a:pt x="16388" y="98"/>
                    <a:pt x="16498" y="13"/>
                  </a:cubicBezTo>
                  <a:cubicBezTo>
                    <a:pt x="16609" y="-72"/>
                    <a:pt x="16255" y="268"/>
                    <a:pt x="15372" y="1119"/>
                  </a:cubicBezTo>
                  <a:cubicBezTo>
                    <a:pt x="14488" y="1969"/>
                    <a:pt x="13075" y="3330"/>
                    <a:pt x="11573" y="4605"/>
                  </a:cubicBezTo>
                  <a:cubicBezTo>
                    <a:pt x="10071" y="5881"/>
                    <a:pt x="8481" y="7071"/>
                    <a:pt x="7487" y="7752"/>
                  </a:cubicBezTo>
                  <a:cubicBezTo>
                    <a:pt x="6493" y="8432"/>
                    <a:pt x="6096" y="8602"/>
                    <a:pt x="6074" y="8602"/>
                  </a:cubicBezTo>
                  <a:cubicBezTo>
                    <a:pt x="6052" y="8602"/>
                    <a:pt x="6405" y="8432"/>
                    <a:pt x="7310" y="7752"/>
                  </a:cubicBezTo>
                  <a:cubicBezTo>
                    <a:pt x="8216" y="7071"/>
                    <a:pt x="9674" y="5881"/>
                    <a:pt x="11198" y="4690"/>
                  </a:cubicBezTo>
                  <a:cubicBezTo>
                    <a:pt x="12721" y="3500"/>
                    <a:pt x="14312" y="2309"/>
                    <a:pt x="15261" y="1629"/>
                  </a:cubicBezTo>
                  <a:cubicBezTo>
                    <a:pt x="16211" y="948"/>
                    <a:pt x="16520" y="778"/>
                    <a:pt x="16785" y="778"/>
                  </a:cubicBezTo>
                  <a:cubicBezTo>
                    <a:pt x="17050" y="778"/>
                    <a:pt x="17271" y="948"/>
                    <a:pt x="17205" y="1374"/>
                  </a:cubicBezTo>
                  <a:cubicBezTo>
                    <a:pt x="17139" y="1799"/>
                    <a:pt x="16785" y="2479"/>
                    <a:pt x="15880" y="3245"/>
                  </a:cubicBezTo>
                  <a:cubicBezTo>
                    <a:pt x="14974" y="4010"/>
                    <a:pt x="13517" y="4860"/>
                    <a:pt x="12213" y="5796"/>
                  </a:cubicBezTo>
                  <a:cubicBezTo>
                    <a:pt x="10910" y="6731"/>
                    <a:pt x="9762" y="7752"/>
                    <a:pt x="9077" y="8432"/>
                  </a:cubicBezTo>
                  <a:cubicBezTo>
                    <a:pt x="8393" y="9112"/>
                    <a:pt x="8172" y="9452"/>
                    <a:pt x="8194" y="9622"/>
                  </a:cubicBezTo>
                  <a:cubicBezTo>
                    <a:pt x="8216" y="9793"/>
                    <a:pt x="8481" y="9793"/>
                    <a:pt x="9453" y="9112"/>
                  </a:cubicBezTo>
                  <a:cubicBezTo>
                    <a:pt x="10425" y="8432"/>
                    <a:pt x="12103" y="7071"/>
                    <a:pt x="13760" y="6221"/>
                  </a:cubicBezTo>
                  <a:cubicBezTo>
                    <a:pt x="15416" y="5371"/>
                    <a:pt x="17050" y="5030"/>
                    <a:pt x="18353" y="5115"/>
                  </a:cubicBezTo>
                  <a:cubicBezTo>
                    <a:pt x="19656" y="5200"/>
                    <a:pt x="20628" y="5711"/>
                    <a:pt x="21600" y="6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17019" y="4047293"/>
              <a:ext cx="213096" cy="63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21" fill="norm" stroke="1" extrusionOk="0">
                  <a:moveTo>
                    <a:pt x="18543" y="3343"/>
                  </a:moveTo>
                  <a:cubicBezTo>
                    <a:pt x="19373" y="2701"/>
                    <a:pt x="20204" y="2060"/>
                    <a:pt x="20620" y="1561"/>
                  </a:cubicBezTo>
                  <a:cubicBezTo>
                    <a:pt x="21035" y="1062"/>
                    <a:pt x="21035" y="705"/>
                    <a:pt x="20412" y="420"/>
                  </a:cubicBezTo>
                  <a:cubicBezTo>
                    <a:pt x="19789" y="135"/>
                    <a:pt x="18543" y="-79"/>
                    <a:pt x="16258" y="28"/>
                  </a:cubicBezTo>
                  <a:cubicBezTo>
                    <a:pt x="13973" y="135"/>
                    <a:pt x="10650" y="563"/>
                    <a:pt x="7535" y="1703"/>
                  </a:cubicBezTo>
                  <a:cubicBezTo>
                    <a:pt x="4420" y="2844"/>
                    <a:pt x="1512" y="4697"/>
                    <a:pt x="473" y="6658"/>
                  </a:cubicBezTo>
                  <a:cubicBezTo>
                    <a:pt x="-565" y="8618"/>
                    <a:pt x="266" y="10685"/>
                    <a:pt x="1408" y="12717"/>
                  </a:cubicBezTo>
                  <a:cubicBezTo>
                    <a:pt x="2550" y="14749"/>
                    <a:pt x="4004" y="16745"/>
                    <a:pt x="4523" y="18206"/>
                  </a:cubicBezTo>
                  <a:cubicBezTo>
                    <a:pt x="5043" y="19668"/>
                    <a:pt x="4627" y="20594"/>
                    <a:pt x="4212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-1" y="4387850"/>
              <a:ext cx="312349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82" y="21600"/>
                  </a:moveTo>
                  <a:cubicBezTo>
                    <a:pt x="-63" y="19409"/>
                    <a:pt x="-208" y="17217"/>
                    <a:pt x="1459" y="14557"/>
                  </a:cubicBezTo>
                  <a:cubicBezTo>
                    <a:pt x="3126" y="11896"/>
                    <a:pt x="6605" y="8765"/>
                    <a:pt x="10230" y="6261"/>
                  </a:cubicBezTo>
                  <a:cubicBezTo>
                    <a:pt x="13854" y="3757"/>
                    <a:pt x="17623" y="1878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385772" y="4141142"/>
              <a:ext cx="218676" cy="49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59" fill="norm" stroke="1" extrusionOk="0">
                  <a:moveTo>
                    <a:pt x="21252" y="1897"/>
                  </a:moveTo>
                  <a:cubicBezTo>
                    <a:pt x="20841" y="1436"/>
                    <a:pt x="20429" y="974"/>
                    <a:pt x="19709" y="605"/>
                  </a:cubicBezTo>
                  <a:cubicBezTo>
                    <a:pt x="18989" y="236"/>
                    <a:pt x="17961" y="-41"/>
                    <a:pt x="16315" y="5"/>
                  </a:cubicBezTo>
                  <a:cubicBezTo>
                    <a:pt x="14669" y="51"/>
                    <a:pt x="12406" y="421"/>
                    <a:pt x="9526" y="1667"/>
                  </a:cubicBezTo>
                  <a:cubicBezTo>
                    <a:pt x="6646" y="2913"/>
                    <a:pt x="3149" y="5036"/>
                    <a:pt x="1401" y="7621"/>
                  </a:cubicBezTo>
                  <a:cubicBezTo>
                    <a:pt x="-348" y="10205"/>
                    <a:pt x="-348" y="13251"/>
                    <a:pt x="783" y="15651"/>
                  </a:cubicBezTo>
                  <a:cubicBezTo>
                    <a:pt x="1915" y="18051"/>
                    <a:pt x="4178" y="19805"/>
                    <a:pt x="6441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596874" y="4336610"/>
              <a:ext cx="194236" cy="54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12" fill="norm" stroke="1" extrusionOk="0">
                  <a:moveTo>
                    <a:pt x="822" y="7245"/>
                  </a:moveTo>
                  <a:cubicBezTo>
                    <a:pt x="363" y="9654"/>
                    <a:pt x="-97" y="12063"/>
                    <a:pt x="18" y="14223"/>
                  </a:cubicBezTo>
                  <a:cubicBezTo>
                    <a:pt x="133" y="16383"/>
                    <a:pt x="822" y="18294"/>
                    <a:pt x="1397" y="19540"/>
                  </a:cubicBezTo>
                  <a:cubicBezTo>
                    <a:pt x="1971" y="20786"/>
                    <a:pt x="2431" y="21368"/>
                    <a:pt x="2775" y="21409"/>
                  </a:cubicBezTo>
                  <a:cubicBezTo>
                    <a:pt x="3120" y="21451"/>
                    <a:pt x="3350" y="20953"/>
                    <a:pt x="3465" y="19042"/>
                  </a:cubicBezTo>
                  <a:cubicBezTo>
                    <a:pt x="3580" y="17131"/>
                    <a:pt x="3580" y="13808"/>
                    <a:pt x="4039" y="10776"/>
                  </a:cubicBezTo>
                  <a:cubicBezTo>
                    <a:pt x="4499" y="7743"/>
                    <a:pt x="5418" y="5002"/>
                    <a:pt x="6567" y="3257"/>
                  </a:cubicBezTo>
                  <a:cubicBezTo>
                    <a:pt x="7716" y="1513"/>
                    <a:pt x="9094" y="765"/>
                    <a:pt x="10358" y="349"/>
                  </a:cubicBezTo>
                  <a:cubicBezTo>
                    <a:pt x="11622" y="-66"/>
                    <a:pt x="12771" y="-149"/>
                    <a:pt x="14609" y="308"/>
                  </a:cubicBezTo>
                  <a:cubicBezTo>
                    <a:pt x="16448" y="765"/>
                    <a:pt x="18975" y="1762"/>
                    <a:pt x="20239" y="3008"/>
                  </a:cubicBezTo>
                  <a:cubicBezTo>
                    <a:pt x="21503" y="4254"/>
                    <a:pt x="21503" y="5749"/>
                    <a:pt x="19205" y="6829"/>
                  </a:cubicBezTo>
                  <a:cubicBezTo>
                    <a:pt x="16907" y="7909"/>
                    <a:pt x="12312" y="8574"/>
                    <a:pt x="9094" y="8906"/>
                  </a:cubicBezTo>
                  <a:cubicBezTo>
                    <a:pt x="5877" y="9239"/>
                    <a:pt x="4039" y="9239"/>
                    <a:pt x="2890" y="9031"/>
                  </a:cubicBezTo>
                  <a:cubicBezTo>
                    <a:pt x="1741" y="8823"/>
                    <a:pt x="1282" y="8408"/>
                    <a:pt x="822" y="7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943346" y="4140200"/>
              <a:ext cx="48452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12501" y="0"/>
                  </a:moveTo>
                  <a:cubicBezTo>
                    <a:pt x="7101" y="2096"/>
                    <a:pt x="1701" y="4192"/>
                    <a:pt x="351" y="6972"/>
                  </a:cubicBezTo>
                  <a:cubicBezTo>
                    <a:pt x="-999" y="9752"/>
                    <a:pt x="1701" y="13215"/>
                    <a:pt x="5751" y="15767"/>
                  </a:cubicBezTo>
                  <a:cubicBezTo>
                    <a:pt x="9801" y="18319"/>
                    <a:pt x="15201" y="19959"/>
                    <a:pt x="206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1099747" y="4217725"/>
              <a:ext cx="166638" cy="41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32" fill="norm" stroke="1" extrusionOk="0">
                  <a:moveTo>
                    <a:pt x="1600" y="2537"/>
                  </a:moveTo>
                  <a:cubicBezTo>
                    <a:pt x="2133" y="6662"/>
                    <a:pt x="2667" y="10786"/>
                    <a:pt x="2933" y="13771"/>
                  </a:cubicBezTo>
                  <a:cubicBezTo>
                    <a:pt x="3200" y="16756"/>
                    <a:pt x="3200" y="18601"/>
                    <a:pt x="3200" y="19795"/>
                  </a:cubicBezTo>
                  <a:cubicBezTo>
                    <a:pt x="3200" y="20989"/>
                    <a:pt x="3200" y="21532"/>
                    <a:pt x="3067" y="21532"/>
                  </a:cubicBezTo>
                  <a:cubicBezTo>
                    <a:pt x="2933" y="21532"/>
                    <a:pt x="2667" y="20989"/>
                    <a:pt x="2533" y="18710"/>
                  </a:cubicBezTo>
                  <a:cubicBezTo>
                    <a:pt x="2400" y="16430"/>
                    <a:pt x="2400" y="12414"/>
                    <a:pt x="3333" y="9158"/>
                  </a:cubicBezTo>
                  <a:cubicBezTo>
                    <a:pt x="4267" y="5902"/>
                    <a:pt x="6133" y="3405"/>
                    <a:pt x="7600" y="1994"/>
                  </a:cubicBezTo>
                  <a:cubicBezTo>
                    <a:pt x="9067" y="583"/>
                    <a:pt x="10133" y="258"/>
                    <a:pt x="11333" y="95"/>
                  </a:cubicBezTo>
                  <a:cubicBezTo>
                    <a:pt x="12533" y="-68"/>
                    <a:pt x="13867" y="-68"/>
                    <a:pt x="15333" y="475"/>
                  </a:cubicBezTo>
                  <a:cubicBezTo>
                    <a:pt x="16800" y="1017"/>
                    <a:pt x="18400" y="2103"/>
                    <a:pt x="19600" y="4545"/>
                  </a:cubicBezTo>
                  <a:cubicBezTo>
                    <a:pt x="20800" y="6987"/>
                    <a:pt x="21600" y="10786"/>
                    <a:pt x="20400" y="13608"/>
                  </a:cubicBezTo>
                  <a:cubicBezTo>
                    <a:pt x="19200" y="16430"/>
                    <a:pt x="16000" y="18276"/>
                    <a:pt x="12267" y="19307"/>
                  </a:cubicBezTo>
                  <a:cubicBezTo>
                    <a:pt x="8533" y="20338"/>
                    <a:pt x="4267" y="20555"/>
                    <a:pt x="0" y="20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1290247" y="4181421"/>
              <a:ext cx="184627" cy="49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556" fill="norm" stroke="1" extrusionOk="0">
                  <a:moveTo>
                    <a:pt x="0" y="1254"/>
                  </a:moveTo>
                  <a:cubicBezTo>
                    <a:pt x="2670" y="605"/>
                    <a:pt x="5339" y="-44"/>
                    <a:pt x="8616" y="2"/>
                  </a:cubicBezTo>
                  <a:cubicBezTo>
                    <a:pt x="11892" y="49"/>
                    <a:pt x="15775" y="790"/>
                    <a:pt x="18202" y="2691"/>
                  </a:cubicBezTo>
                  <a:cubicBezTo>
                    <a:pt x="20629" y="4591"/>
                    <a:pt x="21600" y="7650"/>
                    <a:pt x="20993" y="10524"/>
                  </a:cubicBezTo>
                  <a:cubicBezTo>
                    <a:pt x="20387" y="13398"/>
                    <a:pt x="18202" y="16086"/>
                    <a:pt x="14804" y="17894"/>
                  </a:cubicBezTo>
                  <a:cubicBezTo>
                    <a:pt x="11407" y="19702"/>
                    <a:pt x="6796" y="20629"/>
                    <a:pt x="2184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1696647" y="4389551"/>
              <a:ext cx="3302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985" y="11153"/>
                    <a:pt x="9969" y="2153"/>
                    <a:pt x="13569" y="353"/>
                  </a:cubicBezTo>
                  <a:cubicBezTo>
                    <a:pt x="17169" y="-1447"/>
                    <a:pt x="19385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1735275" y="4521200"/>
              <a:ext cx="336023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396" y="21600"/>
                  </a:moveTo>
                  <a:cubicBezTo>
                    <a:pt x="1316" y="20945"/>
                    <a:pt x="236" y="20291"/>
                    <a:pt x="34" y="19964"/>
                  </a:cubicBezTo>
                  <a:cubicBezTo>
                    <a:pt x="-169" y="19636"/>
                    <a:pt x="506" y="19636"/>
                    <a:pt x="2936" y="17018"/>
                  </a:cubicBezTo>
                  <a:cubicBezTo>
                    <a:pt x="5366" y="14400"/>
                    <a:pt x="9551" y="9164"/>
                    <a:pt x="12926" y="5891"/>
                  </a:cubicBezTo>
                  <a:cubicBezTo>
                    <a:pt x="16301" y="2618"/>
                    <a:pt x="18866" y="1309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2323036" y="4201759"/>
              <a:ext cx="567412" cy="42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38" fill="norm" stroke="1" extrusionOk="0">
                  <a:moveTo>
                    <a:pt x="15021" y="6224"/>
                  </a:moveTo>
                  <a:cubicBezTo>
                    <a:pt x="15583" y="5150"/>
                    <a:pt x="16145" y="4075"/>
                    <a:pt x="16547" y="3323"/>
                  </a:cubicBezTo>
                  <a:cubicBezTo>
                    <a:pt x="16948" y="2571"/>
                    <a:pt x="17189" y="2141"/>
                    <a:pt x="17309" y="1657"/>
                  </a:cubicBezTo>
                  <a:cubicBezTo>
                    <a:pt x="17430" y="1174"/>
                    <a:pt x="17430" y="636"/>
                    <a:pt x="17229" y="314"/>
                  </a:cubicBezTo>
                  <a:cubicBezTo>
                    <a:pt x="17028" y="-9"/>
                    <a:pt x="16627" y="-116"/>
                    <a:pt x="15422" y="153"/>
                  </a:cubicBezTo>
                  <a:cubicBezTo>
                    <a:pt x="14218" y="421"/>
                    <a:pt x="12211" y="1066"/>
                    <a:pt x="9842" y="2463"/>
                  </a:cubicBezTo>
                  <a:cubicBezTo>
                    <a:pt x="7473" y="3860"/>
                    <a:pt x="4743" y="6009"/>
                    <a:pt x="2896" y="8535"/>
                  </a:cubicBezTo>
                  <a:cubicBezTo>
                    <a:pt x="1049" y="11060"/>
                    <a:pt x="86" y="13962"/>
                    <a:pt x="5" y="16057"/>
                  </a:cubicBezTo>
                  <a:cubicBezTo>
                    <a:pt x="-75" y="18153"/>
                    <a:pt x="728" y="19442"/>
                    <a:pt x="2535" y="20248"/>
                  </a:cubicBezTo>
                  <a:cubicBezTo>
                    <a:pt x="4341" y="21054"/>
                    <a:pt x="7152" y="21377"/>
                    <a:pt x="9721" y="21430"/>
                  </a:cubicBezTo>
                  <a:cubicBezTo>
                    <a:pt x="12291" y="21484"/>
                    <a:pt x="14619" y="21269"/>
                    <a:pt x="16547" y="21215"/>
                  </a:cubicBezTo>
                  <a:cubicBezTo>
                    <a:pt x="18474" y="21162"/>
                    <a:pt x="19999" y="21269"/>
                    <a:pt x="21525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2376097" y="4829381"/>
              <a:ext cx="400051" cy="1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3771" y="14587"/>
                    <a:pt x="7543" y="9187"/>
                    <a:pt x="10857" y="5137"/>
                  </a:cubicBezTo>
                  <a:cubicBezTo>
                    <a:pt x="14171" y="1087"/>
                    <a:pt x="17029" y="-1613"/>
                    <a:pt x="18743" y="1087"/>
                  </a:cubicBezTo>
                  <a:cubicBezTo>
                    <a:pt x="20457" y="3787"/>
                    <a:pt x="21029" y="118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2503097" y="4921250"/>
              <a:ext cx="374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1" y="14400"/>
                    <a:pt x="8542" y="7200"/>
                    <a:pt x="12142" y="3600"/>
                  </a:cubicBezTo>
                  <a:cubicBezTo>
                    <a:pt x="15742" y="0"/>
                    <a:pt x="186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2652964" y="4978400"/>
              <a:ext cx="4841234" cy="161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4" fill="norm" stroke="1" extrusionOk="0">
                  <a:moveTo>
                    <a:pt x="11" y="0"/>
                  </a:moveTo>
                  <a:cubicBezTo>
                    <a:pt x="11" y="875"/>
                    <a:pt x="11" y="1751"/>
                    <a:pt x="6" y="2696"/>
                  </a:cubicBezTo>
                  <a:cubicBezTo>
                    <a:pt x="1" y="3642"/>
                    <a:pt x="-8" y="4659"/>
                    <a:pt x="11" y="5647"/>
                  </a:cubicBezTo>
                  <a:cubicBezTo>
                    <a:pt x="30" y="6635"/>
                    <a:pt x="77" y="7595"/>
                    <a:pt x="181" y="8485"/>
                  </a:cubicBezTo>
                  <a:cubicBezTo>
                    <a:pt x="285" y="9374"/>
                    <a:pt x="445" y="10193"/>
                    <a:pt x="648" y="10913"/>
                  </a:cubicBezTo>
                  <a:cubicBezTo>
                    <a:pt x="851" y="11633"/>
                    <a:pt x="1097" y="12254"/>
                    <a:pt x="1375" y="12833"/>
                  </a:cubicBezTo>
                  <a:cubicBezTo>
                    <a:pt x="1654" y="13412"/>
                    <a:pt x="1965" y="13948"/>
                    <a:pt x="2286" y="14428"/>
                  </a:cubicBezTo>
                  <a:cubicBezTo>
                    <a:pt x="2607" y="14908"/>
                    <a:pt x="2937" y="15332"/>
                    <a:pt x="3263" y="15713"/>
                  </a:cubicBezTo>
                  <a:cubicBezTo>
                    <a:pt x="3589" y="16094"/>
                    <a:pt x="3910" y="16433"/>
                    <a:pt x="4245" y="16758"/>
                  </a:cubicBezTo>
                  <a:cubicBezTo>
                    <a:pt x="4580" y="17082"/>
                    <a:pt x="4929" y="17393"/>
                    <a:pt x="5293" y="17704"/>
                  </a:cubicBezTo>
                  <a:cubicBezTo>
                    <a:pt x="5656" y="18014"/>
                    <a:pt x="6034" y="18325"/>
                    <a:pt x="6426" y="18607"/>
                  </a:cubicBezTo>
                  <a:cubicBezTo>
                    <a:pt x="6818" y="18889"/>
                    <a:pt x="7223" y="19144"/>
                    <a:pt x="7615" y="19355"/>
                  </a:cubicBezTo>
                  <a:cubicBezTo>
                    <a:pt x="8007" y="19567"/>
                    <a:pt x="8385" y="19736"/>
                    <a:pt x="8767" y="19892"/>
                  </a:cubicBezTo>
                  <a:cubicBezTo>
                    <a:pt x="9149" y="20047"/>
                    <a:pt x="9536" y="20188"/>
                    <a:pt x="9919" y="20329"/>
                  </a:cubicBezTo>
                  <a:cubicBezTo>
                    <a:pt x="10301" y="20471"/>
                    <a:pt x="10679" y="20612"/>
                    <a:pt x="11056" y="20753"/>
                  </a:cubicBezTo>
                  <a:cubicBezTo>
                    <a:pt x="11434" y="20894"/>
                    <a:pt x="11812" y="21035"/>
                    <a:pt x="12203" y="21162"/>
                  </a:cubicBezTo>
                  <a:cubicBezTo>
                    <a:pt x="12595" y="21289"/>
                    <a:pt x="13001" y="21402"/>
                    <a:pt x="13402" y="21473"/>
                  </a:cubicBezTo>
                  <a:cubicBezTo>
                    <a:pt x="13804" y="21544"/>
                    <a:pt x="14200" y="21572"/>
                    <a:pt x="14582" y="21586"/>
                  </a:cubicBezTo>
                  <a:cubicBezTo>
                    <a:pt x="14965" y="21600"/>
                    <a:pt x="15333" y="21600"/>
                    <a:pt x="15715" y="21544"/>
                  </a:cubicBezTo>
                  <a:cubicBezTo>
                    <a:pt x="16098" y="21487"/>
                    <a:pt x="16494" y="21374"/>
                    <a:pt x="16872" y="21176"/>
                  </a:cubicBezTo>
                  <a:cubicBezTo>
                    <a:pt x="17249" y="20979"/>
                    <a:pt x="17608" y="20696"/>
                    <a:pt x="17939" y="20315"/>
                  </a:cubicBezTo>
                  <a:cubicBezTo>
                    <a:pt x="18269" y="19934"/>
                    <a:pt x="18571" y="19454"/>
                    <a:pt x="18868" y="18904"/>
                  </a:cubicBezTo>
                  <a:cubicBezTo>
                    <a:pt x="19166" y="18353"/>
                    <a:pt x="19458" y="17732"/>
                    <a:pt x="19732" y="17054"/>
                  </a:cubicBezTo>
                  <a:cubicBezTo>
                    <a:pt x="20006" y="16376"/>
                    <a:pt x="20261" y="15642"/>
                    <a:pt x="20440" y="14951"/>
                  </a:cubicBezTo>
                  <a:cubicBezTo>
                    <a:pt x="20620" y="14259"/>
                    <a:pt x="20723" y="13609"/>
                    <a:pt x="20785" y="13158"/>
                  </a:cubicBezTo>
                  <a:cubicBezTo>
                    <a:pt x="20846" y="12706"/>
                    <a:pt x="20865" y="12452"/>
                    <a:pt x="20875" y="12254"/>
                  </a:cubicBezTo>
                  <a:cubicBezTo>
                    <a:pt x="20884" y="12056"/>
                    <a:pt x="20884" y="11915"/>
                    <a:pt x="20865" y="11802"/>
                  </a:cubicBezTo>
                  <a:cubicBezTo>
                    <a:pt x="20846" y="11689"/>
                    <a:pt x="20808" y="11605"/>
                    <a:pt x="20771" y="11619"/>
                  </a:cubicBezTo>
                  <a:cubicBezTo>
                    <a:pt x="20733" y="11633"/>
                    <a:pt x="20695" y="11746"/>
                    <a:pt x="20610" y="12000"/>
                  </a:cubicBezTo>
                  <a:cubicBezTo>
                    <a:pt x="20525" y="12254"/>
                    <a:pt x="20393" y="12649"/>
                    <a:pt x="20294" y="12904"/>
                  </a:cubicBezTo>
                  <a:cubicBezTo>
                    <a:pt x="20195" y="13158"/>
                    <a:pt x="20129" y="13271"/>
                    <a:pt x="20100" y="13242"/>
                  </a:cubicBezTo>
                  <a:cubicBezTo>
                    <a:pt x="20072" y="13214"/>
                    <a:pt x="20082" y="13045"/>
                    <a:pt x="20152" y="12720"/>
                  </a:cubicBezTo>
                  <a:cubicBezTo>
                    <a:pt x="20223" y="12395"/>
                    <a:pt x="20355" y="11915"/>
                    <a:pt x="20497" y="11605"/>
                  </a:cubicBezTo>
                  <a:cubicBezTo>
                    <a:pt x="20639" y="11294"/>
                    <a:pt x="20790" y="11153"/>
                    <a:pt x="20926" y="11238"/>
                  </a:cubicBezTo>
                  <a:cubicBezTo>
                    <a:pt x="21063" y="11322"/>
                    <a:pt x="21186" y="11633"/>
                    <a:pt x="21295" y="12141"/>
                  </a:cubicBezTo>
                  <a:cubicBezTo>
                    <a:pt x="21403" y="12649"/>
                    <a:pt x="21498" y="13355"/>
                    <a:pt x="21592" y="1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3150797" y="45783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3487347" y="4268727"/>
              <a:ext cx="272959" cy="69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28" fill="norm" stroke="1" extrusionOk="0">
                  <a:moveTo>
                    <a:pt x="2455" y="5451"/>
                  </a:moveTo>
                  <a:cubicBezTo>
                    <a:pt x="3436" y="5451"/>
                    <a:pt x="4418" y="5451"/>
                    <a:pt x="4909" y="5647"/>
                  </a:cubicBezTo>
                  <a:cubicBezTo>
                    <a:pt x="5400" y="5843"/>
                    <a:pt x="5400" y="6236"/>
                    <a:pt x="5809" y="7382"/>
                  </a:cubicBezTo>
                  <a:cubicBezTo>
                    <a:pt x="6218" y="8527"/>
                    <a:pt x="7036" y="10425"/>
                    <a:pt x="7527" y="12520"/>
                  </a:cubicBezTo>
                  <a:cubicBezTo>
                    <a:pt x="8018" y="14614"/>
                    <a:pt x="8182" y="16905"/>
                    <a:pt x="8264" y="18214"/>
                  </a:cubicBezTo>
                  <a:cubicBezTo>
                    <a:pt x="8345" y="19523"/>
                    <a:pt x="8345" y="19851"/>
                    <a:pt x="8100" y="20309"/>
                  </a:cubicBezTo>
                  <a:cubicBezTo>
                    <a:pt x="7855" y="20767"/>
                    <a:pt x="7364" y="21356"/>
                    <a:pt x="6955" y="21422"/>
                  </a:cubicBezTo>
                  <a:cubicBezTo>
                    <a:pt x="6545" y="21487"/>
                    <a:pt x="6218" y="21029"/>
                    <a:pt x="5891" y="19589"/>
                  </a:cubicBezTo>
                  <a:cubicBezTo>
                    <a:pt x="5564" y="18149"/>
                    <a:pt x="5236" y="15727"/>
                    <a:pt x="4991" y="13305"/>
                  </a:cubicBezTo>
                  <a:cubicBezTo>
                    <a:pt x="4745" y="10883"/>
                    <a:pt x="4582" y="8462"/>
                    <a:pt x="4909" y="6465"/>
                  </a:cubicBezTo>
                  <a:cubicBezTo>
                    <a:pt x="5236" y="4469"/>
                    <a:pt x="6055" y="2898"/>
                    <a:pt x="6955" y="1851"/>
                  </a:cubicBezTo>
                  <a:cubicBezTo>
                    <a:pt x="7855" y="803"/>
                    <a:pt x="8836" y="280"/>
                    <a:pt x="10227" y="83"/>
                  </a:cubicBezTo>
                  <a:cubicBezTo>
                    <a:pt x="11618" y="-113"/>
                    <a:pt x="13418" y="18"/>
                    <a:pt x="15545" y="672"/>
                  </a:cubicBezTo>
                  <a:cubicBezTo>
                    <a:pt x="17673" y="1327"/>
                    <a:pt x="20127" y="2505"/>
                    <a:pt x="20864" y="3552"/>
                  </a:cubicBezTo>
                  <a:cubicBezTo>
                    <a:pt x="21600" y="4600"/>
                    <a:pt x="20618" y="5516"/>
                    <a:pt x="18082" y="6367"/>
                  </a:cubicBezTo>
                  <a:cubicBezTo>
                    <a:pt x="15545" y="7218"/>
                    <a:pt x="11455" y="8003"/>
                    <a:pt x="8182" y="8429"/>
                  </a:cubicBezTo>
                  <a:cubicBezTo>
                    <a:pt x="4909" y="8854"/>
                    <a:pt x="2455" y="8920"/>
                    <a:pt x="0" y="8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3699013" y="3835400"/>
              <a:ext cx="232835" cy="25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0"/>
                  </a:moveTo>
                  <a:cubicBezTo>
                    <a:pt x="16102" y="1620"/>
                    <a:pt x="10604" y="3240"/>
                    <a:pt x="7462" y="4320"/>
                  </a:cubicBezTo>
                  <a:cubicBezTo>
                    <a:pt x="4320" y="5400"/>
                    <a:pt x="3535" y="5940"/>
                    <a:pt x="2455" y="6750"/>
                  </a:cubicBezTo>
                  <a:cubicBezTo>
                    <a:pt x="1375" y="7560"/>
                    <a:pt x="0" y="8640"/>
                    <a:pt x="0" y="9180"/>
                  </a:cubicBezTo>
                  <a:cubicBezTo>
                    <a:pt x="0" y="9720"/>
                    <a:pt x="1375" y="9720"/>
                    <a:pt x="3044" y="9720"/>
                  </a:cubicBezTo>
                  <a:cubicBezTo>
                    <a:pt x="4713" y="9720"/>
                    <a:pt x="6676" y="9720"/>
                    <a:pt x="8247" y="9810"/>
                  </a:cubicBezTo>
                  <a:cubicBezTo>
                    <a:pt x="9818" y="9900"/>
                    <a:pt x="10996" y="10080"/>
                    <a:pt x="11684" y="10620"/>
                  </a:cubicBezTo>
                  <a:cubicBezTo>
                    <a:pt x="12371" y="11160"/>
                    <a:pt x="12567" y="12060"/>
                    <a:pt x="12371" y="12870"/>
                  </a:cubicBezTo>
                  <a:cubicBezTo>
                    <a:pt x="12175" y="13680"/>
                    <a:pt x="11585" y="14400"/>
                    <a:pt x="9818" y="15570"/>
                  </a:cubicBezTo>
                  <a:cubicBezTo>
                    <a:pt x="8051" y="16740"/>
                    <a:pt x="5105" y="18360"/>
                    <a:pt x="3240" y="19440"/>
                  </a:cubicBezTo>
                  <a:cubicBezTo>
                    <a:pt x="1375" y="20520"/>
                    <a:pt x="589" y="21060"/>
                    <a:pt x="785" y="21330"/>
                  </a:cubicBezTo>
                  <a:cubicBezTo>
                    <a:pt x="982" y="21600"/>
                    <a:pt x="2160" y="21600"/>
                    <a:pt x="5596" y="20880"/>
                  </a:cubicBezTo>
                  <a:cubicBezTo>
                    <a:pt x="9033" y="20160"/>
                    <a:pt x="14727" y="18720"/>
                    <a:pt x="20422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3969947" y="3834026"/>
              <a:ext cx="285751" cy="28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104"/>
                  </a:moveTo>
                  <a:cubicBezTo>
                    <a:pt x="800" y="-57"/>
                    <a:pt x="1600" y="-218"/>
                    <a:pt x="3600" y="1152"/>
                  </a:cubicBezTo>
                  <a:cubicBezTo>
                    <a:pt x="5600" y="2522"/>
                    <a:pt x="8800" y="5424"/>
                    <a:pt x="12000" y="9051"/>
                  </a:cubicBezTo>
                  <a:cubicBezTo>
                    <a:pt x="15200" y="12678"/>
                    <a:pt x="18400" y="17030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4033447" y="3805569"/>
              <a:ext cx="228601" cy="30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21600" y="1664"/>
                  </a:moveTo>
                  <a:cubicBezTo>
                    <a:pt x="21000" y="1064"/>
                    <a:pt x="20400" y="464"/>
                    <a:pt x="19600" y="164"/>
                  </a:cubicBezTo>
                  <a:cubicBezTo>
                    <a:pt x="18800" y="-136"/>
                    <a:pt x="17800" y="-136"/>
                    <a:pt x="16200" y="1139"/>
                  </a:cubicBezTo>
                  <a:cubicBezTo>
                    <a:pt x="14600" y="2414"/>
                    <a:pt x="12400" y="4964"/>
                    <a:pt x="9600" y="8564"/>
                  </a:cubicBezTo>
                  <a:cubicBezTo>
                    <a:pt x="6800" y="12164"/>
                    <a:pt x="3400" y="16814"/>
                    <a:pt x="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4249347" y="4057650"/>
              <a:ext cx="31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4262047" y="38989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4327379" y="4260850"/>
              <a:ext cx="182319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8687" y="393"/>
                    <a:pt x="16233" y="785"/>
                    <a:pt x="13042" y="2291"/>
                  </a:cubicBezTo>
                  <a:cubicBezTo>
                    <a:pt x="9851" y="3796"/>
                    <a:pt x="5924" y="6415"/>
                    <a:pt x="3347" y="9295"/>
                  </a:cubicBezTo>
                  <a:cubicBezTo>
                    <a:pt x="769" y="12175"/>
                    <a:pt x="-458" y="15316"/>
                    <a:pt x="156" y="17411"/>
                  </a:cubicBezTo>
                  <a:cubicBezTo>
                    <a:pt x="769" y="19505"/>
                    <a:pt x="3224" y="20553"/>
                    <a:pt x="6169" y="21076"/>
                  </a:cubicBezTo>
                  <a:cubicBezTo>
                    <a:pt x="9115" y="21600"/>
                    <a:pt x="12551" y="21600"/>
                    <a:pt x="15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4617647" y="4368800"/>
              <a:ext cx="254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3600" y="12240"/>
                  </a:cubicBezTo>
                  <a:cubicBezTo>
                    <a:pt x="7200" y="15840"/>
                    <a:pt x="144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4719247" y="4451350"/>
              <a:ext cx="190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6457"/>
                    <a:pt x="9120" y="11314"/>
                    <a:pt x="12720" y="7714"/>
                  </a:cubicBezTo>
                  <a:cubicBezTo>
                    <a:pt x="16320" y="4114"/>
                    <a:pt x="1896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4929523" y="4348543"/>
              <a:ext cx="166159" cy="48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560" fill="norm" stroke="1" extrusionOk="0">
                  <a:moveTo>
                    <a:pt x="7908" y="3998"/>
                  </a:moveTo>
                  <a:cubicBezTo>
                    <a:pt x="7108" y="6628"/>
                    <a:pt x="6308" y="9257"/>
                    <a:pt x="5641" y="12028"/>
                  </a:cubicBezTo>
                  <a:cubicBezTo>
                    <a:pt x="4975" y="14798"/>
                    <a:pt x="4441" y="17710"/>
                    <a:pt x="3775" y="19400"/>
                  </a:cubicBezTo>
                  <a:cubicBezTo>
                    <a:pt x="3108" y="21090"/>
                    <a:pt x="2308" y="21560"/>
                    <a:pt x="1641" y="21560"/>
                  </a:cubicBezTo>
                  <a:cubicBezTo>
                    <a:pt x="975" y="21560"/>
                    <a:pt x="441" y="21090"/>
                    <a:pt x="175" y="19353"/>
                  </a:cubicBezTo>
                  <a:cubicBezTo>
                    <a:pt x="-92" y="17616"/>
                    <a:pt x="-92" y="14610"/>
                    <a:pt x="441" y="11511"/>
                  </a:cubicBezTo>
                  <a:cubicBezTo>
                    <a:pt x="975" y="8412"/>
                    <a:pt x="2041" y="5219"/>
                    <a:pt x="2708" y="3388"/>
                  </a:cubicBezTo>
                  <a:cubicBezTo>
                    <a:pt x="3375" y="1557"/>
                    <a:pt x="3641" y="1087"/>
                    <a:pt x="4308" y="711"/>
                  </a:cubicBezTo>
                  <a:cubicBezTo>
                    <a:pt x="4975" y="336"/>
                    <a:pt x="6041" y="54"/>
                    <a:pt x="7241" y="7"/>
                  </a:cubicBezTo>
                  <a:cubicBezTo>
                    <a:pt x="8441" y="-40"/>
                    <a:pt x="9775" y="148"/>
                    <a:pt x="12175" y="1134"/>
                  </a:cubicBezTo>
                  <a:cubicBezTo>
                    <a:pt x="14575" y="2120"/>
                    <a:pt x="18041" y="3904"/>
                    <a:pt x="19775" y="5125"/>
                  </a:cubicBezTo>
                  <a:cubicBezTo>
                    <a:pt x="21508" y="6346"/>
                    <a:pt x="21508" y="7003"/>
                    <a:pt x="18308" y="7708"/>
                  </a:cubicBezTo>
                  <a:cubicBezTo>
                    <a:pt x="15108" y="8412"/>
                    <a:pt x="8708" y="9163"/>
                    <a:pt x="2308" y="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5074847" y="4280605"/>
              <a:ext cx="136613" cy="25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68" fill="norm" stroke="1" extrusionOk="0">
                  <a:moveTo>
                    <a:pt x="4985" y="465"/>
                  </a:moveTo>
                  <a:cubicBezTo>
                    <a:pt x="6646" y="116"/>
                    <a:pt x="8308" y="-232"/>
                    <a:pt x="10468" y="203"/>
                  </a:cubicBezTo>
                  <a:cubicBezTo>
                    <a:pt x="12628" y="639"/>
                    <a:pt x="15286" y="1858"/>
                    <a:pt x="17446" y="3774"/>
                  </a:cubicBezTo>
                  <a:cubicBezTo>
                    <a:pt x="19606" y="5691"/>
                    <a:pt x="21268" y="8303"/>
                    <a:pt x="21434" y="10829"/>
                  </a:cubicBezTo>
                  <a:cubicBezTo>
                    <a:pt x="21600" y="13355"/>
                    <a:pt x="20271" y="15794"/>
                    <a:pt x="16449" y="17536"/>
                  </a:cubicBezTo>
                  <a:cubicBezTo>
                    <a:pt x="12628" y="19278"/>
                    <a:pt x="6314" y="20323"/>
                    <a:pt x="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5179340" y="4052296"/>
              <a:ext cx="79658" cy="15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59" fill="norm" stroke="1" extrusionOk="0">
                  <a:moveTo>
                    <a:pt x="928" y="2559"/>
                  </a:moveTo>
                  <a:cubicBezTo>
                    <a:pt x="359" y="6159"/>
                    <a:pt x="-209" y="9759"/>
                    <a:pt x="75" y="9909"/>
                  </a:cubicBezTo>
                  <a:cubicBezTo>
                    <a:pt x="359" y="10059"/>
                    <a:pt x="1496" y="6759"/>
                    <a:pt x="3770" y="4209"/>
                  </a:cubicBezTo>
                  <a:cubicBezTo>
                    <a:pt x="6044" y="1659"/>
                    <a:pt x="9454" y="-141"/>
                    <a:pt x="12012" y="9"/>
                  </a:cubicBezTo>
                  <a:cubicBezTo>
                    <a:pt x="14570" y="159"/>
                    <a:pt x="16275" y="2259"/>
                    <a:pt x="17696" y="6159"/>
                  </a:cubicBezTo>
                  <a:cubicBezTo>
                    <a:pt x="19117" y="10059"/>
                    <a:pt x="20254" y="15759"/>
                    <a:pt x="21391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5328847" y="4076700"/>
              <a:ext cx="190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6800"/>
                    <a:pt x="1440" y="12000"/>
                    <a:pt x="5040" y="8400"/>
                  </a:cubicBezTo>
                  <a:cubicBezTo>
                    <a:pt x="8640" y="4800"/>
                    <a:pt x="151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5577442" y="3969693"/>
              <a:ext cx="189556" cy="211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75" fill="norm" stroke="1" extrusionOk="0">
                  <a:moveTo>
                    <a:pt x="19333" y="1830"/>
                  </a:moveTo>
                  <a:cubicBezTo>
                    <a:pt x="18613" y="974"/>
                    <a:pt x="17893" y="119"/>
                    <a:pt x="16333" y="12"/>
                  </a:cubicBezTo>
                  <a:cubicBezTo>
                    <a:pt x="14773" y="-95"/>
                    <a:pt x="12373" y="547"/>
                    <a:pt x="9853" y="1509"/>
                  </a:cubicBezTo>
                  <a:cubicBezTo>
                    <a:pt x="7333" y="2471"/>
                    <a:pt x="4693" y="3755"/>
                    <a:pt x="2893" y="4717"/>
                  </a:cubicBezTo>
                  <a:cubicBezTo>
                    <a:pt x="1093" y="5679"/>
                    <a:pt x="133" y="6321"/>
                    <a:pt x="13" y="7069"/>
                  </a:cubicBezTo>
                  <a:cubicBezTo>
                    <a:pt x="-107" y="7818"/>
                    <a:pt x="613" y="8673"/>
                    <a:pt x="2413" y="9422"/>
                  </a:cubicBezTo>
                  <a:cubicBezTo>
                    <a:pt x="4213" y="10170"/>
                    <a:pt x="7093" y="10812"/>
                    <a:pt x="9133" y="11347"/>
                  </a:cubicBezTo>
                  <a:cubicBezTo>
                    <a:pt x="11173" y="11881"/>
                    <a:pt x="12373" y="12309"/>
                    <a:pt x="12733" y="13057"/>
                  </a:cubicBezTo>
                  <a:cubicBezTo>
                    <a:pt x="13093" y="13806"/>
                    <a:pt x="12613" y="14875"/>
                    <a:pt x="11053" y="15945"/>
                  </a:cubicBezTo>
                  <a:cubicBezTo>
                    <a:pt x="9493" y="17014"/>
                    <a:pt x="6853" y="18083"/>
                    <a:pt x="4813" y="18939"/>
                  </a:cubicBezTo>
                  <a:cubicBezTo>
                    <a:pt x="2773" y="19794"/>
                    <a:pt x="1333" y="20436"/>
                    <a:pt x="1213" y="20863"/>
                  </a:cubicBezTo>
                  <a:cubicBezTo>
                    <a:pt x="1093" y="21291"/>
                    <a:pt x="2293" y="21505"/>
                    <a:pt x="5893" y="21291"/>
                  </a:cubicBezTo>
                  <a:cubicBezTo>
                    <a:pt x="9493" y="21077"/>
                    <a:pt x="15493" y="20436"/>
                    <a:pt x="21493" y="19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5799695" y="3994150"/>
              <a:ext cx="183203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123" y="0"/>
                  </a:moveTo>
                  <a:cubicBezTo>
                    <a:pt x="1130" y="617"/>
                    <a:pt x="137" y="1234"/>
                    <a:pt x="13" y="2057"/>
                  </a:cubicBezTo>
                  <a:cubicBezTo>
                    <a:pt x="-111" y="2880"/>
                    <a:pt x="634" y="3909"/>
                    <a:pt x="3489" y="6789"/>
                  </a:cubicBezTo>
                  <a:cubicBezTo>
                    <a:pt x="6344" y="9669"/>
                    <a:pt x="11310" y="14400"/>
                    <a:pt x="14661" y="17177"/>
                  </a:cubicBezTo>
                  <a:cubicBezTo>
                    <a:pt x="18013" y="19954"/>
                    <a:pt x="19751" y="20777"/>
                    <a:pt x="214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5830497" y="3968750"/>
              <a:ext cx="1905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2448"/>
                    <a:pt x="13920" y="4896"/>
                    <a:pt x="10440" y="8064"/>
                  </a:cubicBezTo>
                  <a:cubicBezTo>
                    <a:pt x="6960" y="11232"/>
                    <a:pt x="3840" y="15120"/>
                    <a:pt x="2160" y="17496"/>
                  </a:cubicBezTo>
                  <a:cubicBezTo>
                    <a:pt x="480" y="19872"/>
                    <a:pt x="240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6027347" y="41846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6059097" y="40830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5335197" y="1479550"/>
              <a:ext cx="1358901" cy="323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" y="0"/>
                  </a:moveTo>
                  <a:cubicBezTo>
                    <a:pt x="1750" y="439"/>
                    <a:pt x="1581" y="877"/>
                    <a:pt x="1363" y="1330"/>
                  </a:cubicBezTo>
                  <a:cubicBezTo>
                    <a:pt x="1144" y="1782"/>
                    <a:pt x="875" y="2249"/>
                    <a:pt x="639" y="2751"/>
                  </a:cubicBezTo>
                  <a:cubicBezTo>
                    <a:pt x="404" y="3253"/>
                    <a:pt x="202" y="3791"/>
                    <a:pt x="101" y="4364"/>
                  </a:cubicBezTo>
                  <a:cubicBezTo>
                    <a:pt x="0" y="4937"/>
                    <a:pt x="0" y="5545"/>
                    <a:pt x="0" y="6139"/>
                  </a:cubicBezTo>
                  <a:cubicBezTo>
                    <a:pt x="0" y="6733"/>
                    <a:pt x="0" y="7313"/>
                    <a:pt x="34" y="7879"/>
                  </a:cubicBezTo>
                  <a:cubicBezTo>
                    <a:pt x="67" y="8445"/>
                    <a:pt x="135" y="8996"/>
                    <a:pt x="370" y="9492"/>
                  </a:cubicBezTo>
                  <a:cubicBezTo>
                    <a:pt x="606" y="9987"/>
                    <a:pt x="1009" y="10425"/>
                    <a:pt x="1581" y="10800"/>
                  </a:cubicBezTo>
                  <a:cubicBezTo>
                    <a:pt x="2153" y="11175"/>
                    <a:pt x="2893" y="11486"/>
                    <a:pt x="3600" y="11727"/>
                  </a:cubicBezTo>
                  <a:cubicBezTo>
                    <a:pt x="4307" y="11967"/>
                    <a:pt x="4979" y="12137"/>
                    <a:pt x="5955" y="12321"/>
                  </a:cubicBezTo>
                  <a:cubicBezTo>
                    <a:pt x="6931" y="12505"/>
                    <a:pt x="8209" y="12703"/>
                    <a:pt x="9320" y="12929"/>
                  </a:cubicBezTo>
                  <a:cubicBezTo>
                    <a:pt x="10430" y="13155"/>
                    <a:pt x="11372" y="13410"/>
                    <a:pt x="12331" y="13686"/>
                  </a:cubicBezTo>
                  <a:cubicBezTo>
                    <a:pt x="13290" y="13961"/>
                    <a:pt x="14265" y="14259"/>
                    <a:pt x="14989" y="14605"/>
                  </a:cubicBezTo>
                  <a:cubicBezTo>
                    <a:pt x="15712" y="14952"/>
                    <a:pt x="16183" y="15348"/>
                    <a:pt x="16520" y="15807"/>
                  </a:cubicBezTo>
                  <a:cubicBezTo>
                    <a:pt x="16856" y="16267"/>
                    <a:pt x="17058" y="16791"/>
                    <a:pt x="17209" y="17286"/>
                  </a:cubicBezTo>
                  <a:cubicBezTo>
                    <a:pt x="17361" y="17781"/>
                    <a:pt x="17462" y="18248"/>
                    <a:pt x="17579" y="18679"/>
                  </a:cubicBezTo>
                  <a:cubicBezTo>
                    <a:pt x="17697" y="19110"/>
                    <a:pt x="17832" y="19506"/>
                    <a:pt x="18118" y="19825"/>
                  </a:cubicBezTo>
                  <a:cubicBezTo>
                    <a:pt x="18404" y="20143"/>
                    <a:pt x="18841" y="20383"/>
                    <a:pt x="19295" y="20546"/>
                  </a:cubicBezTo>
                  <a:cubicBezTo>
                    <a:pt x="19750" y="20709"/>
                    <a:pt x="20221" y="20794"/>
                    <a:pt x="20540" y="20836"/>
                  </a:cubicBezTo>
                  <a:cubicBezTo>
                    <a:pt x="20860" y="20879"/>
                    <a:pt x="21028" y="20879"/>
                    <a:pt x="21179" y="20999"/>
                  </a:cubicBezTo>
                  <a:cubicBezTo>
                    <a:pt x="21331" y="21119"/>
                    <a:pt x="21465" y="21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" name="Drawing"/>
          <p:cNvGrpSpPr/>
          <p:nvPr/>
        </p:nvGrpSpPr>
        <p:grpSpPr>
          <a:xfrm>
            <a:off x="400049" y="2023204"/>
            <a:ext cx="12465051" cy="7844696"/>
            <a:chOff x="-12700" y="0"/>
            <a:chExt cx="12465049" cy="7844695"/>
          </a:xfrm>
        </p:grpSpPr>
        <p:sp>
          <p:nvSpPr>
            <p:cNvPr id="2289" name="Line"/>
            <p:cNvSpPr/>
            <p:nvPr/>
          </p:nvSpPr>
          <p:spPr>
            <a:xfrm>
              <a:off x="1362289" y="439272"/>
              <a:ext cx="142661" cy="55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87" fill="norm" stroke="1" extrusionOk="0">
                  <a:moveTo>
                    <a:pt x="21099" y="3008"/>
                  </a:moveTo>
                  <a:cubicBezTo>
                    <a:pt x="21099" y="2351"/>
                    <a:pt x="21099" y="1694"/>
                    <a:pt x="20473" y="1201"/>
                  </a:cubicBezTo>
                  <a:cubicBezTo>
                    <a:pt x="19847" y="708"/>
                    <a:pt x="18595" y="380"/>
                    <a:pt x="16403" y="174"/>
                  </a:cubicBezTo>
                  <a:cubicBezTo>
                    <a:pt x="14212" y="-31"/>
                    <a:pt x="11082" y="-113"/>
                    <a:pt x="8421" y="257"/>
                  </a:cubicBezTo>
                  <a:cubicBezTo>
                    <a:pt x="5760" y="626"/>
                    <a:pt x="3569" y="1447"/>
                    <a:pt x="2003" y="3377"/>
                  </a:cubicBezTo>
                  <a:cubicBezTo>
                    <a:pt x="438" y="5308"/>
                    <a:pt x="-501" y="8346"/>
                    <a:pt x="282" y="10974"/>
                  </a:cubicBezTo>
                  <a:cubicBezTo>
                    <a:pt x="1064" y="13603"/>
                    <a:pt x="3569" y="15820"/>
                    <a:pt x="5134" y="17134"/>
                  </a:cubicBezTo>
                  <a:cubicBezTo>
                    <a:pt x="6699" y="18448"/>
                    <a:pt x="7325" y="18859"/>
                    <a:pt x="6542" y="19434"/>
                  </a:cubicBezTo>
                  <a:cubicBezTo>
                    <a:pt x="5760" y="20009"/>
                    <a:pt x="3569" y="20748"/>
                    <a:pt x="1377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248462" y="770795"/>
              <a:ext cx="26283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3313" y="21600"/>
                  </a:moveTo>
                  <a:cubicBezTo>
                    <a:pt x="2276" y="19938"/>
                    <a:pt x="1239" y="18277"/>
                    <a:pt x="635" y="16754"/>
                  </a:cubicBezTo>
                  <a:cubicBezTo>
                    <a:pt x="30" y="15231"/>
                    <a:pt x="-143" y="13846"/>
                    <a:pt x="116" y="12738"/>
                  </a:cubicBezTo>
                  <a:cubicBezTo>
                    <a:pt x="375" y="11631"/>
                    <a:pt x="1067" y="10800"/>
                    <a:pt x="3831" y="9000"/>
                  </a:cubicBezTo>
                  <a:cubicBezTo>
                    <a:pt x="6596" y="7200"/>
                    <a:pt x="11435" y="4431"/>
                    <a:pt x="14718" y="2769"/>
                  </a:cubicBezTo>
                  <a:cubicBezTo>
                    <a:pt x="18001" y="1108"/>
                    <a:pt x="19729" y="554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591873" y="504095"/>
              <a:ext cx="122627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20856" y="0"/>
                  </a:moveTo>
                  <a:cubicBezTo>
                    <a:pt x="16896" y="379"/>
                    <a:pt x="12936" y="758"/>
                    <a:pt x="9156" y="2179"/>
                  </a:cubicBezTo>
                  <a:cubicBezTo>
                    <a:pt x="5376" y="3600"/>
                    <a:pt x="1776" y="6063"/>
                    <a:pt x="516" y="8763"/>
                  </a:cubicBezTo>
                  <a:cubicBezTo>
                    <a:pt x="-744" y="11463"/>
                    <a:pt x="336" y="14400"/>
                    <a:pt x="3396" y="16579"/>
                  </a:cubicBezTo>
                  <a:cubicBezTo>
                    <a:pt x="6456" y="18758"/>
                    <a:pt x="11496" y="20179"/>
                    <a:pt x="165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803399" y="638999"/>
              <a:ext cx="94610" cy="48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58" fill="norm" stroke="1" extrusionOk="0">
                  <a:moveTo>
                    <a:pt x="0" y="8870"/>
                  </a:moveTo>
                  <a:cubicBezTo>
                    <a:pt x="480" y="11104"/>
                    <a:pt x="960" y="13339"/>
                    <a:pt x="1920" y="15294"/>
                  </a:cubicBezTo>
                  <a:cubicBezTo>
                    <a:pt x="2880" y="17249"/>
                    <a:pt x="4320" y="18925"/>
                    <a:pt x="5280" y="19996"/>
                  </a:cubicBezTo>
                  <a:cubicBezTo>
                    <a:pt x="6240" y="21066"/>
                    <a:pt x="6720" y="21532"/>
                    <a:pt x="6960" y="21299"/>
                  </a:cubicBezTo>
                  <a:cubicBezTo>
                    <a:pt x="7200" y="21066"/>
                    <a:pt x="7200" y="20135"/>
                    <a:pt x="6240" y="17808"/>
                  </a:cubicBezTo>
                  <a:cubicBezTo>
                    <a:pt x="5280" y="15480"/>
                    <a:pt x="3360" y="11756"/>
                    <a:pt x="3120" y="8777"/>
                  </a:cubicBezTo>
                  <a:cubicBezTo>
                    <a:pt x="2880" y="5798"/>
                    <a:pt x="4320" y="3563"/>
                    <a:pt x="5760" y="2213"/>
                  </a:cubicBezTo>
                  <a:cubicBezTo>
                    <a:pt x="7200" y="863"/>
                    <a:pt x="8640" y="398"/>
                    <a:pt x="10560" y="165"/>
                  </a:cubicBezTo>
                  <a:cubicBezTo>
                    <a:pt x="12480" y="-68"/>
                    <a:pt x="14880" y="-68"/>
                    <a:pt x="16800" y="258"/>
                  </a:cubicBezTo>
                  <a:cubicBezTo>
                    <a:pt x="18720" y="584"/>
                    <a:pt x="20160" y="1235"/>
                    <a:pt x="20880" y="2446"/>
                  </a:cubicBezTo>
                  <a:cubicBezTo>
                    <a:pt x="21600" y="3656"/>
                    <a:pt x="21600" y="5425"/>
                    <a:pt x="21120" y="6635"/>
                  </a:cubicBezTo>
                  <a:cubicBezTo>
                    <a:pt x="20640" y="7846"/>
                    <a:pt x="19680" y="8498"/>
                    <a:pt x="18000" y="9010"/>
                  </a:cubicBezTo>
                  <a:cubicBezTo>
                    <a:pt x="16320" y="9522"/>
                    <a:pt x="13920" y="9894"/>
                    <a:pt x="12480" y="9801"/>
                  </a:cubicBezTo>
                  <a:cubicBezTo>
                    <a:pt x="11040" y="9708"/>
                    <a:pt x="10560" y="9149"/>
                    <a:pt x="10080" y="8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1943099" y="440595"/>
              <a:ext cx="12522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600" fill="norm" stroke="1" extrusionOk="0">
                  <a:moveTo>
                    <a:pt x="0" y="0"/>
                  </a:moveTo>
                  <a:cubicBezTo>
                    <a:pt x="4249" y="1143"/>
                    <a:pt x="8498" y="2286"/>
                    <a:pt x="12393" y="4743"/>
                  </a:cubicBezTo>
                  <a:cubicBezTo>
                    <a:pt x="16289" y="7200"/>
                    <a:pt x="19830" y="10971"/>
                    <a:pt x="20715" y="13886"/>
                  </a:cubicBezTo>
                  <a:cubicBezTo>
                    <a:pt x="21600" y="16800"/>
                    <a:pt x="19830" y="18857"/>
                    <a:pt x="17882" y="20057"/>
                  </a:cubicBezTo>
                  <a:cubicBezTo>
                    <a:pt x="15934" y="21257"/>
                    <a:pt x="13810" y="21600"/>
                    <a:pt x="11862" y="21600"/>
                  </a:cubicBezTo>
                  <a:cubicBezTo>
                    <a:pt x="9915" y="21600"/>
                    <a:pt x="8144" y="21257"/>
                    <a:pt x="6374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2362200" y="669195"/>
              <a:ext cx="1206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2330450" y="796195"/>
              <a:ext cx="228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2711450" y="561245"/>
              <a:ext cx="444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086"/>
                    <a:pt x="6171" y="6171"/>
                    <a:pt x="9771" y="9771"/>
                  </a:cubicBezTo>
                  <a:cubicBezTo>
                    <a:pt x="13371" y="13371"/>
                    <a:pt x="17486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3581400" y="631095"/>
              <a:ext cx="11239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4" y="21046"/>
                    <a:pt x="2929" y="20492"/>
                    <a:pt x="4414" y="18831"/>
                  </a:cubicBezTo>
                  <a:cubicBezTo>
                    <a:pt x="5898" y="17169"/>
                    <a:pt x="7403" y="14400"/>
                    <a:pt x="9071" y="11908"/>
                  </a:cubicBezTo>
                  <a:cubicBezTo>
                    <a:pt x="10739" y="9415"/>
                    <a:pt x="12569" y="7200"/>
                    <a:pt x="14380" y="5538"/>
                  </a:cubicBezTo>
                  <a:cubicBezTo>
                    <a:pt x="16190" y="3877"/>
                    <a:pt x="17980" y="2769"/>
                    <a:pt x="19180" y="1938"/>
                  </a:cubicBezTo>
                  <a:cubicBezTo>
                    <a:pt x="20380" y="1108"/>
                    <a:pt x="2099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4501045" y="481646"/>
              <a:ext cx="231822" cy="28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38" fill="norm" stroke="1" extrusionOk="0">
                  <a:moveTo>
                    <a:pt x="3637" y="726"/>
                  </a:moveTo>
                  <a:cubicBezTo>
                    <a:pt x="1870" y="411"/>
                    <a:pt x="102" y="96"/>
                    <a:pt x="4" y="17"/>
                  </a:cubicBezTo>
                  <a:cubicBezTo>
                    <a:pt x="-94" y="-62"/>
                    <a:pt x="1477" y="96"/>
                    <a:pt x="4815" y="1436"/>
                  </a:cubicBezTo>
                  <a:cubicBezTo>
                    <a:pt x="8153" y="2776"/>
                    <a:pt x="13259" y="5299"/>
                    <a:pt x="16597" y="8137"/>
                  </a:cubicBezTo>
                  <a:cubicBezTo>
                    <a:pt x="19935" y="10974"/>
                    <a:pt x="21506" y="14128"/>
                    <a:pt x="21506" y="16414"/>
                  </a:cubicBezTo>
                  <a:cubicBezTo>
                    <a:pt x="21506" y="18700"/>
                    <a:pt x="19935" y="20119"/>
                    <a:pt x="18364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5262799" y="315170"/>
              <a:ext cx="134702" cy="5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35" fill="norm" stroke="1" extrusionOk="0">
                  <a:moveTo>
                    <a:pt x="21147" y="3318"/>
                  </a:moveTo>
                  <a:cubicBezTo>
                    <a:pt x="20150" y="2451"/>
                    <a:pt x="19153" y="1583"/>
                    <a:pt x="17990" y="1019"/>
                  </a:cubicBezTo>
                  <a:cubicBezTo>
                    <a:pt x="16827" y="455"/>
                    <a:pt x="15498" y="195"/>
                    <a:pt x="13836" y="65"/>
                  </a:cubicBezTo>
                  <a:cubicBezTo>
                    <a:pt x="12175" y="-65"/>
                    <a:pt x="10181" y="-65"/>
                    <a:pt x="7689" y="672"/>
                  </a:cubicBezTo>
                  <a:cubicBezTo>
                    <a:pt x="5196" y="1410"/>
                    <a:pt x="2205" y="2884"/>
                    <a:pt x="876" y="5270"/>
                  </a:cubicBezTo>
                  <a:cubicBezTo>
                    <a:pt x="-453" y="7655"/>
                    <a:pt x="-121" y="10952"/>
                    <a:pt x="876" y="13815"/>
                  </a:cubicBezTo>
                  <a:cubicBezTo>
                    <a:pt x="1873" y="16677"/>
                    <a:pt x="3535" y="19106"/>
                    <a:pt x="5196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5175249" y="637445"/>
              <a:ext cx="222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1" y="18277"/>
                    <a:pt x="3703" y="14954"/>
                    <a:pt x="7303" y="11354"/>
                  </a:cubicBezTo>
                  <a:cubicBezTo>
                    <a:pt x="10903" y="7754"/>
                    <a:pt x="16251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532733" y="350901"/>
              <a:ext cx="137818" cy="43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30" fill="norm" stroke="1" extrusionOk="0">
                  <a:moveTo>
                    <a:pt x="21309" y="1927"/>
                  </a:moveTo>
                  <a:cubicBezTo>
                    <a:pt x="21309" y="1298"/>
                    <a:pt x="21309" y="669"/>
                    <a:pt x="20491" y="302"/>
                  </a:cubicBezTo>
                  <a:cubicBezTo>
                    <a:pt x="19673" y="-65"/>
                    <a:pt x="18036" y="-170"/>
                    <a:pt x="15418" y="407"/>
                  </a:cubicBezTo>
                  <a:cubicBezTo>
                    <a:pt x="12800" y="983"/>
                    <a:pt x="9200" y="2242"/>
                    <a:pt x="6091" y="4391"/>
                  </a:cubicBezTo>
                  <a:cubicBezTo>
                    <a:pt x="2982" y="6541"/>
                    <a:pt x="364" y="9581"/>
                    <a:pt x="36" y="12465"/>
                  </a:cubicBezTo>
                  <a:cubicBezTo>
                    <a:pt x="-291" y="15348"/>
                    <a:pt x="1673" y="18075"/>
                    <a:pt x="3473" y="19543"/>
                  </a:cubicBezTo>
                  <a:cubicBezTo>
                    <a:pt x="5273" y="21011"/>
                    <a:pt x="6909" y="21220"/>
                    <a:pt x="8545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5688377" y="527293"/>
              <a:ext cx="116649" cy="53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477" fill="norm" stroke="1" extrusionOk="0">
                  <a:moveTo>
                    <a:pt x="1356" y="4975"/>
                  </a:moveTo>
                  <a:cubicBezTo>
                    <a:pt x="598" y="7547"/>
                    <a:pt x="-160" y="10118"/>
                    <a:pt x="29" y="12647"/>
                  </a:cubicBezTo>
                  <a:cubicBezTo>
                    <a:pt x="219" y="15175"/>
                    <a:pt x="1356" y="17661"/>
                    <a:pt x="2114" y="19247"/>
                  </a:cubicBezTo>
                  <a:cubicBezTo>
                    <a:pt x="2872" y="20832"/>
                    <a:pt x="3251" y="21518"/>
                    <a:pt x="3440" y="21475"/>
                  </a:cubicBezTo>
                  <a:cubicBezTo>
                    <a:pt x="3629" y="21432"/>
                    <a:pt x="3629" y="20661"/>
                    <a:pt x="3629" y="18389"/>
                  </a:cubicBezTo>
                  <a:cubicBezTo>
                    <a:pt x="3629" y="16118"/>
                    <a:pt x="3629" y="12347"/>
                    <a:pt x="3819" y="9261"/>
                  </a:cubicBezTo>
                  <a:cubicBezTo>
                    <a:pt x="4008" y="6175"/>
                    <a:pt x="4387" y="3775"/>
                    <a:pt x="4956" y="2361"/>
                  </a:cubicBezTo>
                  <a:cubicBezTo>
                    <a:pt x="5524" y="947"/>
                    <a:pt x="6282" y="518"/>
                    <a:pt x="7798" y="261"/>
                  </a:cubicBezTo>
                  <a:cubicBezTo>
                    <a:pt x="9314" y="4"/>
                    <a:pt x="11587" y="-82"/>
                    <a:pt x="13482" y="89"/>
                  </a:cubicBezTo>
                  <a:cubicBezTo>
                    <a:pt x="15377" y="261"/>
                    <a:pt x="16893" y="689"/>
                    <a:pt x="18408" y="1632"/>
                  </a:cubicBezTo>
                  <a:cubicBezTo>
                    <a:pt x="19924" y="2575"/>
                    <a:pt x="21440" y="4032"/>
                    <a:pt x="20682" y="5189"/>
                  </a:cubicBezTo>
                  <a:cubicBezTo>
                    <a:pt x="19924" y="6347"/>
                    <a:pt x="16893" y="7204"/>
                    <a:pt x="14051" y="7718"/>
                  </a:cubicBezTo>
                  <a:cubicBezTo>
                    <a:pt x="11208" y="8232"/>
                    <a:pt x="8556" y="8404"/>
                    <a:pt x="7040" y="7847"/>
                  </a:cubicBezTo>
                  <a:cubicBezTo>
                    <a:pt x="5524" y="7289"/>
                    <a:pt x="5145" y="6004"/>
                    <a:pt x="4766" y="4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5981699" y="306994"/>
              <a:ext cx="6351" cy="45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1505"/>
                  </a:moveTo>
                  <a:cubicBezTo>
                    <a:pt x="14400" y="808"/>
                    <a:pt x="7200" y="111"/>
                    <a:pt x="3600" y="12"/>
                  </a:cubicBezTo>
                  <a:cubicBezTo>
                    <a:pt x="0" y="-88"/>
                    <a:pt x="0" y="410"/>
                    <a:pt x="0" y="2749"/>
                  </a:cubicBezTo>
                  <a:cubicBezTo>
                    <a:pt x="0" y="5088"/>
                    <a:pt x="0" y="9269"/>
                    <a:pt x="0" y="12703"/>
                  </a:cubicBezTo>
                  <a:cubicBezTo>
                    <a:pt x="0" y="16137"/>
                    <a:pt x="0" y="18824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6127749" y="336208"/>
              <a:ext cx="124583" cy="38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066" fill="norm" stroke="1" extrusionOk="0">
                  <a:moveTo>
                    <a:pt x="2125" y="9962"/>
                  </a:moveTo>
                  <a:cubicBezTo>
                    <a:pt x="2833" y="13348"/>
                    <a:pt x="3541" y="16733"/>
                    <a:pt x="3895" y="18718"/>
                  </a:cubicBezTo>
                  <a:cubicBezTo>
                    <a:pt x="4249" y="20703"/>
                    <a:pt x="4249" y="21287"/>
                    <a:pt x="3895" y="20995"/>
                  </a:cubicBezTo>
                  <a:cubicBezTo>
                    <a:pt x="3541" y="20703"/>
                    <a:pt x="2833" y="19536"/>
                    <a:pt x="2302" y="16675"/>
                  </a:cubicBezTo>
                  <a:cubicBezTo>
                    <a:pt x="1770" y="13815"/>
                    <a:pt x="1416" y="9261"/>
                    <a:pt x="1948" y="6225"/>
                  </a:cubicBezTo>
                  <a:cubicBezTo>
                    <a:pt x="2479" y="3190"/>
                    <a:pt x="3895" y="1672"/>
                    <a:pt x="5489" y="796"/>
                  </a:cubicBezTo>
                  <a:cubicBezTo>
                    <a:pt x="7082" y="-79"/>
                    <a:pt x="8852" y="-313"/>
                    <a:pt x="11685" y="504"/>
                  </a:cubicBezTo>
                  <a:cubicBezTo>
                    <a:pt x="14518" y="1322"/>
                    <a:pt x="18413" y="3190"/>
                    <a:pt x="20007" y="5817"/>
                  </a:cubicBezTo>
                  <a:cubicBezTo>
                    <a:pt x="21600" y="8444"/>
                    <a:pt x="20892" y="11830"/>
                    <a:pt x="18059" y="14340"/>
                  </a:cubicBezTo>
                  <a:cubicBezTo>
                    <a:pt x="15226" y="16850"/>
                    <a:pt x="10269" y="18485"/>
                    <a:pt x="6905" y="19185"/>
                  </a:cubicBezTo>
                  <a:cubicBezTo>
                    <a:pt x="3541" y="19886"/>
                    <a:pt x="1770" y="19652"/>
                    <a:pt x="0" y="19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6299199" y="304615"/>
              <a:ext cx="136616" cy="47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34" fill="norm" stroke="1" extrusionOk="0">
                  <a:moveTo>
                    <a:pt x="9969" y="402"/>
                  </a:moveTo>
                  <a:cubicBezTo>
                    <a:pt x="11298" y="118"/>
                    <a:pt x="12628" y="-166"/>
                    <a:pt x="14123" y="118"/>
                  </a:cubicBezTo>
                  <a:cubicBezTo>
                    <a:pt x="15618" y="402"/>
                    <a:pt x="17280" y="1255"/>
                    <a:pt x="18775" y="3292"/>
                  </a:cubicBezTo>
                  <a:cubicBezTo>
                    <a:pt x="20271" y="5329"/>
                    <a:pt x="21600" y="8550"/>
                    <a:pt x="21434" y="11345"/>
                  </a:cubicBezTo>
                  <a:cubicBezTo>
                    <a:pt x="21268" y="14139"/>
                    <a:pt x="19606" y="16508"/>
                    <a:pt x="15785" y="18118"/>
                  </a:cubicBezTo>
                  <a:cubicBezTo>
                    <a:pt x="11963" y="19729"/>
                    <a:pt x="5982" y="20581"/>
                    <a:pt x="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832599" y="476432"/>
              <a:ext cx="2349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059" y="12793"/>
                    <a:pt x="10119" y="5170"/>
                    <a:pt x="13719" y="1993"/>
                  </a:cubicBezTo>
                  <a:cubicBezTo>
                    <a:pt x="17319" y="-1183"/>
                    <a:pt x="1945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800849" y="637445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" y="17600"/>
                    <a:pt x="939" y="13600"/>
                    <a:pt x="2661" y="10000"/>
                  </a:cubicBezTo>
                  <a:cubicBezTo>
                    <a:pt x="4383" y="6400"/>
                    <a:pt x="7357" y="3200"/>
                    <a:pt x="10722" y="1600"/>
                  </a:cubicBezTo>
                  <a:cubicBezTo>
                    <a:pt x="14087" y="0"/>
                    <a:pt x="178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7496920" y="277215"/>
              <a:ext cx="294530" cy="346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88" fill="norm" stroke="1" extrusionOk="0">
                  <a:moveTo>
                    <a:pt x="21468" y="4969"/>
                  </a:moveTo>
                  <a:cubicBezTo>
                    <a:pt x="21314" y="3537"/>
                    <a:pt x="21159" y="2106"/>
                    <a:pt x="20697" y="1195"/>
                  </a:cubicBezTo>
                  <a:cubicBezTo>
                    <a:pt x="20234" y="284"/>
                    <a:pt x="19462" y="-106"/>
                    <a:pt x="17611" y="24"/>
                  </a:cubicBezTo>
                  <a:cubicBezTo>
                    <a:pt x="15759" y="154"/>
                    <a:pt x="12828" y="805"/>
                    <a:pt x="9897" y="2692"/>
                  </a:cubicBezTo>
                  <a:cubicBezTo>
                    <a:pt x="6965" y="4578"/>
                    <a:pt x="4034" y="7701"/>
                    <a:pt x="2259" y="10499"/>
                  </a:cubicBezTo>
                  <a:cubicBezTo>
                    <a:pt x="485" y="13296"/>
                    <a:pt x="-132" y="15769"/>
                    <a:pt x="22" y="17590"/>
                  </a:cubicBezTo>
                  <a:cubicBezTo>
                    <a:pt x="177" y="19412"/>
                    <a:pt x="1102" y="20583"/>
                    <a:pt x="4728" y="21039"/>
                  </a:cubicBezTo>
                  <a:cubicBezTo>
                    <a:pt x="8354" y="21494"/>
                    <a:pt x="14679" y="21234"/>
                    <a:pt x="21005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7893049" y="599345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8356599" y="311784"/>
              <a:ext cx="202640" cy="73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500" fill="norm" stroke="1" extrusionOk="0">
                  <a:moveTo>
                    <a:pt x="7273" y="10108"/>
                  </a:moveTo>
                  <a:cubicBezTo>
                    <a:pt x="6392" y="12343"/>
                    <a:pt x="5510" y="14577"/>
                    <a:pt x="4849" y="16377"/>
                  </a:cubicBezTo>
                  <a:cubicBezTo>
                    <a:pt x="4188" y="18177"/>
                    <a:pt x="3747" y="19543"/>
                    <a:pt x="3527" y="20381"/>
                  </a:cubicBezTo>
                  <a:cubicBezTo>
                    <a:pt x="3306" y="21219"/>
                    <a:pt x="3306" y="21529"/>
                    <a:pt x="3196" y="21498"/>
                  </a:cubicBezTo>
                  <a:cubicBezTo>
                    <a:pt x="3086" y="21467"/>
                    <a:pt x="2865" y="21095"/>
                    <a:pt x="2865" y="19791"/>
                  </a:cubicBezTo>
                  <a:cubicBezTo>
                    <a:pt x="2865" y="18488"/>
                    <a:pt x="3086" y="16253"/>
                    <a:pt x="3527" y="13926"/>
                  </a:cubicBezTo>
                  <a:cubicBezTo>
                    <a:pt x="3967" y="11598"/>
                    <a:pt x="4629" y="9177"/>
                    <a:pt x="5510" y="6974"/>
                  </a:cubicBezTo>
                  <a:cubicBezTo>
                    <a:pt x="6392" y="4770"/>
                    <a:pt x="7494" y="2784"/>
                    <a:pt x="8265" y="1636"/>
                  </a:cubicBezTo>
                  <a:cubicBezTo>
                    <a:pt x="9037" y="488"/>
                    <a:pt x="9478" y="177"/>
                    <a:pt x="10359" y="53"/>
                  </a:cubicBezTo>
                  <a:cubicBezTo>
                    <a:pt x="11241" y="-71"/>
                    <a:pt x="12563" y="-9"/>
                    <a:pt x="14547" y="581"/>
                  </a:cubicBezTo>
                  <a:cubicBezTo>
                    <a:pt x="16531" y="1170"/>
                    <a:pt x="19176" y="2288"/>
                    <a:pt x="20388" y="3498"/>
                  </a:cubicBezTo>
                  <a:cubicBezTo>
                    <a:pt x="21600" y="4708"/>
                    <a:pt x="21380" y="6012"/>
                    <a:pt x="18845" y="6974"/>
                  </a:cubicBezTo>
                  <a:cubicBezTo>
                    <a:pt x="16310" y="7936"/>
                    <a:pt x="11461" y="8557"/>
                    <a:pt x="7935" y="8681"/>
                  </a:cubicBezTo>
                  <a:cubicBezTo>
                    <a:pt x="4408" y="8805"/>
                    <a:pt x="2204" y="8432"/>
                    <a:pt x="0" y="8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8736387" y="12283"/>
              <a:ext cx="255213" cy="27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184" fill="norm" stroke="1" extrusionOk="0">
                  <a:moveTo>
                    <a:pt x="19917" y="3119"/>
                  </a:moveTo>
                  <a:cubicBezTo>
                    <a:pt x="20631" y="1830"/>
                    <a:pt x="21345" y="540"/>
                    <a:pt x="21256" y="137"/>
                  </a:cubicBezTo>
                  <a:cubicBezTo>
                    <a:pt x="21167" y="-266"/>
                    <a:pt x="20274" y="218"/>
                    <a:pt x="17240" y="1588"/>
                  </a:cubicBezTo>
                  <a:cubicBezTo>
                    <a:pt x="14205" y="2958"/>
                    <a:pt x="9028" y="5215"/>
                    <a:pt x="5993" y="6504"/>
                  </a:cubicBezTo>
                  <a:cubicBezTo>
                    <a:pt x="2959" y="7794"/>
                    <a:pt x="2066" y="8116"/>
                    <a:pt x="1352" y="8600"/>
                  </a:cubicBezTo>
                  <a:cubicBezTo>
                    <a:pt x="638" y="9083"/>
                    <a:pt x="103" y="9728"/>
                    <a:pt x="13" y="10453"/>
                  </a:cubicBezTo>
                  <a:cubicBezTo>
                    <a:pt x="-76" y="11179"/>
                    <a:pt x="281" y="11985"/>
                    <a:pt x="1531" y="12549"/>
                  </a:cubicBezTo>
                  <a:cubicBezTo>
                    <a:pt x="2780" y="13113"/>
                    <a:pt x="4922" y="13435"/>
                    <a:pt x="6440" y="13677"/>
                  </a:cubicBezTo>
                  <a:cubicBezTo>
                    <a:pt x="7957" y="13919"/>
                    <a:pt x="8850" y="14080"/>
                    <a:pt x="9742" y="14322"/>
                  </a:cubicBezTo>
                  <a:cubicBezTo>
                    <a:pt x="10635" y="14564"/>
                    <a:pt x="11527" y="14886"/>
                    <a:pt x="11260" y="15531"/>
                  </a:cubicBezTo>
                  <a:cubicBezTo>
                    <a:pt x="10992" y="16176"/>
                    <a:pt x="9564" y="17143"/>
                    <a:pt x="8314" y="17788"/>
                  </a:cubicBezTo>
                  <a:cubicBezTo>
                    <a:pt x="7064" y="18433"/>
                    <a:pt x="5993" y="18755"/>
                    <a:pt x="5101" y="19238"/>
                  </a:cubicBezTo>
                  <a:cubicBezTo>
                    <a:pt x="4208" y="19722"/>
                    <a:pt x="3494" y="20367"/>
                    <a:pt x="3584" y="20770"/>
                  </a:cubicBezTo>
                  <a:cubicBezTo>
                    <a:pt x="3673" y="21173"/>
                    <a:pt x="4565" y="21334"/>
                    <a:pt x="7422" y="21012"/>
                  </a:cubicBezTo>
                  <a:cubicBezTo>
                    <a:pt x="10278" y="20689"/>
                    <a:pt x="15098" y="19883"/>
                    <a:pt x="17775" y="19238"/>
                  </a:cubicBezTo>
                  <a:cubicBezTo>
                    <a:pt x="20453" y="18594"/>
                    <a:pt x="20988" y="18110"/>
                    <a:pt x="21524" y="17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9046633" y="40060"/>
              <a:ext cx="186268" cy="19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2455" y="2121"/>
                  </a:moveTo>
                  <a:cubicBezTo>
                    <a:pt x="1227" y="1202"/>
                    <a:pt x="0" y="283"/>
                    <a:pt x="0" y="53"/>
                  </a:cubicBezTo>
                  <a:cubicBezTo>
                    <a:pt x="0" y="-177"/>
                    <a:pt x="1227" y="283"/>
                    <a:pt x="4050" y="2695"/>
                  </a:cubicBezTo>
                  <a:cubicBezTo>
                    <a:pt x="6873" y="5108"/>
                    <a:pt x="11291" y="9474"/>
                    <a:pt x="14482" y="12921"/>
                  </a:cubicBezTo>
                  <a:cubicBezTo>
                    <a:pt x="17673" y="16368"/>
                    <a:pt x="19636" y="18895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9080499" y="0"/>
              <a:ext cx="209551" cy="30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1600" y="1080"/>
                  </a:moveTo>
                  <a:cubicBezTo>
                    <a:pt x="20945" y="476"/>
                    <a:pt x="20291" y="-128"/>
                    <a:pt x="19309" y="23"/>
                  </a:cubicBezTo>
                  <a:cubicBezTo>
                    <a:pt x="18327" y="174"/>
                    <a:pt x="17018" y="1080"/>
                    <a:pt x="14509" y="3724"/>
                  </a:cubicBezTo>
                  <a:cubicBezTo>
                    <a:pt x="12000" y="6367"/>
                    <a:pt x="8291" y="10748"/>
                    <a:pt x="5673" y="13995"/>
                  </a:cubicBezTo>
                  <a:cubicBezTo>
                    <a:pt x="3055" y="17243"/>
                    <a:pt x="1527" y="19357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9283699" y="218345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9363572" y="61297"/>
              <a:ext cx="21728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1" y="11153"/>
                    <a:pt x="-1443" y="2153"/>
                    <a:pt x="1502" y="353"/>
                  </a:cubicBezTo>
                  <a:cubicBezTo>
                    <a:pt x="4448" y="-1447"/>
                    <a:pt x="12302" y="3953"/>
                    <a:pt x="20157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9655916" y="294281"/>
              <a:ext cx="150480" cy="40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391" fill="norm" stroke="1" extrusionOk="0">
                  <a:moveTo>
                    <a:pt x="20756" y="2686"/>
                  </a:moveTo>
                  <a:cubicBezTo>
                    <a:pt x="21052" y="1795"/>
                    <a:pt x="21348" y="904"/>
                    <a:pt x="20312" y="403"/>
                  </a:cubicBezTo>
                  <a:cubicBezTo>
                    <a:pt x="19277" y="-98"/>
                    <a:pt x="16910" y="-209"/>
                    <a:pt x="13951" y="515"/>
                  </a:cubicBezTo>
                  <a:cubicBezTo>
                    <a:pt x="10992" y="1238"/>
                    <a:pt x="7441" y="2797"/>
                    <a:pt x="4778" y="5080"/>
                  </a:cubicBezTo>
                  <a:cubicBezTo>
                    <a:pt x="2115" y="7362"/>
                    <a:pt x="340" y="10368"/>
                    <a:pt x="44" y="12985"/>
                  </a:cubicBezTo>
                  <a:cubicBezTo>
                    <a:pt x="-252" y="15601"/>
                    <a:pt x="932" y="17828"/>
                    <a:pt x="3743" y="19164"/>
                  </a:cubicBezTo>
                  <a:cubicBezTo>
                    <a:pt x="6553" y="20500"/>
                    <a:pt x="10992" y="20946"/>
                    <a:pt x="1543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9950449" y="383445"/>
              <a:ext cx="63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21"/>
                    <a:pt x="0" y="9042"/>
                    <a:pt x="3600" y="12642"/>
                  </a:cubicBezTo>
                  <a:cubicBezTo>
                    <a:pt x="7200" y="16242"/>
                    <a:pt x="14400" y="189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10007599" y="516795"/>
              <a:ext cx="215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5200"/>
                    <a:pt x="8894" y="8800"/>
                    <a:pt x="12494" y="5200"/>
                  </a:cubicBezTo>
                  <a:cubicBezTo>
                    <a:pt x="16094" y="1600"/>
                    <a:pt x="1884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10288282" y="321786"/>
              <a:ext cx="225486" cy="61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19" fill="norm" stroke="1" extrusionOk="0">
                  <a:moveTo>
                    <a:pt x="8797" y="7481"/>
                  </a:moveTo>
                  <a:cubicBezTo>
                    <a:pt x="7608" y="10144"/>
                    <a:pt x="6419" y="12807"/>
                    <a:pt x="5330" y="15026"/>
                  </a:cubicBezTo>
                  <a:cubicBezTo>
                    <a:pt x="4240" y="17246"/>
                    <a:pt x="3249" y="19021"/>
                    <a:pt x="2357" y="20094"/>
                  </a:cubicBezTo>
                  <a:cubicBezTo>
                    <a:pt x="1465" y="21166"/>
                    <a:pt x="673" y="21536"/>
                    <a:pt x="276" y="21388"/>
                  </a:cubicBezTo>
                  <a:cubicBezTo>
                    <a:pt x="-120" y="21240"/>
                    <a:pt x="-120" y="20574"/>
                    <a:pt x="474" y="18910"/>
                  </a:cubicBezTo>
                  <a:cubicBezTo>
                    <a:pt x="1069" y="17246"/>
                    <a:pt x="2258" y="14583"/>
                    <a:pt x="3645" y="11920"/>
                  </a:cubicBezTo>
                  <a:cubicBezTo>
                    <a:pt x="5032" y="9257"/>
                    <a:pt x="6618" y="6594"/>
                    <a:pt x="8005" y="4744"/>
                  </a:cubicBezTo>
                  <a:cubicBezTo>
                    <a:pt x="9392" y="2895"/>
                    <a:pt x="10581" y="1859"/>
                    <a:pt x="11473" y="1194"/>
                  </a:cubicBezTo>
                  <a:cubicBezTo>
                    <a:pt x="12364" y="528"/>
                    <a:pt x="12959" y="232"/>
                    <a:pt x="13752" y="84"/>
                  </a:cubicBezTo>
                  <a:cubicBezTo>
                    <a:pt x="14544" y="-64"/>
                    <a:pt x="15535" y="-64"/>
                    <a:pt x="17021" y="491"/>
                  </a:cubicBezTo>
                  <a:cubicBezTo>
                    <a:pt x="18508" y="1046"/>
                    <a:pt x="20489" y="2155"/>
                    <a:pt x="20985" y="3450"/>
                  </a:cubicBezTo>
                  <a:cubicBezTo>
                    <a:pt x="21480" y="4744"/>
                    <a:pt x="20489" y="6224"/>
                    <a:pt x="18408" y="7148"/>
                  </a:cubicBezTo>
                  <a:cubicBezTo>
                    <a:pt x="16328" y="8073"/>
                    <a:pt x="13157" y="8443"/>
                    <a:pt x="11175" y="8517"/>
                  </a:cubicBezTo>
                  <a:cubicBezTo>
                    <a:pt x="9194" y="8591"/>
                    <a:pt x="8401" y="8369"/>
                    <a:pt x="7608" y="8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10547349" y="300895"/>
              <a:ext cx="12848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587" y="0"/>
                  </a:moveTo>
                  <a:cubicBezTo>
                    <a:pt x="17071" y="2880"/>
                    <a:pt x="20555" y="5760"/>
                    <a:pt x="21077" y="8902"/>
                  </a:cubicBezTo>
                  <a:cubicBezTo>
                    <a:pt x="21600" y="12044"/>
                    <a:pt x="19161" y="15447"/>
                    <a:pt x="15155" y="17607"/>
                  </a:cubicBezTo>
                  <a:cubicBezTo>
                    <a:pt x="11148" y="19767"/>
                    <a:pt x="5574" y="206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10747115" y="76217"/>
              <a:ext cx="89430" cy="17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78" fill="norm" stroke="1" extrusionOk="0">
                  <a:moveTo>
                    <a:pt x="2323" y="7325"/>
                  </a:moveTo>
                  <a:cubicBezTo>
                    <a:pt x="2323" y="10188"/>
                    <a:pt x="2323" y="13050"/>
                    <a:pt x="1820" y="15132"/>
                  </a:cubicBezTo>
                  <a:cubicBezTo>
                    <a:pt x="1318" y="17214"/>
                    <a:pt x="313" y="18515"/>
                    <a:pt x="62" y="18515"/>
                  </a:cubicBezTo>
                  <a:cubicBezTo>
                    <a:pt x="-189" y="18515"/>
                    <a:pt x="313" y="17214"/>
                    <a:pt x="1820" y="14482"/>
                  </a:cubicBezTo>
                  <a:cubicBezTo>
                    <a:pt x="3327" y="11749"/>
                    <a:pt x="5839" y="7585"/>
                    <a:pt x="8351" y="4723"/>
                  </a:cubicBezTo>
                  <a:cubicBezTo>
                    <a:pt x="10862" y="1860"/>
                    <a:pt x="13374" y="298"/>
                    <a:pt x="15383" y="38"/>
                  </a:cubicBezTo>
                  <a:cubicBezTo>
                    <a:pt x="17392" y="-222"/>
                    <a:pt x="18899" y="819"/>
                    <a:pt x="19904" y="3942"/>
                  </a:cubicBezTo>
                  <a:cubicBezTo>
                    <a:pt x="20909" y="7065"/>
                    <a:pt x="21411" y="12270"/>
                    <a:pt x="21160" y="15523"/>
                  </a:cubicBezTo>
                  <a:cubicBezTo>
                    <a:pt x="20909" y="18776"/>
                    <a:pt x="19904" y="20077"/>
                    <a:pt x="18899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10928349" y="129445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7280"/>
                    <a:pt x="5867" y="12960"/>
                    <a:pt x="9467" y="9360"/>
                  </a:cubicBezTo>
                  <a:cubicBezTo>
                    <a:pt x="13067" y="5760"/>
                    <a:pt x="1733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11031683" y="63693"/>
              <a:ext cx="207817" cy="21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05" fill="norm" stroke="1" extrusionOk="0">
                  <a:moveTo>
                    <a:pt x="21421" y="2794"/>
                  </a:moveTo>
                  <a:cubicBezTo>
                    <a:pt x="21421" y="1725"/>
                    <a:pt x="21421" y="655"/>
                    <a:pt x="20876" y="228"/>
                  </a:cubicBezTo>
                  <a:cubicBezTo>
                    <a:pt x="20330" y="-200"/>
                    <a:pt x="19239" y="14"/>
                    <a:pt x="17603" y="549"/>
                  </a:cubicBezTo>
                  <a:cubicBezTo>
                    <a:pt x="15966" y="1083"/>
                    <a:pt x="13785" y="1939"/>
                    <a:pt x="12148" y="2687"/>
                  </a:cubicBezTo>
                  <a:cubicBezTo>
                    <a:pt x="10512" y="3436"/>
                    <a:pt x="9421" y="4077"/>
                    <a:pt x="8548" y="4826"/>
                  </a:cubicBezTo>
                  <a:cubicBezTo>
                    <a:pt x="7676" y="5574"/>
                    <a:pt x="7021" y="6430"/>
                    <a:pt x="7239" y="7071"/>
                  </a:cubicBezTo>
                  <a:cubicBezTo>
                    <a:pt x="7457" y="7713"/>
                    <a:pt x="8548" y="8141"/>
                    <a:pt x="10076" y="8568"/>
                  </a:cubicBezTo>
                  <a:cubicBezTo>
                    <a:pt x="11603" y="8996"/>
                    <a:pt x="13566" y="9424"/>
                    <a:pt x="14112" y="9958"/>
                  </a:cubicBezTo>
                  <a:cubicBezTo>
                    <a:pt x="14657" y="10493"/>
                    <a:pt x="13785" y="11135"/>
                    <a:pt x="11385" y="12418"/>
                  </a:cubicBezTo>
                  <a:cubicBezTo>
                    <a:pt x="8985" y="13701"/>
                    <a:pt x="5057" y="15626"/>
                    <a:pt x="2766" y="17016"/>
                  </a:cubicBezTo>
                  <a:cubicBezTo>
                    <a:pt x="476" y="18406"/>
                    <a:pt x="-179" y="19261"/>
                    <a:pt x="39" y="20010"/>
                  </a:cubicBezTo>
                  <a:cubicBezTo>
                    <a:pt x="257" y="20758"/>
                    <a:pt x="1348" y="21400"/>
                    <a:pt x="4403" y="21293"/>
                  </a:cubicBezTo>
                  <a:cubicBezTo>
                    <a:pt x="7457" y="21186"/>
                    <a:pt x="12476" y="20331"/>
                    <a:pt x="15421" y="19582"/>
                  </a:cubicBezTo>
                  <a:cubicBezTo>
                    <a:pt x="18366" y="18834"/>
                    <a:pt x="19239" y="18192"/>
                    <a:pt x="20112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11290299" y="116745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3900"/>
                    <a:pt x="5635" y="7800"/>
                    <a:pt x="9235" y="11400"/>
                  </a:cubicBezTo>
                  <a:cubicBezTo>
                    <a:pt x="12835" y="15000"/>
                    <a:pt x="17217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11252905" y="81095"/>
              <a:ext cx="221545" cy="28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19" fill="norm" stroke="1" extrusionOk="0">
                  <a:moveTo>
                    <a:pt x="21328" y="4515"/>
                  </a:moveTo>
                  <a:cubicBezTo>
                    <a:pt x="21124" y="3732"/>
                    <a:pt x="20920" y="2949"/>
                    <a:pt x="20819" y="2089"/>
                  </a:cubicBezTo>
                  <a:cubicBezTo>
                    <a:pt x="20717" y="1228"/>
                    <a:pt x="20717" y="289"/>
                    <a:pt x="20309" y="54"/>
                  </a:cubicBezTo>
                  <a:cubicBezTo>
                    <a:pt x="19902" y="-181"/>
                    <a:pt x="19086" y="289"/>
                    <a:pt x="16234" y="2793"/>
                  </a:cubicBezTo>
                  <a:cubicBezTo>
                    <a:pt x="13381" y="5297"/>
                    <a:pt x="8490" y="9836"/>
                    <a:pt x="5332" y="12889"/>
                  </a:cubicBezTo>
                  <a:cubicBezTo>
                    <a:pt x="2173" y="15941"/>
                    <a:pt x="747" y="17506"/>
                    <a:pt x="237" y="18680"/>
                  </a:cubicBezTo>
                  <a:cubicBezTo>
                    <a:pt x="-272" y="19854"/>
                    <a:pt x="136" y="20636"/>
                    <a:pt x="543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11429999" y="294545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11512549" y="14849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7495919" y="2330045"/>
              <a:ext cx="162181" cy="377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70" fill="norm" stroke="1" extrusionOk="0">
                  <a:moveTo>
                    <a:pt x="7188" y="415"/>
                  </a:moveTo>
                  <a:cubicBezTo>
                    <a:pt x="7188" y="355"/>
                    <a:pt x="7188" y="294"/>
                    <a:pt x="7468" y="216"/>
                  </a:cubicBezTo>
                  <a:cubicBezTo>
                    <a:pt x="7749" y="137"/>
                    <a:pt x="8310" y="40"/>
                    <a:pt x="8029" y="10"/>
                  </a:cubicBezTo>
                  <a:cubicBezTo>
                    <a:pt x="7749" y="-20"/>
                    <a:pt x="6626" y="16"/>
                    <a:pt x="5645" y="125"/>
                  </a:cubicBezTo>
                  <a:cubicBezTo>
                    <a:pt x="4663" y="234"/>
                    <a:pt x="3821" y="415"/>
                    <a:pt x="3120" y="705"/>
                  </a:cubicBezTo>
                  <a:cubicBezTo>
                    <a:pt x="2419" y="995"/>
                    <a:pt x="1858" y="1394"/>
                    <a:pt x="1297" y="1793"/>
                  </a:cubicBezTo>
                  <a:cubicBezTo>
                    <a:pt x="736" y="2192"/>
                    <a:pt x="175" y="2591"/>
                    <a:pt x="34" y="2996"/>
                  </a:cubicBezTo>
                  <a:cubicBezTo>
                    <a:pt x="-106" y="3401"/>
                    <a:pt x="175" y="3812"/>
                    <a:pt x="1156" y="4235"/>
                  </a:cubicBezTo>
                  <a:cubicBezTo>
                    <a:pt x="2138" y="4658"/>
                    <a:pt x="3821" y="5093"/>
                    <a:pt x="4943" y="5510"/>
                  </a:cubicBezTo>
                  <a:cubicBezTo>
                    <a:pt x="6065" y="5927"/>
                    <a:pt x="6626" y="6326"/>
                    <a:pt x="7047" y="6749"/>
                  </a:cubicBezTo>
                  <a:cubicBezTo>
                    <a:pt x="7468" y="7172"/>
                    <a:pt x="7749" y="7619"/>
                    <a:pt x="7889" y="8072"/>
                  </a:cubicBezTo>
                  <a:cubicBezTo>
                    <a:pt x="8029" y="8526"/>
                    <a:pt x="8029" y="8985"/>
                    <a:pt x="8450" y="9432"/>
                  </a:cubicBezTo>
                  <a:cubicBezTo>
                    <a:pt x="8871" y="9879"/>
                    <a:pt x="9712" y="10315"/>
                    <a:pt x="10413" y="10768"/>
                  </a:cubicBezTo>
                  <a:cubicBezTo>
                    <a:pt x="11115" y="11221"/>
                    <a:pt x="11676" y="11693"/>
                    <a:pt x="12237" y="12158"/>
                  </a:cubicBezTo>
                  <a:cubicBezTo>
                    <a:pt x="12798" y="12623"/>
                    <a:pt x="13359" y="13083"/>
                    <a:pt x="13639" y="13548"/>
                  </a:cubicBezTo>
                  <a:cubicBezTo>
                    <a:pt x="13920" y="14013"/>
                    <a:pt x="13920" y="14485"/>
                    <a:pt x="13920" y="14986"/>
                  </a:cubicBezTo>
                  <a:cubicBezTo>
                    <a:pt x="13920" y="15488"/>
                    <a:pt x="13920" y="16020"/>
                    <a:pt x="14060" y="16491"/>
                  </a:cubicBezTo>
                  <a:cubicBezTo>
                    <a:pt x="14200" y="16963"/>
                    <a:pt x="14481" y="17374"/>
                    <a:pt x="14762" y="17809"/>
                  </a:cubicBezTo>
                  <a:cubicBezTo>
                    <a:pt x="15042" y="18244"/>
                    <a:pt x="15323" y="18703"/>
                    <a:pt x="15323" y="19132"/>
                  </a:cubicBezTo>
                  <a:cubicBezTo>
                    <a:pt x="15323" y="19561"/>
                    <a:pt x="15042" y="19960"/>
                    <a:pt x="14481" y="20299"/>
                  </a:cubicBezTo>
                  <a:cubicBezTo>
                    <a:pt x="13920" y="20637"/>
                    <a:pt x="13078" y="20915"/>
                    <a:pt x="12658" y="21090"/>
                  </a:cubicBezTo>
                  <a:cubicBezTo>
                    <a:pt x="12237" y="21266"/>
                    <a:pt x="12237" y="21338"/>
                    <a:pt x="12377" y="21405"/>
                  </a:cubicBezTo>
                  <a:cubicBezTo>
                    <a:pt x="12517" y="21471"/>
                    <a:pt x="12798" y="21532"/>
                    <a:pt x="14341" y="21556"/>
                  </a:cubicBezTo>
                  <a:cubicBezTo>
                    <a:pt x="15884" y="21580"/>
                    <a:pt x="18689" y="21568"/>
                    <a:pt x="21494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6984999" y="5939695"/>
              <a:ext cx="5467351" cy="13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753" y="16723"/>
                  </a:moveTo>
                  <a:cubicBezTo>
                    <a:pt x="535" y="16723"/>
                    <a:pt x="318" y="16723"/>
                    <a:pt x="184" y="17245"/>
                  </a:cubicBezTo>
                  <a:cubicBezTo>
                    <a:pt x="50" y="17768"/>
                    <a:pt x="0" y="18813"/>
                    <a:pt x="0" y="19684"/>
                  </a:cubicBezTo>
                  <a:cubicBezTo>
                    <a:pt x="0" y="20555"/>
                    <a:pt x="50" y="21252"/>
                    <a:pt x="213" y="21426"/>
                  </a:cubicBezTo>
                  <a:cubicBezTo>
                    <a:pt x="376" y="21600"/>
                    <a:pt x="652" y="21252"/>
                    <a:pt x="962" y="20903"/>
                  </a:cubicBezTo>
                  <a:cubicBezTo>
                    <a:pt x="1271" y="20555"/>
                    <a:pt x="1614" y="20206"/>
                    <a:pt x="1944" y="19684"/>
                  </a:cubicBezTo>
                  <a:cubicBezTo>
                    <a:pt x="2275" y="19161"/>
                    <a:pt x="2592" y="18465"/>
                    <a:pt x="2910" y="17768"/>
                  </a:cubicBezTo>
                  <a:cubicBezTo>
                    <a:pt x="3228" y="17071"/>
                    <a:pt x="3546" y="16374"/>
                    <a:pt x="3830" y="15503"/>
                  </a:cubicBezTo>
                  <a:cubicBezTo>
                    <a:pt x="4114" y="14632"/>
                    <a:pt x="4365" y="13587"/>
                    <a:pt x="4633" y="12716"/>
                  </a:cubicBezTo>
                  <a:cubicBezTo>
                    <a:pt x="4900" y="11845"/>
                    <a:pt x="5185" y="11148"/>
                    <a:pt x="5498" y="10452"/>
                  </a:cubicBezTo>
                  <a:cubicBezTo>
                    <a:pt x="5812" y="9755"/>
                    <a:pt x="6155" y="9058"/>
                    <a:pt x="6506" y="8535"/>
                  </a:cubicBezTo>
                  <a:cubicBezTo>
                    <a:pt x="6857" y="8013"/>
                    <a:pt x="7217" y="7665"/>
                    <a:pt x="7572" y="7316"/>
                  </a:cubicBezTo>
                  <a:cubicBezTo>
                    <a:pt x="7928" y="6968"/>
                    <a:pt x="8279" y="6619"/>
                    <a:pt x="8638" y="6271"/>
                  </a:cubicBezTo>
                  <a:cubicBezTo>
                    <a:pt x="8998" y="5923"/>
                    <a:pt x="9366" y="5574"/>
                    <a:pt x="9650" y="5226"/>
                  </a:cubicBezTo>
                  <a:cubicBezTo>
                    <a:pt x="9934" y="4877"/>
                    <a:pt x="10135" y="4529"/>
                    <a:pt x="10328" y="4181"/>
                  </a:cubicBezTo>
                  <a:cubicBezTo>
                    <a:pt x="10520" y="3832"/>
                    <a:pt x="10704" y="3484"/>
                    <a:pt x="10896" y="3135"/>
                  </a:cubicBezTo>
                  <a:cubicBezTo>
                    <a:pt x="11089" y="2787"/>
                    <a:pt x="11289" y="2439"/>
                    <a:pt x="11590" y="2090"/>
                  </a:cubicBezTo>
                  <a:cubicBezTo>
                    <a:pt x="11891" y="1742"/>
                    <a:pt x="12293" y="1394"/>
                    <a:pt x="12577" y="1219"/>
                  </a:cubicBezTo>
                  <a:cubicBezTo>
                    <a:pt x="12861" y="1045"/>
                    <a:pt x="13029" y="1045"/>
                    <a:pt x="13213" y="871"/>
                  </a:cubicBezTo>
                  <a:cubicBezTo>
                    <a:pt x="13397" y="697"/>
                    <a:pt x="13597" y="348"/>
                    <a:pt x="13882" y="174"/>
                  </a:cubicBezTo>
                  <a:cubicBezTo>
                    <a:pt x="14166" y="0"/>
                    <a:pt x="14534" y="0"/>
                    <a:pt x="14898" y="0"/>
                  </a:cubicBezTo>
                  <a:cubicBezTo>
                    <a:pt x="15261" y="0"/>
                    <a:pt x="15621" y="0"/>
                    <a:pt x="15964" y="0"/>
                  </a:cubicBezTo>
                  <a:cubicBezTo>
                    <a:pt x="16307" y="0"/>
                    <a:pt x="16633" y="0"/>
                    <a:pt x="16951" y="348"/>
                  </a:cubicBezTo>
                  <a:cubicBezTo>
                    <a:pt x="17268" y="697"/>
                    <a:pt x="17578" y="1394"/>
                    <a:pt x="17866" y="2090"/>
                  </a:cubicBezTo>
                  <a:cubicBezTo>
                    <a:pt x="18155" y="2787"/>
                    <a:pt x="18422" y="3484"/>
                    <a:pt x="18723" y="4355"/>
                  </a:cubicBezTo>
                  <a:cubicBezTo>
                    <a:pt x="19024" y="5226"/>
                    <a:pt x="19359" y="6271"/>
                    <a:pt x="19693" y="7490"/>
                  </a:cubicBezTo>
                  <a:cubicBezTo>
                    <a:pt x="20028" y="8710"/>
                    <a:pt x="20362" y="10103"/>
                    <a:pt x="20680" y="11845"/>
                  </a:cubicBezTo>
                  <a:cubicBezTo>
                    <a:pt x="20998" y="13587"/>
                    <a:pt x="21299" y="15677"/>
                    <a:pt x="21600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6445638" y="4864429"/>
              <a:ext cx="710813" cy="40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31" fill="norm" stroke="1" extrusionOk="0">
                  <a:moveTo>
                    <a:pt x="2872" y="448"/>
                  </a:moveTo>
                  <a:cubicBezTo>
                    <a:pt x="2552" y="336"/>
                    <a:pt x="2231" y="224"/>
                    <a:pt x="1879" y="112"/>
                  </a:cubicBezTo>
                  <a:cubicBezTo>
                    <a:pt x="1526" y="0"/>
                    <a:pt x="1142" y="-112"/>
                    <a:pt x="853" y="224"/>
                  </a:cubicBezTo>
                  <a:cubicBezTo>
                    <a:pt x="565" y="560"/>
                    <a:pt x="373" y="1343"/>
                    <a:pt x="212" y="3134"/>
                  </a:cubicBezTo>
                  <a:cubicBezTo>
                    <a:pt x="52" y="4924"/>
                    <a:pt x="-76" y="7722"/>
                    <a:pt x="52" y="10184"/>
                  </a:cubicBezTo>
                  <a:cubicBezTo>
                    <a:pt x="180" y="12647"/>
                    <a:pt x="565" y="14773"/>
                    <a:pt x="1174" y="16564"/>
                  </a:cubicBezTo>
                  <a:cubicBezTo>
                    <a:pt x="1783" y="18354"/>
                    <a:pt x="2616" y="19809"/>
                    <a:pt x="3609" y="20593"/>
                  </a:cubicBezTo>
                  <a:cubicBezTo>
                    <a:pt x="4603" y="21376"/>
                    <a:pt x="5757" y="21488"/>
                    <a:pt x="7071" y="20649"/>
                  </a:cubicBezTo>
                  <a:cubicBezTo>
                    <a:pt x="8385" y="19809"/>
                    <a:pt x="9859" y="18019"/>
                    <a:pt x="11333" y="15948"/>
                  </a:cubicBezTo>
                  <a:cubicBezTo>
                    <a:pt x="12807" y="13878"/>
                    <a:pt x="14281" y="11527"/>
                    <a:pt x="15531" y="10240"/>
                  </a:cubicBezTo>
                  <a:cubicBezTo>
                    <a:pt x="16781" y="8953"/>
                    <a:pt x="17806" y="8729"/>
                    <a:pt x="18512" y="8618"/>
                  </a:cubicBezTo>
                  <a:cubicBezTo>
                    <a:pt x="19217" y="8506"/>
                    <a:pt x="19601" y="8506"/>
                    <a:pt x="20050" y="9065"/>
                  </a:cubicBezTo>
                  <a:cubicBezTo>
                    <a:pt x="20498" y="9625"/>
                    <a:pt x="21011" y="10744"/>
                    <a:pt x="21524" y="11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6845299" y="4949095"/>
              <a:ext cx="698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21600"/>
                  </a:moveTo>
                  <a:cubicBezTo>
                    <a:pt x="3927" y="18659"/>
                    <a:pt x="0" y="15718"/>
                    <a:pt x="0" y="12625"/>
                  </a:cubicBezTo>
                  <a:cubicBezTo>
                    <a:pt x="0" y="9532"/>
                    <a:pt x="3927" y="6287"/>
                    <a:pt x="8182" y="4158"/>
                  </a:cubicBezTo>
                  <a:cubicBezTo>
                    <a:pt x="12436" y="2028"/>
                    <a:pt x="17018" y="10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6599766" y="4441095"/>
              <a:ext cx="384384" cy="3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62" fill="norm" stroke="1" extrusionOk="0">
                  <a:moveTo>
                    <a:pt x="2730" y="0"/>
                  </a:moveTo>
                  <a:cubicBezTo>
                    <a:pt x="2136" y="115"/>
                    <a:pt x="1543" y="230"/>
                    <a:pt x="1009" y="574"/>
                  </a:cubicBezTo>
                  <a:cubicBezTo>
                    <a:pt x="475" y="919"/>
                    <a:pt x="0" y="1494"/>
                    <a:pt x="0" y="2930"/>
                  </a:cubicBezTo>
                  <a:cubicBezTo>
                    <a:pt x="0" y="4366"/>
                    <a:pt x="475" y="6664"/>
                    <a:pt x="1365" y="9421"/>
                  </a:cubicBezTo>
                  <a:cubicBezTo>
                    <a:pt x="2255" y="12179"/>
                    <a:pt x="3560" y="15396"/>
                    <a:pt x="4866" y="17579"/>
                  </a:cubicBezTo>
                  <a:cubicBezTo>
                    <a:pt x="6171" y="19762"/>
                    <a:pt x="7477" y="20911"/>
                    <a:pt x="9079" y="21255"/>
                  </a:cubicBezTo>
                  <a:cubicBezTo>
                    <a:pt x="10681" y="21600"/>
                    <a:pt x="12580" y="21140"/>
                    <a:pt x="14360" y="19417"/>
                  </a:cubicBezTo>
                  <a:cubicBezTo>
                    <a:pt x="16141" y="17694"/>
                    <a:pt x="17802" y="14706"/>
                    <a:pt x="18989" y="12006"/>
                  </a:cubicBezTo>
                  <a:cubicBezTo>
                    <a:pt x="20176" y="9306"/>
                    <a:pt x="20888" y="6894"/>
                    <a:pt x="21244" y="5228"/>
                  </a:cubicBezTo>
                  <a:cubicBezTo>
                    <a:pt x="21600" y="3562"/>
                    <a:pt x="21600" y="2643"/>
                    <a:pt x="21481" y="2470"/>
                  </a:cubicBezTo>
                  <a:cubicBezTo>
                    <a:pt x="21363" y="2298"/>
                    <a:pt x="21125" y="2872"/>
                    <a:pt x="20888" y="3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6711949" y="4371245"/>
              <a:ext cx="4572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877"/>
                    <a:pt x="2400" y="7754"/>
                    <a:pt x="4350" y="9969"/>
                  </a:cubicBezTo>
                  <a:cubicBezTo>
                    <a:pt x="6300" y="12185"/>
                    <a:pt x="9000" y="12738"/>
                    <a:pt x="11750" y="13846"/>
                  </a:cubicBezTo>
                  <a:cubicBezTo>
                    <a:pt x="14500" y="14954"/>
                    <a:pt x="17300" y="16615"/>
                    <a:pt x="18950" y="18000"/>
                  </a:cubicBezTo>
                  <a:cubicBezTo>
                    <a:pt x="20600" y="19385"/>
                    <a:pt x="211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6735233" y="4125635"/>
              <a:ext cx="247381" cy="29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01" fill="norm" stroke="1" extrusionOk="0">
                  <a:moveTo>
                    <a:pt x="732" y="21301"/>
                  </a:moveTo>
                  <a:cubicBezTo>
                    <a:pt x="366" y="17802"/>
                    <a:pt x="0" y="14304"/>
                    <a:pt x="0" y="11338"/>
                  </a:cubicBezTo>
                  <a:cubicBezTo>
                    <a:pt x="0" y="8371"/>
                    <a:pt x="366" y="5938"/>
                    <a:pt x="1281" y="4188"/>
                  </a:cubicBezTo>
                  <a:cubicBezTo>
                    <a:pt x="2197" y="2439"/>
                    <a:pt x="3661" y="1374"/>
                    <a:pt x="5766" y="690"/>
                  </a:cubicBezTo>
                  <a:cubicBezTo>
                    <a:pt x="7871" y="5"/>
                    <a:pt x="10617" y="-299"/>
                    <a:pt x="13180" y="386"/>
                  </a:cubicBezTo>
                  <a:cubicBezTo>
                    <a:pt x="15742" y="1070"/>
                    <a:pt x="18122" y="2743"/>
                    <a:pt x="19586" y="5177"/>
                  </a:cubicBezTo>
                  <a:cubicBezTo>
                    <a:pt x="21051" y="7611"/>
                    <a:pt x="21600" y="10805"/>
                    <a:pt x="21325" y="13163"/>
                  </a:cubicBezTo>
                  <a:cubicBezTo>
                    <a:pt x="21051" y="15521"/>
                    <a:pt x="19953" y="17042"/>
                    <a:pt x="18854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6603999" y="3824461"/>
              <a:ext cx="311151" cy="24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7078"/>
                  </a:moveTo>
                  <a:cubicBezTo>
                    <a:pt x="1176" y="4918"/>
                    <a:pt x="2351" y="2758"/>
                    <a:pt x="4041" y="1408"/>
                  </a:cubicBezTo>
                  <a:cubicBezTo>
                    <a:pt x="5731" y="58"/>
                    <a:pt x="7935" y="-482"/>
                    <a:pt x="9992" y="508"/>
                  </a:cubicBezTo>
                  <a:cubicBezTo>
                    <a:pt x="12049" y="1498"/>
                    <a:pt x="13959" y="4018"/>
                    <a:pt x="15869" y="7708"/>
                  </a:cubicBezTo>
                  <a:cubicBezTo>
                    <a:pt x="17780" y="11398"/>
                    <a:pt x="19690" y="16258"/>
                    <a:pt x="2160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6680199" y="3126645"/>
              <a:ext cx="19051" cy="51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0"/>
                  </a:moveTo>
                  <a:cubicBezTo>
                    <a:pt x="2400" y="3010"/>
                    <a:pt x="4800" y="6020"/>
                    <a:pt x="7200" y="9207"/>
                  </a:cubicBezTo>
                  <a:cubicBezTo>
                    <a:pt x="9600" y="12393"/>
                    <a:pt x="12000" y="15757"/>
                    <a:pt x="13200" y="17661"/>
                  </a:cubicBezTo>
                  <a:cubicBezTo>
                    <a:pt x="14400" y="19564"/>
                    <a:pt x="14400" y="20007"/>
                    <a:pt x="15600" y="20493"/>
                  </a:cubicBezTo>
                  <a:cubicBezTo>
                    <a:pt x="16800" y="20980"/>
                    <a:pt x="19200" y="21511"/>
                    <a:pt x="20400" y="21556"/>
                  </a:cubicBezTo>
                  <a:cubicBezTo>
                    <a:pt x="21600" y="21600"/>
                    <a:pt x="21600" y="21157"/>
                    <a:pt x="21600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6567352" y="3134465"/>
              <a:ext cx="176348" cy="16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545" fill="norm" stroke="1" extrusionOk="0">
                  <a:moveTo>
                    <a:pt x="5224" y="16215"/>
                  </a:moveTo>
                  <a:cubicBezTo>
                    <a:pt x="4453" y="17256"/>
                    <a:pt x="3681" y="18297"/>
                    <a:pt x="2781" y="19207"/>
                  </a:cubicBezTo>
                  <a:cubicBezTo>
                    <a:pt x="1881" y="20118"/>
                    <a:pt x="853" y="20899"/>
                    <a:pt x="338" y="20379"/>
                  </a:cubicBezTo>
                  <a:cubicBezTo>
                    <a:pt x="-176" y="19858"/>
                    <a:pt x="-176" y="18036"/>
                    <a:pt x="853" y="14653"/>
                  </a:cubicBezTo>
                  <a:cubicBezTo>
                    <a:pt x="1881" y="11270"/>
                    <a:pt x="3938" y="6326"/>
                    <a:pt x="6381" y="3333"/>
                  </a:cubicBezTo>
                  <a:cubicBezTo>
                    <a:pt x="8824" y="340"/>
                    <a:pt x="11653" y="-701"/>
                    <a:pt x="13967" y="470"/>
                  </a:cubicBezTo>
                  <a:cubicBezTo>
                    <a:pt x="16281" y="1641"/>
                    <a:pt x="18081" y="5024"/>
                    <a:pt x="19238" y="8407"/>
                  </a:cubicBezTo>
                  <a:cubicBezTo>
                    <a:pt x="20395" y="11791"/>
                    <a:pt x="20910" y="15174"/>
                    <a:pt x="21424" y="18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7583035" y="6254768"/>
              <a:ext cx="198599" cy="32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334" fill="norm" stroke="1" extrusionOk="0">
                  <a:moveTo>
                    <a:pt x="15751" y="5111"/>
                  </a:moveTo>
                  <a:cubicBezTo>
                    <a:pt x="15971" y="4423"/>
                    <a:pt x="16192" y="3735"/>
                    <a:pt x="16412" y="3047"/>
                  </a:cubicBezTo>
                  <a:cubicBezTo>
                    <a:pt x="16632" y="2359"/>
                    <a:pt x="16853" y="1672"/>
                    <a:pt x="16302" y="1259"/>
                  </a:cubicBezTo>
                  <a:cubicBezTo>
                    <a:pt x="15751" y="846"/>
                    <a:pt x="14428" y="708"/>
                    <a:pt x="12334" y="1603"/>
                  </a:cubicBezTo>
                  <a:cubicBezTo>
                    <a:pt x="10241" y="2497"/>
                    <a:pt x="7375" y="4423"/>
                    <a:pt x="5061" y="7519"/>
                  </a:cubicBezTo>
                  <a:cubicBezTo>
                    <a:pt x="2747" y="10614"/>
                    <a:pt x="983" y="14879"/>
                    <a:pt x="322" y="17356"/>
                  </a:cubicBezTo>
                  <a:cubicBezTo>
                    <a:pt x="-339" y="19832"/>
                    <a:pt x="102" y="20520"/>
                    <a:pt x="873" y="20933"/>
                  </a:cubicBezTo>
                  <a:cubicBezTo>
                    <a:pt x="1645" y="21345"/>
                    <a:pt x="2747" y="21483"/>
                    <a:pt x="4951" y="21139"/>
                  </a:cubicBezTo>
                  <a:cubicBezTo>
                    <a:pt x="7155" y="20795"/>
                    <a:pt x="10461" y="19970"/>
                    <a:pt x="13547" y="17975"/>
                  </a:cubicBezTo>
                  <a:cubicBezTo>
                    <a:pt x="16632" y="15980"/>
                    <a:pt x="19498" y="12815"/>
                    <a:pt x="20379" y="9789"/>
                  </a:cubicBezTo>
                  <a:cubicBezTo>
                    <a:pt x="21261" y="6762"/>
                    <a:pt x="20159" y="3873"/>
                    <a:pt x="17624" y="2153"/>
                  </a:cubicBezTo>
                  <a:cubicBezTo>
                    <a:pt x="15090" y="433"/>
                    <a:pt x="11122" y="-117"/>
                    <a:pt x="8037" y="21"/>
                  </a:cubicBezTo>
                  <a:cubicBezTo>
                    <a:pt x="4951" y="158"/>
                    <a:pt x="2747" y="984"/>
                    <a:pt x="543" y="1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11286066" y="6173513"/>
              <a:ext cx="35985" cy="29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541" y="1450"/>
                  </a:moveTo>
                  <a:cubicBezTo>
                    <a:pt x="6353" y="690"/>
                    <a:pt x="10165" y="-71"/>
                    <a:pt x="12071" y="5"/>
                  </a:cubicBezTo>
                  <a:cubicBezTo>
                    <a:pt x="13976" y="81"/>
                    <a:pt x="13976" y="994"/>
                    <a:pt x="12071" y="3352"/>
                  </a:cubicBezTo>
                  <a:cubicBezTo>
                    <a:pt x="10165" y="5709"/>
                    <a:pt x="6353" y="9512"/>
                    <a:pt x="3812" y="12326"/>
                  </a:cubicBezTo>
                  <a:cubicBezTo>
                    <a:pt x="1271" y="15140"/>
                    <a:pt x="0" y="16966"/>
                    <a:pt x="0" y="18259"/>
                  </a:cubicBezTo>
                  <a:cubicBezTo>
                    <a:pt x="0" y="19552"/>
                    <a:pt x="1271" y="20312"/>
                    <a:pt x="5082" y="20768"/>
                  </a:cubicBezTo>
                  <a:cubicBezTo>
                    <a:pt x="8894" y="21225"/>
                    <a:pt x="15247" y="21377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11369856" y="5904680"/>
              <a:ext cx="18688" cy="11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9" h="21414" fill="norm" stroke="1" extrusionOk="0">
                  <a:moveTo>
                    <a:pt x="3055" y="3074"/>
                  </a:moveTo>
                  <a:cubicBezTo>
                    <a:pt x="9535" y="1444"/>
                    <a:pt x="16015" y="-186"/>
                    <a:pt x="18175" y="18"/>
                  </a:cubicBezTo>
                  <a:cubicBezTo>
                    <a:pt x="20335" y="222"/>
                    <a:pt x="18175" y="2259"/>
                    <a:pt x="16015" y="4297"/>
                  </a:cubicBezTo>
                  <a:cubicBezTo>
                    <a:pt x="13855" y="6335"/>
                    <a:pt x="11695" y="8372"/>
                    <a:pt x="10615" y="10614"/>
                  </a:cubicBezTo>
                  <a:cubicBezTo>
                    <a:pt x="9535" y="12856"/>
                    <a:pt x="9535" y="15301"/>
                    <a:pt x="10615" y="15097"/>
                  </a:cubicBezTo>
                  <a:cubicBezTo>
                    <a:pt x="11695" y="14893"/>
                    <a:pt x="13855" y="12040"/>
                    <a:pt x="11695" y="11429"/>
                  </a:cubicBezTo>
                  <a:cubicBezTo>
                    <a:pt x="9535" y="10818"/>
                    <a:pt x="3055" y="12448"/>
                    <a:pt x="895" y="14486"/>
                  </a:cubicBezTo>
                  <a:cubicBezTo>
                    <a:pt x="-1265" y="16523"/>
                    <a:pt x="895" y="18969"/>
                    <a:pt x="3055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7575549" y="4771295"/>
              <a:ext cx="260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8000"/>
                    <a:pt x="5268" y="14400"/>
                    <a:pt x="8868" y="10800"/>
                  </a:cubicBezTo>
                  <a:cubicBezTo>
                    <a:pt x="12468" y="7200"/>
                    <a:pt x="1703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7937499" y="4764945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4400"/>
                    <a:pt x="11917" y="7200"/>
                    <a:pt x="15517" y="3600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8362949" y="4726845"/>
              <a:ext cx="241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2" y="14400"/>
                    <a:pt x="5684" y="7200"/>
                    <a:pt x="9284" y="3600"/>
                  </a:cubicBezTo>
                  <a:cubicBezTo>
                    <a:pt x="12884" y="0"/>
                    <a:pt x="1724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8750299" y="4751022"/>
              <a:ext cx="196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77" y="11040"/>
                    <a:pt x="9755" y="1783"/>
                    <a:pt x="13355" y="240"/>
                  </a:cubicBezTo>
                  <a:cubicBezTo>
                    <a:pt x="16955" y="-1303"/>
                    <a:pt x="1927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9397999" y="4765887"/>
              <a:ext cx="165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708" y="10932"/>
                    <a:pt x="9415" y="1332"/>
                    <a:pt x="13015" y="132"/>
                  </a:cubicBezTo>
                  <a:cubicBezTo>
                    <a:pt x="16615" y="-1068"/>
                    <a:pt x="19108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9912349" y="4779347"/>
              <a:ext cx="3048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900" y="11153"/>
                    <a:pt x="7800" y="2153"/>
                    <a:pt x="11400" y="353"/>
                  </a:cubicBezTo>
                  <a:cubicBezTo>
                    <a:pt x="15000" y="-1447"/>
                    <a:pt x="183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10598149" y="4808172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082" y="11040"/>
                    <a:pt x="10165" y="1783"/>
                    <a:pt x="13765" y="240"/>
                  </a:cubicBezTo>
                  <a:cubicBezTo>
                    <a:pt x="17365" y="-1303"/>
                    <a:pt x="1948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10858499" y="4822095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11169649" y="4841145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1302999" y="4917345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1322049" y="4949095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1366499" y="4936395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1341099" y="4859938"/>
              <a:ext cx="95251" cy="106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0" y="650"/>
                  </a:moveTo>
                  <a:cubicBezTo>
                    <a:pt x="480" y="349"/>
                    <a:pt x="960" y="48"/>
                    <a:pt x="960" y="5"/>
                  </a:cubicBezTo>
                  <a:cubicBezTo>
                    <a:pt x="960" y="-38"/>
                    <a:pt x="480" y="177"/>
                    <a:pt x="480" y="930"/>
                  </a:cubicBezTo>
                  <a:cubicBezTo>
                    <a:pt x="480" y="1683"/>
                    <a:pt x="960" y="2974"/>
                    <a:pt x="2400" y="4394"/>
                  </a:cubicBezTo>
                  <a:cubicBezTo>
                    <a:pt x="3840" y="5814"/>
                    <a:pt x="6240" y="7363"/>
                    <a:pt x="8400" y="8869"/>
                  </a:cubicBezTo>
                  <a:cubicBezTo>
                    <a:pt x="10560" y="10375"/>
                    <a:pt x="12480" y="11838"/>
                    <a:pt x="14160" y="13322"/>
                  </a:cubicBezTo>
                  <a:cubicBezTo>
                    <a:pt x="15840" y="14807"/>
                    <a:pt x="17280" y="16313"/>
                    <a:pt x="18480" y="17689"/>
                  </a:cubicBezTo>
                  <a:cubicBezTo>
                    <a:pt x="19680" y="19066"/>
                    <a:pt x="20640" y="20314"/>
                    <a:pt x="2160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11220449" y="4572329"/>
              <a:ext cx="499950" cy="2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0" y="21600"/>
                  </a:moveTo>
                  <a:cubicBezTo>
                    <a:pt x="1641" y="18987"/>
                    <a:pt x="3281" y="16374"/>
                    <a:pt x="5651" y="13500"/>
                  </a:cubicBezTo>
                  <a:cubicBezTo>
                    <a:pt x="8020" y="10626"/>
                    <a:pt x="11119" y="7490"/>
                    <a:pt x="13716" y="5313"/>
                  </a:cubicBezTo>
                  <a:cubicBezTo>
                    <a:pt x="16314" y="3135"/>
                    <a:pt x="18410" y="1916"/>
                    <a:pt x="19686" y="1132"/>
                  </a:cubicBezTo>
                  <a:cubicBezTo>
                    <a:pt x="20962" y="348"/>
                    <a:pt x="21418" y="0"/>
                    <a:pt x="21509" y="0"/>
                  </a:cubicBezTo>
                  <a:cubicBezTo>
                    <a:pt x="21600" y="0"/>
                    <a:pt x="21327" y="348"/>
                    <a:pt x="21053" y="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11582399" y="4511416"/>
              <a:ext cx="236560" cy="13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24" fill="norm" stroke="1" extrusionOk="0">
                  <a:moveTo>
                    <a:pt x="0" y="6095"/>
                  </a:moveTo>
                  <a:cubicBezTo>
                    <a:pt x="0" y="4381"/>
                    <a:pt x="0" y="2667"/>
                    <a:pt x="573" y="1638"/>
                  </a:cubicBezTo>
                  <a:cubicBezTo>
                    <a:pt x="1147" y="610"/>
                    <a:pt x="2294" y="267"/>
                    <a:pt x="5352" y="95"/>
                  </a:cubicBezTo>
                  <a:cubicBezTo>
                    <a:pt x="8411" y="-76"/>
                    <a:pt x="13381" y="-76"/>
                    <a:pt x="16439" y="610"/>
                  </a:cubicBezTo>
                  <a:cubicBezTo>
                    <a:pt x="19497" y="1295"/>
                    <a:pt x="20644" y="2667"/>
                    <a:pt x="21122" y="4210"/>
                  </a:cubicBezTo>
                  <a:cubicBezTo>
                    <a:pt x="21600" y="5753"/>
                    <a:pt x="21409" y="7467"/>
                    <a:pt x="20166" y="10381"/>
                  </a:cubicBezTo>
                  <a:cubicBezTo>
                    <a:pt x="18924" y="13295"/>
                    <a:pt x="16630" y="17410"/>
                    <a:pt x="14336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12045949" y="4345845"/>
              <a:ext cx="6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00"/>
                    <a:pt x="7200" y="8400"/>
                    <a:pt x="3600" y="12000"/>
                  </a:cubicBezTo>
                  <a:cubicBezTo>
                    <a:pt x="0" y="15600"/>
                    <a:pt x="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11556999" y="4080650"/>
              <a:ext cx="95251" cy="28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3222"/>
                  </a:moveTo>
                  <a:cubicBezTo>
                    <a:pt x="20640" y="1952"/>
                    <a:pt x="19680" y="681"/>
                    <a:pt x="18000" y="204"/>
                  </a:cubicBezTo>
                  <a:cubicBezTo>
                    <a:pt x="16320" y="-272"/>
                    <a:pt x="13920" y="46"/>
                    <a:pt x="11040" y="1554"/>
                  </a:cubicBezTo>
                  <a:cubicBezTo>
                    <a:pt x="8160" y="3063"/>
                    <a:pt x="4800" y="5763"/>
                    <a:pt x="3360" y="8860"/>
                  </a:cubicBezTo>
                  <a:cubicBezTo>
                    <a:pt x="1920" y="11957"/>
                    <a:pt x="2400" y="15452"/>
                    <a:pt x="2160" y="17596"/>
                  </a:cubicBezTo>
                  <a:cubicBezTo>
                    <a:pt x="1920" y="19740"/>
                    <a:pt x="960" y="20534"/>
                    <a:pt x="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1487149" y="4206145"/>
              <a:ext cx="234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8300"/>
                    <a:pt x="389" y="15000"/>
                    <a:pt x="1849" y="12450"/>
                  </a:cubicBezTo>
                  <a:cubicBezTo>
                    <a:pt x="3308" y="9900"/>
                    <a:pt x="6032" y="8100"/>
                    <a:pt x="9535" y="6150"/>
                  </a:cubicBezTo>
                  <a:cubicBezTo>
                    <a:pt x="13038" y="4200"/>
                    <a:pt x="17319" y="2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11711730" y="4112623"/>
              <a:ext cx="67521" cy="18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397" fill="norm" stroke="1" extrusionOk="0">
                  <a:moveTo>
                    <a:pt x="20879" y="2776"/>
                  </a:moveTo>
                  <a:cubicBezTo>
                    <a:pt x="20224" y="1535"/>
                    <a:pt x="19570" y="294"/>
                    <a:pt x="17606" y="45"/>
                  </a:cubicBezTo>
                  <a:cubicBezTo>
                    <a:pt x="15643" y="-203"/>
                    <a:pt x="12370" y="542"/>
                    <a:pt x="8770" y="2776"/>
                  </a:cubicBezTo>
                  <a:cubicBezTo>
                    <a:pt x="5170" y="5011"/>
                    <a:pt x="1243" y="8735"/>
                    <a:pt x="261" y="12087"/>
                  </a:cubicBezTo>
                  <a:cubicBezTo>
                    <a:pt x="-721" y="15438"/>
                    <a:pt x="1243" y="18418"/>
                    <a:pt x="3206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11748077" y="4157096"/>
              <a:ext cx="98118" cy="22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63" fill="norm" stroke="1" extrusionOk="0">
                  <a:moveTo>
                    <a:pt x="6769" y="7564"/>
                  </a:moveTo>
                  <a:cubicBezTo>
                    <a:pt x="4930" y="11528"/>
                    <a:pt x="3092" y="15491"/>
                    <a:pt x="1943" y="17968"/>
                  </a:cubicBezTo>
                  <a:cubicBezTo>
                    <a:pt x="794" y="20445"/>
                    <a:pt x="335" y="21436"/>
                    <a:pt x="105" y="21238"/>
                  </a:cubicBezTo>
                  <a:cubicBezTo>
                    <a:pt x="-125" y="21040"/>
                    <a:pt x="-125" y="19653"/>
                    <a:pt x="1713" y="16086"/>
                  </a:cubicBezTo>
                  <a:cubicBezTo>
                    <a:pt x="3552" y="12519"/>
                    <a:pt x="7228" y="6772"/>
                    <a:pt x="9986" y="3601"/>
                  </a:cubicBezTo>
                  <a:cubicBezTo>
                    <a:pt x="12743" y="430"/>
                    <a:pt x="14581" y="-164"/>
                    <a:pt x="16190" y="34"/>
                  </a:cubicBezTo>
                  <a:cubicBezTo>
                    <a:pt x="17798" y="232"/>
                    <a:pt x="19177" y="1223"/>
                    <a:pt x="20096" y="2908"/>
                  </a:cubicBezTo>
                  <a:cubicBezTo>
                    <a:pt x="21015" y="4592"/>
                    <a:pt x="21475" y="6970"/>
                    <a:pt x="21245" y="8654"/>
                  </a:cubicBezTo>
                  <a:cubicBezTo>
                    <a:pt x="21015" y="10339"/>
                    <a:pt x="20096" y="11330"/>
                    <a:pt x="18488" y="11924"/>
                  </a:cubicBezTo>
                  <a:cubicBezTo>
                    <a:pt x="16879" y="12519"/>
                    <a:pt x="14581" y="12717"/>
                    <a:pt x="12284" y="12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11810999" y="4117245"/>
              <a:ext cx="8678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85" y="0"/>
                  </a:moveTo>
                  <a:cubicBezTo>
                    <a:pt x="19493" y="3709"/>
                    <a:pt x="21600" y="7418"/>
                    <a:pt x="21600" y="10473"/>
                  </a:cubicBezTo>
                  <a:cubicBezTo>
                    <a:pt x="21600" y="13527"/>
                    <a:pt x="19493" y="15927"/>
                    <a:pt x="15541" y="17673"/>
                  </a:cubicBezTo>
                  <a:cubicBezTo>
                    <a:pt x="11590" y="19418"/>
                    <a:pt x="5795" y="20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11944349" y="4206145"/>
              <a:ext cx="57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000"/>
                    <a:pt x="4800" y="12000"/>
                    <a:pt x="8400" y="15600"/>
                  </a:cubicBezTo>
                  <a:cubicBezTo>
                    <a:pt x="12000" y="19200"/>
                    <a:pt x="16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11944349" y="4269645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5347493" y="1879929"/>
              <a:ext cx="85197" cy="596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4543" y="445"/>
                  </a:moveTo>
                  <a:cubicBezTo>
                    <a:pt x="2963" y="322"/>
                    <a:pt x="1382" y="199"/>
                    <a:pt x="592" y="119"/>
                  </a:cubicBezTo>
                  <a:cubicBezTo>
                    <a:pt x="-198" y="38"/>
                    <a:pt x="-198" y="0"/>
                    <a:pt x="592" y="0"/>
                  </a:cubicBezTo>
                  <a:cubicBezTo>
                    <a:pt x="1382" y="0"/>
                    <a:pt x="2963" y="38"/>
                    <a:pt x="5070" y="192"/>
                  </a:cubicBezTo>
                  <a:cubicBezTo>
                    <a:pt x="7178" y="345"/>
                    <a:pt x="9812" y="613"/>
                    <a:pt x="11392" y="897"/>
                  </a:cubicBezTo>
                  <a:cubicBezTo>
                    <a:pt x="12973" y="1180"/>
                    <a:pt x="13500" y="1479"/>
                    <a:pt x="13763" y="1778"/>
                  </a:cubicBezTo>
                  <a:cubicBezTo>
                    <a:pt x="14026" y="2077"/>
                    <a:pt x="14026" y="2376"/>
                    <a:pt x="14026" y="2675"/>
                  </a:cubicBezTo>
                  <a:cubicBezTo>
                    <a:pt x="14026" y="2974"/>
                    <a:pt x="14026" y="3273"/>
                    <a:pt x="14026" y="3587"/>
                  </a:cubicBezTo>
                  <a:cubicBezTo>
                    <a:pt x="14026" y="3901"/>
                    <a:pt x="14026" y="4231"/>
                    <a:pt x="14026" y="4542"/>
                  </a:cubicBezTo>
                  <a:cubicBezTo>
                    <a:pt x="14026" y="4852"/>
                    <a:pt x="14026" y="5143"/>
                    <a:pt x="14026" y="5446"/>
                  </a:cubicBezTo>
                  <a:cubicBezTo>
                    <a:pt x="14026" y="5749"/>
                    <a:pt x="14026" y="6063"/>
                    <a:pt x="14026" y="6385"/>
                  </a:cubicBezTo>
                  <a:cubicBezTo>
                    <a:pt x="14026" y="6707"/>
                    <a:pt x="14026" y="7036"/>
                    <a:pt x="13763" y="7328"/>
                  </a:cubicBezTo>
                  <a:cubicBezTo>
                    <a:pt x="13500" y="7619"/>
                    <a:pt x="12973" y="7872"/>
                    <a:pt x="12182" y="8133"/>
                  </a:cubicBezTo>
                  <a:cubicBezTo>
                    <a:pt x="11392" y="8393"/>
                    <a:pt x="10339" y="8661"/>
                    <a:pt x="9548" y="8922"/>
                  </a:cubicBezTo>
                  <a:cubicBezTo>
                    <a:pt x="8758" y="9183"/>
                    <a:pt x="8231" y="9436"/>
                    <a:pt x="7704" y="9708"/>
                  </a:cubicBezTo>
                  <a:cubicBezTo>
                    <a:pt x="7178" y="9980"/>
                    <a:pt x="6651" y="10271"/>
                    <a:pt x="6387" y="10543"/>
                  </a:cubicBezTo>
                  <a:cubicBezTo>
                    <a:pt x="6124" y="10815"/>
                    <a:pt x="6124" y="11068"/>
                    <a:pt x="6124" y="11337"/>
                  </a:cubicBezTo>
                  <a:cubicBezTo>
                    <a:pt x="6124" y="11605"/>
                    <a:pt x="6124" y="11888"/>
                    <a:pt x="6124" y="12157"/>
                  </a:cubicBezTo>
                  <a:cubicBezTo>
                    <a:pt x="6124" y="12425"/>
                    <a:pt x="6124" y="12678"/>
                    <a:pt x="6124" y="12942"/>
                  </a:cubicBezTo>
                  <a:cubicBezTo>
                    <a:pt x="6124" y="13207"/>
                    <a:pt x="6124" y="13483"/>
                    <a:pt x="6124" y="13789"/>
                  </a:cubicBezTo>
                  <a:cubicBezTo>
                    <a:pt x="6124" y="14096"/>
                    <a:pt x="6124" y="14433"/>
                    <a:pt x="6651" y="14763"/>
                  </a:cubicBezTo>
                  <a:cubicBezTo>
                    <a:pt x="7178" y="15092"/>
                    <a:pt x="8231" y="15414"/>
                    <a:pt x="9548" y="15729"/>
                  </a:cubicBezTo>
                  <a:cubicBezTo>
                    <a:pt x="10865" y="16043"/>
                    <a:pt x="12446" y="16349"/>
                    <a:pt x="14026" y="16664"/>
                  </a:cubicBezTo>
                  <a:cubicBezTo>
                    <a:pt x="15607" y="16978"/>
                    <a:pt x="17187" y="17300"/>
                    <a:pt x="18504" y="17599"/>
                  </a:cubicBezTo>
                  <a:cubicBezTo>
                    <a:pt x="19822" y="17898"/>
                    <a:pt x="20875" y="18174"/>
                    <a:pt x="21139" y="18457"/>
                  </a:cubicBezTo>
                  <a:cubicBezTo>
                    <a:pt x="21402" y="18741"/>
                    <a:pt x="20875" y="19032"/>
                    <a:pt x="19558" y="19304"/>
                  </a:cubicBezTo>
                  <a:cubicBezTo>
                    <a:pt x="18241" y="19576"/>
                    <a:pt x="16134" y="19829"/>
                    <a:pt x="14553" y="20086"/>
                  </a:cubicBezTo>
                  <a:cubicBezTo>
                    <a:pt x="12973" y="20343"/>
                    <a:pt x="11919" y="20604"/>
                    <a:pt x="12709" y="20856"/>
                  </a:cubicBezTo>
                  <a:cubicBezTo>
                    <a:pt x="13500" y="21109"/>
                    <a:pt x="16134" y="21355"/>
                    <a:pt x="187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7359649" y="881656"/>
              <a:ext cx="3121766" cy="18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09" fill="norm" stroke="1" extrusionOk="0">
                  <a:moveTo>
                    <a:pt x="0" y="21509"/>
                  </a:moveTo>
                  <a:cubicBezTo>
                    <a:pt x="15" y="20053"/>
                    <a:pt x="29" y="18597"/>
                    <a:pt x="124" y="17505"/>
                  </a:cubicBezTo>
                  <a:cubicBezTo>
                    <a:pt x="220" y="16412"/>
                    <a:pt x="395" y="15684"/>
                    <a:pt x="717" y="15320"/>
                  </a:cubicBezTo>
                  <a:cubicBezTo>
                    <a:pt x="1039" y="14956"/>
                    <a:pt x="1507" y="14956"/>
                    <a:pt x="1968" y="14713"/>
                  </a:cubicBezTo>
                  <a:cubicBezTo>
                    <a:pt x="2429" y="14471"/>
                    <a:pt x="2883" y="13985"/>
                    <a:pt x="3417" y="13621"/>
                  </a:cubicBezTo>
                  <a:cubicBezTo>
                    <a:pt x="3951" y="13257"/>
                    <a:pt x="4566" y="13015"/>
                    <a:pt x="5115" y="12772"/>
                  </a:cubicBezTo>
                  <a:cubicBezTo>
                    <a:pt x="5663" y="12529"/>
                    <a:pt x="6146" y="12287"/>
                    <a:pt x="6629" y="12044"/>
                  </a:cubicBezTo>
                  <a:cubicBezTo>
                    <a:pt x="7112" y="11801"/>
                    <a:pt x="7595" y="11558"/>
                    <a:pt x="8071" y="11316"/>
                  </a:cubicBezTo>
                  <a:cubicBezTo>
                    <a:pt x="8546" y="11073"/>
                    <a:pt x="9015" y="10830"/>
                    <a:pt x="9498" y="10466"/>
                  </a:cubicBezTo>
                  <a:cubicBezTo>
                    <a:pt x="9980" y="10102"/>
                    <a:pt x="10478" y="9617"/>
                    <a:pt x="10990" y="9131"/>
                  </a:cubicBezTo>
                  <a:cubicBezTo>
                    <a:pt x="11502" y="8646"/>
                    <a:pt x="12029" y="8161"/>
                    <a:pt x="12527" y="7554"/>
                  </a:cubicBezTo>
                  <a:cubicBezTo>
                    <a:pt x="13024" y="6947"/>
                    <a:pt x="13493" y="6219"/>
                    <a:pt x="13990" y="5491"/>
                  </a:cubicBezTo>
                  <a:cubicBezTo>
                    <a:pt x="14488" y="4763"/>
                    <a:pt x="15015" y="4035"/>
                    <a:pt x="15520" y="3307"/>
                  </a:cubicBezTo>
                  <a:cubicBezTo>
                    <a:pt x="16024" y="2579"/>
                    <a:pt x="16507" y="1851"/>
                    <a:pt x="17063" y="1244"/>
                  </a:cubicBezTo>
                  <a:cubicBezTo>
                    <a:pt x="17620" y="637"/>
                    <a:pt x="18249" y="152"/>
                    <a:pt x="18863" y="30"/>
                  </a:cubicBezTo>
                  <a:cubicBezTo>
                    <a:pt x="19478" y="-91"/>
                    <a:pt x="20078" y="152"/>
                    <a:pt x="20495" y="758"/>
                  </a:cubicBezTo>
                  <a:cubicBezTo>
                    <a:pt x="20912" y="1365"/>
                    <a:pt x="21146" y="2336"/>
                    <a:pt x="21307" y="3185"/>
                  </a:cubicBezTo>
                  <a:cubicBezTo>
                    <a:pt x="21468" y="4035"/>
                    <a:pt x="21556" y="4763"/>
                    <a:pt x="21578" y="5612"/>
                  </a:cubicBezTo>
                  <a:cubicBezTo>
                    <a:pt x="21600" y="6462"/>
                    <a:pt x="21556" y="7433"/>
                    <a:pt x="21351" y="8525"/>
                  </a:cubicBezTo>
                  <a:cubicBezTo>
                    <a:pt x="21146" y="9617"/>
                    <a:pt x="20780" y="10830"/>
                    <a:pt x="20415" y="12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7740649" y="987489"/>
              <a:ext cx="2000251" cy="20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686" y="18682"/>
                    <a:pt x="1371" y="15845"/>
                    <a:pt x="2171" y="13554"/>
                  </a:cubicBezTo>
                  <a:cubicBezTo>
                    <a:pt x="2971" y="11263"/>
                    <a:pt x="3886" y="9518"/>
                    <a:pt x="4686" y="8318"/>
                  </a:cubicBezTo>
                  <a:cubicBezTo>
                    <a:pt x="5486" y="7118"/>
                    <a:pt x="6171" y="6463"/>
                    <a:pt x="6903" y="5809"/>
                  </a:cubicBezTo>
                  <a:cubicBezTo>
                    <a:pt x="7634" y="5154"/>
                    <a:pt x="8411" y="4500"/>
                    <a:pt x="9177" y="3845"/>
                  </a:cubicBezTo>
                  <a:cubicBezTo>
                    <a:pt x="9943" y="3191"/>
                    <a:pt x="10697" y="2536"/>
                    <a:pt x="11703" y="1882"/>
                  </a:cubicBezTo>
                  <a:cubicBezTo>
                    <a:pt x="12709" y="1227"/>
                    <a:pt x="13966" y="573"/>
                    <a:pt x="14949" y="245"/>
                  </a:cubicBezTo>
                  <a:cubicBezTo>
                    <a:pt x="15931" y="-82"/>
                    <a:pt x="16640" y="-82"/>
                    <a:pt x="17703" y="245"/>
                  </a:cubicBezTo>
                  <a:cubicBezTo>
                    <a:pt x="18766" y="573"/>
                    <a:pt x="20183" y="1227"/>
                    <a:pt x="21600" y="1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107950" y="1879713"/>
              <a:ext cx="209550" cy="34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1331"/>
                  </a:moveTo>
                  <a:cubicBezTo>
                    <a:pt x="3709" y="1594"/>
                    <a:pt x="7418" y="1858"/>
                    <a:pt x="10145" y="1858"/>
                  </a:cubicBezTo>
                  <a:cubicBezTo>
                    <a:pt x="12873" y="1858"/>
                    <a:pt x="14618" y="1594"/>
                    <a:pt x="16255" y="1199"/>
                  </a:cubicBezTo>
                  <a:cubicBezTo>
                    <a:pt x="17891" y="804"/>
                    <a:pt x="19418" y="277"/>
                    <a:pt x="19527" y="80"/>
                  </a:cubicBezTo>
                  <a:cubicBezTo>
                    <a:pt x="19636" y="-118"/>
                    <a:pt x="18327" y="14"/>
                    <a:pt x="15600" y="936"/>
                  </a:cubicBezTo>
                  <a:cubicBezTo>
                    <a:pt x="12873" y="1858"/>
                    <a:pt x="8727" y="3570"/>
                    <a:pt x="6655" y="4887"/>
                  </a:cubicBezTo>
                  <a:cubicBezTo>
                    <a:pt x="4582" y="6204"/>
                    <a:pt x="4582" y="7126"/>
                    <a:pt x="5455" y="7850"/>
                  </a:cubicBezTo>
                  <a:cubicBezTo>
                    <a:pt x="6327" y="8575"/>
                    <a:pt x="8073" y="9102"/>
                    <a:pt x="9382" y="9562"/>
                  </a:cubicBezTo>
                  <a:cubicBezTo>
                    <a:pt x="10691" y="10023"/>
                    <a:pt x="11564" y="10419"/>
                    <a:pt x="12000" y="10945"/>
                  </a:cubicBezTo>
                  <a:cubicBezTo>
                    <a:pt x="12436" y="11472"/>
                    <a:pt x="12436" y="12131"/>
                    <a:pt x="11127" y="13250"/>
                  </a:cubicBezTo>
                  <a:cubicBezTo>
                    <a:pt x="9818" y="14370"/>
                    <a:pt x="7200" y="15950"/>
                    <a:pt x="5455" y="16938"/>
                  </a:cubicBezTo>
                  <a:cubicBezTo>
                    <a:pt x="3709" y="17926"/>
                    <a:pt x="2836" y="18321"/>
                    <a:pt x="2182" y="18980"/>
                  </a:cubicBezTo>
                  <a:cubicBezTo>
                    <a:pt x="1527" y="19638"/>
                    <a:pt x="1091" y="20560"/>
                    <a:pt x="1418" y="21021"/>
                  </a:cubicBezTo>
                  <a:cubicBezTo>
                    <a:pt x="1745" y="21482"/>
                    <a:pt x="2836" y="21482"/>
                    <a:pt x="5782" y="20692"/>
                  </a:cubicBezTo>
                  <a:cubicBezTo>
                    <a:pt x="8727" y="19902"/>
                    <a:pt x="13527" y="18321"/>
                    <a:pt x="16473" y="17267"/>
                  </a:cubicBezTo>
                  <a:cubicBezTo>
                    <a:pt x="19418" y="16214"/>
                    <a:pt x="20509" y="15687"/>
                    <a:pt x="21600" y="15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300335" y="2036152"/>
              <a:ext cx="220365" cy="18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0" fill="norm" stroke="1" extrusionOk="0">
                  <a:moveTo>
                    <a:pt x="3520" y="4269"/>
                  </a:moveTo>
                  <a:cubicBezTo>
                    <a:pt x="1874" y="4021"/>
                    <a:pt x="228" y="3772"/>
                    <a:pt x="23" y="3772"/>
                  </a:cubicBezTo>
                  <a:cubicBezTo>
                    <a:pt x="-183" y="3772"/>
                    <a:pt x="1051" y="4021"/>
                    <a:pt x="2697" y="5014"/>
                  </a:cubicBezTo>
                  <a:cubicBezTo>
                    <a:pt x="4343" y="6007"/>
                    <a:pt x="6400" y="7745"/>
                    <a:pt x="7737" y="9234"/>
                  </a:cubicBezTo>
                  <a:cubicBezTo>
                    <a:pt x="9074" y="10724"/>
                    <a:pt x="9691" y="11966"/>
                    <a:pt x="10000" y="13331"/>
                  </a:cubicBezTo>
                  <a:cubicBezTo>
                    <a:pt x="10308" y="14697"/>
                    <a:pt x="10308" y="16186"/>
                    <a:pt x="9794" y="17055"/>
                  </a:cubicBezTo>
                  <a:cubicBezTo>
                    <a:pt x="9280" y="17924"/>
                    <a:pt x="8251" y="18172"/>
                    <a:pt x="7737" y="17552"/>
                  </a:cubicBezTo>
                  <a:cubicBezTo>
                    <a:pt x="7223" y="16931"/>
                    <a:pt x="7223" y="15441"/>
                    <a:pt x="7634" y="13207"/>
                  </a:cubicBezTo>
                  <a:cubicBezTo>
                    <a:pt x="8046" y="10972"/>
                    <a:pt x="8868" y="7993"/>
                    <a:pt x="9691" y="5883"/>
                  </a:cubicBezTo>
                  <a:cubicBezTo>
                    <a:pt x="10514" y="3772"/>
                    <a:pt x="11337" y="2531"/>
                    <a:pt x="12160" y="1538"/>
                  </a:cubicBezTo>
                  <a:cubicBezTo>
                    <a:pt x="12983" y="545"/>
                    <a:pt x="13806" y="-200"/>
                    <a:pt x="14320" y="48"/>
                  </a:cubicBezTo>
                  <a:cubicBezTo>
                    <a:pt x="14834" y="297"/>
                    <a:pt x="15040" y="1538"/>
                    <a:pt x="14526" y="4145"/>
                  </a:cubicBezTo>
                  <a:cubicBezTo>
                    <a:pt x="14011" y="6752"/>
                    <a:pt x="12777" y="10724"/>
                    <a:pt x="12160" y="13703"/>
                  </a:cubicBezTo>
                  <a:cubicBezTo>
                    <a:pt x="11543" y="16683"/>
                    <a:pt x="11543" y="18669"/>
                    <a:pt x="13188" y="19786"/>
                  </a:cubicBezTo>
                  <a:cubicBezTo>
                    <a:pt x="14834" y="20903"/>
                    <a:pt x="18126" y="21152"/>
                    <a:pt x="21417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202095" y="2312622"/>
              <a:ext cx="261455" cy="1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19692" fill="norm" stroke="1" extrusionOk="0">
                  <a:moveTo>
                    <a:pt x="3227" y="8587"/>
                  </a:moveTo>
                  <a:cubicBezTo>
                    <a:pt x="1659" y="13387"/>
                    <a:pt x="91" y="18187"/>
                    <a:pt x="4" y="19387"/>
                  </a:cubicBezTo>
                  <a:cubicBezTo>
                    <a:pt x="-83" y="20587"/>
                    <a:pt x="1311" y="18187"/>
                    <a:pt x="4533" y="13387"/>
                  </a:cubicBezTo>
                  <a:cubicBezTo>
                    <a:pt x="7756" y="8587"/>
                    <a:pt x="12807" y="1387"/>
                    <a:pt x="15943" y="187"/>
                  </a:cubicBezTo>
                  <a:cubicBezTo>
                    <a:pt x="19078" y="-1013"/>
                    <a:pt x="20298" y="3787"/>
                    <a:pt x="21517" y="8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334433" y="2288445"/>
              <a:ext cx="179917" cy="9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541" y="20618"/>
                  </a:moveTo>
                  <a:cubicBezTo>
                    <a:pt x="1271" y="21109"/>
                    <a:pt x="0" y="21600"/>
                    <a:pt x="0" y="21355"/>
                  </a:cubicBezTo>
                  <a:cubicBezTo>
                    <a:pt x="0" y="21109"/>
                    <a:pt x="1271" y="20127"/>
                    <a:pt x="5082" y="16445"/>
                  </a:cubicBezTo>
                  <a:cubicBezTo>
                    <a:pt x="8894" y="12764"/>
                    <a:pt x="15247" y="63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615950" y="2091595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654050" y="222494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965199" y="1936982"/>
              <a:ext cx="181019" cy="4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15" fill="norm" stroke="1" extrusionOk="0">
                  <a:moveTo>
                    <a:pt x="0" y="5205"/>
                  </a:moveTo>
                  <a:cubicBezTo>
                    <a:pt x="1473" y="8005"/>
                    <a:pt x="2945" y="10805"/>
                    <a:pt x="4050" y="13305"/>
                  </a:cubicBezTo>
                  <a:cubicBezTo>
                    <a:pt x="5155" y="15805"/>
                    <a:pt x="5891" y="18005"/>
                    <a:pt x="6014" y="19405"/>
                  </a:cubicBezTo>
                  <a:cubicBezTo>
                    <a:pt x="6136" y="20805"/>
                    <a:pt x="5645" y="21405"/>
                    <a:pt x="5032" y="21305"/>
                  </a:cubicBezTo>
                  <a:cubicBezTo>
                    <a:pt x="4418" y="21205"/>
                    <a:pt x="3682" y="20405"/>
                    <a:pt x="2823" y="18405"/>
                  </a:cubicBezTo>
                  <a:cubicBezTo>
                    <a:pt x="1964" y="16405"/>
                    <a:pt x="982" y="13205"/>
                    <a:pt x="614" y="10305"/>
                  </a:cubicBezTo>
                  <a:cubicBezTo>
                    <a:pt x="245" y="7405"/>
                    <a:pt x="491" y="4805"/>
                    <a:pt x="1350" y="3055"/>
                  </a:cubicBezTo>
                  <a:cubicBezTo>
                    <a:pt x="2209" y="1305"/>
                    <a:pt x="3682" y="405"/>
                    <a:pt x="5523" y="105"/>
                  </a:cubicBezTo>
                  <a:cubicBezTo>
                    <a:pt x="7364" y="-195"/>
                    <a:pt x="9573" y="105"/>
                    <a:pt x="12395" y="1605"/>
                  </a:cubicBezTo>
                  <a:cubicBezTo>
                    <a:pt x="15218" y="3105"/>
                    <a:pt x="18655" y="5805"/>
                    <a:pt x="20127" y="8705"/>
                  </a:cubicBezTo>
                  <a:cubicBezTo>
                    <a:pt x="21600" y="11605"/>
                    <a:pt x="21109" y="14705"/>
                    <a:pt x="19268" y="16805"/>
                  </a:cubicBezTo>
                  <a:cubicBezTo>
                    <a:pt x="17427" y="18905"/>
                    <a:pt x="14236" y="20005"/>
                    <a:pt x="11291" y="20555"/>
                  </a:cubicBezTo>
                  <a:cubicBezTo>
                    <a:pt x="8345" y="21105"/>
                    <a:pt x="5645" y="21105"/>
                    <a:pt x="3682" y="20705"/>
                  </a:cubicBezTo>
                  <a:cubicBezTo>
                    <a:pt x="1718" y="20305"/>
                    <a:pt x="491" y="19505"/>
                    <a:pt x="614" y="18805"/>
                  </a:cubicBezTo>
                  <a:cubicBezTo>
                    <a:pt x="736" y="18105"/>
                    <a:pt x="2209" y="17505"/>
                    <a:pt x="3682" y="16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1250949" y="2155095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1257299" y="2224945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1541319" y="1844450"/>
              <a:ext cx="128731" cy="30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64" fill="norm" stroke="1" extrusionOk="0">
                  <a:moveTo>
                    <a:pt x="21188" y="4464"/>
                  </a:moveTo>
                  <a:cubicBezTo>
                    <a:pt x="21188" y="3714"/>
                    <a:pt x="21188" y="2964"/>
                    <a:pt x="21188" y="2214"/>
                  </a:cubicBezTo>
                  <a:cubicBezTo>
                    <a:pt x="21188" y="1464"/>
                    <a:pt x="21188" y="714"/>
                    <a:pt x="20143" y="339"/>
                  </a:cubicBezTo>
                  <a:cubicBezTo>
                    <a:pt x="19098" y="-36"/>
                    <a:pt x="17007" y="-36"/>
                    <a:pt x="15091" y="39"/>
                  </a:cubicBezTo>
                  <a:cubicBezTo>
                    <a:pt x="13175" y="114"/>
                    <a:pt x="11433" y="264"/>
                    <a:pt x="8994" y="1389"/>
                  </a:cubicBezTo>
                  <a:cubicBezTo>
                    <a:pt x="6556" y="2514"/>
                    <a:pt x="3420" y="4614"/>
                    <a:pt x="1678" y="6339"/>
                  </a:cubicBezTo>
                  <a:cubicBezTo>
                    <a:pt x="-64" y="8064"/>
                    <a:pt x="-412" y="9414"/>
                    <a:pt x="459" y="10239"/>
                  </a:cubicBezTo>
                  <a:cubicBezTo>
                    <a:pt x="1330" y="11064"/>
                    <a:pt x="3420" y="11364"/>
                    <a:pt x="7078" y="12414"/>
                  </a:cubicBezTo>
                  <a:cubicBezTo>
                    <a:pt x="10736" y="13464"/>
                    <a:pt x="15962" y="15264"/>
                    <a:pt x="18575" y="16539"/>
                  </a:cubicBezTo>
                  <a:cubicBezTo>
                    <a:pt x="21188" y="17814"/>
                    <a:pt x="21188" y="18564"/>
                    <a:pt x="20317" y="19314"/>
                  </a:cubicBezTo>
                  <a:cubicBezTo>
                    <a:pt x="19446" y="20064"/>
                    <a:pt x="17704" y="20814"/>
                    <a:pt x="15962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566333" y="2148745"/>
              <a:ext cx="154517" cy="20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7397" y="0"/>
                  </a:moveTo>
                  <a:cubicBezTo>
                    <a:pt x="5918" y="436"/>
                    <a:pt x="4438" y="873"/>
                    <a:pt x="2959" y="1091"/>
                  </a:cubicBezTo>
                  <a:cubicBezTo>
                    <a:pt x="1479" y="1309"/>
                    <a:pt x="0" y="1309"/>
                    <a:pt x="0" y="1091"/>
                  </a:cubicBezTo>
                  <a:cubicBezTo>
                    <a:pt x="0" y="873"/>
                    <a:pt x="1479" y="436"/>
                    <a:pt x="3107" y="218"/>
                  </a:cubicBezTo>
                  <a:cubicBezTo>
                    <a:pt x="4734" y="0"/>
                    <a:pt x="6510" y="0"/>
                    <a:pt x="7841" y="436"/>
                  </a:cubicBezTo>
                  <a:cubicBezTo>
                    <a:pt x="9173" y="873"/>
                    <a:pt x="10060" y="1745"/>
                    <a:pt x="9468" y="4800"/>
                  </a:cubicBezTo>
                  <a:cubicBezTo>
                    <a:pt x="8877" y="7855"/>
                    <a:pt x="6805" y="13091"/>
                    <a:pt x="5770" y="16255"/>
                  </a:cubicBezTo>
                  <a:cubicBezTo>
                    <a:pt x="4734" y="19418"/>
                    <a:pt x="4734" y="20509"/>
                    <a:pt x="5622" y="21055"/>
                  </a:cubicBezTo>
                  <a:cubicBezTo>
                    <a:pt x="6510" y="21600"/>
                    <a:pt x="8285" y="21600"/>
                    <a:pt x="11096" y="20836"/>
                  </a:cubicBezTo>
                  <a:cubicBezTo>
                    <a:pt x="13907" y="20073"/>
                    <a:pt x="17753" y="18545"/>
                    <a:pt x="21600" y="17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1917699" y="1942284"/>
              <a:ext cx="31326" cy="32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69" fill="norm" stroke="1" extrusionOk="0">
                  <a:moveTo>
                    <a:pt x="0" y="1488"/>
                  </a:moveTo>
                  <a:cubicBezTo>
                    <a:pt x="0" y="782"/>
                    <a:pt x="0" y="76"/>
                    <a:pt x="2880" y="6"/>
                  </a:cubicBezTo>
                  <a:cubicBezTo>
                    <a:pt x="5760" y="-65"/>
                    <a:pt x="11520" y="500"/>
                    <a:pt x="15120" y="2688"/>
                  </a:cubicBezTo>
                  <a:cubicBezTo>
                    <a:pt x="18720" y="4876"/>
                    <a:pt x="20160" y="8688"/>
                    <a:pt x="20160" y="11864"/>
                  </a:cubicBezTo>
                  <a:cubicBezTo>
                    <a:pt x="20160" y="15041"/>
                    <a:pt x="18720" y="17582"/>
                    <a:pt x="18720" y="19206"/>
                  </a:cubicBezTo>
                  <a:cubicBezTo>
                    <a:pt x="18720" y="20829"/>
                    <a:pt x="20160" y="21535"/>
                    <a:pt x="20880" y="21464"/>
                  </a:cubicBezTo>
                  <a:cubicBezTo>
                    <a:pt x="21600" y="21394"/>
                    <a:pt x="21600" y="20547"/>
                    <a:pt x="19440" y="19135"/>
                  </a:cubicBezTo>
                  <a:cubicBezTo>
                    <a:pt x="17280" y="17723"/>
                    <a:pt x="12960" y="15747"/>
                    <a:pt x="8640" y="1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1930399" y="1964595"/>
              <a:ext cx="171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20571"/>
                    <a:pt x="1600" y="19543"/>
                    <a:pt x="2667" y="19029"/>
                  </a:cubicBezTo>
                  <a:cubicBezTo>
                    <a:pt x="3733" y="18514"/>
                    <a:pt x="5067" y="18514"/>
                    <a:pt x="7733" y="16843"/>
                  </a:cubicBezTo>
                  <a:cubicBezTo>
                    <a:pt x="10400" y="15171"/>
                    <a:pt x="14400" y="11829"/>
                    <a:pt x="16533" y="9514"/>
                  </a:cubicBezTo>
                  <a:cubicBezTo>
                    <a:pt x="18667" y="7200"/>
                    <a:pt x="18933" y="5914"/>
                    <a:pt x="19467" y="4114"/>
                  </a:cubicBezTo>
                  <a:cubicBezTo>
                    <a:pt x="20000" y="2314"/>
                    <a:pt x="20800" y="0"/>
                    <a:pt x="21200" y="0"/>
                  </a:cubicBezTo>
                  <a:cubicBezTo>
                    <a:pt x="21600" y="0"/>
                    <a:pt x="21600" y="2314"/>
                    <a:pt x="21600" y="5914"/>
                  </a:cubicBezTo>
                  <a:cubicBezTo>
                    <a:pt x="21600" y="9514"/>
                    <a:pt x="21600" y="14400"/>
                    <a:pt x="21600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2095499" y="2161445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2158999" y="2231295"/>
              <a:ext cx="82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2420143" y="1988254"/>
              <a:ext cx="18257" cy="2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381" fill="norm" stroke="1" extrusionOk="0">
                  <a:moveTo>
                    <a:pt x="20700" y="1271"/>
                  </a:moveTo>
                  <a:cubicBezTo>
                    <a:pt x="13500" y="526"/>
                    <a:pt x="6300" y="-219"/>
                    <a:pt x="2700" y="60"/>
                  </a:cubicBezTo>
                  <a:cubicBezTo>
                    <a:pt x="-900" y="340"/>
                    <a:pt x="-900" y="1643"/>
                    <a:pt x="2700" y="5367"/>
                  </a:cubicBezTo>
                  <a:cubicBezTo>
                    <a:pt x="6300" y="9091"/>
                    <a:pt x="13500" y="15236"/>
                    <a:pt x="2070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2292349" y="1958245"/>
              <a:ext cx="266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7" y="21600"/>
                  </a:moveTo>
                  <a:cubicBezTo>
                    <a:pt x="1029" y="18000"/>
                    <a:pt x="0" y="14400"/>
                    <a:pt x="0" y="13050"/>
                  </a:cubicBezTo>
                  <a:cubicBezTo>
                    <a:pt x="0" y="11700"/>
                    <a:pt x="1029" y="12600"/>
                    <a:pt x="3771" y="11700"/>
                  </a:cubicBezTo>
                  <a:cubicBezTo>
                    <a:pt x="6514" y="10800"/>
                    <a:pt x="10971" y="8100"/>
                    <a:pt x="14229" y="5850"/>
                  </a:cubicBezTo>
                  <a:cubicBezTo>
                    <a:pt x="17486" y="3600"/>
                    <a:pt x="195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2540000" y="2224945"/>
              <a:ext cx="762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2806700" y="2279102"/>
              <a:ext cx="1270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3175000" y="2250345"/>
              <a:ext cx="82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3492500" y="1879929"/>
              <a:ext cx="157031" cy="64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17" fill="norm" stroke="1" extrusionOk="0">
                  <a:moveTo>
                    <a:pt x="7776" y="1346"/>
                  </a:moveTo>
                  <a:cubicBezTo>
                    <a:pt x="7200" y="991"/>
                    <a:pt x="6624" y="637"/>
                    <a:pt x="7056" y="390"/>
                  </a:cubicBezTo>
                  <a:cubicBezTo>
                    <a:pt x="7488" y="142"/>
                    <a:pt x="8928" y="0"/>
                    <a:pt x="11232" y="0"/>
                  </a:cubicBezTo>
                  <a:cubicBezTo>
                    <a:pt x="13536" y="0"/>
                    <a:pt x="16704" y="142"/>
                    <a:pt x="18720" y="744"/>
                  </a:cubicBezTo>
                  <a:cubicBezTo>
                    <a:pt x="20736" y="1346"/>
                    <a:pt x="21600" y="2408"/>
                    <a:pt x="21312" y="3435"/>
                  </a:cubicBezTo>
                  <a:cubicBezTo>
                    <a:pt x="21024" y="4462"/>
                    <a:pt x="19584" y="5453"/>
                    <a:pt x="18000" y="6657"/>
                  </a:cubicBezTo>
                  <a:cubicBezTo>
                    <a:pt x="16416" y="7861"/>
                    <a:pt x="14688" y="9277"/>
                    <a:pt x="14400" y="10517"/>
                  </a:cubicBezTo>
                  <a:cubicBezTo>
                    <a:pt x="14112" y="11756"/>
                    <a:pt x="15264" y="12818"/>
                    <a:pt x="16560" y="14093"/>
                  </a:cubicBezTo>
                  <a:cubicBezTo>
                    <a:pt x="17856" y="15368"/>
                    <a:pt x="19296" y="16855"/>
                    <a:pt x="20016" y="17953"/>
                  </a:cubicBezTo>
                  <a:cubicBezTo>
                    <a:pt x="20736" y="19050"/>
                    <a:pt x="20736" y="19759"/>
                    <a:pt x="19152" y="20325"/>
                  </a:cubicBezTo>
                  <a:cubicBezTo>
                    <a:pt x="17568" y="20892"/>
                    <a:pt x="14400" y="21317"/>
                    <a:pt x="10944" y="21458"/>
                  </a:cubicBezTo>
                  <a:cubicBezTo>
                    <a:pt x="7488" y="21600"/>
                    <a:pt x="3744" y="21458"/>
                    <a:pt x="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738682" y="2620091"/>
              <a:ext cx="133044" cy="28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08" fill="norm" stroke="1" extrusionOk="0">
                  <a:moveTo>
                    <a:pt x="8294" y="2225"/>
                  </a:moveTo>
                  <a:cubicBezTo>
                    <a:pt x="8294" y="1448"/>
                    <a:pt x="8294" y="671"/>
                    <a:pt x="7113" y="282"/>
                  </a:cubicBezTo>
                  <a:cubicBezTo>
                    <a:pt x="5932" y="-106"/>
                    <a:pt x="3569" y="-106"/>
                    <a:pt x="2051" y="360"/>
                  </a:cubicBezTo>
                  <a:cubicBezTo>
                    <a:pt x="532" y="826"/>
                    <a:pt x="-143" y="1759"/>
                    <a:pt x="26" y="3080"/>
                  </a:cubicBezTo>
                  <a:cubicBezTo>
                    <a:pt x="194" y="4400"/>
                    <a:pt x="1207" y="6110"/>
                    <a:pt x="4244" y="8052"/>
                  </a:cubicBezTo>
                  <a:cubicBezTo>
                    <a:pt x="7282" y="9995"/>
                    <a:pt x="12344" y="12170"/>
                    <a:pt x="15551" y="13724"/>
                  </a:cubicBezTo>
                  <a:cubicBezTo>
                    <a:pt x="18757" y="15278"/>
                    <a:pt x="20107" y="16211"/>
                    <a:pt x="20782" y="17143"/>
                  </a:cubicBezTo>
                  <a:cubicBezTo>
                    <a:pt x="21457" y="18075"/>
                    <a:pt x="21457" y="19008"/>
                    <a:pt x="19938" y="19862"/>
                  </a:cubicBezTo>
                  <a:cubicBezTo>
                    <a:pt x="18420" y="20717"/>
                    <a:pt x="15382" y="21494"/>
                    <a:pt x="12176" y="21106"/>
                  </a:cubicBezTo>
                  <a:cubicBezTo>
                    <a:pt x="8969" y="20717"/>
                    <a:pt x="5594" y="19163"/>
                    <a:pt x="2219" y="17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765299" y="2605945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4400"/>
                    <a:pt x="12077" y="7200"/>
                    <a:pt x="15677" y="3600"/>
                  </a:cubicBezTo>
                  <a:cubicBezTo>
                    <a:pt x="19277" y="0"/>
                    <a:pt x="204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2108199" y="2631345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236"/>
                    <a:pt x="14400" y="10473"/>
                    <a:pt x="18000" y="14073"/>
                  </a:cubicBezTo>
                  <a:cubicBezTo>
                    <a:pt x="21600" y="17673"/>
                    <a:pt x="2160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2089149" y="2622878"/>
              <a:ext cx="209551" cy="25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638"/>
                  </a:moveTo>
                  <a:cubicBezTo>
                    <a:pt x="3491" y="12674"/>
                    <a:pt x="6982" y="10711"/>
                    <a:pt x="10036" y="8569"/>
                  </a:cubicBezTo>
                  <a:cubicBezTo>
                    <a:pt x="13091" y="6426"/>
                    <a:pt x="15709" y="4106"/>
                    <a:pt x="17236" y="2499"/>
                  </a:cubicBezTo>
                  <a:cubicBezTo>
                    <a:pt x="18764" y="893"/>
                    <a:pt x="19200" y="0"/>
                    <a:pt x="19527" y="0"/>
                  </a:cubicBezTo>
                  <a:cubicBezTo>
                    <a:pt x="19855" y="0"/>
                    <a:pt x="20073" y="893"/>
                    <a:pt x="20182" y="4017"/>
                  </a:cubicBezTo>
                  <a:cubicBezTo>
                    <a:pt x="20291" y="7140"/>
                    <a:pt x="20291" y="12496"/>
                    <a:pt x="20509" y="15798"/>
                  </a:cubicBezTo>
                  <a:cubicBezTo>
                    <a:pt x="20727" y="19101"/>
                    <a:pt x="21164" y="20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2413000" y="2891695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711450" y="2635250"/>
              <a:ext cx="106861" cy="29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05" fill="norm" stroke="1" extrusionOk="0">
                  <a:moveTo>
                    <a:pt x="19059" y="1089"/>
                  </a:moveTo>
                  <a:cubicBezTo>
                    <a:pt x="16941" y="480"/>
                    <a:pt x="14824" y="-128"/>
                    <a:pt x="11647" y="24"/>
                  </a:cubicBezTo>
                  <a:cubicBezTo>
                    <a:pt x="8471" y="176"/>
                    <a:pt x="4235" y="1089"/>
                    <a:pt x="2118" y="2914"/>
                  </a:cubicBezTo>
                  <a:cubicBezTo>
                    <a:pt x="0" y="4740"/>
                    <a:pt x="0" y="7478"/>
                    <a:pt x="2965" y="9759"/>
                  </a:cubicBezTo>
                  <a:cubicBezTo>
                    <a:pt x="5929" y="12041"/>
                    <a:pt x="11859" y="13866"/>
                    <a:pt x="15459" y="15159"/>
                  </a:cubicBezTo>
                  <a:cubicBezTo>
                    <a:pt x="19059" y="16452"/>
                    <a:pt x="20329" y="17213"/>
                    <a:pt x="20965" y="18126"/>
                  </a:cubicBezTo>
                  <a:cubicBezTo>
                    <a:pt x="21600" y="19038"/>
                    <a:pt x="21600" y="20103"/>
                    <a:pt x="20329" y="20711"/>
                  </a:cubicBezTo>
                  <a:cubicBezTo>
                    <a:pt x="19059" y="21320"/>
                    <a:pt x="16518" y="21472"/>
                    <a:pt x="12918" y="20559"/>
                  </a:cubicBezTo>
                  <a:cubicBezTo>
                    <a:pt x="9318" y="19647"/>
                    <a:pt x="4659" y="17669"/>
                    <a:pt x="0" y="15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736850" y="2631345"/>
              <a:ext cx="2413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4400"/>
                    <a:pt x="8716" y="7200"/>
                    <a:pt x="12316" y="3600"/>
                  </a:cubicBezTo>
                  <a:cubicBezTo>
                    <a:pt x="15916" y="0"/>
                    <a:pt x="1875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3117850" y="2650395"/>
              <a:ext cx="317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582"/>
                    <a:pt x="14400" y="9164"/>
                    <a:pt x="18000" y="12764"/>
                  </a:cubicBezTo>
                  <a:cubicBezTo>
                    <a:pt x="21600" y="16364"/>
                    <a:pt x="216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2970059" y="2624995"/>
              <a:ext cx="24304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271" y="21600"/>
                  </a:moveTo>
                  <a:cubicBezTo>
                    <a:pt x="526" y="18514"/>
                    <a:pt x="-219" y="15429"/>
                    <a:pt x="60" y="13886"/>
                  </a:cubicBezTo>
                  <a:cubicBezTo>
                    <a:pt x="340" y="12343"/>
                    <a:pt x="1643" y="12343"/>
                    <a:pt x="5367" y="10286"/>
                  </a:cubicBezTo>
                  <a:cubicBezTo>
                    <a:pt x="9091" y="8229"/>
                    <a:pt x="15236" y="4114"/>
                    <a:pt x="213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95570" y="3440047"/>
              <a:ext cx="128280" cy="51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507" fill="norm" stroke="1" extrusionOk="0">
                  <a:moveTo>
                    <a:pt x="21114" y="1487"/>
                  </a:moveTo>
                  <a:cubicBezTo>
                    <a:pt x="18327" y="961"/>
                    <a:pt x="15540" y="434"/>
                    <a:pt x="13275" y="170"/>
                  </a:cubicBezTo>
                  <a:cubicBezTo>
                    <a:pt x="11011" y="-93"/>
                    <a:pt x="9269" y="-93"/>
                    <a:pt x="7004" y="478"/>
                  </a:cubicBezTo>
                  <a:cubicBezTo>
                    <a:pt x="4740" y="1048"/>
                    <a:pt x="1953" y="2190"/>
                    <a:pt x="733" y="3990"/>
                  </a:cubicBezTo>
                  <a:cubicBezTo>
                    <a:pt x="-486" y="5790"/>
                    <a:pt x="-138" y="8248"/>
                    <a:pt x="1430" y="11278"/>
                  </a:cubicBezTo>
                  <a:cubicBezTo>
                    <a:pt x="2998" y="14307"/>
                    <a:pt x="5785" y="17907"/>
                    <a:pt x="8572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14300" y="3710845"/>
              <a:ext cx="260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6" y="19029"/>
                    <a:pt x="3512" y="16457"/>
                    <a:pt x="7112" y="12857"/>
                  </a:cubicBezTo>
                  <a:cubicBezTo>
                    <a:pt x="10712" y="9257"/>
                    <a:pt x="16156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58091" y="3478072"/>
              <a:ext cx="151509" cy="44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94" fill="norm" stroke="1" extrusionOk="0">
                  <a:moveTo>
                    <a:pt x="20893" y="1437"/>
                  </a:moveTo>
                  <a:cubicBezTo>
                    <a:pt x="19434" y="923"/>
                    <a:pt x="17974" y="408"/>
                    <a:pt x="16369" y="151"/>
                  </a:cubicBezTo>
                  <a:cubicBezTo>
                    <a:pt x="14763" y="-106"/>
                    <a:pt x="13012" y="-106"/>
                    <a:pt x="10531" y="717"/>
                  </a:cubicBezTo>
                  <a:cubicBezTo>
                    <a:pt x="8050" y="1540"/>
                    <a:pt x="4839" y="3185"/>
                    <a:pt x="2650" y="5603"/>
                  </a:cubicBezTo>
                  <a:cubicBezTo>
                    <a:pt x="461" y="8020"/>
                    <a:pt x="-707" y="11208"/>
                    <a:pt x="461" y="13883"/>
                  </a:cubicBezTo>
                  <a:cubicBezTo>
                    <a:pt x="1628" y="16557"/>
                    <a:pt x="5131" y="18717"/>
                    <a:pt x="7758" y="19900"/>
                  </a:cubicBezTo>
                  <a:cubicBezTo>
                    <a:pt x="10385" y="21083"/>
                    <a:pt x="12136" y="21288"/>
                    <a:pt x="13888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641350" y="3642063"/>
              <a:ext cx="111364" cy="51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43" fill="norm" stroke="1" extrusionOk="0">
                  <a:moveTo>
                    <a:pt x="6000" y="6278"/>
                  </a:moveTo>
                  <a:cubicBezTo>
                    <a:pt x="4400" y="7946"/>
                    <a:pt x="2800" y="9615"/>
                    <a:pt x="2800" y="11985"/>
                  </a:cubicBezTo>
                  <a:cubicBezTo>
                    <a:pt x="2800" y="14356"/>
                    <a:pt x="4400" y="17429"/>
                    <a:pt x="5600" y="19229"/>
                  </a:cubicBezTo>
                  <a:cubicBezTo>
                    <a:pt x="6800" y="21029"/>
                    <a:pt x="7600" y="21556"/>
                    <a:pt x="8000" y="21424"/>
                  </a:cubicBezTo>
                  <a:cubicBezTo>
                    <a:pt x="8400" y="21293"/>
                    <a:pt x="8400" y="20502"/>
                    <a:pt x="7400" y="18658"/>
                  </a:cubicBezTo>
                  <a:cubicBezTo>
                    <a:pt x="6400" y="16815"/>
                    <a:pt x="4400" y="13917"/>
                    <a:pt x="3000" y="10976"/>
                  </a:cubicBezTo>
                  <a:cubicBezTo>
                    <a:pt x="1600" y="8034"/>
                    <a:pt x="800" y="5049"/>
                    <a:pt x="800" y="3293"/>
                  </a:cubicBezTo>
                  <a:cubicBezTo>
                    <a:pt x="800" y="1536"/>
                    <a:pt x="1600" y="1010"/>
                    <a:pt x="3000" y="658"/>
                  </a:cubicBezTo>
                  <a:cubicBezTo>
                    <a:pt x="4400" y="307"/>
                    <a:pt x="6400" y="132"/>
                    <a:pt x="8400" y="44"/>
                  </a:cubicBezTo>
                  <a:cubicBezTo>
                    <a:pt x="10400" y="-44"/>
                    <a:pt x="12400" y="-44"/>
                    <a:pt x="14800" y="483"/>
                  </a:cubicBezTo>
                  <a:cubicBezTo>
                    <a:pt x="17200" y="1010"/>
                    <a:pt x="20000" y="2063"/>
                    <a:pt x="20800" y="3205"/>
                  </a:cubicBezTo>
                  <a:cubicBezTo>
                    <a:pt x="21600" y="4346"/>
                    <a:pt x="20400" y="5576"/>
                    <a:pt x="17800" y="6454"/>
                  </a:cubicBezTo>
                  <a:cubicBezTo>
                    <a:pt x="15200" y="7332"/>
                    <a:pt x="11200" y="7858"/>
                    <a:pt x="8000" y="8034"/>
                  </a:cubicBezTo>
                  <a:cubicBezTo>
                    <a:pt x="4800" y="8210"/>
                    <a:pt x="2400" y="8034"/>
                    <a:pt x="0" y="7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895349" y="3469545"/>
              <a:ext cx="444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700"/>
                    <a:pt x="8229" y="7400"/>
                    <a:pt x="10800" y="10750"/>
                  </a:cubicBezTo>
                  <a:cubicBezTo>
                    <a:pt x="13371" y="14100"/>
                    <a:pt x="14400" y="17100"/>
                    <a:pt x="15943" y="18850"/>
                  </a:cubicBezTo>
                  <a:cubicBezTo>
                    <a:pt x="17486" y="20600"/>
                    <a:pt x="19543" y="21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1009649" y="3519096"/>
              <a:ext cx="134483" cy="34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58" fill="norm" stroke="1" extrusionOk="0">
                  <a:moveTo>
                    <a:pt x="0" y="4705"/>
                  </a:moveTo>
                  <a:cubicBezTo>
                    <a:pt x="1012" y="8819"/>
                    <a:pt x="2025" y="12933"/>
                    <a:pt x="2700" y="15312"/>
                  </a:cubicBezTo>
                  <a:cubicBezTo>
                    <a:pt x="3375" y="17690"/>
                    <a:pt x="3712" y="18333"/>
                    <a:pt x="3881" y="19169"/>
                  </a:cubicBezTo>
                  <a:cubicBezTo>
                    <a:pt x="4050" y="20005"/>
                    <a:pt x="4050" y="21033"/>
                    <a:pt x="4050" y="21226"/>
                  </a:cubicBezTo>
                  <a:cubicBezTo>
                    <a:pt x="4050" y="21419"/>
                    <a:pt x="4050" y="20776"/>
                    <a:pt x="3544" y="18333"/>
                  </a:cubicBezTo>
                  <a:cubicBezTo>
                    <a:pt x="3037" y="15890"/>
                    <a:pt x="2025" y="11648"/>
                    <a:pt x="1519" y="8690"/>
                  </a:cubicBezTo>
                  <a:cubicBezTo>
                    <a:pt x="1012" y="5733"/>
                    <a:pt x="1012" y="4062"/>
                    <a:pt x="1519" y="2840"/>
                  </a:cubicBezTo>
                  <a:cubicBezTo>
                    <a:pt x="2025" y="1619"/>
                    <a:pt x="3037" y="848"/>
                    <a:pt x="4556" y="398"/>
                  </a:cubicBezTo>
                  <a:cubicBezTo>
                    <a:pt x="6075" y="-52"/>
                    <a:pt x="8100" y="-181"/>
                    <a:pt x="10462" y="333"/>
                  </a:cubicBezTo>
                  <a:cubicBezTo>
                    <a:pt x="12825" y="848"/>
                    <a:pt x="15525" y="2005"/>
                    <a:pt x="17719" y="3933"/>
                  </a:cubicBezTo>
                  <a:cubicBezTo>
                    <a:pt x="19912" y="5862"/>
                    <a:pt x="21600" y="8562"/>
                    <a:pt x="21431" y="11133"/>
                  </a:cubicBezTo>
                  <a:cubicBezTo>
                    <a:pt x="21262" y="13705"/>
                    <a:pt x="19237" y="16148"/>
                    <a:pt x="17550" y="17626"/>
                  </a:cubicBezTo>
                  <a:cubicBezTo>
                    <a:pt x="15862" y="19105"/>
                    <a:pt x="14512" y="19619"/>
                    <a:pt x="13162" y="20069"/>
                  </a:cubicBezTo>
                  <a:cubicBezTo>
                    <a:pt x="11812" y="20519"/>
                    <a:pt x="10462" y="20905"/>
                    <a:pt x="8775" y="20390"/>
                  </a:cubicBezTo>
                  <a:cubicBezTo>
                    <a:pt x="7087" y="19876"/>
                    <a:pt x="5062" y="18462"/>
                    <a:pt x="3037" y="17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1193799" y="3459934"/>
              <a:ext cx="93462" cy="46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554" fill="norm" stroke="1" extrusionOk="0">
                  <a:moveTo>
                    <a:pt x="1409" y="1044"/>
                  </a:moveTo>
                  <a:cubicBezTo>
                    <a:pt x="1878" y="548"/>
                    <a:pt x="2348" y="53"/>
                    <a:pt x="3757" y="4"/>
                  </a:cubicBezTo>
                  <a:cubicBezTo>
                    <a:pt x="5165" y="-46"/>
                    <a:pt x="7513" y="350"/>
                    <a:pt x="10800" y="1936"/>
                  </a:cubicBezTo>
                  <a:cubicBezTo>
                    <a:pt x="14087" y="3521"/>
                    <a:pt x="18313" y="6295"/>
                    <a:pt x="19957" y="9169"/>
                  </a:cubicBezTo>
                  <a:cubicBezTo>
                    <a:pt x="21600" y="12042"/>
                    <a:pt x="20661" y="15015"/>
                    <a:pt x="16904" y="17095"/>
                  </a:cubicBezTo>
                  <a:cubicBezTo>
                    <a:pt x="13148" y="19176"/>
                    <a:pt x="6574" y="20365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1447799" y="3714750"/>
              <a:ext cx="1714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00" y="11040"/>
                    <a:pt x="9600" y="1783"/>
                    <a:pt x="13200" y="240"/>
                  </a:cubicBezTo>
                  <a:cubicBezTo>
                    <a:pt x="16800" y="-1303"/>
                    <a:pt x="192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1473199" y="3818795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9200"/>
                    <a:pt x="7855" y="16800"/>
                    <a:pt x="11455" y="13200"/>
                  </a:cubicBezTo>
                  <a:cubicBezTo>
                    <a:pt x="15055" y="9600"/>
                    <a:pt x="18327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1935679" y="3548855"/>
              <a:ext cx="312221" cy="32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39" fill="norm" stroke="1" extrusionOk="0">
                  <a:moveTo>
                    <a:pt x="13555" y="5576"/>
                  </a:moveTo>
                  <a:cubicBezTo>
                    <a:pt x="13700" y="4888"/>
                    <a:pt x="13845" y="4201"/>
                    <a:pt x="14207" y="3237"/>
                  </a:cubicBezTo>
                  <a:cubicBezTo>
                    <a:pt x="14570" y="2274"/>
                    <a:pt x="15149" y="1036"/>
                    <a:pt x="15077" y="417"/>
                  </a:cubicBezTo>
                  <a:cubicBezTo>
                    <a:pt x="15004" y="-202"/>
                    <a:pt x="14280" y="-202"/>
                    <a:pt x="12250" y="899"/>
                  </a:cubicBezTo>
                  <a:cubicBezTo>
                    <a:pt x="10221" y="1999"/>
                    <a:pt x="6886" y="4201"/>
                    <a:pt x="4567" y="6539"/>
                  </a:cubicBezTo>
                  <a:cubicBezTo>
                    <a:pt x="2247" y="8878"/>
                    <a:pt x="943" y="11355"/>
                    <a:pt x="363" y="13350"/>
                  </a:cubicBezTo>
                  <a:cubicBezTo>
                    <a:pt x="-217" y="15344"/>
                    <a:pt x="-72" y="16858"/>
                    <a:pt x="580" y="18027"/>
                  </a:cubicBezTo>
                  <a:cubicBezTo>
                    <a:pt x="1233" y="19197"/>
                    <a:pt x="2392" y="20022"/>
                    <a:pt x="4857" y="20573"/>
                  </a:cubicBezTo>
                  <a:cubicBezTo>
                    <a:pt x="7321" y="21123"/>
                    <a:pt x="11090" y="21398"/>
                    <a:pt x="14062" y="21329"/>
                  </a:cubicBezTo>
                  <a:cubicBezTo>
                    <a:pt x="17034" y="21260"/>
                    <a:pt x="19209" y="20848"/>
                    <a:pt x="21383" y="20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2298699" y="3831495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2616200" y="3609211"/>
              <a:ext cx="197326" cy="46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007" fill="norm" stroke="1" extrusionOk="0">
                  <a:moveTo>
                    <a:pt x="1364" y="4283"/>
                  </a:moveTo>
                  <a:cubicBezTo>
                    <a:pt x="1819" y="7138"/>
                    <a:pt x="2274" y="9993"/>
                    <a:pt x="2615" y="13371"/>
                  </a:cubicBezTo>
                  <a:cubicBezTo>
                    <a:pt x="2956" y="16749"/>
                    <a:pt x="3183" y="20650"/>
                    <a:pt x="2842" y="20983"/>
                  </a:cubicBezTo>
                  <a:cubicBezTo>
                    <a:pt x="2501" y="21316"/>
                    <a:pt x="1592" y="18081"/>
                    <a:pt x="1023" y="14703"/>
                  </a:cubicBezTo>
                  <a:cubicBezTo>
                    <a:pt x="455" y="11325"/>
                    <a:pt x="227" y="7804"/>
                    <a:pt x="1023" y="5378"/>
                  </a:cubicBezTo>
                  <a:cubicBezTo>
                    <a:pt x="1819" y="2951"/>
                    <a:pt x="3638" y="1619"/>
                    <a:pt x="6366" y="810"/>
                  </a:cubicBezTo>
                  <a:cubicBezTo>
                    <a:pt x="9095" y="1"/>
                    <a:pt x="12733" y="-284"/>
                    <a:pt x="15575" y="335"/>
                  </a:cubicBezTo>
                  <a:cubicBezTo>
                    <a:pt x="18417" y="953"/>
                    <a:pt x="20463" y="2475"/>
                    <a:pt x="21032" y="3903"/>
                  </a:cubicBezTo>
                  <a:cubicBezTo>
                    <a:pt x="21600" y="5330"/>
                    <a:pt x="20691" y="6662"/>
                    <a:pt x="18417" y="7852"/>
                  </a:cubicBezTo>
                  <a:cubicBezTo>
                    <a:pt x="16143" y="9041"/>
                    <a:pt x="12505" y="10088"/>
                    <a:pt x="9549" y="10564"/>
                  </a:cubicBezTo>
                  <a:cubicBezTo>
                    <a:pt x="6594" y="11039"/>
                    <a:pt x="4320" y="10944"/>
                    <a:pt x="2842" y="10468"/>
                  </a:cubicBezTo>
                  <a:cubicBezTo>
                    <a:pt x="1364" y="9993"/>
                    <a:pt x="682" y="9136"/>
                    <a:pt x="0" y="8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2895600" y="3319262"/>
              <a:ext cx="116018" cy="2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31" fill="norm" stroke="1" extrusionOk="0">
                  <a:moveTo>
                    <a:pt x="18514" y="389"/>
                  </a:moveTo>
                  <a:cubicBezTo>
                    <a:pt x="16586" y="195"/>
                    <a:pt x="14657" y="0"/>
                    <a:pt x="12729" y="0"/>
                  </a:cubicBezTo>
                  <a:cubicBezTo>
                    <a:pt x="10800" y="0"/>
                    <a:pt x="8871" y="195"/>
                    <a:pt x="7521" y="1265"/>
                  </a:cubicBezTo>
                  <a:cubicBezTo>
                    <a:pt x="6171" y="2335"/>
                    <a:pt x="5400" y="4281"/>
                    <a:pt x="5014" y="5741"/>
                  </a:cubicBezTo>
                  <a:cubicBezTo>
                    <a:pt x="4629" y="7200"/>
                    <a:pt x="4629" y="8173"/>
                    <a:pt x="6364" y="8951"/>
                  </a:cubicBezTo>
                  <a:cubicBezTo>
                    <a:pt x="8100" y="9730"/>
                    <a:pt x="11571" y="10314"/>
                    <a:pt x="14271" y="10800"/>
                  </a:cubicBezTo>
                  <a:cubicBezTo>
                    <a:pt x="16971" y="11286"/>
                    <a:pt x="18900" y="11676"/>
                    <a:pt x="20057" y="12843"/>
                  </a:cubicBezTo>
                  <a:cubicBezTo>
                    <a:pt x="21214" y="14011"/>
                    <a:pt x="21600" y="15957"/>
                    <a:pt x="20443" y="17611"/>
                  </a:cubicBezTo>
                  <a:cubicBezTo>
                    <a:pt x="19286" y="19265"/>
                    <a:pt x="16586" y="20627"/>
                    <a:pt x="13307" y="21114"/>
                  </a:cubicBezTo>
                  <a:cubicBezTo>
                    <a:pt x="10029" y="21600"/>
                    <a:pt x="6171" y="21211"/>
                    <a:pt x="3857" y="20530"/>
                  </a:cubicBezTo>
                  <a:cubicBezTo>
                    <a:pt x="1543" y="19849"/>
                    <a:pt x="771" y="18876"/>
                    <a:pt x="0" y="17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2927350" y="3317145"/>
              <a:ext cx="177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3240027" y="3496271"/>
              <a:ext cx="147788" cy="36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522" fill="norm" stroke="1" extrusionOk="0">
                  <a:moveTo>
                    <a:pt x="13283" y="2901"/>
                  </a:moveTo>
                  <a:cubicBezTo>
                    <a:pt x="14783" y="2777"/>
                    <a:pt x="16283" y="2653"/>
                    <a:pt x="17783" y="2343"/>
                  </a:cubicBezTo>
                  <a:cubicBezTo>
                    <a:pt x="19283" y="2032"/>
                    <a:pt x="20783" y="1536"/>
                    <a:pt x="20933" y="1101"/>
                  </a:cubicBezTo>
                  <a:cubicBezTo>
                    <a:pt x="21083" y="667"/>
                    <a:pt x="19883" y="294"/>
                    <a:pt x="18233" y="108"/>
                  </a:cubicBezTo>
                  <a:cubicBezTo>
                    <a:pt x="16583" y="-78"/>
                    <a:pt x="14483" y="-78"/>
                    <a:pt x="12383" y="543"/>
                  </a:cubicBezTo>
                  <a:cubicBezTo>
                    <a:pt x="10283" y="1163"/>
                    <a:pt x="8183" y="2405"/>
                    <a:pt x="5933" y="4763"/>
                  </a:cubicBezTo>
                  <a:cubicBezTo>
                    <a:pt x="3683" y="7122"/>
                    <a:pt x="1283" y="10598"/>
                    <a:pt x="383" y="13391"/>
                  </a:cubicBezTo>
                  <a:cubicBezTo>
                    <a:pt x="-517" y="16184"/>
                    <a:pt x="83" y="18294"/>
                    <a:pt x="3083" y="19536"/>
                  </a:cubicBezTo>
                  <a:cubicBezTo>
                    <a:pt x="6083" y="20777"/>
                    <a:pt x="11483" y="21150"/>
                    <a:pt x="16883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473813" y="3602895"/>
              <a:ext cx="3138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966"/>
                    <a:pt x="-1582" y="9931"/>
                    <a:pt x="1118" y="13531"/>
                  </a:cubicBezTo>
                  <a:cubicBezTo>
                    <a:pt x="3818" y="17131"/>
                    <a:pt x="11918" y="1936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575050" y="3685445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3826027" y="3521268"/>
              <a:ext cx="139284" cy="57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308" fill="norm" stroke="1" extrusionOk="0">
                  <a:moveTo>
                    <a:pt x="6171" y="7561"/>
                  </a:moveTo>
                  <a:cubicBezTo>
                    <a:pt x="4583" y="8827"/>
                    <a:pt x="2994" y="10093"/>
                    <a:pt x="2200" y="12150"/>
                  </a:cubicBezTo>
                  <a:cubicBezTo>
                    <a:pt x="1406" y="14207"/>
                    <a:pt x="1406" y="17055"/>
                    <a:pt x="1247" y="18796"/>
                  </a:cubicBezTo>
                  <a:cubicBezTo>
                    <a:pt x="1089" y="20537"/>
                    <a:pt x="771" y="21170"/>
                    <a:pt x="612" y="21288"/>
                  </a:cubicBezTo>
                  <a:cubicBezTo>
                    <a:pt x="453" y="21407"/>
                    <a:pt x="453" y="21011"/>
                    <a:pt x="453" y="19112"/>
                  </a:cubicBezTo>
                  <a:cubicBezTo>
                    <a:pt x="453" y="17214"/>
                    <a:pt x="453" y="13811"/>
                    <a:pt x="294" y="10844"/>
                  </a:cubicBezTo>
                  <a:cubicBezTo>
                    <a:pt x="136" y="7877"/>
                    <a:pt x="-182" y="5345"/>
                    <a:pt x="136" y="3605"/>
                  </a:cubicBezTo>
                  <a:cubicBezTo>
                    <a:pt x="453" y="1864"/>
                    <a:pt x="1406" y="915"/>
                    <a:pt x="2994" y="400"/>
                  </a:cubicBezTo>
                  <a:cubicBezTo>
                    <a:pt x="4583" y="-114"/>
                    <a:pt x="6806" y="-193"/>
                    <a:pt x="9983" y="519"/>
                  </a:cubicBezTo>
                  <a:cubicBezTo>
                    <a:pt x="13159" y="1231"/>
                    <a:pt x="17289" y="2734"/>
                    <a:pt x="19353" y="4119"/>
                  </a:cubicBezTo>
                  <a:cubicBezTo>
                    <a:pt x="21418" y="5504"/>
                    <a:pt x="21418" y="6770"/>
                    <a:pt x="19353" y="7759"/>
                  </a:cubicBezTo>
                  <a:cubicBezTo>
                    <a:pt x="17289" y="8748"/>
                    <a:pt x="13159" y="9460"/>
                    <a:pt x="10300" y="9816"/>
                  </a:cubicBezTo>
                  <a:cubicBezTo>
                    <a:pt x="7442" y="10172"/>
                    <a:pt x="5853" y="10172"/>
                    <a:pt x="4583" y="9895"/>
                  </a:cubicBezTo>
                  <a:cubicBezTo>
                    <a:pt x="3312" y="9618"/>
                    <a:pt x="2359" y="9064"/>
                    <a:pt x="1406" y="8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038600" y="3501295"/>
              <a:ext cx="128069" cy="27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27" fill="norm" stroke="1" extrusionOk="0">
                  <a:moveTo>
                    <a:pt x="4181" y="0"/>
                  </a:moveTo>
                  <a:cubicBezTo>
                    <a:pt x="9058" y="818"/>
                    <a:pt x="13935" y="1636"/>
                    <a:pt x="17071" y="3764"/>
                  </a:cubicBezTo>
                  <a:cubicBezTo>
                    <a:pt x="20206" y="5891"/>
                    <a:pt x="21600" y="9327"/>
                    <a:pt x="20903" y="12355"/>
                  </a:cubicBezTo>
                  <a:cubicBezTo>
                    <a:pt x="20206" y="15382"/>
                    <a:pt x="17419" y="18000"/>
                    <a:pt x="15155" y="19555"/>
                  </a:cubicBezTo>
                  <a:cubicBezTo>
                    <a:pt x="12890" y="21109"/>
                    <a:pt x="11148" y="21600"/>
                    <a:pt x="8710" y="21518"/>
                  </a:cubicBezTo>
                  <a:cubicBezTo>
                    <a:pt x="6271" y="21436"/>
                    <a:pt x="3135" y="20782"/>
                    <a:pt x="0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165600" y="3244857"/>
              <a:ext cx="147862" cy="25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17" fill="norm" stroke="1" extrusionOk="0">
                  <a:moveTo>
                    <a:pt x="17341" y="6471"/>
                  </a:moveTo>
                  <a:cubicBezTo>
                    <a:pt x="17037" y="4729"/>
                    <a:pt x="16732" y="2987"/>
                    <a:pt x="15820" y="1768"/>
                  </a:cubicBezTo>
                  <a:cubicBezTo>
                    <a:pt x="14907" y="549"/>
                    <a:pt x="13386" y="-148"/>
                    <a:pt x="11104" y="26"/>
                  </a:cubicBezTo>
                  <a:cubicBezTo>
                    <a:pt x="8823" y="200"/>
                    <a:pt x="5780" y="1246"/>
                    <a:pt x="4563" y="2813"/>
                  </a:cubicBezTo>
                  <a:cubicBezTo>
                    <a:pt x="3346" y="4381"/>
                    <a:pt x="3955" y="6471"/>
                    <a:pt x="6997" y="8910"/>
                  </a:cubicBezTo>
                  <a:cubicBezTo>
                    <a:pt x="10039" y="11349"/>
                    <a:pt x="15515" y="14136"/>
                    <a:pt x="18406" y="15965"/>
                  </a:cubicBezTo>
                  <a:cubicBezTo>
                    <a:pt x="21296" y="17794"/>
                    <a:pt x="21600" y="18665"/>
                    <a:pt x="20992" y="19362"/>
                  </a:cubicBezTo>
                  <a:cubicBezTo>
                    <a:pt x="20383" y="20058"/>
                    <a:pt x="18862" y="20581"/>
                    <a:pt x="16428" y="20929"/>
                  </a:cubicBezTo>
                  <a:cubicBezTo>
                    <a:pt x="13994" y="21278"/>
                    <a:pt x="10648" y="21452"/>
                    <a:pt x="7758" y="21191"/>
                  </a:cubicBezTo>
                  <a:cubicBezTo>
                    <a:pt x="4868" y="20929"/>
                    <a:pt x="2434" y="20233"/>
                    <a:pt x="0" y="1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4222750" y="3238950"/>
              <a:ext cx="26670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943" y="13094"/>
                    <a:pt x="7886" y="5581"/>
                    <a:pt x="11486" y="2294"/>
                  </a:cubicBezTo>
                  <a:cubicBezTo>
                    <a:pt x="15086" y="-993"/>
                    <a:pt x="18343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2146299" y="4120155"/>
              <a:ext cx="2228851" cy="14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1481"/>
                  </a:moveTo>
                  <a:cubicBezTo>
                    <a:pt x="718" y="19257"/>
                    <a:pt x="1436" y="17034"/>
                    <a:pt x="2123" y="15128"/>
                  </a:cubicBezTo>
                  <a:cubicBezTo>
                    <a:pt x="2810" y="13222"/>
                    <a:pt x="3467" y="11634"/>
                    <a:pt x="4226" y="9887"/>
                  </a:cubicBezTo>
                  <a:cubicBezTo>
                    <a:pt x="4985" y="8140"/>
                    <a:pt x="5846" y="6234"/>
                    <a:pt x="6738" y="4646"/>
                  </a:cubicBezTo>
                  <a:cubicBezTo>
                    <a:pt x="7631" y="3057"/>
                    <a:pt x="8554" y="1787"/>
                    <a:pt x="9323" y="993"/>
                  </a:cubicBezTo>
                  <a:cubicBezTo>
                    <a:pt x="10092" y="199"/>
                    <a:pt x="10708" y="-119"/>
                    <a:pt x="11426" y="40"/>
                  </a:cubicBezTo>
                  <a:cubicBezTo>
                    <a:pt x="12144" y="199"/>
                    <a:pt x="12964" y="834"/>
                    <a:pt x="13733" y="1628"/>
                  </a:cubicBezTo>
                  <a:cubicBezTo>
                    <a:pt x="14503" y="2422"/>
                    <a:pt x="15221" y="3375"/>
                    <a:pt x="16000" y="4010"/>
                  </a:cubicBezTo>
                  <a:cubicBezTo>
                    <a:pt x="16779" y="4646"/>
                    <a:pt x="17621" y="4963"/>
                    <a:pt x="18472" y="5122"/>
                  </a:cubicBezTo>
                  <a:cubicBezTo>
                    <a:pt x="19323" y="5281"/>
                    <a:pt x="20185" y="5281"/>
                    <a:pt x="20708" y="5599"/>
                  </a:cubicBezTo>
                  <a:cubicBezTo>
                    <a:pt x="21231" y="5916"/>
                    <a:pt x="21415" y="6552"/>
                    <a:pt x="21600" y="7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981199" y="4193916"/>
              <a:ext cx="2273301" cy="23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21557"/>
                  </a:moveTo>
                  <a:cubicBezTo>
                    <a:pt x="804" y="19222"/>
                    <a:pt x="1609" y="16887"/>
                    <a:pt x="2323" y="15233"/>
                  </a:cubicBezTo>
                  <a:cubicBezTo>
                    <a:pt x="3037" y="13579"/>
                    <a:pt x="3660" y="12606"/>
                    <a:pt x="4364" y="11633"/>
                  </a:cubicBezTo>
                  <a:cubicBezTo>
                    <a:pt x="5068" y="10660"/>
                    <a:pt x="5853" y="9687"/>
                    <a:pt x="6546" y="8714"/>
                  </a:cubicBezTo>
                  <a:cubicBezTo>
                    <a:pt x="7240" y="7741"/>
                    <a:pt x="7844" y="6768"/>
                    <a:pt x="8467" y="5892"/>
                  </a:cubicBezTo>
                  <a:cubicBezTo>
                    <a:pt x="9091" y="5016"/>
                    <a:pt x="9734" y="4238"/>
                    <a:pt x="10388" y="3557"/>
                  </a:cubicBezTo>
                  <a:cubicBezTo>
                    <a:pt x="11041" y="2876"/>
                    <a:pt x="11705" y="2292"/>
                    <a:pt x="12379" y="1806"/>
                  </a:cubicBezTo>
                  <a:cubicBezTo>
                    <a:pt x="13053" y="1319"/>
                    <a:pt x="13736" y="930"/>
                    <a:pt x="14430" y="638"/>
                  </a:cubicBezTo>
                  <a:cubicBezTo>
                    <a:pt x="15124" y="346"/>
                    <a:pt x="15828" y="152"/>
                    <a:pt x="16602" y="54"/>
                  </a:cubicBezTo>
                  <a:cubicBezTo>
                    <a:pt x="17377" y="-43"/>
                    <a:pt x="18221" y="-43"/>
                    <a:pt x="19066" y="346"/>
                  </a:cubicBezTo>
                  <a:cubicBezTo>
                    <a:pt x="19911" y="735"/>
                    <a:pt x="20755" y="1514"/>
                    <a:pt x="21600" y="2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2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02850" y="4342389"/>
              <a:ext cx="4488345" cy="1031893"/>
            </a:xfrm>
            <a:prstGeom prst="rect">
              <a:avLst/>
            </a:prstGeom>
            <a:effectLst/>
          </p:spPr>
        </p:pic>
        <p:pic>
          <p:nvPicPr>
            <p:cNvPr id="242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50999" y="3013139"/>
              <a:ext cx="1339851" cy="151607"/>
            </a:xfrm>
            <a:prstGeom prst="rect">
              <a:avLst/>
            </a:prstGeom>
            <a:effectLst/>
          </p:spPr>
        </p:pic>
        <p:pic>
          <p:nvPicPr>
            <p:cNvPr id="242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68449" y="3018960"/>
              <a:ext cx="1656866" cy="177536"/>
            </a:xfrm>
            <a:prstGeom prst="rect">
              <a:avLst/>
            </a:prstGeom>
            <a:effectLst/>
          </p:spPr>
        </p:pic>
        <p:pic>
          <p:nvPicPr>
            <p:cNvPr id="242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68499" y="3088545"/>
              <a:ext cx="889001" cy="127001"/>
            </a:xfrm>
            <a:prstGeom prst="rect">
              <a:avLst/>
            </a:prstGeom>
            <a:effectLst/>
          </p:spPr>
        </p:pic>
        <p:sp>
          <p:nvSpPr>
            <p:cNvPr id="2428" name="Line"/>
            <p:cNvSpPr/>
            <p:nvPr/>
          </p:nvSpPr>
          <p:spPr>
            <a:xfrm>
              <a:off x="9538063" y="5934342"/>
              <a:ext cx="69488" cy="27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21" fill="norm" stroke="1" extrusionOk="0">
                  <a:moveTo>
                    <a:pt x="7743" y="4944"/>
                  </a:moveTo>
                  <a:cubicBezTo>
                    <a:pt x="6433" y="3772"/>
                    <a:pt x="5124" y="2600"/>
                    <a:pt x="4470" y="2516"/>
                  </a:cubicBezTo>
                  <a:cubicBezTo>
                    <a:pt x="3815" y="2433"/>
                    <a:pt x="3815" y="3437"/>
                    <a:pt x="3815" y="4107"/>
                  </a:cubicBezTo>
                  <a:cubicBezTo>
                    <a:pt x="3815" y="4777"/>
                    <a:pt x="3815" y="5112"/>
                    <a:pt x="4143" y="4777"/>
                  </a:cubicBezTo>
                  <a:cubicBezTo>
                    <a:pt x="4470" y="4442"/>
                    <a:pt x="5124" y="3437"/>
                    <a:pt x="5452" y="2349"/>
                  </a:cubicBezTo>
                  <a:cubicBezTo>
                    <a:pt x="5779" y="1261"/>
                    <a:pt x="5779" y="88"/>
                    <a:pt x="5452" y="5"/>
                  </a:cubicBezTo>
                  <a:cubicBezTo>
                    <a:pt x="5124" y="-79"/>
                    <a:pt x="4470" y="926"/>
                    <a:pt x="3815" y="2600"/>
                  </a:cubicBezTo>
                  <a:cubicBezTo>
                    <a:pt x="3161" y="4274"/>
                    <a:pt x="2506" y="6619"/>
                    <a:pt x="1852" y="8209"/>
                  </a:cubicBezTo>
                  <a:cubicBezTo>
                    <a:pt x="1197" y="9800"/>
                    <a:pt x="543" y="10637"/>
                    <a:pt x="215" y="10637"/>
                  </a:cubicBezTo>
                  <a:cubicBezTo>
                    <a:pt x="-112" y="10637"/>
                    <a:pt x="-112" y="9800"/>
                    <a:pt x="543" y="8628"/>
                  </a:cubicBezTo>
                  <a:cubicBezTo>
                    <a:pt x="1197" y="7456"/>
                    <a:pt x="2506" y="5949"/>
                    <a:pt x="4797" y="4526"/>
                  </a:cubicBezTo>
                  <a:cubicBezTo>
                    <a:pt x="7088" y="3102"/>
                    <a:pt x="10361" y="1763"/>
                    <a:pt x="11997" y="1595"/>
                  </a:cubicBezTo>
                  <a:cubicBezTo>
                    <a:pt x="13633" y="1428"/>
                    <a:pt x="13633" y="2433"/>
                    <a:pt x="14288" y="5112"/>
                  </a:cubicBezTo>
                  <a:cubicBezTo>
                    <a:pt x="14943" y="7791"/>
                    <a:pt x="16252" y="12144"/>
                    <a:pt x="17561" y="15158"/>
                  </a:cubicBezTo>
                  <a:cubicBezTo>
                    <a:pt x="18870" y="18172"/>
                    <a:pt x="20179" y="19847"/>
                    <a:pt x="21488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9336184" y="6307480"/>
              <a:ext cx="119539" cy="21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1" h="20712" fill="norm" stroke="1" extrusionOk="0">
                  <a:moveTo>
                    <a:pt x="16993" y="1884"/>
                  </a:moveTo>
                  <a:cubicBezTo>
                    <a:pt x="14113" y="1680"/>
                    <a:pt x="11233" y="1476"/>
                    <a:pt x="8173" y="3514"/>
                  </a:cubicBezTo>
                  <a:cubicBezTo>
                    <a:pt x="5113" y="5552"/>
                    <a:pt x="1873" y="9831"/>
                    <a:pt x="613" y="12989"/>
                  </a:cubicBezTo>
                  <a:cubicBezTo>
                    <a:pt x="-647" y="16148"/>
                    <a:pt x="73" y="18186"/>
                    <a:pt x="2413" y="19510"/>
                  </a:cubicBezTo>
                  <a:cubicBezTo>
                    <a:pt x="4753" y="20835"/>
                    <a:pt x="8713" y="21446"/>
                    <a:pt x="12313" y="19306"/>
                  </a:cubicBezTo>
                  <a:cubicBezTo>
                    <a:pt x="15913" y="17167"/>
                    <a:pt x="19153" y="12276"/>
                    <a:pt x="20053" y="8710"/>
                  </a:cubicBezTo>
                  <a:cubicBezTo>
                    <a:pt x="20953" y="5144"/>
                    <a:pt x="19513" y="2903"/>
                    <a:pt x="17893" y="1578"/>
                  </a:cubicBezTo>
                  <a:cubicBezTo>
                    <a:pt x="16273" y="254"/>
                    <a:pt x="14473" y="-154"/>
                    <a:pt x="12133" y="50"/>
                  </a:cubicBezTo>
                  <a:cubicBezTo>
                    <a:pt x="9793" y="254"/>
                    <a:pt x="6913" y="1069"/>
                    <a:pt x="6013" y="2393"/>
                  </a:cubicBezTo>
                  <a:cubicBezTo>
                    <a:pt x="5113" y="3718"/>
                    <a:pt x="6193" y="5552"/>
                    <a:pt x="7273" y="7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9563099" y="6441345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9663631" y="6299200"/>
              <a:ext cx="121719" cy="27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199" fill="norm" stroke="1" extrusionOk="0">
                  <a:moveTo>
                    <a:pt x="21053" y="1180"/>
                  </a:moveTo>
                  <a:cubicBezTo>
                    <a:pt x="16294" y="521"/>
                    <a:pt x="11534" y="-139"/>
                    <a:pt x="7690" y="26"/>
                  </a:cubicBezTo>
                  <a:cubicBezTo>
                    <a:pt x="3846" y="191"/>
                    <a:pt x="917" y="1180"/>
                    <a:pt x="185" y="2664"/>
                  </a:cubicBezTo>
                  <a:cubicBezTo>
                    <a:pt x="-547" y="4148"/>
                    <a:pt x="917" y="6127"/>
                    <a:pt x="4212" y="8353"/>
                  </a:cubicBezTo>
                  <a:cubicBezTo>
                    <a:pt x="7507" y="10579"/>
                    <a:pt x="12633" y="13052"/>
                    <a:pt x="15378" y="14701"/>
                  </a:cubicBezTo>
                  <a:cubicBezTo>
                    <a:pt x="18124" y="16350"/>
                    <a:pt x="18490" y="17174"/>
                    <a:pt x="18673" y="17998"/>
                  </a:cubicBezTo>
                  <a:cubicBezTo>
                    <a:pt x="18856" y="18823"/>
                    <a:pt x="18856" y="19647"/>
                    <a:pt x="18124" y="20307"/>
                  </a:cubicBezTo>
                  <a:cubicBezTo>
                    <a:pt x="17392" y="20966"/>
                    <a:pt x="15928" y="21461"/>
                    <a:pt x="12999" y="21049"/>
                  </a:cubicBezTo>
                  <a:cubicBezTo>
                    <a:pt x="10070" y="20637"/>
                    <a:pt x="5677" y="19317"/>
                    <a:pt x="1284" y="17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9683749" y="6263545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4400"/>
                    <a:pt x="10165" y="7200"/>
                    <a:pt x="13765" y="3600"/>
                  </a:cubicBezTo>
                  <a:cubicBezTo>
                    <a:pt x="17365" y="0"/>
                    <a:pt x="194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9270999" y="6733445"/>
              <a:ext cx="393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5" y="18514"/>
                    <a:pt x="2090" y="15429"/>
                    <a:pt x="4529" y="12343"/>
                  </a:cubicBezTo>
                  <a:cubicBezTo>
                    <a:pt x="6968" y="9257"/>
                    <a:pt x="10800" y="6171"/>
                    <a:pt x="13877" y="4114"/>
                  </a:cubicBezTo>
                  <a:cubicBezTo>
                    <a:pt x="16955" y="2057"/>
                    <a:pt x="1927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9340849" y="6796945"/>
              <a:ext cx="323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5200"/>
                    <a:pt x="9318" y="8800"/>
                    <a:pt x="12918" y="5200"/>
                  </a:cubicBezTo>
                  <a:cubicBezTo>
                    <a:pt x="16518" y="1600"/>
                    <a:pt x="1905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1777999" y="3225712"/>
              <a:ext cx="565151" cy="5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8" fill="norm" stroke="1" extrusionOk="0">
                  <a:moveTo>
                    <a:pt x="0" y="20158"/>
                  </a:moveTo>
                  <a:cubicBezTo>
                    <a:pt x="2184" y="14558"/>
                    <a:pt x="4369" y="8958"/>
                    <a:pt x="6634" y="4958"/>
                  </a:cubicBezTo>
                  <a:cubicBezTo>
                    <a:pt x="8899" y="958"/>
                    <a:pt x="11245" y="-1442"/>
                    <a:pt x="13753" y="958"/>
                  </a:cubicBezTo>
                  <a:cubicBezTo>
                    <a:pt x="16261" y="3358"/>
                    <a:pt x="18930" y="10558"/>
                    <a:pt x="21600" y="17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831519" y="3285395"/>
              <a:ext cx="410031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34" fill="norm" stroke="1" extrusionOk="0">
                  <a:moveTo>
                    <a:pt x="2184" y="13886"/>
                  </a:moveTo>
                  <a:cubicBezTo>
                    <a:pt x="1187" y="15429"/>
                    <a:pt x="190" y="16971"/>
                    <a:pt x="24" y="18514"/>
                  </a:cubicBezTo>
                  <a:cubicBezTo>
                    <a:pt x="-142" y="20057"/>
                    <a:pt x="523" y="21600"/>
                    <a:pt x="3236" y="20829"/>
                  </a:cubicBezTo>
                  <a:cubicBezTo>
                    <a:pt x="5950" y="20057"/>
                    <a:pt x="10713" y="16971"/>
                    <a:pt x="14092" y="13114"/>
                  </a:cubicBezTo>
                  <a:cubicBezTo>
                    <a:pt x="17470" y="9257"/>
                    <a:pt x="19464" y="4629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749550" y="3254008"/>
              <a:ext cx="32385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94" y="11918"/>
                    <a:pt x="8188" y="3818"/>
                    <a:pt x="11788" y="1118"/>
                  </a:cubicBezTo>
                  <a:cubicBezTo>
                    <a:pt x="15388" y="-1582"/>
                    <a:pt x="1849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2758985" y="3298095"/>
              <a:ext cx="34616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994" y="21600"/>
                  </a:moveTo>
                  <a:cubicBezTo>
                    <a:pt x="467" y="16800"/>
                    <a:pt x="-60" y="12000"/>
                    <a:pt x="6" y="9000"/>
                  </a:cubicBezTo>
                  <a:cubicBezTo>
                    <a:pt x="72" y="6000"/>
                    <a:pt x="730" y="4800"/>
                    <a:pt x="3364" y="3900"/>
                  </a:cubicBezTo>
                  <a:cubicBezTo>
                    <a:pt x="5999" y="3000"/>
                    <a:pt x="10608" y="2400"/>
                    <a:pt x="13967" y="1800"/>
                  </a:cubicBezTo>
                  <a:cubicBezTo>
                    <a:pt x="17325" y="1200"/>
                    <a:pt x="19433" y="60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3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02883" y="4018560"/>
              <a:ext cx="2178721" cy="305312"/>
            </a:xfrm>
            <a:prstGeom prst="rect">
              <a:avLst/>
            </a:prstGeom>
            <a:effectLst/>
          </p:spPr>
        </p:pic>
        <p:pic>
          <p:nvPicPr>
            <p:cNvPr id="244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43799" y="5996845"/>
              <a:ext cx="184151" cy="88901"/>
            </a:xfrm>
            <a:prstGeom prst="rect">
              <a:avLst/>
            </a:prstGeom>
            <a:effectLst/>
          </p:spPr>
        </p:pic>
        <p:pic>
          <p:nvPicPr>
            <p:cNvPr id="2443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766049" y="5895245"/>
              <a:ext cx="127001" cy="82551"/>
            </a:xfrm>
            <a:prstGeom prst="rect">
              <a:avLst/>
            </a:prstGeom>
            <a:effectLst/>
          </p:spPr>
        </p:pic>
        <p:pic>
          <p:nvPicPr>
            <p:cNvPr id="244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12099" y="5755545"/>
              <a:ext cx="82551" cy="114301"/>
            </a:xfrm>
            <a:prstGeom prst="rect">
              <a:avLst/>
            </a:prstGeom>
            <a:effectLst/>
          </p:spPr>
        </p:pic>
        <p:pic>
          <p:nvPicPr>
            <p:cNvPr id="244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000999" y="5628545"/>
              <a:ext cx="82551" cy="114301"/>
            </a:xfrm>
            <a:prstGeom prst="rect">
              <a:avLst/>
            </a:prstGeom>
            <a:effectLst/>
          </p:spPr>
        </p:pic>
        <p:pic>
          <p:nvPicPr>
            <p:cNvPr id="244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140699" y="5482495"/>
              <a:ext cx="107951" cy="127001"/>
            </a:xfrm>
            <a:prstGeom prst="rect">
              <a:avLst/>
            </a:prstGeom>
            <a:effectLst/>
          </p:spPr>
        </p:pic>
        <p:pic>
          <p:nvPicPr>
            <p:cNvPr id="245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331199" y="5349145"/>
              <a:ext cx="101601" cy="107951"/>
            </a:xfrm>
            <a:prstGeom prst="rect">
              <a:avLst/>
            </a:prstGeom>
            <a:effectLst/>
          </p:spPr>
        </p:pic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59208" y="5139595"/>
              <a:ext cx="56143" cy="146051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540749" y="4961795"/>
              <a:ext cx="88901" cy="146051"/>
            </a:xfrm>
            <a:prstGeom prst="rect">
              <a:avLst/>
            </a:prstGeom>
            <a:effectLst/>
          </p:spPr>
        </p:pic>
        <p:pic>
          <p:nvPicPr>
            <p:cNvPr id="245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691154" y="4764945"/>
              <a:ext cx="71847" cy="107951"/>
            </a:xfrm>
            <a:prstGeom prst="rect">
              <a:avLst/>
            </a:prstGeom>
            <a:effectLst/>
          </p:spPr>
        </p:pic>
        <p:pic>
          <p:nvPicPr>
            <p:cNvPr id="245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69349" y="4587145"/>
              <a:ext cx="38101" cy="139701"/>
            </a:xfrm>
            <a:prstGeom prst="rect">
              <a:avLst/>
            </a:prstGeom>
            <a:effectLst/>
          </p:spPr>
        </p:pic>
        <p:pic>
          <p:nvPicPr>
            <p:cNvPr id="246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879416" y="4434745"/>
              <a:ext cx="42335" cy="114301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68177" y="4269645"/>
              <a:ext cx="99624" cy="133351"/>
            </a:xfrm>
            <a:prstGeom prst="rect">
              <a:avLst/>
            </a:prstGeom>
            <a:effectLst/>
          </p:spPr>
        </p:pic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66867" y="4161695"/>
              <a:ext cx="116833" cy="88901"/>
            </a:xfrm>
            <a:prstGeom prst="rect">
              <a:avLst/>
            </a:prstGeom>
            <a:effectLst/>
          </p:spPr>
        </p:pic>
        <p:pic>
          <p:nvPicPr>
            <p:cNvPr id="246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340849" y="4147772"/>
              <a:ext cx="139701" cy="39324"/>
            </a:xfrm>
            <a:prstGeom prst="rect">
              <a:avLst/>
            </a:prstGeom>
            <a:effectLst/>
          </p:spPr>
        </p:pic>
        <p:pic>
          <p:nvPicPr>
            <p:cNvPr id="2469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63099" y="4174395"/>
              <a:ext cx="133351" cy="50801"/>
            </a:xfrm>
            <a:prstGeom prst="rect">
              <a:avLst/>
            </a:prstGeom>
            <a:effectLst/>
          </p:spPr>
        </p:pic>
        <p:pic>
          <p:nvPicPr>
            <p:cNvPr id="2471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47249" y="4225195"/>
              <a:ext cx="101601" cy="76201"/>
            </a:xfrm>
            <a:prstGeom prst="rect">
              <a:avLst/>
            </a:prstGeom>
            <a:effectLst/>
          </p:spPr>
        </p:pic>
        <p:pic>
          <p:nvPicPr>
            <p:cNvPr id="2473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867899" y="4326795"/>
              <a:ext cx="88901" cy="82551"/>
            </a:xfrm>
            <a:prstGeom prst="rect">
              <a:avLst/>
            </a:prstGeom>
            <a:effectLst/>
          </p:spPr>
        </p:pic>
        <p:pic>
          <p:nvPicPr>
            <p:cNvPr id="2475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94899" y="4447445"/>
              <a:ext cx="76201" cy="82551"/>
            </a:xfrm>
            <a:prstGeom prst="rect">
              <a:avLst/>
            </a:prstGeom>
            <a:effectLst/>
          </p:spPr>
        </p:pic>
        <p:pic>
          <p:nvPicPr>
            <p:cNvPr id="247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128249" y="4599845"/>
              <a:ext cx="50801" cy="120651"/>
            </a:xfrm>
            <a:prstGeom prst="rect">
              <a:avLst/>
            </a:prstGeom>
            <a:effectLst/>
          </p:spPr>
        </p:pic>
        <p:pic>
          <p:nvPicPr>
            <p:cNvPr id="247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217149" y="4847495"/>
              <a:ext cx="57151" cy="114301"/>
            </a:xfrm>
            <a:prstGeom prst="rect">
              <a:avLst/>
            </a:prstGeom>
            <a:effectLst/>
          </p:spPr>
        </p:pic>
        <p:pic>
          <p:nvPicPr>
            <p:cNvPr id="248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40158" y="5025295"/>
              <a:ext cx="118292" cy="171451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560049" y="5291995"/>
              <a:ext cx="133351" cy="165101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814049" y="5552345"/>
              <a:ext cx="133351" cy="107951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953749" y="5647595"/>
              <a:ext cx="279401" cy="184151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380890" y="5926995"/>
              <a:ext cx="80860" cy="114301"/>
            </a:xfrm>
            <a:prstGeom prst="rect">
              <a:avLst/>
            </a:prstGeom>
            <a:effectLst/>
          </p:spPr>
        </p:pic>
        <p:pic>
          <p:nvPicPr>
            <p:cNvPr id="2491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67849" y="4237895"/>
              <a:ext cx="50801" cy="69851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00543" y="4422045"/>
              <a:ext cx="75257" cy="146051"/>
            </a:xfrm>
            <a:prstGeom prst="rect">
              <a:avLst/>
            </a:prstGeom>
            <a:effectLst/>
          </p:spPr>
        </p:pic>
        <p:pic>
          <p:nvPicPr>
            <p:cNvPr id="2495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556749" y="4606195"/>
              <a:ext cx="57151" cy="209551"/>
            </a:xfrm>
            <a:prstGeom prst="rect">
              <a:avLst/>
            </a:prstGeom>
            <a:effectLst/>
          </p:spPr>
        </p:pic>
        <p:pic>
          <p:nvPicPr>
            <p:cNvPr id="2497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63099" y="5050695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541056" y="5355495"/>
              <a:ext cx="41094" cy="196851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527116" y="5590445"/>
              <a:ext cx="42335" cy="266701"/>
            </a:xfrm>
            <a:prstGeom prst="rect">
              <a:avLst/>
            </a:prstGeom>
            <a:effectLst/>
          </p:spPr>
        </p:pic>
        <p:pic>
          <p:nvPicPr>
            <p:cNvPr id="2503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44049" y="5952395"/>
              <a:ext cx="31751" cy="120651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3459" y="4813844"/>
              <a:ext cx="256201" cy="339671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66431" y="4916821"/>
              <a:ext cx="279669" cy="199328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6350" y="5142952"/>
              <a:ext cx="552450" cy="98244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04198" y="5152295"/>
              <a:ext cx="405402" cy="127001"/>
            </a:xfrm>
            <a:prstGeom prst="rect">
              <a:avLst/>
            </a:prstGeom>
            <a:effectLst/>
          </p:spPr>
        </p:pic>
        <p:pic>
          <p:nvPicPr>
            <p:cNvPr id="2513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55649" y="4917345"/>
              <a:ext cx="31751" cy="63501"/>
            </a:xfrm>
            <a:prstGeom prst="rect">
              <a:avLst/>
            </a:prstGeom>
            <a:effectLst/>
          </p:spPr>
        </p:pic>
        <p:pic>
          <p:nvPicPr>
            <p:cNvPr id="2515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61999" y="5044345"/>
              <a:ext cx="38101" cy="50801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93510" y="4722764"/>
              <a:ext cx="281091" cy="391432"/>
            </a:xfrm>
            <a:prstGeom prst="rect">
              <a:avLst/>
            </a:prstGeom>
            <a:effectLst/>
          </p:spPr>
        </p:pic>
        <p:pic>
          <p:nvPicPr>
            <p:cNvPr id="2519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396999" y="4847495"/>
              <a:ext cx="184151" cy="57151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365249" y="4949095"/>
              <a:ext cx="203201" cy="63501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709905" y="4701177"/>
              <a:ext cx="252245" cy="405346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355850" y="4726845"/>
              <a:ext cx="164245" cy="438151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05431" y="4699008"/>
              <a:ext cx="191451" cy="328838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276600" y="4663345"/>
              <a:ext cx="120650" cy="317501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270250" y="4657492"/>
              <a:ext cx="292651" cy="278904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543300" y="4891945"/>
              <a:ext cx="128412" cy="171451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835400" y="4681180"/>
              <a:ext cx="241300" cy="225926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219293" y="4669695"/>
              <a:ext cx="35207" cy="292101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050168" y="4660352"/>
              <a:ext cx="388482" cy="110944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46100" y="5343743"/>
              <a:ext cx="121214" cy="513403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12750" y="5596795"/>
              <a:ext cx="349250" cy="139701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4623" y="5367254"/>
              <a:ext cx="217877" cy="426392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87971" y="5508845"/>
              <a:ext cx="183693" cy="374773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264075" y="5323745"/>
              <a:ext cx="44025" cy="431801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384299" y="5423513"/>
              <a:ext cx="142173" cy="270650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492249" y="5323745"/>
              <a:ext cx="229307" cy="482601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320799" y="5548326"/>
              <a:ext cx="101601" cy="181820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943099" y="5629487"/>
              <a:ext cx="222251" cy="43509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997037" y="5704745"/>
              <a:ext cx="193713" cy="49889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401479" y="5432337"/>
              <a:ext cx="229684" cy="285109"/>
            </a:xfrm>
            <a:prstGeom prst="rect">
              <a:avLst/>
            </a:prstGeom>
            <a:effectLst/>
          </p:spPr>
        </p:pic>
        <p:pic>
          <p:nvPicPr>
            <p:cNvPr id="2563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698750" y="5666645"/>
              <a:ext cx="63500" cy="38101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882323" y="5474794"/>
              <a:ext cx="219203" cy="497585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104605" y="5250985"/>
              <a:ext cx="179543" cy="222246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406954" y="5412100"/>
              <a:ext cx="212547" cy="349796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644900" y="5507895"/>
              <a:ext cx="39323" cy="247651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733800" y="5609495"/>
              <a:ext cx="184150" cy="50801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930650" y="5510266"/>
              <a:ext cx="176317" cy="507747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140200" y="5444395"/>
              <a:ext cx="100424" cy="292101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241800" y="5246082"/>
              <a:ext cx="234950" cy="172914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774950" y="5044345"/>
              <a:ext cx="768351" cy="120010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198684" y="6092521"/>
              <a:ext cx="573033" cy="107525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301821" y="5939960"/>
              <a:ext cx="1993207" cy="75936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286998" y="5990495"/>
              <a:ext cx="2062753" cy="79665"/>
            </a:xfrm>
            <a:prstGeom prst="rect">
              <a:avLst/>
            </a:prstGeom>
            <a:effectLst/>
          </p:spPr>
        </p:pic>
        <p:pic>
          <p:nvPicPr>
            <p:cNvPr id="2589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594599" y="610479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588249" y="5990495"/>
              <a:ext cx="336551" cy="103864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943849" y="5920645"/>
              <a:ext cx="165101" cy="82551"/>
            </a:xfrm>
            <a:prstGeom prst="rect">
              <a:avLst/>
            </a:prstGeom>
            <a:effectLst/>
          </p:spPr>
        </p:pic>
        <p:pic>
          <p:nvPicPr>
            <p:cNvPr id="2595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140699" y="5869845"/>
              <a:ext cx="127001" cy="69851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337549" y="5768245"/>
              <a:ext cx="158751" cy="101601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521699" y="5533295"/>
              <a:ext cx="311151" cy="241301"/>
            </a:xfrm>
            <a:prstGeom prst="rect">
              <a:avLst/>
            </a:prstGeom>
            <a:effectLst/>
          </p:spPr>
        </p:pic>
        <p:pic>
          <p:nvPicPr>
            <p:cNvPr id="2601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832849" y="5438045"/>
              <a:ext cx="50801" cy="69851"/>
            </a:xfrm>
            <a:prstGeom prst="rect">
              <a:avLst/>
            </a:prstGeom>
            <a:effectLst/>
          </p:spPr>
        </p:pic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953499" y="5330095"/>
              <a:ext cx="57151" cy="82551"/>
            </a:xfrm>
            <a:prstGeom prst="rect">
              <a:avLst/>
            </a:prstGeom>
            <a:effectLst/>
          </p:spPr>
        </p:pic>
        <p:pic>
          <p:nvPicPr>
            <p:cNvPr id="2605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036049" y="5222145"/>
              <a:ext cx="57151" cy="63501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154806" y="5069745"/>
              <a:ext cx="78095" cy="107951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220199" y="4917345"/>
              <a:ext cx="76201" cy="146051"/>
            </a:xfrm>
            <a:prstGeom prst="rect">
              <a:avLst/>
            </a:prstGeom>
            <a:effectLst/>
          </p:spPr>
        </p:pic>
        <p:pic>
          <p:nvPicPr>
            <p:cNvPr id="2611" name="Line Line" descr="Line 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321799" y="4783995"/>
              <a:ext cx="101601" cy="95251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480549" y="4669695"/>
              <a:ext cx="57151" cy="88901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569449" y="4542695"/>
              <a:ext cx="76201" cy="76201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653282" y="4447445"/>
              <a:ext cx="62218" cy="95251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778999" y="4345845"/>
              <a:ext cx="76201" cy="76201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884954" y="4263295"/>
              <a:ext cx="71847" cy="69851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007599" y="4222285"/>
              <a:ext cx="247651" cy="60061"/>
            </a:xfrm>
            <a:prstGeom prst="rect">
              <a:avLst/>
            </a:prstGeom>
            <a:effectLst/>
          </p:spPr>
        </p:pic>
        <p:pic>
          <p:nvPicPr>
            <p:cNvPr id="2625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293349" y="4263295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2627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394949" y="428869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629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490199" y="4352195"/>
              <a:ext cx="50801" cy="44451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572749" y="4441095"/>
              <a:ext cx="50801" cy="120651"/>
            </a:xfrm>
            <a:prstGeom prst="rect">
              <a:avLst/>
            </a:prstGeom>
            <a:effectLst/>
          </p:spPr>
        </p:pic>
        <p:pic>
          <p:nvPicPr>
            <p:cNvPr id="2633" name="Line Line" descr="Line 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598149" y="4574445"/>
              <a:ext cx="63501" cy="63501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667999" y="4745895"/>
              <a:ext cx="114301" cy="101601"/>
            </a:xfrm>
            <a:prstGeom prst="rect">
              <a:avLst/>
            </a:prstGeom>
            <a:effectLst/>
          </p:spPr>
        </p:pic>
        <p:pic>
          <p:nvPicPr>
            <p:cNvPr id="2637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794999" y="4961795"/>
              <a:ext cx="76201" cy="101601"/>
            </a:xfrm>
            <a:prstGeom prst="rect">
              <a:avLst/>
            </a:prstGeom>
            <a:effectLst/>
          </p:spPr>
        </p:pic>
        <p:pic>
          <p:nvPicPr>
            <p:cNvPr id="2639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871199" y="5120545"/>
              <a:ext cx="57151" cy="69851"/>
            </a:xfrm>
            <a:prstGeom prst="rect">
              <a:avLst/>
            </a:prstGeom>
            <a:effectLst/>
          </p:spPr>
        </p:pic>
        <p:pic>
          <p:nvPicPr>
            <p:cNvPr id="2641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928349" y="5203095"/>
              <a:ext cx="31751" cy="95251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010899" y="5374545"/>
              <a:ext cx="47129" cy="133351"/>
            </a:xfrm>
            <a:prstGeom prst="rect">
              <a:avLst/>
            </a:prstGeom>
            <a:effectLst/>
          </p:spPr>
        </p:pic>
        <p:pic>
          <p:nvPicPr>
            <p:cNvPr id="2645" name="Line Line" descr="Line 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099799" y="5603145"/>
              <a:ext cx="82551" cy="76201"/>
            </a:xfrm>
            <a:prstGeom prst="rect">
              <a:avLst/>
            </a:prstGeom>
            <a:effectLst/>
          </p:spPr>
        </p:pic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1239499" y="5736495"/>
              <a:ext cx="76201" cy="127001"/>
            </a:xfrm>
            <a:prstGeom prst="rect">
              <a:avLst/>
            </a:prstGeom>
            <a:effectLst/>
          </p:spPr>
        </p:pic>
        <p:pic>
          <p:nvPicPr>
            <p:cNvPr id="2649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1341099" y="5939695"/>
              <a:ext cx="101601" cy="69851"/>
            </a:xfrm>
            <a:prstGeom prst="rect">
              <a:avLst/>
            </a:prstGeom>
            <a:effectLst/>
          </p:spPr>
        </p:pic>
        <p:pic>
          <p:nvPicPr>
            <p:cNvPr id="2651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217149" y="4307745"/>
              <a:ext cx="95251" cy="101601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342344" y="4561745"/>
              <a:ext cx="84356" cy="165101"/>
            </a:xfrm>
            <a:prstGeom prst="rect">
              <a:avLst/>
            </a:prstGeom>
            <a:effectLst/>
          </p:spPr>
        </p:pic>
        <p:pic>
          <p:nvPicPr>
            <p:cNvPr id="2655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426699" y="4910995"/>
              <a:ext cx="63501" cy="184151"/>
            </a:xfrm>
            <a:prstGeom prst="rect">
              <a:avLst/>
            </a:prstGeom>
            <a:effectLst/>
          </p:spPr>
        </p:pic>
        <p:pic>
          <p:nvPicPr>
            <p:cNvPr id="2657" name="Line Line" descr="Line 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401299" y="5285645"/>
              <a:ext cx="44451" cy="133351"/>
            </a:xfrm>
            <a:prstGeom prst="rect">
              <a:avLst/>
            </a:prstGeom>
            <a:effectLst/>
          </p:spPr>
        </p:pic>
        <p:pic>
          <p:nvPicPr>
            <p:cNvPr id="2659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413999" y="5495195"/>
              <a:ext cx="38101" cy="158751"/>
            </a:xfrm>
            <a:prstGeom prst="rect">
              <a:avLst/>
            </a:prstGeom>
            <a:effectLst/>
          </p:spPr>
        </p:pic>
        <p:pic>
          <p:nvPicPr>
            <p:cNvPr id="2661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401299" y="5768245"/>
              <a:ext cx="39324" cy="209551"/>
            </a:xfrm>
            <a:prstGeom prst="rect">
              <a:avLst/>
            </a:prstGeom>
            <a:effectLst/>
          </p:spPr>
        </p:pic>
        <p:pic>
          <p:nvPicPr>
            <p:cNvPr id="2663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0369913" y="6060345"/>
              <a:ext cx="56788" cy="57151"/>
            </a:xfrm>
            <a:prstGeom prst="rect">
              <a:avLst/>
            </a:prstGeom>
            <a:effectLst/>
          </p:spPr>
        </p:pic>
        <p:pic>
          <p:nvPicPr>
            <p:cNvPr id="2665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307090" y="6286743"/>
              <a:ext cx="152779" cy="216219"/>
            </a:xfrm>
            <a:prstGeom prst="rect">
              <a:avLst/>
            </a:prstGeom>
            <a:effectLst/>
          </p:spPr>
        </p:pic>
        <p:pic>
          <p:nvPicPr>
            <p:cNvPr id="2667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490199" y="642864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0563137" y="6258137"/>
              <a:ext cx="168363" cy="305940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838" y="6333496"/>
              <a:ext cx="225014" cy="379189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86235" y="6464305"/>
              <a:ext cx="304315" cy="191211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-12700" y="6747089"/>
              <a:ext cx="412750" cy="81607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09550" y="6727095"/>
              <a:ext cx="342900" cy="120651"/>
            </a:xfrm>
            <a:prstGeom prst="rect">
              <a:avLst/>
            </a:prstGeom>
            <a:effectLst/>
          </p:spPr>
        </p:pic>
        <p:pic>
          <p:nvPicPr>
            <p:cNvPr id="2679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673100" y="6523895"/>
              <a:ext cx="57150" cy="38101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698449" y="6650895"/>
              <a:ext cx="50851" cy="69851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98549" y="6345183"/>
              <a:ext cx="240656" cy="413663"/>
            </a:xfrm>
            <a:prstGeom prst="rect">
              <a:avLst/>
            </a:prstGeom>
            <a:effectLst/>
          </p:spPr>
        </p:pic>
        <p:pic>
          <p:nvPicPr>
            <p:cNvPr id="2685" name="Line Line" descr="Line 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479549" y="6542945"/>
              <a:ext cx="95251" cy="31751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489173" y="6581045"/>
              <a:ext cx="218977" cy="101601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849404" y="6328752"/>
              <a:ext cx="169896" cy="360244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158999" y="6347040"/>
              <a:ext cx="125626" cy="367356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2641600" y="6332511"/>
              <a:ext cx="254000" cy="232930"/>
            </a:xfrm>
            <a:prstGeom prst="rect">
              <a:avLst/>
            </a:prstGeom>
            <a:effectLst/>
          </p:spPr>
        </p:pic>
        <p:pic>
          <p:nvPicPr>
            <p:cNvPr id="2695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901950" y="6327045"/>
              <a:ext cx="243381" cy="223383"/>
            </a:xfrm>
            <a:prstGeom prst="rect">
              <a:avLst/>
            </a:prstGeom>
            <a:effectLst/>
          </p:spPr>
        </p:pic>
        <p:pic>
          <p:nvPicPr>
            <p:cNvPr id="2697" name="Line Line" descr="Line 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3194050" y="6523895"/>
              <a:ext cx="69850" cy="133351"/>
            </a:xfrm>
            <a:prstGeom prst="rect">
              <a:avLst/>
            </a:prstGeom>
            <a:effectLst/>
          </p:spPr>
        </p:pic>
        <p:pic>
          <p:nvPicPr>
            <p:cNvPr id="2699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3528659" y="6258331"/>
              <a:ext cx="226394" cy="293168"/>
            </a:xfrm>
            <a:prstGeom prst="rect">
              <a:avLst/>
            </a:prstGeom>
            <a:effectLst/>
          </p:spPr>
        </p:pic>
        <p:pic>
          <p:nvPicPr>
            <p:cNvPr id="2701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3981450" y="6271316"/>
              <a:ext cx="62492" cy="303380"/>
            </a:xfrm>
            <a:prstGeom prst="rect">
              <a:avLst/>
            </a:prstGeom>
            <a:effectLst/>
          </p:spPr>
        </p:pic>
        <p:pic>
          <p:nvPicPr>
            <p:cNvPr id="2703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3829050" y="6247852"/>
              <a:ext cx="374650" cy="91894"/>
            </a:xfrm>
            <a:prstGeom prst="rect">
              <a:avLst/>
            </a:prstGeom>
            <a:effectLst/>
          </p:spPr>
        </p:pic>
        <p:pic>
          <p:nvPicPr>
            <p:cNvPr id="2705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782784" y="6941014"/>
              <a:ext cx="121351" cy="484582"/>
            </a:xfrm>
            <a:prstGeom prst="rect">
              <a:avLst/>
            </a:prstGeom>
            <a:effectLst/>
          </p:spPr>
        </p:pic>
        <p:pic>
          <p:nvPicPr>
            <p:cNvPr id="2707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666750" y="7114445"/>
              <a:ext cx="387350" cy="190501"/>
            </a:xfrm>
            <a:prstGeom prst="rect">
              <a:avLst/>
            </a:prstGeom>
            <a:effectLst/>
          </p:spPr>
        </p:pic>
        <p:pic>
          <p:nvPicPr>
            <p:cNvPr id="2709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025628" y="6967329"/>
              <a:ext cx="168172" cy="383796"/>
            </a:xfrm>
            <a:prstGeom prst="rect">
              <a:avLst/>
            </a:prstGeom>
            <a:effectLst/>
          </p:spPr>
        </p:pic>
        <p:pic>
          <p:nvPicPr>
            <p:cNvPr id="2711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223179" y="7058819"/>
              <a:ext cx="171195" cy="392177"/>
            </a:xfrm>
            <a:prstGeom prst="rect">
              <a:avLst/>
            </a:prstGeom>
            <a:effectLst/>
          </p:spPr>
        </p:pic>
        <p:pic>
          <p:nvPicPr>
            <p:cNvPr id="2713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488793" y="6873145"/>
              <a:ext cx="35207" cy="374651"/>
            </a:xfrm>
            <a:prstGeom prst="rect">
              <a:avLst/>
            </a:prstGeom>
            <a:effectLst/>
          </p:spPr>
        </p:pic>
        <p:pic>
          <p:nvPicPr>
            <p:cNvPr id="2715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606549" y="6967579"/>
              <a:ext cx="163527" cy="297285"/>
            </a:xfrm>
            <a:prstGeom prst="rect">
              <a:avLst/>
            </a:prstGeom>
            <a:effectLst/>
          </p:spPr>
        </p:pic>
        <p:pic>
          <p:nvPicPr>
            <p:cNvPr id="2717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752599" y="6871944"/>
              <a:ext cx="185632" cy="477452"/>
            </a:xfrm>
            <a:prstGeom prst="rect">
              <a:avLst/>
            </a:prstGeom>
            <a:effectLst/>
          </p:spPr>
        </p:pic>
        <p:pic>
          <p:nvPicPr>
            <p:cNvPr id="2719" name="Line Line" descr="Line 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2178049" y="7108095"/>
              <a:ext cx="203201" cy="31751"/>
            </a:xfrm>
            <a:prstGeom prst="rect">
              <a:avLst/>
            </a:prstGeom>
            <a:effectLst/>
          </p:spPr>
        </p:pic>
        <p:pic>
          <p:nvPicPr>
            <p:cNvPr id="2721" name="Line Line" descr="Line 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2235199" y="7203345"/>
              <a:ext cx="139701" cy="38101"/>
            </a:xfrm>
            <a:prstGeom prst="rect">
              <a:avLst/>
            </a:prstGeom>
            <a:effectLst/>
          </p:spPr>
        </p:pic>
        <p:pic>
          <p:nvPicPr>
            <p:cNvPr id="2723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2682473" y="6910429"/>
              <a:ext cx="263927" cy="317612"/>
            </a:xfrm>
            <a:prstGeom prst="rect">
              <a:avLst/>
            </a:prstGeom>
            <a:effectLst/>
          </p:spPr>
        </p:pic>
        <p:pic>
          <p:nvPicPr>
            <p:cNvPr id="2725" name="Line Line" descr="Line 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2940050" y="7146195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727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3149600" y="6963498"/>
              <a:ext cx="167499" cy="453855"/>
            </a:xfrm>
            <a:prstGeom prst="rect">
              <a:avLst/>
            </a:prstGeom>
            <a:effectLst/>
          </p:spPr>
        </p:pic>
        <p:pic>
          <p:nvPicPr>
            <p:cNvPr id="2729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3276600" y="6771000"/>
              <a:ext cx="266700" cy="197396"/>
            </a:xfrm>
            <a:prstGeom prst="rect">
              <a:avLst/>
            </a:prstGeom>
            <a:effectLst/>
          </p:spPr>
        </p:pic>
        <p:pic>
          <p:nvPicPr>
            <p:cNvPr id="2731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3711301" y="6900662"/>
              <a:ext cx="200299" cy="355084"/>
            </a:xfrm>
            <a:prstGeom prst="rect">
              <a:avLst/>
            </a:prstGeom>
            <a:effectLst/>
          </p:spPr>
        </p:pic>
        <p:pic>
          <p:nvPicPr>
            <p:cNvPr id="2733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3923737" y="6968395"/>
              <a:ext cx="45014" cy="241301"/>
            </a:xfrm>
            <a:prstGeom prst="rect">
              <a:avLst/>
            </a:prstGeom>
            <a:effectLst/>
          </p:spPr>
        </p:pic>
        <p:pic>
          <p:nvPicPr>
            <p:cNvPr id="2735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4006850" y="7057295"/>
              <a:ext cx="184150" cy="76201"/>
            </a:xfrm>
            <a:prstGeom prst="rect">
              <a:avLst/>
            </a:prstGeom>
            <a:effectLst/>
          </p:spPr>
        </p:pic>
        <p:pic>
          <p:nvPicPr>
            <p:cNvPr id="2737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4141111" y="6924857"/>
              <a:ext cx="175064" cy="440467"/>
            </a:xfrm>
            <a:prstGeom prst="rect">
              <a:avLst/>
            </a:prstGeom>
            <a:effectLst/>
          </p:spPr>
        </p:pic>
        <p:pic>
          <p:nvPicPr>
            <p:cNvPr id="2739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4286250" y="6854095"/>
              <a:ext cx="153532" cy="309422"/>
            </a:xfrm>
            <a:prstGeom prst="rect">
              <a:avLst/>
            </a:prstGeom>
            <a:effectLst/>
          </p:spPr>
        </p:pic>
        <p:pic>
          <p:nvPicPr>
            <p:cNvPr id="2741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4456404" y="6680529"/>
              <a:ext cx="127350" cy="241700"/>
            </a:xfrm>
            <a:prstGeom prst="rect">
              <a:avLst/>
            </a:prstGeom>
            <a:effectLst/>
          </p:spPr>
        </p:pic>
        <p:pic>
          <p:nvPicPr>
            <p:cNvPr id="2743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8159749" y="6263971"/>
              <a:ext cx="609601" cy="113875"/>
            </a:xfrm>
            <a:prstGeom prst="rect">
              <a:avLst/>
            </a:prstGeom>
            <a:effectLst/>
          </p:spPr>
        </p:pic>
        <p:pic>
          <p:nvPicPr>
            <p:cNvPr id="2745" name="Line Line" descr="Line 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7632699" y="6066695"/>
              <a:ext cx="57151" cy="25401"/>
            </a:xfrm>
            <a:prstGeom prst="rect">
              <a:avLst/>
            </a:prstGeom>
            <a:effectLst/>
          </p:spPr>
        </p:pic>
        <p:pic>
          <p:nvPicPr>
            <p:cNvPr id="2747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7594599" y="5958745"/>
              <a:ext cx="260351" cy="101601"/>
            </a:xfrm>
            <a:prstGeom prst="rect">
              <a:avLst/>
            </a:prstGeom>
            <a:effectLst/>
          </p:spPr>
        </p:pic>
        <p:pic>
          <p:nvPicPr>
            <p:cNvPr id="2749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7893049" y="5768245"/>
              <a:ext cx="127001" cy="127001"/>
            </a:xfrm>
            <a:prstGeom prst="rect">
              <a:avLst/>
            </a:prstGeom>
            <a:effectLst/>
          </p:spPr>
        </p:pic>
        <p:pic>
          <p:nvPicPr>
            <p:cNvPr id="2751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8039099" y="5590445"/>
              <a:ext cx="88901" cy="139701"/>
            </a:xfrm>
            <a:prstGeom prst="rect">
              <a:avLst/>
            </a:prstGeom>
            <a:effectLst/>
          </p:spPr>
        </p:pic>
        <p:pic>
          <p:nvPicPr>
            <p:cNvPr id="2753" name="Line Line" descr="Line Lin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8115299" y="5393595"/>
              <a:ext cx="38101" cy="139701"/>
            </a:xfrm>
            <a:prstGeom prst="rect">
              <a:avLst/>
            </a:prstGeom>
            <a:effectLst/>
          </p:spPr>
        </p:pic>
        <p:pic>
          <p:nvPicPr>
            <p:cNvPr id="2755" name="Line Line" descr="Line 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8147049" y="5139595"/>
              <a:ext cx="50801" cy="133351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8290983" y="4904645"/>
              <a:ext cx="65618" cy="139701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8401049" y="4714145"/>
              <a:ext cx="50801" cy="114301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8506883" y="4529995"/>
              <a:ext cx="65618" cy="114301"/>
            </a:xfrm>
            <a:prstGeom prst="rect">
              <a:avLst/>
            </a:prstGeom>
            <a:effectLst/>
          </p:spPr>
        </p:pic>
        <p:pic>
          <p:nvPicPr>
            <p:cNvPr id="2763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8566149" y="4422045"/>
              <a:ext cx="146051" cy="88901"/>
            </a:xfrm>
            <a:prstGeom prst="rect">
              <a:avLst/>
            </a:prstGeom>
            <a:effectLst/>
          </p:spPr>
        </p:pic>
        <p:pic>
          <p:nvPicPr>
            <p:cNvPr id="2765" name="Line Line" descr="Line 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8794749" y="4441095"/>
              <a:ext cx="69851" cy="50801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8928099" y="4555395"/>
              <a:ext cx="38101" cy="82551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9019116" y="4777645"/>
              <a:ext cx="42335" cy="146051"/>
            </a:xfrm>
            <a:prstGeom prst="rect">
              <a:avLst/>
            </a:prstGeom>
            <a:effectLst/>
          </p:spPr>
        </p:pic>
        <p:pic>
          <p:nvPicPr>
            <p:cNvPr id="2771" name="Line Line" descr="Line Lin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9270999" y="5037995"/>
              <a:ext cx="127001" cy="127001"/>
            </a:xfrm>
            <a:prstGeom prst="rect">
              <a:avLst/>
            </a:prstGeom>
            <a:effectLst/>
          </p:spPr>
        </p:pic>
        <p:pic>
          <p:nvPicPr>
            <p:cNvPr id="2773" name="Line Line" descr="Line 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9563099" y="5253895"/>
              <a:ext cx="95251" cy="82551"/>
            </a:xfrm>
            <a:prstGeom prst="rect">
              <a:avLst/>
            </a:prstGeom>
            <a:effectLst/>
          </p:spPr>
        </p:pic>
        <p:pic>
          <p:nvPicPr>
            <p:cNvPr id="2775" name="Line Line" descr="Line Lin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10020299" y="5488845"/>
              <a:ext cx="165101" cy="133351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10585449" y="5685695"/>
              <a:ext cx="615951" cy="323851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11487149" y="6026854"/>
              <a:ext cx="57151" cy="58892"/>
            </a:xfrm>
            <a:prstGeom prst="rect">
              <a:avLst/>
            </a:prstGeom>
            <a:effectLst/>
          </p:spPr>
        </p:pic>
        <p:pic>
          <p:nvPicPr>
            <p:cNvPr id="2781" name="Line Line" descr="Line 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8693149" y="4510945"/>
              <a:ext cx="82551" cy="158751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8710469" y="5006245"/>
              <a:ext cx="84281" cy="247651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8610599" y="5444395"/>
              <a:ext cx="127001" cy="412751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8551130" y="5958745"/>
              <a:ext cx="65821" cy="82551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8589808" y="6041295"/>
              <a:ext cx="58892" cy="63501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8216899" y="6503491"/>
              <a:ext cx="179665" cy="194118"/>
            </a:xfrm>
            <a:prstGeom prst="rect">
              <a:avLst/>
            </a:prstGeom>
            <a:effectLst/>
          </p:spPr>
        </p:pic>
        <p:pic>
          <p:nvPicPr>
            <p:cNvPr id="2793" name="Line Line" descr="Line 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8407399" y="665089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8521699" y="6489152"/>
              <a:ext cx="279401" cy="212544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7588249" y="4253515"/>
              <a:ext cx="3830274" cy="1870331"/>
            </a:xfrm>
            <a:prstGeom prst="rect">
              <a:avLst/>
            </a:prstGeom>
            <a:effectLst/>
          </p:spPr>
        </p:pic>
        <p:sp>
          <p:nvSpPr>
            <p:cNvPr id="2799" name="Line"/>
            <p:cNvSpPr/>
            <p:nvPr/>
          </p:nvSpPr>
          <p:spPr>
            <a:xfrm>
              <a:off x="7581899" y="2242865"/>
              <a:ext cx="4368801" cy="381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fill="norm" stroke="1" extrusionOk="0">
                  <a:moveTo>
                    <a:pt x="0" y="21594"/>
                  </a:moveTo>
                  <a:cubicBezTo>
                    <a:pt x="345" y="21582"/>
                    <a:pt x="691" y="21570"/>
                    <a:pt x="994" y="21546"/>
                  </a:cubicBezTo>
                  <a:cubicBezTo>
                    <a:pt x="1298" y="21522"/>
                    <a:pt x="1559" y="21486"/>
                    <a:pt x="1868" y="21456"/>
                  </a:cubicBezTo>
                  <a:cubicBezTo>
                    <a:pt x="2177" y="21426"/>
                    <a:pt x="2533" y="21402"/>
                    <a:pt x="2883" y="21384"/>
                  </a:cubicBezTo>
                  <a:cubicBezTo>
                    <a:pt x="3234" y="21366"/>
                    <a:pt x="3579" y="21354"/>
                    <a:pt x="3909" y="21330"/>
                  </a:cubicBezTo>
                  <a:cubicBezTo>
                    <a:pt x="4238" y="21306"/>
                    <a:pt x="4552" y="21270"/>
                    <a:pt x="4866" y="21246"/>
                  </a:cubicBezTo>
                  <a:cubicBezTo>
                    <a:pt x="5180" y="21222"/>
                    <a:pt x="5494" y="21210"/>
                    <a:pt x="5792" y="21192"/>
                  </a:cubicBezTo>
                  <a:cubicBezTo>
                    <a:pt x="6091" y="21174"/>
                    <a:pt x="6373" y="21150"/>
                    <a:pt x="6645" y="21120"/>
                  </a:cubicBezTo>
                  <a:cubicBezTo>
                    <a:pt x="6917" y="21090"/>
                    <a:pt x="7179" y="21054"/>
                    <a:pt x="7435" y="21024"/>
                  </a:cubicBezTo>
                  <a:cubicBezTo>
                    <a:pt x="7692" y="20994"/>
                    <a:pt x="7943" y="20970"/>
                    <a:pt x="8252" y="20940"/>
                  </a:cubicBezTo>
                  <a:cubicBezTo>
                    <a:pt x="8560" y="20910"/>
                    <a:pt x="8927" y="20874"/>
                    <a:pt x="9319" y="20856"/>
                  </a:cubicBezTo>
                  <a:cubicBezTo>
                    <a:pt x="9712" y="20838"/>
                    <a:pt x="10130" y="20838"/>
                    <a:pt x="10486" y="20832"/>
                  </a:cubicBezTo>
                  <a:cubicBezTo>
                    <a:pt x="10842" y="20826"/>
                    <a:pt x="11135" y="20814"/>
                    <a:pt x="11412" y="20808"/>
                  </a:cubicBezTo>
                  <a:cubicBezTo>
                    <a:pt x="11690" y="20802"/>
                    <a:pt x="11951" y="20802"/>
                    <a:pt x="12202" y="20790"/>
                  </a:cubicBezTo>
                  <a:cubicBezTo>
                    <a:pt x="12453" y="20778"/>
                    <a:pt x="12694" y="20754"/>
                    <a:pt x="12919" y="20742"/>
                  </a:cubicBezTo>
                  <a:cubicBezTo>
                    <a:pt x="13144" y="20730"/>
                    <a:pt x="13353" y="20730"/>
                    <a:pt x="13484" y="20724"/>
                  </a:cubicBezTo>
                  <a:cubicBezTo>
                    <a:pt x="13615" y="20718"/>
                    <a:pt x="13667" y="20706"/>
                    <a:pt x="13704" y="20623"/>
                  </a:cubicBezTo>
                  <a:cubicBezTo>
                    <a:pt x="13741" y="20539"/>
                    <a:pt x="13762" y="20383"/>
                    <a:pt x="13756" y="20167"/>
                  </a:cubicBezTo>
                  <a:cubicBezTo>
                    <a:pt x="13751" y="19951"/>
                    <a:pt x="13720" y="19675"/>
                    <a:pt x="13694" y="19417"/>
                  </a:cubicBezTo>
                  <a:cubicBezTo>
                    <a:pt x="13667" y="19159"/>
                    <a:pt x="13647" y="18919"/>
                    <a:pt x="13605" y="18662"/>
                  </a:cubicBezTo>
                  <a:cubicBezTo>
                    <a:pt x="13563" y="18404"/>
                    <a:pt x="13500" y="18128"/>
                    <a:pt x="13458" y="17864"/>
                  </a:cubicBezTo>
                  <a:cubicBezTo>
                    <a:pt x="13416" y="17600"/>
                    <a:pt x="13395" y="17348"/>
                    <a:pt x="13401" y="17120"/>
                  </a:cubicBezTo>
                  <a:cubicBezTo>
                    <a:pt x="13406" y="16893"/>
                    <a:pt x="13437" y="16689"/>
                    <a:pt x="13495" y="16419"/>
                  </a:cubicBezTo>
                  <a:cubicBezTo>
                    <a:pt x="13552" y="16149"/>
                    <a:pt x="13636" y="15813"/>
                    <a:pt x="13699" y="15489"/>
                  </a:cubicBezTo>
                  <a:cubicBezTo>
                    <a:pt x="13762" y="15166"/>
                    <a:pt x="13803" y="14854"/>
                    <a:pt x="13835" y="14530"/>
                  </a:cubicBezTo>
                  <a:cubicBezTo>
                    <a:pt x="13866" y="14206"/>
                    <a:pt x="13887" y="13870"/>
                    <a:pt x="13908" y="13564"/>
                  </a:cubicBezTo>
                  <a:cubicBezTo>
                    <a:pt x="13929" y="13259"/>
                    <a:pt x="13950" y="12983"/>
                    <a:pt x="13966" y="12629"/>
                  </a:cubicBezTo>
                  <a:cubicBezTo>
                    <a:pt x="13981" y="12275"/>
                    <a:pt x="13992" y="11843"/>
                    <a:pt x="14013" y="11454"/>
                  </a:cubicBezTo>
                  <a:cubicBezTo>
                    <a:pt x="14034" y="11064"/>
                    <a:pt x="14065" y="10716"/>
                    <a:pt x="14107" y="10332"/>
                  </a:cubicBezTo>
                  <a:cubicBezTo>
                    <a:pt x="14149" y="9948"/>
                    <a:pt x="14201" y="9529"/>
                    <a:pt x="14248" y="9115"/>
                  </a:cubicBezTo>
                  <a:cubicBezTo>
                    <a:pt x="14295" y="8701"/>
                    <a:pt x="14337" y="8293"/>
                    <a:pt x="14384" y="7934"/>
                  </a:cubicBezTo>
                  <a:cubicBezTo>
                    <a:pt x="14431" y="7574"/>
                    <a:pt x="14484" y="7262"/>
                    <a:pt x="14541" y="6896"/>
                  </a:cubicBezTo>
                  <a:cubicBezTo>
                    <a:pt x="14599" y="6530"/>
                    <a:pt x="14662" y="6111"/>
                    <a:pt x="14714" y="5733"/>
                  </a:cubicBezTo>
                  <a:cubicBezTo>
                    <a:pt x="14766" y="5355"/>
                    <a:pt x="14808" y="5019"/>
                    <a:pt x="14845" y="4695"/>
                  </a:cubicBezTo>
                  <a:cubicBezTo>
                    <a:pt x="14881" y="4372"/>
                    <a:pt x="14913" y="4060"/>
                    <a:pt x="14939" y="3754"/>
                  </a:cubicBezTo>
                  <a:cubicBezTo>
                    <a:pt x="14965" y="3448"/>
                    <a:pt x="14986" y="3148"/>
                    <a:pt x="14997" y="2794"/>
                  </a:cubicBezTo>
                  <a:cubicBezTo>
                    <a:pt x="15007" y="2441"/>
                    <a:pt x="15007" y="2033"/>
                    <a:pt x="15007" y="1613"/>
                  </a:cubicBezTo>
                  <a:cubicBezTo>
                    <a:pt x="15007" y="1193"/>
                    <a:pt x="15007" y="762"/>
                    <a:pt x="15007" y="516"/>
                  </a:cubicBezTo>
                  <a:cubicBezTo>
                    <a:pt x="15007" y="270"/>
                    <a:pt x="15007" y="210"/>
                    <a:pt x="15012" y="144"/>
                  </a:cubicBezTo>
                  <a:cubicBezTo>
                    <a:pt x="15017" y="78"/>
                    <a:pt x="15028" y="6"/>
                    <a:pt x="15033" y="0"/>
                  </a:cubicBezTo>
                  <a:cubicBezTo>
                    <a:pt x="15038" y="-6"/>
                    <a:pt x="15038" y="54"/>
                    <a:pt x="15028" y="174"/>
                  </a:cubicBezTo>
                  <a:cubicBezTo>
                    <a:pt x="15017" y="294"/>
                    <a:pt x="14997" y="474"/>
                    <a:pt x="14986" y="690"/>
                  </a:cubicBezTo>
                  <a:cubicBezTo>
                    <a:pt x="14976" y="905"/>
                    <a:pt x="14976" y="1157"/>
                    <a:pt x="14997" y="1379"/>
                  </a:cubicBezTo>
                  <a:cubicBezTo>
                    <a:pt x="15017" y="1601"/>
                    <a:pt x="15059" y="1793"/>
                    <a:pt x="15091" y="2033"/>
                  </a:cubicBezTo>
                  <a:cubicBezTo>
                    <a:pt x="15122" y="2273"/>
                    <a:pt x="15143" y="2561"/>
                    <a:pt x="15133" y="2860"/>
                  </a:cubicBezTo>
                  <a:cubicBezTo>
                    <a:pt x="15122" y="3160"/>
                    <a:pt x="15080" y="3472"/>
                    <a:pt x="15017" y="3790"/>
                  </a:cubicBezTo>
                  <a:cubicBezTo>
                    <a:pt x="14955" y="4108"/>
                    <a:pt x="14871" y="4432"/>
                    <a:pt x="14787" y="4737"/>
                  </a:cubicBezTo>
                  <a:cubicBezTo>
                    <a:pt x="14703" y="5043"/>
                    <a:pt x="14620" y="5331"/>
                    <a:pt x="14562" y="5589"/>
                  </a:cubicBezTo>
                  <a:cubicBezTo>
                    <a:pt x="14505" y="5847"/>
                    <a:pt x="14473" y="6075"/>
                    <a:pt x="14447" y="6344"/>
                  </a:cubicBezTo>
                  <a:cubicBezTo>
                    <a:pt x="14421" y="6614"/>
                    <a:pt x="14400" y="6926"/>
                    <a:pt x="14379" y="7214"/>
                  </a:cubicBezTo>
                  <a:cubicBezTo>
                    <a:pt x="14358" y="7502"/>
                    <a:pt x="14337" y="7766"/>
                    <a:pt x="14311" y="8072"/>
                  </a:cubicBezTo>
                  <a:cubicBezTo>
                    <a:pt x="14285" y="8377"/>
                    <a:pt x="14253" y="8725"/>
                    <a:pt x="14227" y="9043"/>
                  </a:cubicBezTo>
                  <a:cubicBezTo>
                    <a:pt x="14201" y="9361"/>
                    <a:pt x="14180" y="9649"/>
                    <a:pt x="14138" y="10026"/>
                  </a:cubicBezTo>
                  <a:cubicBezTo>
                    <a:pt x="14097" y="10404"/>
                    <a:pt x="14034" y="10872"/>
                    <a:pt x="13992" y="11316"/>
                  </a:cubicBezTo>
                  <a:cubicBezTo>
                    <a:pt x="13950" y="11759"/>
                    <a:pt x="13929" y="12179"/>
                    <a:pt x="13919" y="12623"/>
                  </a:cubicBezTo>
                  <a:cubicBezTo>
                    <a:pt x="13908" y="13067"/>
                    <a:pt x="13908" y="13534"/>
                    <a:pt x="13919" y="13936"/>
                  </a:cubicBezTo>
                  <a:cubicBezTo>
                    <a:pt x="13929" y="14338"/>
                    <a:pt x="13950" y="14674"/>
                    <a:pt x="13966" y="15076"/>
                  </a:cubicBezTo>
                  <a:cubicBezTo>
                    <a:pt x="13981" y="15477"/>
                    <a:pt x="13992" y="15945"/>
                    <a:pt x="14002" y="16371"/>
                  </a:cubicBezTo>
                  <a:cubicBezTo>
                    <a:pt x="14013" y="16797"/>
                    <a:pt x="14023" y="17180"/>
                    <a:pt x="14023" y="17528"/>
                  </a:cubicBezTo>
                  <a:cubicBezTo>
                    <a:pt x="14023" y="17876"/>
                    <a:pt x="14013" y="18188"/>
                    <a:pt x="14002" y="18554"/>
                  </a:cubicBezTo>
                  <a:cubicBezTo>
                    <a:pt x="13992" y="18919"/>
                    <a:pt x="13981" y="19339"/>
                    <a:pt x="13992" y="19675"/>
                  </a:cubicBezTo>
                  <a:cubicBezTo>
                    <a:pt x="14002" y="20011"/>
                    <a:pt x="14034" y="20263"/>
                    <a:pt x="14055" y="20419"/>
                  </a:cubicBezTo>
                  <a:cubicBezTo>
                    <a:pt x="14076" y="20575"/>
                    <a:pt x="14086" y="20635"/>
                    <a:pt x="14117" y="20677"/>
                  </a:cubicBezTo>
                  <a:cubicBezTo>
                    <a:pt x="14149" y="20718"/>
                    <a:pt x="14201" y="20742"/>
                    <a:pt x="14353" y="20760"/>
                  </a:cubicBezTo>
                  <a:cubicBezTo>
                    <a:pt x="14505" y="20778"/>
                    <a:pt x="14756" y="20790"/>
                    <a:pt x="15017" y="20808"/>
                  </a:cubicBezTo>
                  <a:cubicBezTo>
                    <a:pt x="15279" y="20826"/>
                    <a:pt x="15551" y="20850"/>
                    <a:pt x="15876" y="20868"/>
                  </a:cubicBezTo>
                  <a:cubicBezTo>
                    <a:pt x="16200" y="20886"/>
                    <a:pt x="16577" y="20898"/>
                    <a:pt x="16980" y="20904"/>
                  </a:cubicBezTo>
                  <a:cubicBezTo>
                    <a:pt x="17383" y="20910"/>
                    <a:pt x="17812" y="20910"/>
                    <a:pt x="18194" y="20916"/>
                  </a:cubicBezTo>
                  <a:cubicBezTo>
                    <a:pt x="18576" y="20922"/>
                    <a:pt x="18910" y="20934"/>
                    <a:pt x="19277" y="20952"/>
                  </a:cubicBezTo>
                  <a:cubicBezTo>
                    <a:pt x="19643" y="20970"/>
                    <a:pt x="20041" y="20994"/>
                    <a:pt x="20433" y="21024"/>
                  </a:cubicBezTo>
                  <a:cubicBezTo>
                    <a:pt x="20826" y="21054"/>
                    <a:pt x="21213" y="21090"/>
                    <a:pt x="21600" y="21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10584318" y="2237095"/>
              <a:ext cx="83682" cy="6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473" fill="norm" stroke="1" extrusionOk="0">
                  <a:moveTo>
                    <a:pt x="10009" y="10987"/>
                  </a:moveTo>
                  <a:cubicBezTo>
                    <a:pt x="11629" y="8107"/>
                    <a:pt x="13249" y="5227"/>
                    <a:pt x="12709" y="3067"/>
                  </a:cubicBezTo>
                  <a:cubicBezTo>
                    <a:pt x="12169" y="907"/>
                    <a:pt x="9469" y="-533"/>
                    <a:pt x="7039" y="187"/>
                  </a:cubicBezTo>
                  <a:cubicBezTo>
                    <a:pt x="4609" y="907"/>
                    <a:pt x="2449" y="3787"/>
                    <a:pt x="1369" y="7387"/>
                  </a:cubicBezTo>
                  <a:cubicBezTo>
                    <a:pt x="289" y="10987"/>
                    <a:pt x="289" y="15307"/>
                    <a:pt x="1639" y="17827"/>
                  </a:cubicBezTo>
                  <a:cubicBezTo>
                    <a:pt x="2989" y="20347"/>
                    <a:pt x="5689" y="21067"/>
                    <a:pt x="7849" y="19987"/>
                  </a:cubicBezTo>
                  <a:cubicBezTo>
                    <a:pt x="10009" y="18907"/>
                    <a:pt x="11629" y="16027"/>
                    <a:pt x="11359" y="13507"/>
                  </a:cubicBezTo>
                  <a:cubicBezTo>
                    <a:pt x="11089" y="10987"/>
                    <a:pt x="8929" y="8827"/>
                    <a:pt x="6229" y="9907"/>
                  </a:cubicBezTo>
                  <a:cubicBezTo>
                    <a:pt x="3529" y="10987"/>
                    <a:pt x="289" y="15307"/>
                    <a:pt x="19" y="16747"/>
                  </a:cubicBezTo>
                  <a:cubicBezTo>
                    <a:pt x="-251" y="18187"/>
                    <a:pt x="2449" y="16747"/>
                    <a:pt x="6499" y="14227"/>
                  </a:cubicBezTo>
                  <a:cubicBezTo>
                    <a:pt x="10549" y="11707"/>
                    <a:pt x="15949" y="8107"/>
                    <a:pt x="21349" y="4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10861405" y="1918029"/>
              <a:ext cx="181245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4929" y="21600"/>
                  </a:moveTo>
                  <a:cubicBezTo>
                    <a:pt x="3925" y="21089"/>
                    <a:pt x="2920" y="20578"/>
                    <a:pt x="2292" y="19491"/>
                  </a:cubicBezTo>
                  <a:cubicBezTo>
                    <a:pt x="1664" y="18405"/>
                    <a:pt x="1413" y="16743"/>
                    <a:pt x="1036" y="13931"/>
                  </a:cubicBezTo>
                  <a:cubicBezTo>
                    <a:pt x="659" y="11120"/>
                    <a:pt x="157" y="7157"/>
                    <a:pt x="32" y="4857"/>
                  </a:cubicBezTo>
                  <a:cubicBezTo>
                    <a:pt x="-94" y="2556"/>
                    <a:pt x="157" y="1917"/>
                    <a:pt x="659" y="1278"/>
                  </a:cubicBezTo>
                  <a:cubicBezTo>
                    <a:pt x="1162" y="639"/>
                    <a:pt x="1915" y="0"/>
                    <a:pt x="2669" y="0"/>
                  </a:cubicBezTo>
                  <a:cubicBezTo>
                    <a:pt x="3422" y="0"/>
                    <a:pt x="4176" y="639"/>
                    <a:pt x="4929" y="1789"/>
                  </a:cubicBezTo>
                  <a:cubicBezTo>
                    <a:pt x="5683" y="2940"/>
                    <a:pt x="6436" y="4601"/>
                    <a:pt x="7190" y="5751"/>
                  </a:cubicBezTo>
                  <a:cubicBezTo>
                    <a:pt x="7943" y="6902"/>
                    <a:pt x="8697" y="7541"/>
                    <a:pt x="9701" y="7669"/>
                  </a:cubicBezTo>
                  <a:cubicBezTo>
                    <a:pt x="10706" y="7796"/>
                    <a:pt x="11962" y="7413"/>
                    <a:pt x="12966" y="6838"/>
                  </a:cubicBezTo>
                  <a:cubicBezTo>
                    <a:pt x="13971" y="6263"/>
                    <a:pt x="14725" y="5496"/>
                    <a:pt x="15478" y="4729"/>
                  </a:cubicBezTo>
                  <a:cubicBezTo>
                    <a:pt x="16232" y="3962"/>
                    <a:pt x="16985" y="3195"/>
                    <a:pt x="17487" y="3451"/>
                  </a:cubicBezTo>
                  <a:cubicBezTo>
                    <a:pt x="17990" y="3707"/>
                    <a:pt x="18241" y="4985"/>
                    <a:pt x="18492" y="6774"/>
                  </a:cubicBezTo>
                  <a:cubicBezTo>
                    <a:pt x="18743" y="8563"/>
                    <a:pt x="18994" y="10864"/>
                    <a:pt x="19497" y="12270"/>
                  </a:cubicBezTo>
                  <a:cubicBezTo>
                    <a:pt x="19999" y="13676"/>
                    <a:pt x="20753" y="14187"/>
                    <a:pt x="21506" y="14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11128999" y="1856645"/>
              <a:ext cx="1930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3100" y="21600"/>
                  </a:moveTo>
                  <a:cubicBezTo>
                    <a:pt x="2161" y="19375"/>
                    <a:pt x="1222" y="17149"/>
                    <a:pt x="635" y="13811"/>
                  </a:cubicBezTo>
                  <a:cubicBezTo>
                    <a:pt x="48" y="10473"/>
                    <a:pt x="-187" y="6022"/>
                    <a:pt x="165" y="3404"/>
                  </a:cubicBezTo>
                  <a:cubicBezTo>
                    <a:pt x="517" y="785"/>
                    <a:pt x="1456" y="0"/>
                    <a:pt x="1926" y="0"/>
                  </a:cubicBezTo>
                  <a:cubicBezTo>
                    <a:pt x="2396" y="0"/>
                    <a:pt x="2396" y="785"/>
                    <a:pt x="2630" y="1636"/>
                  </a:cubicBezTo>
                  <a:cubicBezTo>
                    <a:pt x="2865" y="2487"/>
                    <a:pt x="3335" y="3404"/>
                    <a:pt x="3922" y="4255"/>
                  </a:cubicBezTo>
                  <a:cubicBezTo>
                    <a:pt x="4509" y="5105"/>
                    <a:pt x="5213" y="5891"/>
                    <a:pt x="6152" y="6153"/>
                  </a:cubicBezTo>
                  <a:cubicBezTo>
                    <a:pt x="7091" y="6415"/>
                    <a:pt x="8265" y="6153"/>
                    <a:pt x="9204" y="5629"/>
                  </a:cubicBezTo>
                  <a:cubicBezTo>
                    <a:pt x="10143" y="5105"/>
                    <a:pt x="10848" y="4320"/>
                    <a:pt x="11435" y="3600"/>
                  </a:cubicBezTo>
                  <a:cubicBezTo>
                    <a:pt x="12022" y="2880"/>
                    <a:pt x="12491" y="2225"/>
                    <a:pt x="13313" y="1964"/>
                  </a:cubicBezTo>
                  <a:cubicBezTo>
                    <a:pt x="14135" y="1702"/>
                    <a:pt x="15309" y="1833"/>
                    <a:pt x="16248" y="2618"/>
                  </a:cubicBezTo>
                  <a:cubicBezTo>
                    <a:pt x="17187" y="3404"/>
                    <a:pt x="17891" y="4844"/>
                    <a:pt x="18361" y="6480"/>
                  </a:cubicBezTo>
                  <a:cubicBezTo>
                    <a:pt x="18830" y="8116"/>
                    <a:pt x="19065" y="9949"/>
                    <a:pt x="19417" y="11193"/>
                  </a:cubicBezTo>
                  <a:cubicBezTo>
                    <a:pt x="19770" y="12436"/>
                    <a:pt x="20239" y="13091"/>
                    <a:pt x="20591" y="13418"/>
                  </a:cubicBezTo>
                  <a:cubicBezTo>
                    <a:pt x="20943" y="13745"/>
                    <a:pt x="21178" y="13745"/>
                    <a:pt x="21413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11395818" y="1765940"/>
              <a:ext cx="161183" cy="29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291" fill="norm" stroke="1" extrusionOk="0">
                  <a:moveTo>
                    <a:pt x="17995" y="132"/>
                  </a:moveTo>
                  <a:cubicBezTo>
                    <a:pt x="15751" y="-23"/>
                    <a:pt x="13506" y="-177"/>
                    <a:pt x="11122" y="517"/>
                  </a:cubicBezTo>
                  <a:cubicBezTo>
                    <a:pt x="8738" y="1212"/>
                    <a:pt x="6213" y="2754"/>
                    <a:pt x="4109" y="5609"/>
                  </a:cubicBezTo>
                  <a:cubicBezTo>
                    <a:pt x="2005" y="8463"/>
                    <a:pt x="322" y="12629"/>
                    <a:pt x="42" y="15483"/>
                  </a:cubicBezTo>
                  <a:cubicBezTo>
                    <a:pt x="-239" y="18337"/>
                    <a:pt x="883" y="19880"/>
                    <a:pt x="3688" y="20652"/>
                  </a:cubicBezTo>
                  <a:cubicBezTo>
                    <a:pt x="6493" y="21423"/>
                    <a:pt x="10982" y="21423"/>
                    <a:pt x="14208" y="21037"/>
                  </a:cubicBezTo>
                  <a:cubicBezTo>
                    <a:pt x="17434" y="20652"/>
                    <a:pt x="19397" y="19880"/>
                    <a:pt x="21361" y="19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11388573" y="1862995"/>
              <a:ext cx="18112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4114" y="21600"/>
                  </a:moveTo>
                  <a:cubicBezTo>
                    <a:pt x="2376" y="21600"/>
                    <a:pt x="638" y="21600"/>
                    <a:pt x="142" y="20800"/>
                  </a:cubicBezTo>
                  <a:cubicBezTo>
                    <a:pt x="-355" y="20000"/>
                    <a:pt x="390" y="18400"/>
                    <a:pt x="3369" y="15600"/>
                  </a:cubicBezTo>
                  <a:cubicBezTo>
                    <a:pt x="6348" y="12800"/>
                    <a:pt x="11562" y="8800"/>
                    <a:pt x="14914" y="6000"/>
                  </a:cubicBezTo>
                  <a:cubicBezTo>
                    <a:pt x="18266" y="3200"/>
                    <a:pt x="19755" y="1600"/>
                    <a:pt x="212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11563349" y="1735995"/>
              <a:ext cx="1016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1500"/>
                    <a:pt x="11700" y="3000"/>
                    <a:pt x="8100" y="5500"/>
                  </a:cubicBezTo>
                  <a:cubicBezTo>
                    <a:pt x="4500" y="8000"/>
                    <a:pt x="2250" y="11500"/>
                    <a:pt x="1125" y="14350"/>
                  </a:cubicBezTo>
                  <a:cubicBezTo>
                    <a:pt x="0" y="17200"/>
                    <a:pt x="0" y="19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1653532" y="1904182"/>
              <a:ext cx="176518" cy="28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28" fill="norm" stroke="1" extrusionOk="0">
                  <a:moveTo>
                    <a:pt x="2930" y="21528"/>
                  </a:moveTo>
                  <a:cubicBezTo>
                    <a:pt x="1901" y="21055"/>
                    <a:pt x="873" y="20582"/>
                    <a:pt x="358" y="19400"/>
                  </a:cubicBezTo>
                  <a:cubicBezTo>
                    <a:pt x="-156" y="18217"/>
                    <a:pt x="-156" y="16325"/>
                    <a:pt x="615" y="13645"/>
                  </a:cubicBezTo>
                  <a:cubicBezTo>
                    <a:pt x="1387" y="10964"/>
                    <a:pt x="2930" y="7496"/>
                    <a:pt x="3830" y="5367"/>
                  </a:cubicBezTo>
                  <a:cubicBezTo>
                    <a:pt x="4730" y="3239"/>
                    <a:pt x="4987" y="2451"/>
                    <a:pt x="5244" y="2529"/>
                  </a:cubicBezTo>
                  <a:cubicBezTo>
                    <a:pt x="5501" y="2608"/>
                    <a:pt x="5758" y="3554"/>
                    <a:pt x="5758" y="4421"/>
                  </a:cubicBezTo>
                  <a:cubicBezTo>
                    <a:pt x="5758" y="5289"/>
                    <a:pt x="5501" y="6077"/>
                    <a:pt x="5373" y="6865"/>
                  </a:cubicBezTo>
                  <a:cubicBezTo>
                    <a:pt x="5244" y="7654"/>
                    <a:pt x="5244" y="8442"/>
                    <a:pt x="5758" y="8442"/>
                  </a:cubicBezTo>
                  <a:cubicBezTo>
                    <a:pt x="6273" y="8442"/>
                    <a:pt x="7301" y="7654"/>
                    <a:pt x="8715" y="6313"/>
                  </a:cubicBezTo>
                  <a:cubicBezTo>
                    <a:pt x="10130" y="4973"/>
                    <a:pt x="11930" y="3081"/>
                    <a:pt x="13344" y="1820"/>
                  </a:cubicBezTo>
                  <a:cubicBezTo>
                    <a:pt x="14758" y="559"/>
                    <a:pt x="15787" y="-72"/>
                    <a:pt x="16430" y="7"/>
                  </a:cubicBezTo>
                  <a:cubicBezTo>
                    <a:pt x="17073" y="86"/>
                    <a:pt x="17330" y="874"/>
                    <a:pt x="17587" y="2214"/>
                  </a:cubicBezTo>
                  <a:cubicBezTo>
                    <a:pt x="17844" y="3554"/>
                    <a:pt x="18101" y="5446"/>
                    <a:pt x="18744" y="7102"/>
                  </a:cubicBezTo>
                  <a:cubicBezTo>
                    <a:pt x="19387" y="8757"/>
                    <a:pt x="20415" y="10176"/>
                    <a:pt x="21444" y="1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11818360" y="1894745"/>
              <a:ext cx="164090" cy="20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13" fill="norm" stroke="1" extrusionOk="0">
                  <a:moveTo>
                    <a:pt x="9837" y="0"/>
                  </a:moveTo>
                  <a:cubicBezTo>
                    <a:pt x="7068" y="3456"/>
                    <a:pt x="4299" y="6912"/>
                    <a:pt x="2637" y="9828"/>
                  </a:cubicBezTo>
                  <a:cubicBezTo>
                    <a:pt x="976" y="12744"/>
                    <a:pt x="422" y="15120"/>
                    <a:pt x="145" y="16848"/>
                  </a:cubicBezTo>
                  <a:cubicBezTo>
                    <a:pt x="-132" y="18576"/>
                    <a:pt x="-132" y="19656"/>
                    <a:pt x="1253" y="20412"/>
                  </a:cubicBezTo>
                  <a:cubicBezTo>
                    <a:pt x="2637" y="21168"/>
                    <a:pt x="5406" y="21600"/>
                    <a:pt x="9006" y="20736"/>
                  </a:cubicBezTo>
                  <a:cubicBezTo>
                    <a:pt x="12606" y="19872"/>
                    <a:pt x="17037" y="17712"/>
                    <a:pt x="21468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11939089" y="1852741"/>
              <a:ext cx="183062" cy="269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50" fill="norm" stroke="1" extrusionOk="0">
                  <a:moveTo>
                    <a:pt x="19982" y="2300"/>
                  </a:moveTo>
                  <a:cubicBezTo>
                    <a:pt x="19982" y="1303"/>
                    <a:pt x="19982" y="306"/>
                    <a:pt x="19486" y="57"/>
                  </a:cubicBezTo>
                  <a:cubicBezTo>
                    <a:pt x="18989" y="-192"/>
                    <a:pt x="17996" y="306"/>
                    <a:pt x="15017" y="2882"/>
                  </a:cubicBezTo>
                  <a:cubicBezTo>
                    <a:pt x="12038" y="5457"/>
                    <a:pt x="7072" y="10110"/>
                    <a:pt x="4217" y="12934"/>
                  </a:cubicBezTo>
                  <a:cubicBezTo>
                    <a:pt x="1362" y="15759"/>
                    <a:pt x="617" y="16756"/>
                    <a:pt x="244" y="17753"/>
                  </a:cubicBezTo>
                  <a:cubicBezTo>
                    <a:pt x="-128" y="18750"/>
                    <a:pt x="-128" y="19746"/>
                    <a:pt x="617" y="20411"/>
                  </a:cubicBezTo>
                  <a:cubicBezTo>
                    <a:pt x="1362" y="21076"/>
                    <a:pt x="2851" y="21408"/>
                    <a:pt x="6451" y="20910"/>
                  </a:cubicBezTo>
                  <a:cubicBezTo>
                    <a:pt x="10051" y="20411"/>
                    <a:pt x="15762" y="19082"/>
                    <a:pt x="21472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12001499" y="1939195"/>
              <a:ext cx="158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2527300" y="6193695"/>
              <a:ext cx="78878" cy="527051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2368550" y="6061139"/>
              <a:ext cx="2069042" cy="675301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4330700" y="6441345"/>
              <a:ext cx="1446257" cy="342901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5895887" y="6592282"/>
              <a:ext cx="339813" cy="317263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6185848" y="6708839"/>
              <a:ext cx="205675" cy="175827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6437006" y="6669945"/>
              <a:ext cx="228755" cy="292101"/>
            </a:xfrm>
            <a:prstGeom prst="rect">
              <a:avLst/>
            </a:prstGeom>
            <a:effectLst/>
          </p:spPr>
        </p:pic>
        <p:pic>
          <p:nvPicPr>
            <p:cNvPr id="2822" name="Line Line" descr="Line Lin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6667499" y="6892195"/>
              <a:ext cx="120651" cy="139701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6893329" y="6705793"/>
              <a:ext cx="191448" cy="323193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7088517" y="6802943"/>
              <a:ext cx="229559" cy="210171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7492999" y="6860445"/>
              <a:ext cx="57151" cy="260351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7346949" y="6843097"/>
              <a:ext cx="330201" cy="49099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4584700" y="5577745"/>
              <a:ext cx="3397250" cy="736601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7861299" y="5524864"/>
              <a:ext cx="117823" cy="1925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