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9.png"/><Relationship Id="rId3" Type="http://schemas.openxmlformats.org/officeDocument/2006/relationships/image" Target="../media/image320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336.png"/><Relationship Id="rId11" Type="http://schemas.openxmlformats.org/officeDocument/2006/relationships/image" Target="../media/image337.png"/><Relationship Id="rId12" Type="http://schemas.openxmlformats.org/officeDocument/2006/relationships/image" Target="../media/image338.png"/><Relationship Id="rId13" Type="http://schemas.openxmlformats.org/officeDocument/2006/relationships/image" Target="../media/image339.png"/><Relationship Id="rId14" Type="http://schemas.openxmlformats.org/officeDocument/2006/relationships/image" Target="../media/image340.png"/><Relationship Id="rId15" Type="http://schemas.openxmlformats.org/officeDocument/2006/relationships/image" Target="../media/image341.png"/><Relationship Id="rId16" Type="http://schemas.openxmlformats.org/officeDocument/2006/relationships/image" Target="../media/image342.png"/><Relationship Id="rId17" Type="http://schemas.openxmlformats.org/officeDocument/2006/relationships/image" Target="../media/image343.png"/><Relationship Id="rId18" Type="http://schemas.openxmlformats.org/officeDocument/2006/relationships/image" Target="../media/image344.png"/><Relationship Id="rId19" Type="http://schemas.openxmlformats.org/officeDocument/2006/relationships/image" Target="../media/image345.png"/><Relationship Id="rId20" Type="http://schemas.openxmlformats.org/officeDocument/2006/relationships/image" Target="../media/image346.png"/><Relationship Id="rId21" Type="http://schemas.openxmlformats.org/officeDocument/2006/relationships/image" Target="../media/image347.png"/><Relationship Id="rId22" Type="http://schemas.openxmlformats.org/officeDocument/2006/relationships/image" Target="../media/image348.png"/><Relationship Id="rId23" Type="http://schemas.openxmlformats.org/officeDocument/2006/relationships/image" Target="../media/image349.png"/><Relationship Id="rId24" Type="http://schemas.openxmlformats.org/officeDocument/2006/relationships/image" Target="../media/image350.png"/><Relationship Id="rId25" Type="http://schemas.openxmlformats.org/officeDocument/2006/relationships/image" Target="../media/image351.png"/><Relationship Id="rId26" Type="http://schemas.openxmlformats.org/officeDocument/2006/relationships/image" Target="../media/image352.png"/><Relationship Id="rId27" Type="http://schemas.openxmlformats.org/officeDocument/2006/relationships/image" Target="../media/image353.png"/><Relationship Id="rId28" Type="http://schemas.openxmlformats.org/officeDocument/2006/relationships/image" Target="../media/image354.png"/><Relationship Id="rId29" Type="http://schemas.openxmlformats.org/officeDocument/2006/relationships/image" Target="../media/image355.png"/><Relationship Id="rId30" Type="http://schemas.openxmlformats.org/officeDocument/2006/relationships/image" Target="../media/image356.png"/><Relationship Id="rId31" Type="http://schemas.openxmlformats.org/officeDocument/2006/relationships/image" Target="../media/image357.png"/><Relationship Id="rId32" Type="http://schemas.openxmlformats.org/officeDocument/2006/relationships/image" Target="../media/image358.png"/><Relationship Id="rId33" Type="http://schemas.openxmlformats.org/officeDocument/2006/relationships/image" Target="../media/image359.png"/><Relationship Id="rId34" Type="http://schemas.openxmlformats.org/officeDocument/2006/relationships/image" Target="../media/image360.png"/><Relationship Id="rId35" Type="http://schemas.openxmlformats.org/officeDocument/2006/relationships/image" Target="../media/image361.png"/><Relationship Id="rId36" Type="http://schemas.openxmlformats.org/officeDocument/2006/relationships/image" Target="../media/image362.png"/><Relationship Id="rId37" Type="http://schemas.openxmlformats.org/officeDocument/2006/relationships/image" Target="../media/image363.png"/><Relationship Id="rId38" Type="http://schemas.openxmlformats.org/officeDocument/2006/relationships/image" Target="../media/image364.png"/><Relationship Id="rId39" Type="http://schemas.openxmlformats.org/officeDocument/2006/relationships/image" Target="../media/image365.png"/><Relationship Id="rId40" Type="http://schemas.openxmlformats.org/officeDocument/2006/relationships/image" Target="../media/image366.png"/><Relationship Id="rId41" Type="http://schemas.openxmlformats.org/officeDocument/2006/relationships/image" Target="../media/image367.png"/><Relationship Id="rId42" Type="http://schemas.openxmlformats.org/officeDocument/2006/relationships/image" Target="../media/image368.png"/><Relationship Id="rId43" Type="http://schemas.openxmlformats.org/officeDocument/2006/relationships/image" Target="../media/image369.png"/><Relationship Id="rId44" Type="http://schemas.openxmlformats.org/officeDocument/2006/relationships/image" Target="../media/image37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31" Type="http://schemas.openxmlformats.org/officeDocument/2006/relationships/image" Target="../media/image86.png"/><Relationship Id="rId32" Type="http://schemas.openxmlformats.org/officeDocument/2006/relationships/image" Target="../media/image87.png"/><Relationship Id="rId33" Type="http://schemas.openxmlformats.org/officeDocument/2006/relationships/image" Target="../media/image88.png"/><Relationship Id="rId34" Type="http://schemas.openxmlformats.org/officeDocument/2006/relationships/image" Target="../media/image89.png"/><Relationship Id="rId35" Type="http://schemas.openxmlformats.org/officeDocument/2006/relationships/image" Target="../media/image90.png"/><Relationship Id="rId36" Type="http://schemas.openxmlformats.org/officeDocument/2006/relationships/image" Target="../media/image91.png"/><Relationship Id="rId37" Type="http://schemas.openxmlformats.org/officeDocument/2006/relationships/image" Target="../media/image92.png"/><Relationship Id="rId38" Type="http://schemas.openxmlformats.org/officeDocument/2006/relationships/image" Target="../media/image93.png"/><Relationship Id="rId39" Type="http://schemas.openxmlformats.org/officeDocument/2006/relationships/image" Target="../media/image94.png"/><Relationship Id="rId40" Type="http://schemas.openxmlformats.org/officeDocument/2006/relationships/image" Target="../media/image95.png"/><Relationship Id="rId41" Type="http://schemas.openxmlformats.org/officeDocument/2006/relationships/image" Target="../media/image96.png"/><Relationship Id="rId42" Type="http://schemas.openxmlformats.org/officeDocument/2006/relationships/image" Target="../media/image97.png"/><Relationship Id="rId43" Type="http://schemas.openxmlformats.org/officeDocument/2006/relationships/image" Target="../media/image98.png"/><Relationship Id="rId44" Type="http://schemas.openxmlformats.org/officeDocument/2006/relationships/image" Target="../media/image99.png"/><Relationship Id="rId45" Type="http://schemas.openxmlformats.org/officeDocument/2006/relationships/image" Target="../media/image100.png"/><Relationship Id="rId46" Type="http://schemas.openxmlformats.org/officeDocument/2006/relationships/image" Target="../media/image101.png"/><Relationship Id="rId47" Type="http://schemas.openxmlformats.org/officeDocument/2006/relationships/image" Target="../media/image102.png"/><Relationship Id="rId48" Type="http://schemas.openxmlformats.org/officeDocument/2006/relationships/image" Target="../media/image103.png"/><Relationship Id="rId49" Type="http://schemas.openxmlformats.org/officeDocument/2006/relationships/image" Target="../media/image104.png"/><Relationship Id="rId50" Type="http://schemas.openxmlformats.org/officeDocument/2006/relationships/image" Target="../media/image105.png"/><Relationship Id="rId51" Type="http://schemas.openxmlformats.org/officeDocument/2006/relationships/image" Target="../media/image106.png"/><Relationship Id="rId52" Type="http://schemas.openxmlformats.org/officeDocument/2006/relationships/image" Target="../media/image107.png"/><Relationship Id="rId53" Type="http://schemas.openxmlformats.org/officeDocument/2006/relationships/image" Target="../media/image108.png"/><Relationship Id="rId54" Type="http://schemas.openxmlformats.org/officeDocument/2006/relationships/image" Target="../media/image109.png"/><Relationship Id="rId55" Type="http://schemas.openxmlformats.org/officeDocument/2006/relationships/image" Target="../media/image110.png"/><Relationship Id="rId56" Type="http://schemas.openxmlformats.org/officeDocument/2006/relationships/image" Target="../media/image111.png"/><Relationship Id="rId57" Type="http://schemas.openxmlformats.org/officeDocument/2006/relationships/image" Target="../media/image112.png"/><Relationship Id="rId58" Type="http://schemas.openxmlformats.org/officeDocument/2006/relationships/image" Target="../media/image113.png"/><Relationship Id="rId59" Type="http://schemas.openxmlformats.org/officeDocument/2006/relationships/image" Target="../media/image114.png"/><Relationship Id="rId60" Type="http://schemas.openxmlformats.org/officeDocument/2006/relationships/image" Target="../media/image115.png"/><Relationship Id="rId61" Type="http://schemas.openxmlformats.org/officeDocument/2006/relationships/image" Target="../media/image116.png"/><Relationship Id="rId62" Type="http://schemas.openxmlformats.org/officeDocument/2006/relationships/image" Target="../media/image117.png"/><Relationship Id="rId63" Type="http://schemas.openxmlformats.org/officeDocument/2006/relationships/image" Target="../media/image118.png"/><Relationship Id="rId64" Type="http://schemas.openxmlformats.org/officeDocument/2006/relationships/image" Target="../media/image119.png"/><Relationship Id="rId65" Type="http://schemas.openxmlformats.org/officeDocument/2006/relationships/image" Target="../media/image120.png"/><Relationship Id="rId66" Type="http://schemas.openxmlformats.org/officeDocument/2006/relationships/image" Target="../media/image121.png"/><Relationship Id="rId67" Type="http://schemas.openxmlformats.org/officeDocument/2006/relationships/image" Target="../media/image122.png"/><Relationship Id="rId68" Type="http://schemas.openxmlformats.org/officeDocument/2006/relationships/image" Target="../media/image123.png"/><Relationship Id="rId69" Type="http://schemas.openxmlformats.org/officeDocument/2006/relationships/image" Target="../media/image124.png"/><Relationship Id="rId70" Type="http://schemas.openxmlformats.org/officeDocument/2006/relationships/image" Target="../media/image125.png"/><Relationship Id="rId71" Type="http://schemas.openxmlformats.org/officeDocument/2006/relationships/image" Target="../media/image126.png"/><Relationship Id="rId72" Type="http://schemas.openxmlformats.org/officeDocument/2006/relationships/image" Target="../media/image127.png"/><Relationship Id="rId73" Type="http://schemas.openxmlformats.org/officeDocument/2006/relationships/image" Target="../media/image128.png"/><Relationship Id="rId74" Type="http://schemas.openxmlformats.org/officeDocument/2006/relationships/image" Target="../media/image129.png"/><Relationship Id="rId75" Type="http://schemas.openxmlformats.org/officeDocument/2006/relationships/image" Target="../media/image130.png"/><Relationship Id="rId76" Type="http://schemas.openxmlformats.org/officeDocument/2006/relationships/image" Target="../media/image131.png"/><Relationship Id="rId77" Type="http://schemas.openxmlformats.org/officeDocument/2006/relationships/image" Target="../media/image132.png"/><Relationship Id="rId78" Type="http://schemas.openxmlformats.org/officeDocument/2006/relationships/image" Target="../media/image133.png"/><Relationship Id="rId79" Type="http://schemas.openxmlformats.org/officeDocument/2006/relationships/image" Target="../media/image134.png"/><Relationship Id="rId80" Type="http://schemas.openxmlformats.org/officeDocument/2006/relationships/image" Target="../media/image135.png"/><Relationship Id="rId81" Type="http://schemas.openxmlformats.org/officeDocument/2006/relationships/image" Target="../media/image136.png"/><Relationship Id="rId82" Type="http://schemas.openxmlformats.org/officeDocument/2006/relationships/image" Target="../media/image13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8" Type="http://schemas.openxmlformats.org/officeDocument/2006/relationships/image" Target="../media/image145.png"/><Relationship Id="rId9" Type="http://schemas.openxmlformats.org/officeDocument/2006/relationships/image" Target="../media/image146.png"/><Relationship Id="rId10" Type="http://schemas.openxmlformats.org/officeDocument/2006/relationships/image" Target="../media/image147.png"/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Relationship Id="rId17" Type="http://schemas.openxmlformats.org/officeDocument/2006/relationships/image" Target="../media/image154.png"/><Relationship Id="rId18" Type="http://schemas.openxmlformats.org/officeDocument/2006/relationships/image" Target="../media/image155.png"/><Relationship Id="rId19" Type="http://schemas.openxmlformats.org/officeDocument/2006/relationships/image" Target="../media/image156.png"/><Relationship Id="rId20" Type="http://schemas.openxmlformats.org/officeDocument/2006/relationships/image" Target="../media/image157.png"/><Relationship Id="rId21" Type="http://schemas.openxmlformats.org/officeDocument/2006/relationships/image" Target="../media/image158.png"/><Relationship Id="rId22" Type="http://schemas.openxmlformats.org/officeDocument/2006/relationships/image" Target="../media/image159.png"/><Relationship Id="rId23" Type="http://schemas.openxmlformats.org/officeDocument/2006/relationships/image" Target="../media/image160.png"/><Relationship Id="rId24" Type="http://schemas.openxmlformats.org/officeDocument/2006/relationships/image" Target="../media/image161.png"/><Relationship Id="rId25" Type="http://schemas.openxmlformats.org/officeDocument/2006/relationships/image" Target="../media/image162.png"/><Relationship Id="rId26" Type="http://schemas.openxmlformats.org/officeDocument/2006/relationships/image" Target="../media/image163.png"/><Relationship Id="rId27" Type="http://schemas.openxmlformats.org/officeDocument/2006/relationships/image" Target="../media/image164.png"/><Relationship Id="rId28" Type="http://schemas.openxmlformats.org/officeDocument/2006/relationships/image" Target="../media/image165.png"/><Relationship Id="rId29" Type="http://schemas.openxmlformats.org/officeDocument/2006/relationships/image" Target="../media/image166.png"/><Relationship Id="rId30" Type="http://schemas.openxmlformats.org/officeDocument/2006/relationships/image" Target="../media/image167.png"/><Relationship Id="rId31" Type="http://schemas.openxmlformats.org/officeDocument/2006/relationships/image" Target="../media/image168.png"/><Relationship Id="rId32" Type="http://schemas.openxmlformats.org/officeDocument/2006/relationships/image" Target="../media/image169.png"/><Relationship Id="rId33" Type="http://schemas.openxmlformats.org/officeDocument/2006/relationships/image" Target="../media/image170.png"/><Relationship Id="rId34" Type="http://schemas.openxmlformats.org/officeDocument/2006/relationships/image" Target="../media/image171.png"/><Relationship Id="rId35" Type="http://schemas.openxmlformats.org/officeDocument/2006/relationships/image" Target="../media/image172.png"/><Relationship Id="rId36" Type="http://schemas.openxmlformats.org/officeDocument/2006/relationships/image" Target="../media/image173.png"/><Relationship Id="rId37" Type="http://schemas.openxmlformats.org/officeDocument/2006/relationships/image" Target="../media/image174.png"/><Relationship Id="rId38" Type="http://schemas.openxmlformats.org/officeDocument/2006/relationships/image" Target="../media/image175.png"/><Relationship Id="rId39" Type="http://schemas.openxmlformats.org/officeDocument/2006/relationships/image" Target="../media/image176.png"/><Relationship Id="rId40" Type="http://schemas.openxmlformats.org/officeDocument/2006/relationships/image" Target="../media/image177.png"/><Relationship Id="rId41" Type="http://schemas.openxmlformats.org/officeDocument/2006/relationships/image" Target="../media/image178.png"/><Relationship Id="rId42" Type="http://schemas.openxmlformats.org/officeDocument/2006/relationships/image" Target="../media/image179.png"/><Relationship Id="rId43" Type="http://schemas.openxmlformats.org/officeDocument/2006/relationships/image" Target="../media/image180.png"/><Relationship Id="rId44" Type="http://schemas.openxmlformats.org/officeDocument/2006/relationships/image" Target="../media/image181.png"/><Relationship Id="rId45" Type="http://schemas.openxmlformats.org/officeDocument/2006/relationships/image" Target="../media/image182.png"/><Relationship Id="rId46" Type="http://schemas.openxmlformats.org/officeDocument/2006/relationships/image" Target="../media/image183.png"/><Relationship Id="rId47" Type="http://schemas.openxmlformats.org/officeDocument/2006/relationships/image" Target="../media/image184.png"/><Relationship Id="rId48" Type="http://schemas.openxmlformats.org/officeDocument/2006/relationships/image" Target="../media/image185.png"/><Relationship Id="rId49" Type="http://schemas.openxmlformats.org/officeDocument/2006/relationships/image" Target="../media/image186.png"/><Relationship Id="rId50" Type="http://schemas.openxmlformats.org/officeDocument/2006/relationships/image" Target="../media/image187.png"/><Relationship Id="rId51" Type="http://schemas.openxmlformats.org/officeDocument/2006/relationships/image" Target="../media/image188.png"/><Relationship Id="rId52" Type="http://schemas.openxmlformats.org/officeDocument/2006/relationships/image" Target="../media/image189.png"/><Relationship Id="rId53" Type="http://schemas.openxmlformats.org/officeDocument/2006/relationships/image" Target="../media/image190.png"/><Relationship Id="rId54" Type="http://schemas.openxmlformats.org/officeDocument/2006/relationships/image" Target="../media/image191.png"/><Relationship Id="rId55" Type="http://schemas.openxmlformats.org/officeDocument/2006/relationships/image" Target="../media/image192.png"/><Relationship Id="rId56" Type="http://schemas.openxmlformats.org/officeDocument/2006/relationships/image" Target="../media/image193.png"/><Relationship Id="rId57" Type="http://schemas.openxmlformats.org/officeDocument/2006/relationships/image" Target="../media/image194.png"/><Relationship Id="rId58" Type="http://schemas.openxmlformats.org/officeDocument/2006/relationships/image" Target="../media/image195.png"/><Relationship Id="rId59" Type="http://schemas.openxmlformats.org/officeDocument/2006/relationships/image" Target="../media/image196.png"/><Relationship Id="rId60" Type="http://schemas.openxmlformats.org/officeDocument/2006/relationships/image" Target="../media/image197.png"/><Relationship Id="rId61" Type="http://schemas.openxmlformats.org/officeDocument/2006/relationships/image" Target="../media/image198.png"/><Relationship Id="rId62" Type="http://schemas.openxmlformats.org/officeDocument/2006/relationships/image" Target="../media/image199.png"/><Relationship Id="rId63" Type="http://schemas.openxmlformats.org/officeDocument/2006/relationships/image" Target="../media/image200.png"/><Relationship Id="rId64" Type="http://schemas.openxmlformats.org/officeDocument/2006/relationships/image" Target="../media/image201.png"/><Relationship Id="rId65" Type="http://schemas.openxmlformats.org/officeDocument/2006/relationships/image" Target="../media/image202.png"/><Relationship Id="rId66" Type="http://schemas.openxmlformats.org/officeDocument/2006/relationships/image" Target="../media/image203.png"/><Relationship Id="rId67" Type="http://schemas.openxmlformats.org/officeDocument/2006/relationships/image" Target="../media/image204.png"/><Relationship Id="rId68" Type="http://schemas.openxmlformats.org/officeDocument/2006/relationships/image" Target="../media/image205.png"/><Relationship Id="rId69" Type="http://schemas.openxmlformats.org/officeDocument/2006/relationships/image" Target="../media/image206.png"/><Relationship Id="rId70" Type="http://schemas.openxmlformats.org/officeDocument/2006/relationships/image" Target="../media/image207.png"/><Relationship Id="rId71" Type="http://schemas.openxmlformats.org/officeDocument/2006/relationships/image" Target="../media/image208.png"/><Relationship Id="rId72" Type="http://schemas.openxmlformats.org/officeDocument/2006/relationships/image" Target="../media/image209.png"/><Relationship Id="rId73" Type="http://schemas.openxmlformats.org/officeDocument/2006/relationships/image" Target="../media/image210.png"/><Relationship Id="rId74" Type="http://schemas.openxmlformats.org/officeDocument/2006/relationships/image" Target="../media/image211.png"/><Relationship Id="rId75" Type="http://schemas.openxmlformats.org/officeDocument/2006/relationships/image" Target="../media/image212.png"/><Relationship Id="rId76" Type="http://schemas.openxmlformats.org/officeDocument/2006/relationships/image" Target="../media/image213.png"/><Relationship Id="rId77" Type="http://schemas.openxmlformats.org/officeDocument/2006/relationships/image" Target="../media/image214.png"/><Relationship Id="rId78" Type="http://schemas.openxmlformats.org/officeDocument/2006/relationships/image" Target="../media/image215.png"/><Relationship Id="rId79" Type="http://schemas.openxmlformats.org/officeDocument/2006/relationships/image" Target="../media/image216.png"/><Relationship Id="rId80" Type="http://schemas.openxmlformats.org/officeDocument/2006/relationships/image" Target="../media/image2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3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image" Target="../media/image228.png"/><Relationship Id="rId14" Type="http://schemas.openxmlformats.org/officeDocument/2006/relationships/image" Target="../media/image229.png"/><Relationship Id="rId15" Type="http://schemas.openxmlformats.org/officeDocument/2006/relationships/image" Target="../media/image230.pn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Relationship Id="rId18" Type="http://schemas.openxmlformats.org/officeDocument/2006/relationships/image" Target="../media/image233.png"/><Relationship Id="rId19" Type="http://schemas.openxmlformats.org/officeDocument/2006/relationships/image" Target="../media/image234.png"/><Relationship Id="rId20" Type="http://schemas.openxmlformats.org/officeDocument/2006/relationships/image" Target="../media/image235.png"/><Relationship Id="rId21" Type="http://schemas.openxmlformats.org/officeDocument/2006/relationships/image" Target="../media/image236.png"/><Relationship Id="rId22" Type="http://schemas.openxmlformats.org/officeDocument/2006/relationships/image" Target="../media/image237.png"/><Relationship Id="rId23" Type="http://schemas.openxmlformats.org/officeDocument/2006/relationships/image" Target="../media/image238.png"/><Relationship Id="rId24" Type="http://schemas.openxmlformats.org/officeDocument/2006/relationships/image" Target="../media/image239.png"/><Relationship Id="rId25" Type="http://schemas.openxmlformats.org/officeDocument/2006/relationships/image" Target="../media/image240.png"/><Relationship Id="rId26" Type="http://schemas.openxmlformats.org/officeDocument/2006/relationships/image" Target="../media/image241.png"/><Relationship Id="rId27" Type="http://schemas.openxmlformats.org/officeDocument/2006/relationships/image" Target="../media/image242.png"/><Relationship Id="rId28" Type="http://schemas.openxmlformats.org/officeDocument/2006/relationships/image" Target="../media/image243.png"/><Relationship Id="rId29" Type="http://schemas.openxmlformats.org/officeDocument/2006/relationships/image" Target="../media/image244.png"/><Relationship Id="rId30" Type="http://schemas.openxmlformats.org/officeDocument/2006/relationships/image" Target="../media/image245.png"/><Relationship Id="rId31" Type="http://schemas.openxmlformats.org/officeDocument/2006/relationships/image" Target="../media/image246.png"/><Relationship Id="rId32" Type="http://schemas.openxmlformats.org/officeDocument/2006/relationships/image" Target="../media/image247.png"/><Relationship Id="rId33" Type="http://schemas.openxmlformats.org/officeDocument/2006/relationships/image" Target="../media/image248.png"/><Relationship Id="rId34" Type="http://schemas.openxmlformats.org/officeDocument/2006/relationships/image" Target="../media/image249.png"/><Relationship Id="rId35" Type="http://schemas.openxmlformats.org/officeDocument/2006/relationships/image" Target="../media/image250.png"/><Relationship Id="rId36" Type="http://schemas.openxmlformats.org/officeDocument/2006/relationships/image" Target="../media/image25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png"/><Relationship Id="rId17" Type="http://schemas.openxmlformats.org/officeDocument/2006/relationships/image" Target="../media/image267.png"/><Relationship Id="rId18" Type="http://schemas.openxmlformats.org/officeDocument/2006/relationships/image" Target="../media/image268.png"/><Relationship Id="rId19" Type="http://schemas.openxmlformats.org/officeDocument/2006/relationships/image" Target="../media/image269.png"/><Relationship Id="rId20" Type="http://schemas.openxmlformats.org/officeDocument/2006/relationships/image" Target="../media/image270.png"/><Relationship Id="rId21" Type="http://schemas.openxmlformats.org/officeDocument/2006/relationships/image" Target="../media/image271.png"/><Relationship Id="rId22" Type="http://schemas.openxmlformats.org/officeDocument/2006/relationships/image" Target="../media/image272.png"/><Relationship Id="rId23" Type="http://schemas.openxmlformats.org/officeDocument/2006/relationships/image" Target="../media/image273.png"/><Relationship Id="rId24" Type="http://schemas.openxmlformats.org/officeDocument/2006/relationships/image" Target="../media/image274.png"/><Relationship Id="rId25" Type="http://schemas.openxmlformats.org/officeDocument/2006/relationships/image" Target="../media/image275.png"/><Relationship Id="rId26" Type="http://schemas.openxmlformats.org/officeDocument/2006/relationships/image" Target="../media/image276.png"/><Relationship Id="rId27" Type="http://schemas.openxmlformats.org/officeDocument/2006/relationships/image" Target="../media/image277.png"/><Relationship Id="rId28" Type="http://schemas.openxmlformats.org/officeDocument/2006/relationships/image" Target="../media/image278.png"/><Relationship Id="rId29" Type="http://schemas.openxmlformats.org/officeDocument/2006/relationships/image" Target="../media/image279.png"/><Relationship Id="rId30" Type="http://schemas.openxmlformats.org/officeDocument/2006/relationships/image" Target="../media/image280.png"/><Relationship Id="rId31" Type="http://schemas.openxmlformats.org/officeDocument/2006/relationships/image" Target="../media/image281.png"/><Relationship Id="rId32" Type="http://schemas.openxmlformats.org/officeDocument/2006/relationships/image" Target="../media/image282.png"/><Relationship Id="rId33" Type="http://schemas.openxmlformats.org/officeDocument/2006/relationships/image" Target="../media/image283.png"/><Relationship Id="rId34" Type="http://schemas.openxmlformats.org/officeDocument/2006/relationships/image" Target="../media/image284.png"/><Relationship Id="rId35" Type="http://schemas.openxmlformats.org/officeDocument/2006/relationships/image" Target="../media/image285.png"/><Relationship Id="rId36" Type="http://schemas.openxmlformats.org/officeDocument/2006/relationships/image" Target="../media/image286.png"/><Relationship Id="rId37" Type="http://schemas.openxmlformats.org/officeDocument/2006/relationships/image" Target="../media/image287.png"/><Relationship Id="rId38" Type="http://schemas.openxmlformats.org/officeDocument/2006/relationships/image" Target="../media/image288.png"/><Relationship Id="rId39" Type="http://schemas.openxmlformats.org/officeDocument/2006/relationships/image" Target="../media/image289.png"/><Relationship Id="rId40" Type="http://schemas.openxmlformats.org/officeDocument/2006/relationships/image" Target="../media/image290.png"/><Relationship Id="rId41" Type="http://schemas.openxmlformats.org/officeDocument/2006/relationships/image" Target="../media/image291.png"/><Relationship Id="rId42" Type="http://schemas.openxmlformats.org/officeDocument/2006/relationships/image" Target="../media/image292.png"/><Relationship Id="rId43" Type="http://schemas.openxmlformats.org/officeDocument/2006/relationships/image" Target="../media/image293.png"/><Relationship Id="rId44" Type="http://schemas.openxmlformats.org/officeDocument/2006/relationships/image" Target="../media/image294.png"/><Relationship Id="rId45" Type="http://schemas.openxmlformats.org/officeDocument/2006/relationships/image" Target="../media/image295.png"/><Relationship Id="rId46" Type="http://schemas.openxmlformats.org/officeDocument/2006/relationships/image" Target="../media/image296.png"/><Relationship Id="rId47" Type="http://schemas.openxmlformats.org/officeDocument/2006/relationships/image" Target="../media/image297.png"/><Relationship Id="rId48" Type="http://schemas.openxmlformats.org/officeDocument/2006/relationships/image" Target="../media/image298.png"/><Relationship Id="rId49" Type="http://schemas.openxmlformats.org/officeDocument/2006/relationships/image" Target="../media/image299.png"/><Relationship Id="rId50" Type="http://schemas.openxmlformats.org/officeDocument/2006/relationships/image" Target="../media/image300.png"/><Relationship Id="rId51" Type="http://schemas.openxmlformats.org/officeDocument/2006/relationships/image" Target="../media/image38.png"/><Relationship Id="rId52" Type="http://schemas.openxmlformats.org/officeDocument/2006/relationships/image" Target="../media/image301.png"/><Relationship Id="rId53" Type="http://schemas.openxmlformats.org/officeDocument/2006/relationships/image" Target="../media/image302.png"/><Relationship Id="rId54" Type="http://schemas.openxmlformats.org/officeDocument/2006/relationships/image" Target="../media/image303.png"/><Relationship Id="rId55" Type="http://schemas.openxmlformats.org/officeDocument/2006/relationships/image" Target="../media/image304.png"/><Relationship Id="rId56" Type="http://schemas.openxmlformats.org/officeDocument/2006/relationships/image" Target="../media/image305.png"/><Relationship Id="rId57" Type="http://schemas.openxmlformats.org/officeDocument/2006/relationships/image" Target="../media/image306.png"/><Relationship Id="rId58" Type="http://schemas.openxmlformats.org/officeDocument/2006/relationships/image" Target="../media/image307.png"/><Relationship Id="rId59" Type="http://schemas.openxmlformats.org/officeDocument/2006/relationships/image" Target="../media/image308.png"/><Relationship Id="rId60" Type="http://schemas.openxmlformats.org/officeDocument/2006/relationships/image" Target="../media/image309.png"/><Relationship Id="rId61" Type="http://schemas.openxmlformats.org/officeDocument/2006/relationships/image" Target="../media/image310.png"/><Relationship Id="rId62" Type="http://schemas.openxmlformats.org/officeDocument/2006/relationships/image" Target="../media/image311.png"/><Relationship Id="rId63" Type="http://schemas.openxmlformats.org/officeDocument/2006/relationships/image" Target="../media/image312.png"/><Relationship Id="rId64" Type="http://schemas.openxmlformats.org/officeDocument/2006/relationships/image" Target="../media/image313.png"/><Relationship Id="rId65" Type="http://schemas.openxmlformats.org/officeDocument/2006/relationships/image" Target="../media/image314.png"/><Relationship Id="rId66" Type="http://schemas.openxmlformats.org/officeDocument/2006/relationships/image" Target="../media/image315.png"/><Relationship Id="rId67" Type="http://schemas.openxmlformats.org/officeDocument/2006/relationships/image" Target="../media/image316.png"/><Relationship Id="rId68" Type="http://schemas.openxmlformats.org/officeDocument/2006/relationships/image" Target="../media/image317.png"/><Relationship Id="rId69" Type="http://schemas.openxmlformats.org/officeDocument/2006/relationships/image" Target="../media/image3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Drawing"/>
          <p:cNvGrpSpPr/>
          <p:nvPr/>
        </p:nvGrpSpPr>
        <p:grpSpPr>
          <a:xfrm>
            <a:off x="898172" y="1340362"/>
            <a:ext cx="11917608" cy="8134968"/>
            <a:chOff x="-38099" y="0"/>
            <a:chExt cx="11917606" cy="8134967"/>
          </a:xfrm>
        </p:grpSpPr>
        <p:sp>
          <p:nvSpPr>
            <p:cNvPr id="119" name="Line"/>
            <p:cNvSpPr/>
            <p:nvPr/>
          </p:nvSpPr>
          <p:spPr>
            <a:xfrm>
              <a:off x="898877" y="32186"/>
              <a:ext cx="228601" cy="57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8064"/>
                  </a:moveTo>
                  <a:cubicBezTo>
                    <a:pt x="0" y="9017"/>
                    <a:pt x="0" y="9970"/>
                    <a:pt x="600" y="11915"/>
                  </a:cubicBezTo>
                  <a:cubicBezTo>
                    <a:pt x="1200" y="13861"/>
                    <a:pt x="2400" y="16799"/>
                    <a:pt x="3200" y="18665"/>
                  </a:cubicBezTo>
                  <a:cubicBezTo>
                    <a:pt x="4000" y="20532"/>
                    <a:pt x="4400" y="21326"/>
                    <a:pt x="4500" y="21445"/>
                  </a:cubicBezTo>
                  <a:cubicBezTo>
                    <a:pt x="4600" y="21564"/>
                    <a:pt x="4400" y="21008"/>
                    <a:pt x="3800" y="19340"/>
                  </a:cubicBezTo>
                  <a:cubicBezTo>
                    <a:pt x="3200" y="17673"/>
                    <a:pt x="2200" y="14893"/>
                    <a:pt x="1800" y="11995"/>
                  </a:cubicBezTo>
                  <a:cubicBezTo>
                    <a:pt x="1400" y="9096"/>
                    <a:pt x="1600" y="6079"/>
                    <a:pt x="2200" y="4173"/>
                  </a:cubicBezTo>
                  <a:cubicBezTo>
                    <a:pt x="2800" y="2267"/>
                    <a:pt x="3800" y="1473"/>
                    <a:pt x="4800" y="917"/>
                  </a:cubicBezTo>
                  <a:cubicBezTo>
                    <a:pt x="5800" y="361"/>
                    <a:pt x="6800" y="43"/>
                    <a:pt x="8400" y="4"/>
                  </a:cubicBezTo>
                  <a:cubicBezTo>
                    <a:pt x="10000" y="-36"/>
                    <a:pt x="12200" y="202"/>
                    <a:pt x="14200" y="1195"/>
                  </a:cubicBezTo>
                  <a:cubicBezTo>
                    <a:pt x="16200" y="2188"/>
                    <a:pt x="18000" y="3935"/>
                    <a:pt x="18600" y="5960"/>
                  </a:cubicBezTo>
                  <a:cubicBezTo>
                    <a:pt x="19200" y="7985"/>
                    <a:pt x="18600" y="10288"/>
                    <a:pt x="17200" y="11955"/>
                  </a:cubicBezTo>
                  <a:cubicBezTo>
                    <a:pt x="15800" y="13623"/>
                    <a:pt x="13600" y="14655"/>
                    <a:pt x="11300" y="15092"/>
                  </a:cubicBezTo>
                  <a:cubicBezTo>
                    <a:pt x="9000" y="15529"/>
                    <a:pt x="6600" y="15370"/>
                    <a:pt x="4600" y="15092"/>
                  </a:cubicBezTo>
                  <a:cubicBezTo>
                    <a:pt x="2600" y="14814"/>
                    <a:pt x="1000" y="14417"/>
                    <a:pt x="700" y="14377"/>
                  </a:cubicBezTo>
                  <a:cubicBezTo>
                    <a:pt x="400" y="14338"/>
                    <a:pt x="1400" y="14655"/>
                    <a:pt x="4600" y="15568"/>
                  </a:cubicBezTo>
                  <a:cubicBezTo>
                    <a:pt x="7800" y="16482"/>
                    <a:pt x="13200" y="17990"/>
                    <a:pt x="16400" y="18943"/>
                  </a:cubicBezTo>
                  <a:cubicBezTo>
                    <a:pt x="19600" y="19896"/>
                    <a:pt x="20600" y="20293"/>
                    <a:pt x="21600" y="20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216377" y="298888"/>
              <a:ext cx="171451" cy="20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10811"/>
                  </a:moveTo>
                  <a:cubicBezTo>
                    <a:pt x="800" y="11666"/>
                    <a:pt x="1600" y="12522"/>
                    <a:pt x="2667" y="12629"/>
                  </a:cubicBezTo>
                  <a:cubicBezTo>
                    <a:pt x="3733" y="12736"/>
                    <a:pt x="5067" y="12094"/>
                    <a:pt x="6400" y="10811"/>
                  </a:cubicBezTo>
                  <a:cubicBezTo>
                    <a:pt x="7733" y="9528"/>
                    <a:pt x="9067" y="7603"/>
                    <a:pt x="10000" y="5999"/>
                  </a:cubicBezTo>
                  <a:cubicBezTo>
                    <a:pt x="10933" y="4395"/>
                    <a:pt x="11467" y="3112"/>
                    <a:pt x="11200" y="2043"/>
                  </a:cubicBezTo>
                  <a:cubicBezTo>
                    <a:pt x="10933" y="973"/>
                    <a:pt x="9867" y="118"/>
                    <a:pt x="8800" y="11"/>
                  </a:cubicBezTo>
                  <a:cubicBezTo>
                    <a:pt x="7733" y="-96"/>
                    <a:pt x="6667" y="546"/>
                    <a:pt x="4800" y="3754"/>
                  </a:cubicBezTo>
                  <a:cubicBezTo>
                    <a:pt x="2933" y="6961"/>
                    <a:pt x="267" y="12736"/>
                    <a:pt x="133" y="16371"/>
                  </a:cubicBezTo>
                  <a:cubicBezTo>
                    <a:pt x="0" y="20007"/>
                    <a:pt x="2400" y="21504"/>
                    <a:pt x="6400" y="21076"/>
                  </a:cubicBezTo>
                  <a:cubicBezTo>
                    <a:pt x="10400" y="20649"/>
                    <a:pt x="16000" y="18296"/>
                    <a:pt x="21600" y="15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375127" y="271927"/>
              <a:ext cx="202407" cy="51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9" fill="norm" stroke="1" extrusionOk="0">
                  <a:moveTo>
                    <a:pt x="11475" y="1337"/>
                  </a:moveTo>
                  <a:cubicBezTo>
                    <a:pt x="10575" y="899"/>
                    <a:pt x="9675" y="462"/>
                    <a:pt x="8662" y="200"/>
                  </a:cubicBezTo>
                  <a:cubicBezTo>
                    <a:pt x="7650" y="-63"/>
                    <a:pt x="6525" y="-150"/>
                    <a:pt x="5062" y="462"/>
                  </a:cubicBezTo>
                  <a:cubicBezTo>
                    <a:pt x="3600" y="1074"/>
                    <a:pt x="1800" y="2386"/>
                    <a:pt x="900" y="3261"/>
                  </a:cubicBezTo>
                  <a:cubicBezTo>
                    <a:pt x="0" y="4135"/>
                    <a:pt x="0" y="4572"/>
                    <a:pt x="0" y="5010"/>
                  </a:cubicBezTo>
                  <a:cubicBezTo>
                    <a:pt x="0" y="5447"/>
                    <a:pt x="0" y="5884"/>
                    <a:pt x="1125" y="5971"/>
                  </a:cubicBezTo>
                  <a:cubicBezTo>
                    <a:pt x="2250" y="6059"/>
                    <a:pt x="4500" y="5797"/>
                    <a:pt x="6300" y="4922"/>
                  </a:cubicBezTo>
                  <a:cubicBezTo>
                    <a:pt x="8100" y="4048"/>
                    <a:pt x="9450" y="2561"/>
                    <a:pt x="10350" y="1599"/>
                  </a:cubicBezTo>
                  <a:cubicBezTo>
                    <a:pt x="11250" y="637"/>
                    <a:pt x="11700" y="200"/>
                    <a:pt x="12150" y="462"/>
                  </a:cubicBezTo>
                  <a:cubicBezTo>
                    <a:pt x="12600" y="724"/>
                    <a:pt x="13050" y="1686"/>
                    <a:pt x="14063" y="3698"/>
                  </a:cubicBezTo>
                  <a:cubicBezTo>
                    <a:pt x="15075" y="5709"/>
                    <a:pt x="16650" y="8770"/>
                    <a:pt x="18000" y="11393"/>
                  </a:cubicBezTo>
                  <a:cubicBezTo>
                    <a:pt x="19350" y="14017"/>
                    <a:pt x="20475" y="16203"/>
                    <a:pt x="21037" y="17559"/>
                  </a:cubicBezTo>
                  <a:cubicBezTo>
                    <a:pt x="21600" y="18914"/>
                    <a:pt x="21600" y="19439"/>
                    <a:pt x="21375" y="19920"/>
                  </a:cubicBezTo>
                  <a:cubicBezTo>
                    <a:pt x="21150" y="20401"/>
                    <a:pt x="20700" y="20838"/>
                    <a:pt x="19800" y="21100"/>
                  </a:cubicBezTo>
                  <a:cubicBezTo>
                    <a:pt x="18900" y="21363"/>
                    <a:pt x="17550" y="21450"/>
                    <a:pt x="15637" y="20925"/>
                  </a:cubicBezTo>
                  <a:cubicBezTo>
                    <a:pt x="13725" y="20401"/>
                    <a:pt x="11250" y="19264"/>
                    <a:pt x="9788" y="17865"/>
                  </a:cubicBezTo>
                  <a:cubicBezTo>
                    <a:pt x="8325" y="16465"/>
                    <a:pt x="7875" y="14804"/>
                    <a:pt x="7425" y="13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571977" y="253487"/>
              <a:ext cx="106893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0" fill="norm" stroke="1" extrusionOk="0">
                  <a:moveTo>
                    <a:pt x="0" y="2160"/>
                  </a:moveTo>
                  <a:cubicBezTo>
                    <a:pt x="5506" y="4320"/>
                    <a:pt x="11012" y="6480"/>
                    <a:pt x="14612" y="9000"/>
                  </a:cubicBezTo>
                  <a:cubicBezTo>
                    <a:pt x="18212" y="11520"/>
                    <a:pt x="19906" y="14400"/>
                    <a:pt x="20753" y="16380"/>
                  </a:cubicBezTo>
                  <a:cubicBezTo>
                    <a:pt x="21600" y="18360"/>
                    <a:pt x="21600" y="19440"/>
                    <a:pt x="20753" y="20250"/>
                  </a:cubicBezTo>
                  <a:cubicBezTo>
                    <a:pt x="19906" y="21060"/>
                    <a:pt x="18212" y="21600"/>
                    <a:pt x="16729" y="21510"/>
                  </a:cubicBezTo>
                  <a:cubicBezTo>
                    <a:pt x="15247" y="21420"/>
                    <a:pt x="13976" y="20700"/>
                    <a:pt x="12494" y="17820"/>
                  </a:cubicBezTo>
                  <a:cubicBezTo>
                    <a:pt x="11012" y="14940"/>
                    <a:pt x="9318" y="9900"/>
                    <a:pt x="9953" y="6660"/>
                  </a:cubicBezTo>
                  <a:cubicBezTo>
                    <a:pt x="10588" y="3420"/>
                    <a:pt x="13553" y="1980"/>
                    <a:pt x="15671" y="1170"/>
                  </a:cubicBezTo>
                  <a:cubicBezTo>
                    <a:pt x="17788" y="360"/>
                    <a:pt x="19059" y="180"/>
                    <a:pt x="203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724377" y="215387"/>
              <a:ext cx="127001" cy="21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9969"/>
                  </a:moveTo>
                  <a:cubicBezTo>
                    <a:pt x="3240" y="7477"/>
                    <a:pt x="6480" y="4985"/>
                    <a:pt x="8640" y="3115"/>
                  </a:cubicBezTo>
                  <a:cubicBezTo>
                    <a:pt x="10800" y="1246"/>
                    <a:pt x="11880" y="0"/>
                    <a:pt x="11520" y="0"/>
                  </a:cubicBezTo>
                  <a:cubicBezTo>
                    <a:pt x="11160" y="0"/>
                    <a:pt x="9360" y="1246"/>
                    <a:pt x="7740" y="3635"/>
                  </a:cubicBezTo>
                  <a:cubicBezTo>
                    <a:pt x="6120" y="6023"/>
                    <a:pt x="4680" y="9554"/>
                    <a:pt x="4140" y="12669"/>
                  </a:cubicBezTo>
                  <a:cubicBezTo>
                    <a:pt x="3600" y="15785"/>
                    <a:pt x="3960" y="18485"/>
                    <a:pt x="5220" y="19938"/>
                  </a:cubicBezTo>
                  <a:cubicBezTo>
                    <a:pt x="6480" y="21392"/>
                    <a:pt x="8640" y="21600"/>
                    <a:pt x="11520" y="20769"/>
                  </a:cubicBezTo>
                  <a:cubicBezTo>
                    <a:pt x="14400" y="19938"/>
                    <a:pt x="18000" y="18069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861727" y="139187"/>
              <a:ext cx="115368" cy="25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62" fill="norm" stroke="1" extrusionOk="0">
                  <a:moveTo>
                    <a:pt x="15471" y="0"/>
                  </a:moveTo>
                  <a:cubicBezTo>
                    <a:pt x="11614" y="354"/>
                    <a:pt x="7757" y="708"/>
                    <a:pt x="5057" y="1328"/>
                  </a:cubicBezTo>
                  <a:cubicBezTo>
                    <a:pt x="2357" y="1948"/>
                    <a:pt x="814" y="2833"/>
                    <a:pt x="236" y="3718"/>
                  </a:cubicBezTo>
                  <a:cubicBezTo>
                    <a:pt x="-343" y="4603"/>
                    <a:pt x="43" y="5489"/>
                    <a:pt x="2550" y="6905"/>
                  </a:cubicBezTo>
                  <a:cubicBezTo>
                    <a:pt x="5057" y="8321"/>
                    <a:pt x="9686" y="10269"/>
                    <a:pt x="13157" y="12039"/>
                  </a:cubicBezTo>
                  <a:cubicBezTo>
                    <a:pt x="16628" y="13810"/>
                    <a:pt x="18943" y="15403"/>
                    <a:pt x="20100" y="16643"/>
                  </a:cubicBezTo>
                  <a:cubicBezTo>
                    <a:pt x="21257" y="17882"/>
                    <a:pt x="21257" y="18767"/>
                    <a:pt x="20486" y="19475"/>
                  </a:cubicBezTo>
                  <a:cubicBezTo>
                    <a:pt x="19714" y="20184"/>
                    <a:pt x="18171" y="20715"/>
                    <a:pt x="16050" y="21069"/>
                  </a:cubicBezTo>
                  <a:cubicBezTo>
                    <a:pt x="13928" y="21423"/>
                    <a:pt x="11228" y="21600"/>
                    <a:pt x="9300" y="21334"/>
                  </a:cubicBezTo>
                  <a:cubicBezTo>
                    <a:pt x="7371" y="21069"/>
                    <a:pt x="6214" y="20361"/>
                    <a:pt x="5828" y="19387"/>
                  </a:cubicBezTo>
                  <a:cubicBezTo>
                    <a:pt x="5443" y="18413"/>
                    <a:pt x="5828" y="17174"/>
                    <a:pt x="6214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999936" y="118142"/>
              <a:ext cx="96206" cy="28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430" fill="norm" stroke="1" extrusionOk="0">
                  <a:moveTo>
                    <a:pt x="18367" y="152"/>
                  </a:moveTo>
                  <a:cubicBezTo>
                    <a:pt x="16117" y="-9"/>
                    <a:pt x="13867" y="-170"/>
                    <a:pt x="10717" y="394"/>
                  </a:cubicBezTo>
                  <a:cubicBezTo>
                    <a:pt x="7567" y="958"/>
                    <a:pt x="3517" y="2248"/>
                    <a:pt x="1492" y="3537"/>
                  </a:cubicBezTo>
                  <a:cubicBezTo>
                    <a:pt x="-533" y="4827"/>
                    <a:pt x="-533" y="6117"/>
                    <a:pt x="1717" y="7245"/>
                  </a:cubicBezTo>
                  <a:cubicBezTo>
                    <a:pt x="3967" y="8373"/>
                    <a:pt x="8467" y="9340"/>
                    <a:pt x="12292" y="10469"/>
                  </a:cubicBezTo>
                  <a:cubicBezTo>
                    <a:pt x="16117" y="11597"/>
                    <a:pt x="19267" y="12887"/>
                    <a:pt x="20167" y="14579"/>
                  </a:cubicBezTo>
                  <a:cubicBezTo>
                    <a:pt x="21067" y="16272"/>
                    <a:pt x="19717" y="18367"/>
                    <a:pt x="17917" y="19657"/>
                  </a:cubicBezTo>
                  <a:cubicBezTo>
                    <a:pt x="16117" y="20946"/>
                    <a:pt x="13867" y="21430"/>
                    <a:pt x="11842" y="21430"/>
                  </a:cubicBezTo>
                  <a:cubicBezTo>
                    <a:pt x="9817" y="21430"/>
                    <a:pt x="8017" y="20946"/>
                    <a:pt x="6217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149827" y="196337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143477" y="43937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214603" y="126487"/>
              <a:ext cx="79159" cy="2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39" fill="norm" stroke="1" extrusionOk="0">
                  <a:moveTo>
                    <a:pt x="15004" y="0"/>
                  </a:moveTo>
                  <a:cubicBezTo>
                    <a:pt x="9889" y="4614"/>
                    <a:pt x="4773" y="9227"/>
                    <a:pt x="2215" y="12478"/>
                  </a:cubicBezTo>
                  <a:cubicBezTo>
                    <a:pt x="-343" y="15728"/>
                    <a:pt x="-343" y="17616"/>
                    <a:pt x="510" y="18979"/>
                  </a:cubicBezTo>
                  <a:cubicBezTo>
                    <a:pt x="1362" y="20342"/>
                    <a:pt x="3068" y="21181"/>
                    <a:pt x="5341" y="21390"/>
                  </a:cubicBezTo>
                  <a:cubicBezTo>
                    <a:pt x="7615" y="21600"/>
                    <a:pt x="10457" y="21181"/>
                    <a:pt x="13868" y="19188"/>
                  </a:cubicBezTo>
                  <a:cubicBezTo>
                    <a:pt x="17278" y="17196"/>
                    <a:pt x="21257" y="13631"/>
                    <a:pt x="21257" y="10590"/>
                  </a:cubicBezTo>
                  <a:cubicBezTo>
                    <a:pt x="21257" y="7550"/>
                    <a:pt x="17278" y="5033"/>
                    <a:pt x="13299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321277" y="92250"/>
              <a:ext cx="168095" cy="27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4" fill="norm" stroke="1" extrusionOk="0">
                  <a:moveTo>
                    <a:pt x="0" y="1183"/>
                  </a:moveTo>
                  <a:cubicBezTo>
                    <a:pt x="1620" y="4975"/>
                    <a:pt x="3240" y="8768"/>
                    <a:pt x="4050" y="11076"/>
                  </a:cubicBezTo>
                  <a:cubicBezTo>
                    <a:pt x="4860" y="13385"/>
                    <a:pt x="4860" y="14209"/>
                    <a:pt x="4995" y="13879"/>
                  </a:cubicBezTo>
                  <a:cubicBezTo>
                    <a:pt x="5130" y="13549"/>
                    <a:pt x="5400" y="12066"/>
                    <a:pt x="6075" y="10087"/>
                  </a:cubicBezTo>
                  <a:cubicBezTo>
                    <a:pt x="6750" y="8108"/>
                    <a:pt x="7830" y="5635"/>
                    <a:pt x="9045" y="3904"/>
                  </a:cubicBezTo>
                  <a:cubicBezTo>
                    <a:pt x="10260" y="2172"/>
                    <a:pt x="11610" y="1183"/>
                    <a:pt x="12960" y="606"/>
                  </a:cubicBezTo>
                  <a:cubicBezTo>
                    <a:pt x="14310" y="29"/>
                    <a:pt x="15660" y="-136"/>
                    <a:pt x="16740" y="111"/>
                  </a:cubicBezTo>
                  <a:cubicBezTo>
                    <a:pt x="17820" y="359"/>
                    <a:pt x="18630" y="1018"/>
                    <a:pt x="19440" y="3739"/>
                  </a:cubicBezTo>
                  <a:cubicBezTo>
                    <a:pt x="20250" y="6459"/>
                    <a:pt x="21060" y="11241"/>
                    <a:pt x="21330" y="14539"/>
                  </a:cubicBezTo>
                  <a:cubicBezTo>
                    <a:pt x="21600" y="17837"/>
                    <a:pt x="21330" y="19650"/>
                    <a:pt x="2106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057627" y="551937"/>
              <a:ext cx="1225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6" y="20195"/>
                    <a:pt x="2611" y="18790"/>
                    <a:pt x="3880" y="17473"/>
                  </a:cubicBezTo>
                  <a:cubicBezTo>
                    <a:pt x="5148" y="16156"/>
                    <a:pt x="6379" y="14927"/>
                    <a:pt x="7685" y="13698"/>
                  </a:cubicBezTo>
                  <a:cubicBezTo>
                    <a:pt x="8991" y="12468"/>
                    <a:pt x="10371" y="11239"/>
                    <a:pt x="11751" y="9922"/>
                  </a:cubicBezTo>
                  <a:cubicBezTo>
                    <a:pt x="13132" y="8605"/>
                    <a:pt x="14512" y="7200"/>
                    <a:pt x="15874" y="5620"/>
                  </a:cubicBezTo>
                  <a:cubicBezTo>
                    <a:pt x="17235" y="4039"/>
                    <a:pt x="18578" y="2283"/>
                    <a:pt x="19530" y="1317"/>
                  </a:cubicBezTo>
                  <a:cubicBezTo>
                    <a:pt x="20481" y="351"/>
                    <a:pt x="21040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1368777" y="494787"/>
              <a:ext cx="12636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3" y="20014"/>
                    <a:pt x="2605" y="18427"/>
                    <a:pt x="3781" y="16963"/>
                  </a:cubicBezTo>
                  <a:cubicBezTo>
                    <a:pt x="4957" y="15498"/>
                    <a:pt x="6006" y="14156"/>
                    <a:pt x="7164" y="12753"/>
                  </a:cubicBezTo>
                  <a:cubicBezTo>
                    <a:pt x="8322" y="11349"/>
                    <a:pt x="9588" y="9885"/>
                    <a:pt x="11126" y="8481"/>
                  </a:cubicBezTo>
                  <a:cubicBezTo>
                    <a:pt x="12663" y="7078"/>
                    <a:pt x="14472" y="5736"/>
                    <a:pt x="16028" y="4515"/>
                  </a:cubicBezTo>
                  <a:cubicBezTo>
                    <a:pt x="17584" y="3295"/>
                    <a:pt x="18886" y="2197"/>
                    <a:pt x="19773" y="1464"/>
                  </a:cubicBezTo>
                  <a:cubicBezTo>
                    <a:pt x="20659" y="732"/>
                    <a:pt x="21130" y="3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848327" y="6298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880077" y="272537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668485" y="26589"/>
              <a:ext cx="202193" cy="51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22" fill="norm" stroke="1" extrusionOk="0">
                  <a:moveTo>
                    <a:pt x="21493" y="455"/>
                  </a:moveTo>
                  <a:cubicBezTo>
                    <a:pt x="16993" y="192"/>
                    <a:pt x="12493" y="-70"/>
                    <a:pt x="9231" y="17"/>
                  </a:cubicBezTo>
                  <a:cubicBezTo>
                    <a:pt x="5968" y="105"/>
                    <a:pt x="3943" y="542"/>
                    <a:pt x="2593" y="936"/>
                  </a:cubicBezTo>
                  <a:cubicBezTo>
                    <a:pt x="1243" y="1329"/>
                    <a:pt x="568" y="1679"/>
                    <a:pt x="231" y="2073"/>
                  </a:cubicBezTo>
                  <a:cubicBezTo>
                    <a:pt x="-107" y="2466"/>
                    <a:pt x="-107" y="2903"/>
                    <a:pt x="456" y="3297"/>
                  </a:cubicBezTo>
                  <a:cubicBezTo>
                    <a:pt x="1018" y="3690"/>
                    <a:pt x="2143" y="4040"/>
                    <a:pt x="3831" y="4434"/>
                  </a:cubicBezTo>
                  <a:cubicBezTo>
                    <a:pt x="5518" y="4827"/>
                    <a:pt x="7768" y="5264"/>
                    <a:pt x="9231" y="6051"/>
                  </a:cubicBezTo>
                  <a:cubicBezTo>
                    <a:pt x="10693" y="6839"/>
                    <a:pt x="11368" y="7975"/>
                    <a:pt x="11368" y="8762"/>
                  </a:cubicBezTo>
                  <a:cubicBezTo>
                    <a:pt x="11368" y="9549"/>
                    <a:pt x="10693" y="9987"/>
                    <a:pt x="9793" y="10336"/>
                  </a:cubicBezTo>
                  <a:cubicBezTo>
                    <a:pt x="8893" y="10686"/>
                    <a:pt x="7768" y="10949"/>
                    <a:pt x="6080" y="11211"/>
                  </a:cubicBezTo>
                  <a:cubicBezTo>
                    <a:pt x="4393" y="11473"/>
                    <a:pt x="2143" y="11736"/>
                    <a:pt x="1918" y="11779"/>
                  </a:cubicBezTo>
                  <a:cubicBezTo>
                    <a:pt x="1693" y="11823"/>
                    <a:pt x="3493" y="11648"/>
                    <a:pt x="4843" y="11736"/>
                  </a:cubicBezTo>
                  <a:cubicBezTo>
                    <a:pt x="6193" y="11823"/>
                    <a:pt x="7093" y="12173"/>
                    <a:pt x="7543" y="12785"/>
                  </a:cubicBezTo>
                  <a:cubicBezTo>
                    <a:pt x="7993" y="13397"/>
                    <a:pt x="7993" y="14272"/>
                    <a:pt x="7206" y="15540"/>
                  </a:cubicBezTo>
                  <a:cubicBezTo>
                    <a:pt x="6418" y="16808"/>
                    <a:pt x="4843" y="18469"/>
                    <a:pt x="4056" y="19562"/>
                  </a:cubicBezTo>
                  <a:cubicBezTo>
                    <a:pt x="3268" y="20656"/>
                    <a:pt x="3268" y="21180"/>
                    <a:pt x="3831" y="21355"/>
                  </a:cubicBezTo>
                  <a:cubicBezTo>
                    <a:pt x="4393" y="21530"/>
                    <a:pt x="5518" y="21355"/>
                    <a:pt x="7206" y="20918"/>
                  </a:cubicBezTo>
                  <a:cubicBezTo>
                    <a:pt x="8893" y="20481"/>
                    <a:pt x="11143" y="19781"/>
                    <a:pt x="13393" y="19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883377" y="215387"/>
              <a:ext cx="298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77" y="4168"/>
                    <a:pt x="7353" y="8337"/>
                    <a:pt x="10953" y="11937"/>
                  </a:cubicBezTo>
                  <a:cubicBezTo>
                    <a:pt x="14553" y="15537"/>
                    <a:pt x="18077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978627" y="170937"/>
              <a:ext cx="152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800" y="559"/>
                  </a:cubicBezTo>
                  <a:cubicBezTo>
                    <a:pt x="15000" y="1117"/>
                    <a:pt x="12900" y="2234"/>
                    <a:pt x="10800" y="4593"/>
                  </a:cubicBezTo>
                  <a:cubicBezTo>
                    <a:pt x="8700" y="6952"/>
                    <a:pt x="6600" y="10552"/>
                    <a:pt x="4800" y="13593"/>
                  </a:cubicBezTo>
                  <a:cubicBezTo>
                    <a:pt x="3000" y="16634"/>
                    <a:pt x="1500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242650" y="418587"/>
              <a:ext cx="2172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486"/>
                    <a:pt x="4448" y="10971"/>
                    <a:pt x="1502" y="14571"/>
                  </a:cubicBezTo>
                  <a:cubicBezTo>
                    <a:pt x="-1443" y="18171"/>
                    <a:pt x="521" y="19886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442177" y="488437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810477" y="449774"/>
              <a:ext cx="88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057" y="11375"/>
                    <a:pt x="4114" y="2735"/>
                    <a:pt x="7714" y="575"/>
                  </a:cubicBezTo>
                  <a:cubicBezTo>
                    <a:pt x="11314" y="-1585"/>
                    <a:pt x="164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108927" y="443987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466229" y="113386"/>
              <a:ext cx="334849" cy="34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66" fill="norm" stroke="1" extrusionOk="0">
                  <a:moveTo>
                    <a:pt x="706" y="3129"/>
                  </a:moveTo>
                  <a:cubicBezTo>
                    <a:pt x="299" y="2094"/>
                    <a:pt x="-109" y="1059"/>
                    <a:pt x="27" y="477"/>
                  </a:cubicBezTo>
                  <a:cubicBezTo>
                    <a:pt x="163" y="-105"/>
                    <a:pt x="842" y="-234"/>
                    <a:pt x="2268" y="542"/>
                  </a:cubicBezTo>
                  <a:cubicBezTo>
                    <a:pt x="3695" y="1318"/>
                    <a:pt x="5868" y="3000"/>
                    <a:pt x="8449" y="5651"/>
                  </a:cubicBezTo>
                  <a:cubicBezTo>
                    <a:pt x="11031" y="8303"/>
                    <a:pt x="14019" y="11924"/>
                    <a:pt x="16261" y="14705"/>
                  </a:cubicBezTo>
                  <a:cubicBezTo>
                    <a:pt x="18502" y="17486"/>
                    <a:pt x="19997" y="19426"/>
                    <a:pt x="21491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655733" y="50287"/>
              <a:ext cx="151695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0"/>
                  </a:moveTo>
                  <a:cubicBezTo>
                    <a:pt x="18246" y="1216"/>
                    <a:pt x="15287" y="2431"/>
                    <a:pt x="12624" y="4208"/>
                  </a:cubicBezTo>
                  <a:cubicBezTo>
                    <a:pt x="9961" y="5984"/>
                    <a:pt x="7594" y="8322"/>
                    <a:pt x="5375" y="11081"/>
                  </a:cubicBezTo>
                  <a:cubicBezTo>
                    <a:pt x="3156" y="13839"/>
                    <a:pt x="1084" y="17018"/>
                    <a:pt x="345" y="18842"/>
                  </a:cubicBezTo>
                  <a:cubicBezTo>
                    <a:pt x="-395" y="20665"/>
                    <a:pt x="197" y="21132"/>
                    <a:pt x="7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910310" y="414614"/>
              <a:ext cx="125718" cy="10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25" fill="norm" stroke="1" extrusionOk="0">
                  <a:moveTo>
                    <a:pt x="8422" y="9690"/>
                  </a:moveTo>
                  <a:cubicBezTo>
                    <a:pt x="6982" y="10960"/>
                    <a:pt x="5542" y="12231"/>
                    <a:pt x="4102" y="14349"/>
                  </a:cubicBezTo>
                  <a:cubicBezTo>
                    <a:pt x="2662" y="16466"/>
                    <a:pt x="1222" y="19431"/>
                    <a:pt x="502" y="19854"/>
                  </a:cubicBezTo>
                  <a:cubicBezTo>
                    <a:pt x="-218" y="20278"/>
                    <a:pt x="-218" y="18160"/>
                    <a:pt x="862" y="14772"/>
                  </a:cubicBezTo>
                  <a:cubicBezTo>
                    <a:pt x="1942" y="11384"/>
                    <a:pt x="4102" y="6725"/>
                    <a:pt x="5902" y="3760"/>
                  </a:cubicBezTo>
                  <a:cubicBezTo>
                    <a:pt x="7702" y="796"/>
                    <a:pt x="9142" y="-475"/>
                    <a:pt x="11302" y="160"/>
                  </a:cubicBezTo>
                  <a:cubicBezTo>
                    <a:pt x="13462" y="796"/>
                    <a:pt x="16342" y="3337"/>
                    <a:pt x="18142" y="7149"/>
                  </a:cubicBezTo>
                  <a:cubicBezTo>
                    <a:pt x="19942" y="10960"/>
                    <a:pt x="20662" y="16043"/>
                    <a:pt x="21382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105877" y="-1"/>
              <a:ext cx="136125" cy="52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93" fill="norm" stroke="1" extrusionOk="0">
                  <a:moveTo>
                    <a:pt x="0" y="1275"/>
                  </a:moveTo>
                  <a:cubicBezTo>
                    <a:pt x="655" y="757"/>
                    <a:pt x="1309" y="239"/>
                    <a:pt x="2455" y="66"/>
                  </a:cubicBezTo>
                  <a:cubicBezTo>
                    <a:pt x="3600" y="-107"/>
                    <a:pt x="5236" y="66"/>
                    <a:pt x="7364" y="541"/>
                  </a:cubicBezTo>
                  <a:cubicBezTo>
                    <a:pt x="9491" y="1016"/>
                    <a:pt x="12109" y="1794"/>
                    <a:pt x="13418" y="2744"/>
                  </a:cubicBezTo>
                  <a:cubicBezTo>
                    <a:pt x="14727" y="3695"/>
                    <a:pt x="14727" y="4818"/>
                    <a:pt x="13745" y="5811"/>
                  </a:cubicBezTo>
                  <a:cubicBezTo>
                    <a:pt x="12764" y="6805"/>
                    <a:pt x="10800" y="7669"/>
                    <a:pt x="9491" y="8317"/>
                  </a:cubicBezTo>
                  <a:cubicBezTo>
                    <a:pt x="8182" y="8965"/>
                    <a:pt x="7527" y="9397"/>
                    <a:pt x="7855" y="10002"/>
                  </a:cubicBezTo>
                  <a:cubicBezTo>
                    <a:pt x="8182" y="10607"/>
                    <a:pt x="9491" y="11384"/>
                    <a:pt x="11945" y="12421"/>
                  </a:cubicBezTo>
                  <a:cubicBezTo>
                    <a:pt x="14400" y="13458"/>
                    <a:pt x="18000" y="14754"/>
                    <a:pt x="19800" y="15920"/>
                  </a:cubicBezTo>
                  <a:cubicBezTo>
                    <a:pt x="21600" y="17087"/>
                    <a:pt x="21600" y="18123"/>
                    <a:pt x="18818" y="19031"/>
                  </a:cubicBezTo>
                  <a:cubicBezTo>
                    <a:pt x="16036" y="19938"/>
                    <a:pt x="10473" y="20715"/>
                    <a:pt x="490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458427" y="176182"/>
              <a:ext cx="266701" cy="37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9358"/>
                  </a:moveTo>
                  <a:cubicBezTo>
                    <a:pt x="1029" y="14989"/>
                    <a:pt x="2057" y="10621"/>
                    <a:pt x="2571" y="7708"/>
                  </a:cubicBezTo>
                  <a:cubicBezTo>
                    <a:pt x="3086" y="4796"/>
                    <a:pt x="3086" y="3340"/>
                    <a:pt x="3000" y="2126"/>
                  </a:cubicBezTo>
                  <a:cubicBezTo>
                    <a:pt x="2914" y="913"/>
                    <a:pt x="2743" y="-58"/>
                    <a:pt x="2400" y="3"/>
                  </a:cubicBezTo>
                  <a:cubicBezTo>
                    <a:pt x="2057" y="63"/>
                    <a:pt x="1543" y="1155"/>
                    <a:pt x="1029" y="3886"/>
                  </a:cubicBezTo>
                  <a:cubicBezTo>
                    <a:pt x="514" y="6616"/>
                    <a:pt x="0" y="10985"/>
                    <a:pt x="86" y="13958"/>
                  </a:cubicBezTo>
                  <a:cubicBezTo>
                    <a:pt x="171" y="16931"/>
                    <a:pt x="857" y="18508"/>
                    <a:pt x="1543" y="19540"/>
                  </a:cubicBezTo>
                  <a:cubicBezTo>
                    <a:pt x="2229" y="20571"/>
                    <a:pt x="2914" y="21057"/>
                    <a:pt x="3686" y="21299"/>
                  </a:cubicBezTo>
                  <a:cubicBezTo>
                    <a:pt x="4457" y="21542"/>
                    <a:pt x="5314" y="21542"/>
                    <a:pt x="6257" y="20875"/>
                  </a:cubicBezTo>
                  <a:cubicBezTo>
                    <a:pt x="7200" y="20207"/>
                    <a:pt x="8229" y="18872"/>
                    <a:pt x="9257" y="16203"/>
                  </a:cubicBezTo>
                  <a:cubicBezTo>
                    <a:pt x="10286" y="13533"/>
                    <a:pt x="11314" y="9529"/>
                    <a:pt x="11829" y="7223"/>
                  </a:cubicBezTo>
                  <a:cubicBezTo>
                    <a:pt x="12343" y="4917"/>
                    <a:pt x="12343" y="4311"/>
                    <a:pt x="12257" y="3643"/>
                  </a:cubicBezTo>
                  <a:cubicBezTo>
                    <a:pt x="12171" y="2976"/>
                    <a:pt x="12000" y="2248"/>
                    <a:pt x="11914" y="2308"/>
                  </a:cubicBezTo>
                  <a:cubicBezTo>
                    <a:pt x="11829" y="2369"/>
                    <a:pt x="11829" y="3218"/>
                    <a:pt x="12086" y="4917"/>
                  </a:cubicBezTo>
                  <a:cubicBezTo>
                    <a:pt x="12343" y="6616"/>
                    <a:pt x="12857" y="9164"/>
                    <a:pt x="14486" y="11288"/>
                  </a:cubicBezTo>
                  <a:cubicBezTo>
                    <a:pt x="16114" y="13412"/>
                    <a:pt x="18857" y="15111"/>
                    <a:pt x="21600" y="16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871177" y="278887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947377" y="374137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198933" y="42721"/>
              <a:ext cx="135795" cy="38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49" fill="norm" stroke="1" extrusionOk="0">
                  <a:moveTo>
                    <a:pt x="384" y="3290"/>
                  </a:moveTo>
                  <a:cubicBezTo>
                    <a:pt x="51" y="2336"/>
                    <a:pt x="-281" y="1381"/>
                    <a:pt x="384" y="784"/>
                  </a:cubicBezTo>
                  <a:cubicBezTo>
                    <a:pt x="1048" y="188"/>
                    <a:pt x="2710" y="-51"/>
                    <a:pt x="5368" y="9"/>
                  </a:cubicBezTo>
                  <a:cubicBezTo>
                    <a:pt x="8027" y="68"/>
                    <a:pt x="11682" y="426"/>
                    <a:pt x="15005" y="1381"/>
                  </a:cubicBezTo>
                  <a:cubicBezTo>
                    <a:pt x="18328" y="2336"/>
                    <a:pt x="21319" y="3887"/>
                    <a:pt x="21319" y="5737"/>
                  </a:cubicBezTo>
                  <a:cubicBezTo>
                    <a:pt x="21319" y="7587"/>
                    <a:pt x="18328" y="9735"/>
                    <a:pt x="15171" y="11584"/>
                  </a:cubicBezTo>
                  <a:cubicBezTo>
                    <a:pt x="12014" y="13434"/>
                    <a:pt x="8691" y="14985"/>
                    <a:pt x="6864" y="16059"/>
                  </a:cubicBezTo>
                  <a:cubicBezTo>
                    <a:pt x="5036" y="17134"/>
                    <a:pt x="4704" y="17730"/>
                    <a:pt x="5867" y="18566"/>
                  </a:cubicBezTo>
                  <a:cubicBezTo>
                    <a:pt x="7030" y="19401"/>
                    <a:pt x="9688" y="20475"/>
                    <a:pt x="12347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8277577" y="602737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459753" y="1604"/>
              <a:ext cx="176475" cy="12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725" fill="norm" stroke="1" extrusionOk="0">
                  <a:moveTo>
                    <a:pt x="4468" y="11331"/>
                  </a:moveTo>
                  <a:cubicBezTo>
                    <a:pt x="3696" y="13102"/>
                    <a:pt x="2925" y="14872"/>
                    <a:pt x="2153" y="16820"/>
                  </a:cubicBezTo>
                  <a:cubicBezTo>
                    <a:pt x="1382" y="18767"/>
                    <a:pt x="610" y="20892"/>
                    <a:pt x="225" y="20715"/>
                  </a:cubicBezTo>
                  <a:cubicBezTo>
                    <a:pt x="-161" y="20538"/>
                    <a:pt x="-161" y="18059"/>
                    <a:pt x="1125" y="14341"/>
                  </a:cubicBezTo>
                  <a:cubicBezTo>
                    <a:pt x="2410" y="10623"/>
                    <a:pt x="4982" y="5666"/>
                    <a:pt x="6910" y="2833"/>
                  </a:cubicBezTo>
                  <a:cubicBezTo>
                    <a:pt x="8839" y="0"/>
                    <a:pt x="10125" y="-708"/>
                    <a:pt x="11796" y="708"/>
                  </a:cubicBezTo>
                  <a:cubicBezTo>
                    <a:pt x="13468" y="2125"/>
                    <a:pt x="15525" y="5666"/>
                    <a:pt x="17196" y="9030"/>
                  </a:cubicBezTo>
                  <a:cubicBezTo>
                    <a:pt x="18868" y="12394"/>
                    <a:pt x="20153" y="15581"/>
                    <a:pt x="21439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9253760" y="348687"/>
              <a:ext cx="427169" cy="28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71" fill="norm" stroke="1" extrusionOk="0">
                  <a:moveTo>
                    <a:pt x="5833" y="8164"/>
                  </a:moveTo>
                  <a:cubicBezTo>
                    <a:pt x="4875" y="11684"/>
                    <a:pt x="3917" y="15204"/>
                    <a:pt x="3226" y="17364"/>
                  </a:cubicBezTo>
                  <a:cubicBezTo>
                    <a:pt x="2534" y="19524"/>
                    <a:pt x="2108" y="20324"/>
                    <a:pt x="1630" y="20804"/>
                  </a:cubicBezTo>
                  <a:cubicBezTo>
                    <a:pt x="1151" y="21284"/>
                    <a:pt x="619" y="21444"/>
                    <a:pt x="300" y="21044"/>
                  </a:cubicBezTo>
                  <a:cubicBezTo>
                    <a:pt x="-20" y="20644"/>
                    <a:pt x="-126" y="19684"/>
                    <a:pt x="193" y="17364"/>
                  </a:cubicBezTo>
                  <a:cubicBezTo>
                    <a:pt x="512" y="15044"/>
                    <a:pt x="1257" y="11364"/>
                    <a:pt x="2747" y="8564"/>
                  </a:cubicBezTo>
                  <a:cubicBezTo>
                    <a:pt x="4237" y="5764"/>
                    <a:pt x="6471" y="3844"/>
                    <a:pt x="9397" y="2484"/>
                  </a:cubicBezTo>
                  <a:cubicBezTo>
                    <a:pt x="12323" y="1124"/>
                    <a:pt x="15941" y="324"/>
                    <a:pt x="18069" y="84"/>
                  </a:cubicBezTo>
                  <a:cubicBezTo>
                    <a:pt x="20197" y="-156"/>
                    <a:pt x="20836" y="164"/>
                    <a:pt x="21474" y="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579327" y="574820"/>
              <a:ext cx="171451" cy="1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5463"/>
                  </a:moveTo>
                  <a:cubicBezTo>
                    <a:pt x="267" y="3776"/>
                    <a:pt x="533" y="2088"/>
                    <a:pt x="1733" y="1076"/>
                  </a:cubicBezTo>
                  <a:cubicBezTo>
                    <a:pt x="2933" y="63"/>
                    <a:pt x="5067" y="-274"/>
                    <a:pt x="6533" y="232"/>
                  </a:cubicBezTo>
                  <a:cubicBezTo>
                    <a:pt x="8000" y="738"/>
                    <a:pt x="8800" y="2088"/>
                    <a:pt x="8800" y="4620"/>
                  </a:cubicBezTo>
                  <a:cubicBezTo>
                    <a:pt x="8800" y="7151"/>
                    <a:pt x="8000" y="10863"/>
                    <a:pt x="7200" y="13395"/>
                  </a:cubicBezTo>
                  <a:cubicBezTo>
                    <a:pt x="6400" y="15926"/>
                    <a:pt x="5600" y="17276"/>
                    <a:pt x="5600" y="18626"/>
                  </a:cubicBezTo>
                  <a:cubicBezTo>
                    <a:pt x="5600" y="19976"/>
                    <a:pt x="6400" y="21326"/>
                    <a:pt x="8533" y="21326"/>
                  </a:cubicBezTo>
                  <a:cubicBezTo>
                    <a:pt x="10667" y="21326"/>
                    <a:pt x="14133" y="19976"/>
                    <a:pt x="16533" y="18626"/>
                  </a:cubicBezTo>
                  <a:cubicBezTo>
                    <a:pt x="18933" y="17276"/>
                    <a:pt x="20267" y="15926"/>
                    <a:pt x="21600" y="14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9354642" y="130610"/>
              <a:ext cx="237386" cy="11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442" fill="norm" stroke="1" extrusionOk="0">
                  <a:moveTo>
                    <a:pt x="3088" y="7482"/>
                  </a:moveTo>
                  <a:cubicBezTo>
                    <a:pt x="2705" y="9446"/>
                    <a:pt x="2323" y="11409"/>
                    <a:pt x="1750" y="13962"/>
                  </a:cubicBezTo>
                  <a:cubicBezTo>
                    <a:pt x="1176" y="16515"/>
                    <a:pt x="411" y="19657"/>
                    <a:pt x="125" y="20049"/>
                  </a:cubicBezTo>
                  <a:cubicBezTo>
                    <a:pt x="-162" y="20442"/>
                    <a:pt x="29" y="18086"/>
                    <a:pt x="889" y="14355"/>
                  </a:cubicBezTo>
                  <a:cubicBezTo>
                    <a:pt x="1750" y="10624"/>
                    <a:pt x="3279" y="5518"/>
                    <a:pt x="4521" y="2573"/>
                  </a:cubicBezTo>
                  <a:cubicBezTo>
                    <a:pt x="5764" y="-373"/>
                    <a:pt x="6719" y="-1158"/>
                    <a:pt x="9491" y="2180"/>
                  </a:cubicBezTo>
                  <a:cubicBezTo>
                    <a:pt x="12263" y="5518"/>
                    <a:pt x="16850" y="12980"/>
                    <a:pt x="21438" y="20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9922227" y="336037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10042877" y="501137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0237922" y="189499"/>
              <a:ext cx="140615" cy="34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500" fill="norm" stroke="1" extrusionOk="0">
                  <a:moveTo>
                    <a:pt x="263" y="4714"/>
                  </a:moveTo>
                  <a:cubicBezTo>
                    <a:pt x="-45" y="3543"/>
                    <a:pt x="-354" y="2372"/>
                    <a:pt x="1035" y="1527"/>
                  </a:cubicBezTo>
                  <a:cubicBezTo>
                    <a:pt x="2423" y="681"/>
                    <a:pt x="5509" y="160"/>
                    <a:pt x="8749" y="30"/>
                  </a:cubicBezTo>
                  <a:cubicBezTo>
                    <a:pt x="11989" y="-100"/>
                    <a:pt x="15383" y="160"/>
                    <a:pt x="17697" y="1461"/>
                  </a:cubicBezTo>
                  <a:cubicBezTo>
                    <a:pt x="20012" y="2763"/>
                    <a:pt x="21246" y="5105"/>
                    <a:pt x="20012" y="7382"/>
                  </a:cubicBezTo>
                  <a:cubicBezTo>
                    <a:pt x="18777" y="9659"/>
                    <a:pt x="15075" y="11871"/>
                    <a:pt x="12606" y="13563"/>
                  </a:cubicBezTo>
                  <a:cubicBezTo>
                    <a:pt x="10137" y="15254"/>
                    <a:pt x="8903" y="16425"/>
                    <a:pt x="8749" y="17661"/>
                  </a:cubicBezTo>
                  <a:cubicBezTo>
                    <a:pt x="8595" y="18898"/>
                    <a:pt x="9520" y="20199"/>
                    <a:pt x="10446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315927" y="68528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2675898" y="1310462"/>
              <a:ext cx="197830" cy="59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83" fill="norm" stroke="1" extrusionOk="0">
                  <a:moveTo>
                    <a:pt x="21250" y="1266"/>
                  </a:moveTo>
                  <a:cubicBezTo>
                    <a:pt x="19658" y="734"/>
                    <a:pt x="18067" y="201"/>
                    <a:pt x="14997" y="49"/>
                  </a:cubicBezTo>
                  <a:cubicBezTo>
                    <a:pt x="11928" y="-103"/>
                    <a:pt x="7381" y="125"/>
                    <a:pt x="4652" y="391"/>
                  </a:cubicBezTo>
                  <a:cubicBezTo>
                    <a:pt x="1924" y="658"/>
                    <a:pt x="1014" y="962"/>
                    <a:pt x="446" y="1342"/>
                  </a:cubicBezTo>
                  <a:cubicBezTo>
                    <a:pt x="-123" y="1722"/>
                    <a:pt x="-350" y="2179"/>
                    <a:pt x="1014" y="2863"/>
                  </a:cubicBezTo>
                  <a:cubicBezTo>
                    <a:pt x="2378" y="3548"/>
                    <a:pt x="5334" y="4460"/>
                    <a:pt x="7267" y="5563"/>
                  </a:cubicBezTo>
                  <a:cubicBezTo>
                    <a:pt x="9199" y="6666"/>
                    <a:pt x="10109" y="7959"/>
                    <a:pt x="9541" y="9100"/>
                  </a:cubicBezTo>
                  <a:cubicBezTo>
                    <a:pt x="8972" y="10241"/>
                    <a:pt x="6926" y="11229"/>
                    <a:pt x="4993" y="11838"/>
                  </a:cubicBezTo>
                  <a:cubicBezTo>
                    <a:pt x="3061" y="12446"/>
                    <a:pt x="1242" y="12674"/>
                    <a:pt x="901" y="12598"/>
                  </a:cubicBezTo>
                  <a:cubicBezTo>
                    <a:pt x="559" y="12522"/>
                    <a:pt x="1696" y="12142"/>
                    <a:pt x="2833" y="11952"/>
                  </a:cubicBezTo>
                  <a:cubicBezTo>
                    <a:pt x="3970" y="11762"/>
                    <a:pt x="5107" y="11762"/>
                    <a:pt x="6016" y="11914"/>
                  </a:cubicBezTo>
                  <a:cubicBezTo>
                    <a:pt x="6926" y="12066"/>
                    <a:pt x="7608" y="12370"/>
                    <a:pt x="7494" y="13207"/>
                  </a:cubicBezTo>
                  <a:cubicBezTo>
                    <a:pt x="7381" y="14043"/>
                    <a:pt x="6471" y="15412"/>
                    <a:pt x="5334" y="16667"/>
                  </a:cubicBezTo>
                  <a:cubicBezTo>
                    <a:pt x="4197" y="17922"/>
                    <a:pt x="2833" y="19063"/>
                    <a:pt x="2151" y="19824"/>
                  </a:cubicBezTo>
                  <a:cubicBezTo>
                    <a:pt x="1469" y="20584"/>
                    <a:pt x="1469" y="20965"/>
                    <a:pt x="2151" y="21193"/>
                  </a:cubicBezTo>
                  <a:cubicBezTo>
                    <a:pt x="2833" y="21421"/>
                    <a:pt x="4197" y="21497"/>
                    <a:pt x="7267" y="21117"/>
                  </a:cubicBezTo>
                  <a:cubicBezTo>
                    <a:pt x="10336" y="20736"/>
                    <a:pt x="15111" y="19900"/>
                    <a:pt x="19886" y="19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2986029" y="1431215"/>
              <a:ext cx="186149" cy="40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74" fill="norm" stroke="1" extrusionOk="0">
                  <a:moveTo>
                    <a:pt x="14627" y="2170"/>
                  </a:moveTo>
                  <a:cubicBezTo>
                    <a:pt x="14627" y="1395"/>
                    <a:pt x="14627" y="619"/>
                    <a:pt x="13907" y="232"/>
                  </a:cubicBezTo>
                  <a:cubicBezTo>
                    <a:pt x="13187" y="-156"/>
                    <a:pt x="11747" y="-156"/>
                    <a:pt x="9467" y="1007"/>
                  </a:cubicBezTo>
                  <a:cubicBezTo>
                    <a:pt x="7187" y="2170"/>
                    <a:pt x="4067" y="4496"/>
                    <a:pt x="2147" y="7376"/>
                  </a:cubicBezTo>
                  <a:cubicBezTo>
                    <a:pt x="227" y="10256"/>
                    <a:pt x="-493" y="13690"/>
                    <a:pt x="347" y="16182"/>
                  </a:cubicBezTo>
                  <a:cubicBezTo>
                    <a:pt x="1187" y="18675"/>
                    <a:pt x="3587" y="20226"/>
                    <a:pt x="7307" y="20835"/>
                  </a:cubicBezTo>
                  <a:cubicBezTo>
                    <a:pt x="11027" y="21444"/>
                    <a:pt x="16067" y="21112"/>
                    <a:pt x="21107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3223101" y="1473050"/>
              <a:ext cx="209427" cy="19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22" fill="norm" stroke="1" extrusionOk="0">
                  <a:moveTo>
                    <a:pt x="2579" y="671"/>
                  </a:moveTo>
                  <a:cubicBezTo>
                    <a:pt x="1499" y="197"/>
                    <a:pt x="419" y="-278"/>
                    <a:pt x="95" y="197"/>
                  </a:cubicBezTo>
                  <a:cubicBezTo>
                    <a:pt x="-229" y="671"/>
                    <a:pt x="203" y="2096"/>
                    <a:pt x="2471" y="4825"/>
                  </a:cubicBezTo>
                  <a:cubicBezTo>
                    <a:pt x="4739" y="7555"/>
                    <a:pt x="8843" y="11590"/>
                    <a:pt x="12299" y="14557"/>
                  </a:cubicBezTo>
                  <a:cubicBezTo>
                    <a:pt x="15755" y="17524"/>
                    <a:pt x="18563" y="19423"/>
                    <a:pt x="21371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3412266" y="1485387"/>
              <a:ext cx="5836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16067" y="3668"/>
                  </a:moveTo>
                  <a:cubicBezTo>
                    <a:pt x="16067" y="2989"/>
                    <a:pt x="16067" y="2309"/>
                    <a:pt x="16812" y="1562"/>
                  </a:cubicBezTo>
                  <a:cubicBezTo>
                    <a:pt x="17557" y="815"/>
                    <a:pt x="19046" y="0"/>
                    <a:pt x="19046" y="0"/>
                  </a:cubicBezTo>
                  <a:cubicBezTo>
                    <a:pt x="19046" y="0"/>
                    <a:pt x="17557" y="815"/>
                    <a:pt x="13833" y="2377"/>
                  </a:cubicBezTo>
                  <a:cubicBezTo>
                    <a:pt x="10108" y="3940"/>
                    <a:pt x="4150" y="6249"/>
                    <a:pt x="1543" y="8491"/>
                  </a:cubicBezTo>
                  <a:cubicBezTo>
                    <a:pt x="-1064" y="10732"/>
                    <a:pt x="-319" y="12906"/>
                    <a:pt x="3405" y="15079"/>
                  </a:cubicBezTo>
                  <a:cubicBezTo>
                    <a:pt x="7129" y="17253"/>
                    <a:pt x="13833" y="19426"/>
                    <a:pt x="205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3610327" y="1726687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3724627" y="1796537"/>
              <a:ext cx="7222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4811" y="0"/>
                  </a:moveTo>
                  <a:cubicBezTo>
                    <a:pt x="17280" y="1080"/>
                    <a:pt x="19749" y="2160"/>
                    <a:pt x="20674" y="3600"/>
                  </a:cubicBezTo>
                  <a:cubicBezTo>
                    <a:pt x="21600" y="5040"/>
                    <a:pt x="20983" y="6840"/>
                    <a:pt x="17280" y="9900"/>
                  </a:cubicBezTo>
                  <a:cubicBezTo>
                    <a:pt x="13577" y="12960"/>
                    <a:pt x="6789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3972277" y="1501325"/>
              <a:ext cx="254001" cy="31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3236"/>
                  </a:moveTo>
                  <a:cubicBezTo>
                    <a:pt x="0" y="2084"/>
                    <a:pt x="0" y="932"/>
                    <a:pt x="630" y="356"/>
                  </a:cubicBezTo>
                  <a:cubicBezTo>
                    <a:pt x="1260" y="-220"/>
                    <a:pt x="2520" y="-220"/>
                    <a:pt x="4680" y="1292"/>
                  </a:cubicBezTo>
                  <a:cubicBezTo>
                    <a:pt x="6840" y="2804"/>
                    <a:pt x="9900" y="5828"/>
                    <a:pt x="12600" y="9068"/>
                  </a:cubicBezTo>
                  <a:cubicBezTo>
                    <a:pt x="15300" y="12308"/>
                    <a:pt x="17640" y="15764"/>
                    <a:pt x="19080" y="17852"/>
                  </a:cubicBezTo>
                  <a:cubicBezTo>
                    <a:pt x="20520" y="19940"/>
                    <a:pt x="21060" y="20660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092927" y="1493692"/>
              <a:ext cx="133351" cy="35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1778"/>
                  </a:moveTo>
                  <a:cubicBezTo>
                    <a:pt x="21600" y="1146"/>
                    <a:pt x="21600" y="515"/>
                    <a:pt x="20743" y="199"/>
                  </a:cubicBezTo>
                  <a:cubicBezTo>
                    <a:pt x="19886" y="-117"/>
                    <a:pt x="18171" y="-117"/>
                    <a:pt x="16114" y="641"/>
                  </a:cubicBezTo>
                  <a:cubicBezTo>
                    <a:pt x="14057" y="1399"/>
                    <a:pt x="11657" y="2915"/>
                    <a:pt x="9086" y="5378"/>
                  </a:cubicBezTo>
                  <a:cubicBezTo>
                    <a:pt x="6514" y="7841"/>
                    <a:pt x="3771" y="11251"/>
                    <a:pt x="2229" y="14094"/>
                  </a:cubicBezTo>
                  <a:cubicBezTo>
                    <a:pt x="686" y="16936"/>
                    <a:pt x="343" y="19209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4315177" y="1733037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988062" y="1313937"/>
              <a:ext cx="34616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994" y="21600"/>
                  </a:moveTo>
                  <a:cubicBezTo>
                    <a:pt x="467" y="18514"/>
                    <a:pt x="-60" y="15429"/>
                    <a:pt x="6" y="13886"/>
                  </a:cubicBezTo>
                  <a:cubicBezTo>
                    <a:pt x="72" y="12343"/>
                    <a:pt x="730" y="12343"/>
                    <a:pt x="3035" y="11314"/>
                  </a:cubicBezTo>
                  <a:cubicBezTo>
                    <a:pt x="5340" y="10286"/>
                    <a:pt x="9291" y="8229"/>
                    <a:pt x="12650" y="6171"/>
                  </a:cubicBezTo>
                  <a:cubicBezTo>
                    <a:pt x="16008" y="4114"/>
                    <a:pt x="18774" y="2057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268611" y="1231387"/>
              <a:ext cx="13535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3323" y="0"/>
                  </a:moveTo>
                  <a:cubicBezTo>
                    <a:pt x="1662" y="0"/>
                    <a:pt x="0" y="0"/>
                    <a:pt x="0" y="200"/>
                  </a:cubicBezTo>
                  <a:cubicBezTo>
                    <a:pt x="0" y="400"/>
                    <a:pt x="1662" y="800"/>
                    <a:pt x="5317" y="1700"/>
                  </a:cubicBezTo>
                  <a:cubicBezTo>
                    <a:pt x="8972" y="2600"/>
                    <a:pt x="14622" y="4000"/>
                    <a:pt x="17778" y="6000"/>
                  </a:cubicBezTo>
                  <a:cubicBezTo>
                    <a:pt x="20935" y="8000"/>
                    <a:pt x="21600" y="10600"/>
                    <a:pt x="21102" y="13300"/>
                  </a:cubicBezTo>
                  <a:cubicBezTo>
                    <a:pt x="20603" y="16000"/>
                    <a:pt x="18942" y="18800"/>
                    <a:pt x="17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4480277" y="1434587"/>
              <a:ext cx="156480" cy="42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446" fill="norm" stroke="1" extrusionOk="0">
                  <a:moveTo>
                    <a:pt x="10940" y="0"/>
                  </a:moveTo>
                  <a:cubicBezTo>
                    <a:pt x="13745" y="1620"/>
                    <a:pt x="16551" y="3240"/>
                    <a:pt x="18514" y="5616"/>
                  </a:cubicBezTo>
                  <a:cubicBezTo>
                    <a:pt x="20478" y="7992"/>
                    <a:pt x="21600" y="11124"/>
                    <a:pt x="19917" y="13932"/>
                  </a:cubicBezTo>
                  <a:cubicBezTo>
                    <a:pt x="18234" y="16740"/>
                    <a:pt x="13745" y="19224"/>
                    <a:pt x="9958" y="20412"/>
                  </a:cubicBezTo>
                  <a:cubicBezTo>
                    <a:pt x="6171" y="21600"/>
                    <a:pt x="3086" y="21492"/>
                    <a:pt x="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4645377" y="1872737"/>
              <a:ext cx="88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3927"/>
                    <a:pt x="16457" y="7855"/>
                    <a:pt x="12857" y="11455"/>
                  </a:cubicBezTo>
                  <a:cubicBezTo>
                    <a:pt x="9257" y="15055"/>
                    <a:pt x="4629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5124835" y="1447291"/>
              <a:ext cx="123793" cy="45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94" fill="norm" stroke="1" extrusionOk="0">
                  <a:moveTo>
                    <a:pt x="19974" y="2100"/>
                  </a:moveTo>
                  <a:cubicBezTo>
                    <a:pt x="19614" y="1500"/>
                    <a:pt x="19254" y="900"/>
                    <a:pt x="18174" y="500"/>
                  </a:cubicBezTo>
                  <a:cubicBezTo>
                    <a:pt x="17094" y="100"/>
                    <a:pt x="15294" y="-100"/>
                    <a:pt x="13854" y="50"/>
                  </a:cubicBezTo>
                  <a:cubicBezTo>
                    <a:pt x="12414" y="200"/>
                    <a:pt x="11334" y="700"/>
                    <a:pt x="8994" y="2500"/>
                  </a:cubicBezTo>
                  <a:cubicBezTo>
                    <a:pt x="6654" y="4300"/>
                    <a:pt x="3054" y="7400"/>
                    <a:pt x="1254" y="10400"/>
                  </a:cubicBezTo>
                  <a:cubicBezTo>
                    <a:pt x="-546" y="13400"/>
                    <a:pt x="-546" y="16300"/>
                    <a:pt x="2154" y="18150"/>
                  </a:cubicBezTo>
                  <a:cubicBezTo>
                    <a:pt x="4854" y="20000"/>
                    <a:pt x="10254" y="20800"/>
                    <a:pt x="13854" y="21150"/>
                  </a:cubicBezTo>
                  <a:cubicBezTo>
                    <a:pt x="17454" y="21500"/>
                    <a:pt x="19254" y="21400"/>
                    <a:pt x="21054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343877" y="1498087"/>
              <a:ext cx="158751" cy="21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4608" y="5400"/>
                    <a:pt x="9216" y="10800"/>
                    <a:pt x="12096" y="14019"/>
                  </a:cubicBezTo>
                  <a:cubicBezTo>
                    <a:pt x="14976" y="17238"/>
                    <a:pt x="16128" y="18277"/>
                    <a:pt x="17280" y="19212"/>
                  </a:cubicBezTo>
                  <a:cubicBezTo>
                    <a:pt x="18432" y="20146"/>
                    <a:pt x="19584" y="20977"/>
                    <a:pt x="20304" y="21288"/>
                  </a:cubicBezTo>
                  <a:cubicBezTo>
                    <a:pt x="21024" y="21600"/>
                    <a:pt x="21312" y="21392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490986" y="1574287"/>
              <a:ext cx="4339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21086" y="0"/>
                  </a:moveTo>
                  <a:cubicBezTo>
                    <a:pt x="18000" y="1920"/>
                    <a:pt x="14915" y="3840"/>
                    <a:pt x="11315" y="6720"/>
                  </a:cubicBezTo>
                  <a:cubicBezTo>
                    <a:pt x="7715" y="9600"/>
                    <a:pt x="3600" y="13440"/>
                    <a:pt x="1543" y="15840"/>
                  </a:cubicBezTo>
                  <a:cubicBezTo>
                    <a:pt x="-514" y="18240"/>
                    <a:pt x="-514" y="19200"/>
                    <a:pt x="1543" y="19920"/>
                  </a:cubicBezTo>
                  <a:cubicBezTo>
                    <a:pt x="3600" y="20640"/>
                    <a:pt x="7715" y="21120"/>
                    <a:pt x="118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591477" y="1759617"/>
              <a:ext cx="146101" cy="12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11" fill="norm" stroke="1" extrusionOk="0">
                  <a:moveTo>
                    <a:pt x="933" y="5032"/>
                  </a:moveTo>
                  <a:cubicBezTo>
                    <a:pt x="316" y="3290"/>
                    <a:pt x="-301" y="1548"/>
                    <a:pt x="162" y="677"/>
                  </a:cubicBezTo>
                  <a:cubicBezTo>
                    <a:pt x="625" y="-194"/>
                    <a:pt x="2168" y="-194"/>
                    <a:pt x="3402" y="503"/>
                  </a:cubicBezTo>
                  <a:cubicBezTo>
                    <a:pt x="4636" y="1200"/>
                    <a:pt x="5562" y="2593"/>
                    <a:pt x="5870" y="5380"/>
                  </a:cubicBezTo>
                  <a:cubicBezTo>
                    <a:pt x="6179" y="8167"/>
                    <a:pt x="5870" y="12348"/>
                    <a:pt x="5562" y="15309"/>
                  </a:cubicBezTo>
                  <a:cubicBezTo>
                    <a:pt x="5253" y="18271"/>
                    <a:pt x="4945" y="20012"/>
                    <a:pt x="5870" y="20709"/>
                  </a:cubicBezTo>
                  <a:cubicBezTo>
                    <a:pt x="6796" y="21406"/>
                    <a:pt x="8956" y="21058"/>
                    <a:pt x="11733" y="20709"/>
                  </a:cubicBezTo>
                  <a:cubicBezTo>
                    <a:pt x="14510" y="20361"/>
                    <a:pt x="17905" y="20012"/>
                    <a:pt x="21299" y="19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750277" y="1885437"/>
              <a:ext cx="69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6011569" y="1490063"/>
              <a:ext cx="227659" cy="40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63" fill="norm" stroke="1" extrusionOk="0">
                  <a:moveTo>
                    <a:pt x="1111" y="1786"/>
                  </a:moveTo>
                  <a:cubicBezTo>
                    <a:pt x="511" y="994"/>
                    <a:pt x="-89" y="202"/>
                    <a:pt x="11" y="33"/>
                  </a:cubicBezTo>
                  <a:cubicBezTo>
                    <a:pt x="111" y="-137"/>
                    <a:pt x="911" y="315"/>
                    <a:pt x="3311" y="2181"/>
                  </a:cubicBezTo>
                  <a:cubicBezTo>
                    <a:pt x="5711" y="4047"/>
                    <a:pt x="9711" y="7327"/>
                    <a:pt x="13011" y="10776"/>
                  </a:cubicBezTo>
                  <a:cubicBezTo>
                    <a:pt x="16311" y="14225"/>
                    <a:pt x="18911" y="17844"/>
                    <a:pt x="21511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6055077" y="1530788"/>
              <a:ext cx="177801" cy="33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1162"/>
                  </a:moveTo>
                  <a:cubicBezTo>
                    <a:pt x="20829" y="618"/>
                    <a:pt x="20057" y="75"/>
                    <a:pt x="19029" y="7"/>
                  </a:cubicBezTo>
                  <a:cubicBezTo>
                    <a:pt x="18000" y="-61"/>
                    <a:pt x="16714" y="347"/>
                    <a:pt x="14014" y="2384"/>
                  </a:cubicBezTo>
                  <a:cubicBezTo>
                    <a:pt x="11314" y="4422"/>
                    <a:pt x="7200" y="8090"/>
                    <a:pt x="4629" y="11554"/>
                  </a:cubicBezTo>
                  <a:cubicBezTo>
                    <a:pt x="2057" y="15018"/>
                    <a:pt x="1029" y="18279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251927" y="1764779"/>
              <a:ext cx="139701" cy="14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5477"/>
                  </a:moveTo>
                  <a:cubicBezTo>
                    <a:pt x="0" y="3956"/>
                    <a:pt x="0" y="2435"/>
                    <a:pt x="818" y="1370"/>
                  </a:cubicBezTo>
                  <a:cubicBezTo>
                    <a:pt x="1636" y="305"/>
                    <a:pt x="3273" y="-303"/>
                    <a:pt x="4255" y="153"/>
                  </a:cubicBezTo>
                  <a:cubicBezTo>
                    <a:pt x="5236" y="610"/>
                    <a:pt x="5564" y="2131"/>
                    <a:pt x="5400" y="4869"/>
                  </a:cubicBezTo>
                  <a:cubicBezTo>
                    <a:pt x="5236" y="7607"/>
                    <a:pt x="4582" y="11562"/>
                    <a:pt x="4255" y="14300"/>
                  </a:cubicBezTo>
                  <a:cubicBezTo>
                    <a:pt x="3927" y="17038"/>
                    <a:pt x="3927" y="18559"/>
                    <a:pt x="4909" y="19624"/>
                  </a:cubicBezTo>
                  <a:cubicBezTo>
                    <a:pt x="5891" y="20689"/>
                    <a:pt x="7855" y="21297"/>
                    <a:pt x="10800" y="20993"/>
                  </a:cubicBezTo>
                  <a:cubicBezTo>
                    <a:pt x="13745" y="20689"/>
                    <a:pt x="17673" y="19472"/>
                    <a:pt x="21600" y="18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953477" y="1352037"/>
              <a:ext cx="317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5600"/>
                    <a:pt x="9792" y="9600"/>
                    <a:pt x="13392" y="6000"/>
                  </a:cubicBezTo>
                  <a:cubicBezTo>
                    <a:pt x="16992" y="2400"/>
                    <a:pt x="1929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239227" y="1282187"/>
              <a:ext cx="9877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0" y="0"/>
                  </a:moveTo>
                  <a:cubicBezTo>
                    <a:pt x="4500" y="771"/>
                    <a:pt x="9000" y="1543"/>
                    <a:pt x="13275" y="3600"/>
                  </a:cubicBezTo>
                  <a:cubicBezTo>
                    <a:pt x="17550" y="5657"/>
                    <a:pt x="21600" y="9000"/>
                    <a:pt x="20925" y="12214"/>
                  </a:cubicBezTo>
                  <a:cubicBezTo>
                    <a:pt x="20250" y="15429"/>
                    <a:pt x="14850" y="18514"/>
                    <a:pt x="9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505927" y="1504437"/>
              <a:ext cx="7787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4985" y="0"/>
                  </a:moveTo>
                  <a:cubicBezTo>
                    <a:pt x="11631" y="4235"/>
                    <a:pt x="18277" y="8471"/>
                    <a:pt x="19938" y="11718"/>
                  </a:cubicBezTo>
                  <a:cubicBezTo>
                    <a:pt x="21600" y="14965"/>
                    <a:pt x="18277" y="17224"/>
                    <a:pt x="14123" y="18706"/>
                  </a:cubicBezTo>
                  <a:cubicBezTo>
                    <a:pt x="9969" y="20188"/>
                    <a:pt x="4985" y="208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588477" y="1847337"/>
              <a:ext cx="9039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618" y="0"/>
                  </a:moveTo>
                  <a:cubicBezTo>
                    <a:pt x="21109" y="2000"/>
                    <a:pt x="21600" y="4000"/>
                    <a:pt x="18164" y="7600"/>
                  </a:cubicBezTo>
                  <a:cubicBezTo>
                    <a:pt x="14727" y="11200"/>
                    <a:pt x="7364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083777" y="1866387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7375877" y="1834637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7623527" y="181558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7788627" y="1917187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514"/>
                    <a:pt x="16457" y="1029"/>
                    <a:pt x="12857" y="4629"/>
                  </a:cubicBezTo>
                  <a:cubicBezTo>
                    <a:pt x="9257" y="8229"/>
                    <a:pt x="4629" y="14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8352075" y="1504369"/>
              <a:ext cx="179503" cy="43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97" fill="norm" stroke="1" extrusionOk="0">
                  <a:moveTo>
                    <a:pt x="21300" y="3414"/>
                  </a:moveTo>
                  <a:cubicBezTo>
                    <a:pt x="21300" y="2897"/>
                    <a:pt x="21300" y="2381"/>
                    <a:pt x="20798" y="1812"/>
                  </a:cubicBezTo>
                  <a:cubicBezTo>
                    <a:pt x="20295" y="1244"/>
                    <a:pt x="19291" y="624"/>
                    <a:pt x="18035" y="262"/>
                  </a:cubicBezTo>
                  <a:cubicBezTo>
                    <a:pt x="16779" y="-100"/>
                    <a:pt x="15272" y="-203"/>
                    <a:pt x="12886" y="727"/>
                  </a:cubicBezTo>
                  <a:cubicBezTo>
                    <a:pt x="10500" y="1657"/>
                    <a:pt x="7235" y="3621"/>
                    <a:pt x="4723" y="6153"/>
                  </a:cubicBezTo>
                  <a:cubicBezTo>
                    <a:pt x="2212" y="8685"/>
                    <a:pt x="453" y="11786"/>
                    <a:pt x="77" y="14266"/>
                  </a:cubicBezTo>
                  <a:cubicBezTo>
                    <a:pt x="-300" y="16746"/>
                    <a:pt x="705" y="18607"/>
                    <a:pt x="3342" y="19692"/>
                  </a:cubicBezTo>
                  <a:cubicBezTo>
                    <a:pt x="5979" y="20777"/>
                    <a:pt x="10249" y="21087"/>
                    <a:pt x="14519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8569677" y="1606037"/>
              <a:ext cx="165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8692658" y="1604731"/>
              <a:ext cx="131020" cy="33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11" fill="norm" stroke="1" extrusionOk="0">
                  <a:moveTo>
                    <a:pt x="21223" y="84"/>
                  </a:moveTo>
                  <a:cubicBezTo>
                    <a:pt x="18480" y="-52"/>
                    <a:pt x="15737" y="-189"/>
                    <a:pt x="12994" y="1110"/>
                  </a:cubicBezTo>
                  <a:cubicBezTo>
                    <a:pt x="10252" y="2408"/>
                    <a:pt x="7509" y="5143"/>
                    <a:pt x="5109" y="8014"/>
                  </a:cubicBezTo>
                  <a:cubicBezTo>
                    <a:pt x="2709" y="10884"/>
                    <a:pt x="652" y="13892"/>
                    <a:pt x="137" y="16148"/>
                  </a:cubicBezTo>
                  <a:cubicBezTo>
                    <a:pt x="-377" y="18403"/>
                    <a:pt x="652" y="19907"/>
                    <a:pt x="168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8833408" y="1868094"/>
              <a:ext cx="79170" cy="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13" fill="norm" stroke="1" extrusionOk="0">
                  <a:moveTo>
                    <a:pt x="4207" y="6813"/>
                  </a:moveTo>
                  <a:cubicBezTo>
                    <a:pt x="3071" y="9213"/>
                    <a:pt x="1934" y="11613"/>
                    <a:pt x="1081" y="14013"/>
                  </a:cubicBezTo>
                  <a:cubicBezTo>
                    <a:pt x="228" y="16413"/>
                    <a:pt x="-340" y="18813"/>
                    <a:pt x="228" y="18093"/>
                  </a:cubicBezTo>
                  <a:cubicBezTo>
                    <a:pt x="797" y="17373"/>
                    <a:pt x="2502" y="13533"/>
                    <a:pt x="4207" y="10413"/>
                  </a:cubicBezTo>
                  <a:cubicBezTo>
                    <a:pt x="5913" y="7293"/>
                    <a:pt x="7618" y="4893"/>
                    <a:pt x="9892" y="2973"/>
                  </a:cubicBezTo>
                  <a:cubicBezTo>
                    <a:pt x="12165" y="1053"/>
                    <a:pt x="15007" y="-387"/>
                    <a:pt x="16997" y="93"/>
                  </a:cubicBezTo>
                  <a:cubicBezTo>
                    <a:pt x="18986" y="573"/>
                    <a:pt x="20123" y="2973"/>
                    <a:pt x="20692" y="6813"/>
                  </a:cubicBezTo>
                  <a:cubicBezTo>
                    <a:pt x="21260" y="10653"/>
                    <a:pt x="21260" y="15933"/>
                    <a:pt x="21260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9064977" y="2025137"/>
              <a:ext cx="82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9357077" y="1656837"/>
              <a:ext cx="222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7" y="3830"/>
                    <a:pt x="6994" y="7660"/>
                    <a:pt x="10594" y="11260"/>
                  </a:cubicBezTo>
                  <a:cubicBezTo>
                    <a:pt x="14194" y="14860"/>
                    <a:pt x="17897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9422224" y="1661849"/>
              <a:ext cx="182504" cy="39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3" fill="norm" stroke="1" extrusionOk="0">
                  <a:moveTo>
                    <a:pt x="21407" y="73"/>
                  </a:moveTo>
                  <a:cubicBezTo>
                    <a:pt x="19917" y="-42"/>
                    <a:pt x="18428" y="-157"/>
                    <a:pt x="16193" y="877"/>
                  </a:cubicBezTo>
                  <a:cubicBezTo>
                    <a:pt x="13959" y="1911"/>
                    <a:pt x="10979" y="4094"/>
                    <a:pt x="8124" y="7081"/>
                  </a:cubicBezTo>
                  <a:cubicBezTo>
                    <a:pt x="5269" y="10069"/>
                    <a:pt x="2538" y="13860"/>
                    <a:pt x="1173" y="16215"/>
                  </a:cubicBezTo>
                  <a:cubicBezTo>
                    <a:pt x="-193" y="18571"/>
                    <a:pt x="-193" y="19490"/>
                    <a:pt x="304" y="20122"/>
                  </a:cubicBezTo>
                  <a:cubicBezTo>
                    <a:pt x="800" y="20754"/>
                    <a:pt x="1793" y="21098"/>
                    <a:pt x="2786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9616857" y="1920379"/>
              <a:ext cx="159321" cy="1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961" fill="norm" stroke="1" extrusionOk="0">
                  <a:moveTo>
                    <a:pt x="1781" y="632"/>
                  </a:moveTo>
                  <a:cubicBezTo>
                    <a:pt x="1497" y="2749"/>
                    <a:pt x="1213" y="4867"/>
                    <a:pt x="787" y="8043"/>
                  </a:cubicBezTo>
                  <a:cubicBezTo>
                    <a:pt x="360" y="11220"/>
                    <a:pt x="-208" y="15455"/>
                    <a:pt x="76" y="16090"/>
                  </a:cubicBezTo>
                  <a:cubicBezTo>
                    <a:pt x="360" y="16726"/>
                    <a:pt x="1497" y="13761"/>
                    <a:pt x="2918" y="10373"/>
                  </a:cubicBezTo>
                  <a:cubicBezTo>
                    <a:pt x="4339" y="6985"/>
                    <a:pt x="6045" y="3173"/>
                    <a:pt x="7608" y="1267"/>
                  </a:cubicBezTo>
                  <a:cubicBezTo>
                    <a:pt x="9171" y="-639"/>
                    <a:pt x="10592" y="-639"/>
                    <a:pt x="12866" y="2961"/>
                  </a:cubicBezTo>
                  <a:cubicBezTo>
                    <a:pt x="15139" y="6561"/>
                    <a:pt x="18266" y="13761"/>
                    <a:pt x="21392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9312627" y="1478474"/>
              <a:ext cx="406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487" y="11375"/>
                    <a:pt x="6975" y="2735"/>
                    <a:pt x="10575" y="575"/>
                  </a:cubicBezTo>
                  <a:cubicBezTo>
                    <a:pt x="14175" y="-1585"/>
                    <a:pt x="1788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9707270" y="1379554"/>
              <a:ext cx="91134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2666" y="1490"/>
                  </a:moveTo>
                  <a:cubicBezTo>
                    <a:pt x="1226" y="745"/>
                    <a:pt x="-214" y="0"/>
                    <a:pt x="26" y="0"/>
                  </a:cubicBezTo>
                  <a:cubicBezTo>
                    <a:pt x="266" y="0"/>
                    <a:pt x="2186" y="745"/>
                    <a:pt x="6026" y="2886"/>
                  </a:cubicBezTo>
                  <a:cubicBezTo>
                    <a:pt x="9866" y="5028"/>
                    <a:pt x="15626" y="8566"/>
                    <a:pt x="18506" y="11266"/>
                  </a:cubicBezTo>
                  <a:cubicBezTo>
                    <a:pt x="21386" y="13966"/>
                    <a:pt x="21386" y="15828"/>
                    <a:pt x="18506" y="17410"/>
                  </a:cubicBezTo>
                  <a:cubicBezTo>
                    <a:pt x="15626" y="18993"/>
                    <a:pt x="9866" y="20297"/>
                    <a:pt x="4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9915877" y="1510880"/>
              <a:ext cx="127058" cy="48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03" fill="norm" stroke="1" extrusionOk="0">
                  <a:moveTo>
                    <a:pt x="5226" y="1113"/>
                  </a:moveTo>
                  <a:cubicBezTo>
                    <a:pt x="5574" y="648"/>
                    <a:pt x="5923" y="182"/>
                    <a:pt x="6968" y="43"/>
                  </a:cubicBezTo>
                  <a:cubicBezTo>
                    <a:pt x="8013" y="-97"/>
                    <a:pt x="9755" y="89"/>
                    <a:pt x="11845" y="881"/>
                  </a:cubicBezTo>
                  <a:cubicBezTo>
                    <a:pt x="13935" y="1672"/>
                    <a:pt x="16374" y="3069"/>
                    <a:pt x="18290" y="5303"/>
                  </a:cubicBezTo>
                  <a:cubicBezTo>
                    <a:pt x="20206" y="7537"/>
                    <a:pt x="21600" y="10610"/>
                    <a:pt x="20555" y="13170"/>
                  </a:cubicBezTo>
                  <a:cubicBezTo>
                    <a:pt x="19510" y="15731"/>
                    <a:pt x="16026" y="17779"/>
                    <a:pt x="12194" y="19082"/>
                  </a:cubicBezTo>
                  <a:cubicBezTo>
                    <a:pt x="8361" y="20386"/>
                    <a:pt x="4181" y="20944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0176227" y="1405157"/>
              <a:ext cx="152381" cy="69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28" fill="norm" stroke="1" extrusionOk="0">
                  <a:moveTo>
                    <a:pt x="2627" y="1106"/>
                  </a:moveTo>
                  <a:cubicBezTo>
                    <a:pt x="2919" y="713"/>
                    <a:pt x="3211" y="321"/>
                    <a:pt x="4232" y="124"/>
                  </a:cubicBezTo>
                  <a:cubicBezTo>
                    <a:pt x="5254" y="-72"/>
                    <a:pt x="7005" y="-72"/>
                    <a:pt x="9924" y="386"/>
                  </a:cubicBezTo>
                  <a:cubicBezTo>
                    <a:pt x="12843" y="844"/>
                    <a:pt x="16930" y="1761"/>
                    <a:pt x="19119" y="2808"/>
                  </a:cubicBezTo>
                  <a:cubicBezTo>
                    <a:pt x="21308" y="3855"/>
                    <a:pt x="21600" y="5033"/>
                    <a:pt x="19995" y="6081"/>
                  </a:cubicBezTo>
                  <a:cubicBezTo>
                    <a:pt x="18389" y="7128"/>
                    <a:pt x="14886" y="8044"/>
                    <a:pt x="12114" y="9026"/>
                  </a:cubicBezTo>
                  <a:cubicBezTo>
                    <a:pt x="9341" y="10008"/>
                    <a:pt x="7297" y="11055"/>
                    <a:pt x="7297" y="12070"/>
                  </a:cubicBezTo>
                  <a:cubicBezTo>
                    <a:pt x="7297" y="13084"/>
                    <a:pt x="9341" y="14066"/>
                    <a:pt x="10654" y="15015"/>
                  </a:cubicBezTo>
                  <a:cubicBezTo>
                    <a:pt x="11968" y="15964"/>
                    <a:pt x="12551" y="16881"/>
                    <a:pt x="10654" y="17961"/>
                  </a:cubicBezTo>
                  <a:cubicBezTo>
                    <a:pt x="8757" y="19041"/>
                    <a:pt x="4378" y="20284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0347677" y="2177537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3217053" y="2000255"/>
              <a:ext cx="171025" cy="50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47" fill="norm" stroke="1" extrusionOk="0">
                  <a:moveTo>
                    <a:pt x="21546" y="1585"/>
                  </a:moveTo>
                  <a:cubicBezTo>
                    <a:pt x="21546" y="871"/>
                    <a:pt x="21546" y="157"/>
                    <a:pt x="21413" y="23"/>
                  </a:cubicBezTo>
                  <a:cubicBezTo>
                    <a:pt x="21279" y="-111"/>
                    <a:pt x="21013" y="335"/>
                    <a:pt x="19946" y="1629"/>
                  </a:cubicBezTo>
                  <a:cubicBezTo>
                    <a:pt x="18879" y="2924"/>
                    <a:pt x="17013" y="5066"/>
                    <a:pt x="14479" y="7833"/>
                  </a:cubicBezTo>
                  <a:cubicBezTo>
                    <a:pt x="11946" y="10600"/>
                    <a:pt x="8746" y="13991"/>
                    <a:pt x="6613" y="16178"/>
                  </a:cubicBezTo>
                  <a:cubicBezTo>
                    <a:pt x="4479" y="18365"/>
                    <a:pt x="3413" y="19347"/>
                    <a:pt x="2479" y="20106"/>
                  </a:cubicBezTo>
                  <a:cubicBezTo>
                    <a:pt x="1546" y="20864"/>
                    <a:pt x="746" y="21400"/>
                    <a:pt x="346" y="21444"/>
                  </a:cubicBezTo>
                  <a:cubicBezTo>
                    <a:pt x="-54" y="21489"/>
                    <a:pt x="-54" y="21043"/>
                    <a:pt x="79" y="20373"/>
                  </a:cubicBezTo>
                  <a:cubicBezTo>
                    <a:pt x="213" y="19704"/>
                    <a:pt x="479" y="18811"/>
                    <a:pt x="746" y="17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3248381" y="1983774"/>
              <a:ext cx="203197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85" fill="norm" stroke="1" extrusionOk="0">
                  <a:moveTo>
                    <a:pt x="6680" y="2648"/>
                  </a:moveTo>
                  <a:cubicBezTo>
                    <a:pt x="6903" y="1392"/>
                    <a:pt x="7125" y="136"/>
                    <a:pt x="6791" y="11"/>
                  </a:cubicBezTo>
                  <a:cubicBezTo>
                    <a:pt x="6457" y="-115"/>
                    <a:pt x="5567" y="890"/>
                    <a:pt x="4453" y="2773"/>
                  </a:cubicBezTo>
                  <a:cubicBezTo>
                    <a:pt x="3340" y="4657"/>
                    <a:pt x="2004" y="7420"/>
                    <a:pt x="1113" y="9429"/>
                  </a:cubicBezTo>
                  <a:cubicBezTo>
                    <a:pt x="222" y="11438"/>
                    <a:pt x="-223" y="12694"/>
                    <a:pt x="111" y="12569"/>
                  </a:cubicBezTo>
                  <a:cubicBezTo>
                    <a:pt x="445" y="12443"/>
                    <a:pt x="1558" y="10936"/>
                    <a:pt x="3674" y="9052"/>
                  </a:cubicBezTo>
                  <a:cubicBezTo>
                    <a:pt x="5789" y="7169"/>
                    <a:pt x="8907" y="4908"/>
                    <a:pt x="11579" y="4029"/>
                  </a:cubicBezTo>
                  <a:cubicBezTo>
                    <a:pt x="14251" y="3150"/>
                    <a:pt x="16478" y="3652"/>
                    <a:pt x="17814" y="5536"/>
                  </a:cubicBezTo>
                  <a:cubicBezTo>
                    <a:pt x="19150" y="7420"/>
                    <a:pt x="19596" y="10685"/>
                    <a:pt x="20041" y="13573"/>
                  </a:cubicBezTo>
                  <a:cubicBezTo>
                    <a:pt x="20486" y="16462"/>
                    <a:pt x="20932" y="18973"/>
                    <a:pt x="21377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2728857" y="2795933"/>
              <a:ext cx="202021" cy="39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75" fill="norm" stroke="1" extrusionOk="0">
                  <a:moveTo>
                    <a:pt x="16075" y="9125"/>
                  </a:moveTo>
                  <a:cubicBezTo>
                    <a:pt x="16525" y="8554"/>
                    <a:pt x="16975" y="7982"/>
                    <a:pt x="16412" y="7639"/>
                  </a:cubicBezTo>
                  <a:cubicBezTo>
                    <a:pt x="15850" y="7297"/>
                    <a:pt x="14275" y="7182"/>
                    <a:pt x="11913" y="7982"/>
                  </a:cubicBezTo>
                  <a:cubicBezTo>
                    <a:pt x="9550" y="8782"/>
                    <a:pt x="6400" y="10497"/>
                    <a:pt x="4262" y="12325"/>
                  </a:cubicBezTo>
                  <a:cubicBezTo>
                    <a:pt x="2125" y="14154"/>
                    <a:pt x="1000" y="16097"/>
                    <a:pt x="438" y="17525"/>
                  </a:cubicBezTo>
                  <a:cubicBezTo>
                    <a:pt x="-125" y="18954"/>
                    <a:pt x="-125" y="19868"/>
                    <a:pt x="325" y="20497"/>
                  </a:cubicBezTo>
                  <a:cubicBezTo>
                    <a:pt x="775" y="21125"/>
                    <a:pt x="1675" y="21468"/>
                    <a:pt x="3138" y="21354"/>
                  </a:cubicBezTo>
                  <a:cubicBezTo>
                    <a:pt x="4600" y="21239"/>
                    <a:pt x="6625" y="20668"/>
                    <a:pt x="8987" y="18897"/>
                  </a:cubicBezTo>
                  <a:cubicBezTo>
                    <a:pt x="11350" y="17125"/>
                    <a:pt x="14050" y="14154"/>
                    <a:pt x="15400" y="11068"/>
                  </a:cubicBezTo>
                  <a:cubicBezTo>
                    <a:pt x="16750" y="7982"/>
                    <a:pt x="16750" y="4782"/>
                    <a:pt x="16750" y="2839"/>
                  </a:cubicBezTo>
                  <a:cubicBezTo>
                    <a:pt x="16750" y="897"/>
                    <a:pt x="16750" y="211"/>
                    <a:pt x="16300" y="39"/>
                  </a:cubicBezTo>
                  <a:cubicBezTo>
                    <a:pt x="15850" y="-132"/>
                    <a:pt x="14950" y="211"/>
                    <a:pt x="14275" y="1982"/>
                  </a:cubicBezTo>
                  <a:cubicBezTo>
                    <a:pt x="13600" y="3754"/>
                    <a:pt x="13150" y="6954"/>
                    <a:pt x="13712" y="9639"/>
                  </a:cubicBezTo>
                  <a:cubicBezTo>
                    <a:pt x="14275" y="12325"/>
                    <a:pt x="15850" y="14497"/>
                    <a:pt x="17313" y="15754"/>
                  </a:cubicBezTo>
                  <a:cubicBezTo>
                    <a:pt x="18775" y="17011"/>
                    <a:pt x="20125" y="17354"/>
                    <a:pt x="21475" y="17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2956277" y="2948833"/>
              <a:ext cx="69851" cy="17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42" fill="norm" stroke="1" extrusionOk="0">
                  <a:moveTo>
                    <a:pt x="0" y="8128"/>
                  </a:moveTo>
                  <a:cubicBezTo>
                    <a:pt x="3177" y="8385"/>
                    <a:pt x="6353" y="8642"/>
                    <a:pt x="9530" y="7999"/>
                  </a:cubicBezTo>
                  <a:cubicBezTo>
                    <a:pt x="12706" y="7356"/>
                    <a:pt x="15883" y="5813"/>
                    <a:pt x="17789" y="4142"/>
                  </a:cubicBezTo>
                  <a:cubicBezTo>
                    <a:pt x="19694" y="2471"/>
                    <a:pt x="20330" y="671"/>
                    <a:pt x="18424" y="156"/>
                  </a:cubicBezTo>
                  <a:cubicBezTo>
                    <a:pt x="16518" y="-358"/>
                    <a:pt x="12071" y="413"/>
                    <a:pt x="8259" y="2213"/>
                  </a:cubicBezTo>
                  <a:cubicBezTo>
                    <a:pt x="4447" y="4013"/>
                    <a:pt x="1271" y="6842"/>
                    <a:pt x="318" y="10185"/>
                  </a:cubicBezTo>
                  <a:cubicBezTo>
                    <a:pt x="-635" y="13528"/>
                    <a:pt x="636" y="17385"/>
                    <a:pt x="4447" y="19313"/>
                  </a:cubicBezTo>
                  <a:cubicBezTo>
                    <a:pt x="8259" y="21242"/>
                    <a:pt x="14612" y="21242"/>
                    <a:pt x="20965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3076927" y="2941654"/>
              <a:ext cx="76201" cy="39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6188"/>
                  </a:moveTo>
                  <a:cubicBezTo>
                    <a:pt x="600" y="10275"/>
                    <a:pt x="1200" y="14361"/>
                    <a:pt x="1500" y="16696"/>
                  </a:cubicBezTo>
                  <a:cubicBezTo>
                    <a:pt x="1800" y="19031"/>
                    <a:pt x="1800" y="19615"/>
                    <a:pt x="2100" y="20257"/>
                  </a:cubicBezTo>
                  <a:cubicBezTo>
                    <a:pt x="2400" y="20899"/>
                    <a:pt x="3000" y="21600"/>
                    <a:pt x="3300" y="21542"/>
                  </a:cubicBezTo>
                  <a:cubicBezTo>
                    <a:pt x="3600" y="21483"/>
                    <a:pt x="3600" y="20666"/>
                    <a:pt x="3000" y="18156"/>
                  </a:cubicBezTo>
                  <a:cubicBezTo>
                    <a:pt x="2400" y="15645"/>
                    <a:pt x="1200" y="11442"/>
                    <a:pt x="1800" y="8290"/>
                  </a:cubicBezTo>
                  <a:cubicBezTo>
                    <a:pt x="2400" y="5137"/>
                    <a:pt x="4800" y="3036"/>
                    <a:pt x="7800" y="1751"/>
                  </a:cubicBezTo>
                  <a:cubicBezTo>
                    <a:pt x="10800" y="467"/>
                    <a:pt x="14400" y="0"/>
                    <a:pt x="17100" y="0"/>
                  </a:cubicBezTo>
                  <a:cubicBezTo>
                    <a:pt x="19800" y="0"/>
                    <a:pt x="21600" y="467"/>
                    <a:pt x="21600" y="1343"/>
                  </a:cubicBezTo>
                  <a:cubicBezTo>
                    <a:pt x="21600" y="2218"/>
                    <a:pt x="19800" y="3503"/>
                    <a:pt x="17400" y="4670"/>
                  </a:cubicBezTo>
                  <a:cubicBezTo>
                    <a:pt x="15000" y="5838"/>
                    <a:pt x="12000" y="6889"/>
                    <a:pt x="9000" y="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3208296" y="2922504"/>
              <a:ext cx="71832" cy="14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02" fill="norm" stroke="1" extrusionOk="0">
                  <a:moveTo>
                    <a:pt x="2429" y="10032"/>
                  </a:moveTo>
                  <a:cubicBezTo>
                    <a:pt x="5514" y="10032"/>
                    <a:pt x="8600" y="10032"/>
                    <a:pt x="11069" y="9250"/>
                  </a:cubicBezTo>
                  <a:cubicBezTo>
                    <a:pt x="13537" y="8467"/>
                    <a:pt x="15389" y="6902"/>
                    <a:pt x="16314" y="5180"/>
                  </a:cubicBezTo>
                  <a:cubicBezTo>
                    <a:pt x="17240" y="3459"/>
                    <a:pt x="17240" y="1580"/>
                    <a:pt x="15697" y="641"/>
                  </a:cubicBezTo>
                  <a:cubicBezTo>
                    <a:pt x="14154" y="-298"/>
                    <a:pt x="11069" y="-298"/>
                    <a:pt x="7983" y="1267"/>
                  </a:cubicBezTo>
                  <a:cubicBezTo>
                    <a:pt x="4897" y="2832"/>
                    <a:pt x="1812" y="5963"/>
                    <a:pt x="577" y="9093"/>
                  </a:cubicBezTo>
                  <a:cubicBezTo>
                    <a:pt x="-657" y="12224"/>
                    <a:pt x="-40" y="15354"/>
                    <a:pt x="3663" y="17389"/>
                  </a:cubicBezTo>
                  <a:cubicBezTo>
                    <a:pt x="7366" y="19424"/>
                    <a:pt x="14154" y="20363"/>
                    <a:pt x="20943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3324577" y="2931990"/>
              <a:ext cx="82551" cy="12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1662" y="5423"/>
                  </a:moveTo>
                  <a:cubicBezTo>
                    <a:pt x="1108" y="9255"/>
                    <a:pt x="554" y="13087"/>
                    <a:pt x="277" y="16048"/>
                  </a:cubicBezTo>
                  <a:cubicBezTo>
                    <a:pt x="0" y="19010"/>
                    <a:pt x="0" y="21100"/>
                    <a:pt x="0" y="21100"/>
                  </a:cubicBezTo>
                  <a:cubicBezTo>
                    <a:pt x="0" y="21100"/>
                    <a:pt x="0" y="19010"/>
                    <a:pt x="554" y="16048"/>
                  </a:cubicBezTo>
                  <a:cubicBezTo>
                    <a:pt x="1108" y="13087"/>
                    <a:pt x="2215" y="9255"/>
                    <a:pt x="3323" y="6468"/>
                  </a:cubicBezTo>
                  <a:cubicBezTo>
                    <a:pt x="4431" y="3681"/>
                    <a:pt x="5538" y="1939"/>
                    <a:pt x="7477" y="894"/>
                  </a:cubicBezTo>
                  <a:cubicBezTo>
                    <a:pt x="9415" y="-152"/>
                    <a:pt x="12185" y="-500"/>
                    <a:pt x="14677" y="1068"/>
                  </a:cubicBezTo>
                  <a:cubicBezTo>
                    <a:pt x="17169" y="2635"/>
                    <a:pt x="19385" y="6119"/>
                    <a:pt x="21600" y="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3456708" y="2748244"/>
              <a:ext cx="274270" cy="28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055" fill="norm" stroke="1" extrusionOk="0">
                  <a:moveTo>
                    <a:pt x="4582" y="14869"/>
                  </a:moveTo>
                  <a:cubicBezTo>
                    <a:pt x="4084" y="14252"/>
                    <a:pt x="3585" y="13635"/>
                    <a:pt x="3004" y="13558"/>
                  </a:cubicBezTo>
                  <a:cubicBezTo>
                    <a:pt x="2422" y="13480"/>
                    <a:pt x="1758" y="13943"/>
                    <a:pt x="1176" y="14560"/>
                  </a:cubicBezTo>
                  <a:cubicBezTo>
                    <a:pt x="595" y="15178"/>
                    <a:pt x="96" y="15949"/>
                    <a:pt x="13" y="17106"/>
                  </a:cubicBezTo>
                  <a:cubicBezTo>
                    <a:pt x="-70" y="18263"/>
                    <a:pt x="262" y="19806"/>
                    <a:pt x="844" y="20578"/>
                  </a:cubicBezTo>
                  <a:cubicBezTo>
                    <a:pt x="1425" y="21349"/>
                    <a:pt x="2256" y="21349"/>
                    <a:pt x="3419" y="19343"/>
                  </a:cubicBezTo>
                  <a:cubicBezTo>
                    <a:pt x="4582" y="17338"/>
                    <a:pt x="6078" y="13326"/>
                    <a:pt x="6825" y="10240"/>
                  </a:cubicBezTo>
                  <a:cubicBezTo>
                    <a:pt x="7573" y="7155"/>
                    <a:pt x="7573" y="4995"/>
                    <a:pt x="7490" y="3452"/>
                  </a:cubicBezTo>
                  <a:cubicBezTo>
                    <a:pt x="7407" y="1909"/>
                    <a:pt x="7241" y="983"/>
                    <a:pt x="6742" y="443"/>
                  </a:cubicBezTo>
                  <a:cubicBezTo>
                    <a:pt x="6244" y="-97"/>
                    <a:pt x="5413" y="-251"/>
                    <a:pt x="4832" y="598"/>
                  </a:cubicBezTo>
                  <a:cubicBezTo>
                    <a:pt x="4250" y="1446"/>
                    <a:pt x="3918" y="3298"/>
                    <a:pt x="4001" y="6306"/>
                  </a:cubicBezTo>
                  <a:cubicBezTo>
                    <a:pt x="4084" y="9315"/>
                    <a:pt x="4582" y="13480"/>
                    <a:pt x="5164" y="15872"/>
                  </a:cubicBezTo>
                  <a:cubicBezTo>
                    <a:pt x="5745" y="18263"/>
                    <a:pt x="6410" y="18880"/>
                    <a:pt x="7158" y="19266"/>
                  </a:cubicBezTo>
                  <a:cubicBezTo>
                    <a:pt x="7905" y="19652"/>
                    <a:pt x="8736" y="19806"/>
                    <a:pt x="9650" y="18726"/>
                  </a:cubicBezTo>
                  <a:cubicBezTo>
                    <a:pt x="10564" y="17646"/>
                    <a:pt x="11561" y="15332"/>
                    <a:pt x="12059" y="13789"/>
                  </a:cubicBezTo>
                  <a:cubicBezTo>
                    <a:pt x="12558" y="12246"/>
                    <a:pt x="12558" y="11475"/>
                    <a:pt x="11976" y="11166"/>
                  </a:cubicBezTo>
                  <a:cubicBezTo>
                    <a:pt x="11395" y="10858"/>
                    <a:pt x="10232" y="11012"/>
                    <a:pt x="9567" y="11629"/>
                  </a:cubicBezTo>
                  <a:cubicBezTo>
                    <a:pt x="8902" y="12246"/>
                    <a:pt x="8736" y="13326"/>
                    <a:pt x="8902" y="14252"/>
                  </a:cubicBezTo>
                  <a:cubicBezTo>
                    <a:pt x="9068" y="15178"/>
                    <a:pt x="9567" y="15949"/>
                    <a:pt x="10647" y="16335"/>
                  </a:cubicBezTo>
                  <a:cubicBezTo>
                    <a:pt x="11727" y="16720"/>
                    <a:pt x="13388" y="16720"/>
                    <a:pt x="14468" y="16412"/>
                  </a:cubicBezTo>
                  <a:cubicBezTo>
                    <a:pt x="15548" y="16103"/>
                    <a:pt x="16047" y="15486"/>
                    <a:pt x="16213" y="15563"/>
                  </a:cubicBezTo>
                  <a:cubicBezTo>
                    <a:pt x="16379" y="15640"/>
                    <a:pt x="16213" y="16412"/>
                    <a:pt x="16130" y="17183"/>
                  </a:cubicBezTo>
                  <a:cubicBezTo>
                    <a:pt x="16047" y="17955"/>
                    <a:pt x="16047" y="18726"/>
                    <a:pt x="16130" y="18726"/>
                  </a:cubicBezTo>
                  <a:cubicBezTo>
                    <a:pt x="16213" y="18726"/>
                    <a:pt x="16379" y="17955"/>
                    <a:pt x="16545" y="17183"/>
                  </a:cubicBezTo>
                  <a:cubicBezTo>
                    <a:pt x="16712" y="16412"/>
                    <a:pt x="16878" y="15640"/>
                    <a:pt x="17127" y="14869"/>
                  </a:cubicBezTo>
                  <a:cubicBezTo>
                    <a:pt x="17376" y="14098"/>
                    <a:pt x="17708" y="13326"/>
                    <a:pt x="18290" y="13018"/>
                  </a:cubicBezTo>
                  <a:cubicBezTo>
                    <a:pt x="18872" y="12709"/>
                    <a:pt x="19702" y="12863"/>
                    <a:pt x="20118" y="13326"/>
                  </a:cubicBezTo>
                  <a:cubicBezTo>
                    <a:pt x="20533" y="13789"/>
                    <a:pt x="20533" y="14560"/>
                    <a:pt x="20699" y="15409"/>
                  </a:cubicBezTo>
                  <a:cubicBezTo>
                    <a:pt x="20865" y="16258"/>
                    <a:pt x="21198" y="17183"/>
                    <a:pt x="21530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3810083" y="2679187"/>
              <a:ext cx="41545" cy="34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40" fill="norm" stroke="1" extrusionOk="0">
                  <a:moveTo>
                    <a:pt x="4998" y="0"/>
                  </a:moveTo>
                  <a:cubicBezTo>
                    <a:pt x="2838" y="4610"/>
                    <a:pt x="678" y="9220"/>
                    <a:pt x="138" y="12644"/>
                  </a:cubicBezTo>
                  <a:cubicBezTo>
                    <a:pt x="-402" y="16068"/>
                    <a:pt x="678" y="18307"/>
                    <a:pt x="2838" y="19690"/>
                  </a:cubicBezTo>
                  <a:cubicBezTo>
                    <a:pt x="4998" y="21073"/>
                    <a:pt x="8238" y="21600"/>
                    <a:pt x="11478" y="21534"/>
                  </a:cubicBezTo>
                  <a:cubicBezTo>
                    <a:pt x="14718" y="21468"/>
                    <a:pt x="17958" y="20810"/>
                    <a:pt x="21198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743677" y="2863337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2930877" y="3412522"/>
              <a:ext cx="184151" cy="13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2396"/>
                  </a:moveTo>
                  <a:cubicBezTo>
                    <a:pt x="1490" y="4937"/>
                    <a:pt x="2979" y="7479"/>
                    <a:pt x="4841" y="10655"/>
                  </a:cubicBezTo>
                  <a:cubicBezTo>
                    <a:pt x="6703" y="13831"/>
                    <a:pt x="8938" y="17643"/>
                    <a:pt x="10676" y="19549"/>
                  </a:cubicBezTo>
                  <a:cubicBezTo>
                    <a:pt x="12414" y="21455"/>
                    <a:pt x="13655" y="21455"/>
                    <a:pt x="14897" y="18437"/>
                  </a:cubicBezTo>
                  <a:cubicBezTo>
                    <a:pt x="16138" y="15420"/>
                    <a:pt x="17379" y="9384"/>
                    <a:pt x="18000" y="5573"/>
                  </a:cubicBezTo>
                  <a:cubicBezTo>
                    <a:pt x="18621" y="1761"/>
                    <a:pt x="18621" y="173"/>
                    <a:pt x="19117" y="14"/>
                  </a:cubicBezTo>
                  <a:cubicBezTo>
                    <a:pt x="19614" y="-145"/>
                    <a:pt x="20607" y="1126"/>
                    <a:pt x="21600" y="2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3142544" y="3377687"/>
              <a:ext cx="188384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26" y="11109"/>
                  </a:moveTo>
                  <a:cubicBezTo>
                    <a:pt x="4854" y="9874"/>
                    <a:pt x="5582" y="8640"/>
                    <a:pt x="5339" y="7869"/>
                  </a:cubicBezTo>
                  <a:cubicBezTo>
                    <a:pt x="5097" y="7097"/>
                    <a:pt x="3883" y="6789"/>
                    <a:pt x="2912" y="7560"/>
                  </a:cubicBezTo>
                  <a:cubicBezTo>
                    <a:pt x="1942" y="8331"/>
                    <a:pt x="1213" y="10183"/>
                    <a:pt x="728" y="11880"/>
                  </a:cubicBezTo>
                  <a:cubicBezTo>
                    <a:pt x="243" y="13577"/>
                    <a:pt x="0" y="15120"/>
                    <a:pt x="0" y="16663"/>
                  </a:cubicBezTo>
                  <a:cubicBezTo>
                    <a:pt x="0" y="18206"/>
                    <a:pt x="243" y="19749"/>
                    <a:pt x="971" y="20211"/>
                  </a:cubicBezTo>
                  <a:cubicBezTo>
                    <a:pt x="1699" y="20674"/>
                    <a:pt x="2912" y="20057"/>
                    <a:pt x="4126" y="19440"/>
                  </a:cubicBezTo>
                  <a:cubicBezTo>
                    <a:pt x="5339" y="18823"/>
                    <a:pt x="6553" y="18206"/>
                    <a:pt x="7402" y="17126"/>
                  </a:cubicBezTo>
                  <a:cubicBezTo>
                    <a:pt x="8252" y="16046"/>
                    <a:pt x="8737" y="14503"/>
                    <a:pt x="9587" y="13577"/>
                  </a:cubicBezTo>
                  <a:cubicBezTo>
                    <a:pt x="10436" y="12651"/>
                    <a:pt x="11649" y="12343"/>
                    <a:pt x="13106" y="13269"/>
                  </a:cubicBezTo>
                  <a:cubicBezTo>
                    <a:pt x="14562" y="14194"/>
                    <a:pt x="16261" y="16354"/>
                    <a:pt x="17231" y="18206"/>
                  </a:cubicBezTo>
                  <a:cubicBezTo>
                    <a:pt x="18202" y="20057"/>
                    <a:pt x="18445" y="21600"/>
                    <a:pt x="18445" y="21600"/>
                  </a:cubicBezTo>
                  <a:cubicBezTo>
                    <a:pt x="18445" y="21600"/>
                    <a:pt x="18202" y="20057"/>
                    <a:pt x="17960" y="17589"/>
                  </a:cubicBezTo>
                  <a:cubicBezTo>
                    <a:pt x="17717" y="15120"/>
                    <a:pt x="17474" y="11726"/>
                    <a:pt x="18081" y="8640"/>
                  </a:cubicBezTo>
                  <a:cubicBezTo>
                    <a:pt x="18688" y="5554"/>
                    <a:pt x="20144" y="27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426177" y="3390387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419827" y="3339587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0" y="11354"/>
                  </a:cubicBezTo>
                  <a:cubicBezTo>
                    <a:pt x="0" y="7754"/>
                    <a:pt x="0" y="3877"/>
                    <a:pt x="3600" y="1938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3472074" y="3216619"/>
              <a:ext cx="245478" cy="25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33" fill="norm" stroke="1" extrusionOk="0">
                  <a:moveTo>
                    <a:pt x="7628" y="15066"/>
                  </a:moveTo>
                  <a:cubicBezTo>
                    <a:pt x="7074" y="14358"/>
                    <a:pt x="6520" y="13650"/>
                    <a:pt x="5782" y="13296"/>
                  </a:cubicBezTo>
                  <a:cubicBezTo>
                    <a:pt x="5043" y="12942"/>
                    <a:pt x="4120" y="12942"/>
                    <a:pt x="3105" y="13827"/>
                  </a:cubicBezTo>
                  <a:cubicBezTo>
                    <a:pt x="2089" y="14712"/>
                    <a:pt x="982" y="16483"/>
                    <a:pt x="428" y="17899"/>
                  </a:cubicBezTo>
                  <a:cubicBezTo>
                    <a:pt x="-126" y="19315"/>
                    <a:pt x="-126" y="20378"/>
                    <a:pt x="336" y="20909"/>
                  </a:cubicBezTo>
                  <a:cubicBezTo>
                    <a:pt x="797" y="21440"/>
                    <a:pt x="1720" y="21440"/>
                    <a:pt x="2551" y="21086"/>
                  </a:cubicBezTo>
                  <a:cubicBezTo>
                    <a:pt x="3382" y="20732"/>
                    <a:pt x="4120" y="20024"/>
                    <a:pt x="4951" y="19670"/>
                  </a:cubicBezTo>
                  <a:cubicBezTo>
                    <a:pt x="5782" y="19315"/>
                    <a:pt x="6705" y="19315"/>
                    <a:pt x="7443" y="19670"/>
                  </a:cubicBezTo>
                  <a:cubicBezTo>
                    <a:pt x="8182" y="20024"/>
                    <a:pt x="8736" y="20732"/>
                    <a:pt x="9382" y="20732"/>
                  </a:cubicBezTo>
                  <a:cubicBezTo>
                    <a:pt x="10028" y="20732"/>
                    <a:pt x="10766" y="20024"/>
                    <a:pt x="11412" y="17722"/>
                  </a:cubicBezTo>
                  <a:cubicBezTo>
                    <a:pt x="12059" y="15420"/>
                    <a:pt x="12612" y="11525"/>
                    <a:pt x="13074" y="8692"/>
                  </a:cubicBezTo>
                  <a:cubicBezTo>
                    <a:pt x="13536" y="5860"/>
                    <a:pt x="13905" y="4089"/>
                    <a:pt x="14089" y="2584"/>
                  </a:cubicBezTo>
                  <a:cubicBezTo>
                    <a:pt x="14274" y="1079"/>
                    <a:pt x="14274" y="-160"/>
                    <a:pt x="14089" y="17"/>
                  </a:cubicBezTo>
                  <a:cubicBezTo>
                    <a:pt x="13905" y="194"/>
                    <a:pt x="13536" y="1788"/>
                    <a:pt x="13351" y="5151"/>
                  </a:cubicBezTo>
                  <a:cubicBezTo>
                    <a:pt x="13166" y="8515"/>
                    <a:pt x="13166" y="13650"/>
                    <a:pt x="13259" y="16660"/>
                  </a:cubicBezTo>
                  <a:cubicBezTo>
                    <a:pt x="13351" y="19670"/>
                    <a:pt x="13536" y="20555"/>
                    <a:pt x="13905" y="20466"/>
                  </a:cubicBezTo>
                  <a:cubicBezTo>
                    <a:pt x="14274" y="20378"/>
                    <a:pt x="14828" y="19315"/>
                    <a:pt x="15197" y="18342"/>
                  </a:cubicBezTo>
                  <a:cubicBezTo>
                    <a:pt x="15566" y="17368"/>
                    <a:pt x="15751" y="16483"/>
                    <a:pt x="16120" y="15597"/>
                  </a:cubicBezTo>
                  <a:cubicBezTo>
                    <a:pt x="16489" y="14712"/>
                    <a:pt x="17043" y="13827"/>
                    <a:pt x="17782" y="13561"/>
                  </a:cubicBezTo>
                  <a:cubicBezTo>
                    <a:pt x="18520" y="13296"/>
                    <a:pt x="19443" y="13650"/>
                    <a:pt x="20089" y="14270"/>
                  </a:cubicBezTo>
                  <a:cubicBezTo>
                    <a:pt x="20736" y="14889"/>
                    <a:pt x="21105" y="15774"/>
                    <a:pt x="21289" y="16748"/>
                  </a:cubicBezTo>
                  <a:cubicBezTo>
                    <a:pt x="21474" y="17722"/>
                    <a:pt x="21474" y="18784"/>
                    <a:pt x="21105" y="19581"/>
                  </a:cubicBezTo>
                  <a:cubicBezTo>
                    <a:pt x="20736" y="20378"/>
                    <a:pt x="19997" y="20909"/>
                    <a:pt x="18889" y="19758"/>
                  </a:cubicBezTo>
                  <a:cubicBezTo>
                    <a:pt x="17782" y="18607"/>
                    <a:pt x="16305" y="15774"/>
                    <a:pt x="14828" y="12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747583" y="3187187"/>
              <a:ext cx="180245" cy="27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4" fill="norm" stroke="1" extrusionOk="0">
                  <a:moveTo>
                    <a:pt x="2551" y="0"/>
                  </a:moveTo>
                  <a:cubicBezTo>
                    <a:pt x="2048" y="3181"/>
                    <a:pt x="1546" y="6363"/>
                    <a:pt x="1169" y="9460"/>
                  </a:cubicBezTo>
                  <a:cubicBezTo>
                    <a:pt x="793" y="12558"/>
                    <a:pt x="541" y="15572"/>
                    <a:pt x="290" y="17581"/>
                  </a:cubicBezTo>
                  <a:cubicBezTo>
                    <a:pt x="39" y="19591"/>
                    <a:pt x="-212" y="20595"/>
                    <a:pt x="290" y="21098"/>
                  </a:cubicBezTo>
                  <a:cubicBezTo>
                    <a:pt x="793" y="21600"/>
                    <a:pt x="2048" y="21600"/>
                    <a:pt x="3430" y="20679"/>
                  </a:cubicBezTo>
                  <a:cubicBezTo>
                    <a:pt x="4811" y="19758"/>
                    <a:pt x="6318" y="17916"/>
                    <a:pt x="7574" y="16577"/>
                  </a:cubicBezTo>
                  <a:cubicBezTo>
                    <a:pt x="8830" y="15237"/>
                    <a:pt x="9835" y="14400"/>
                    <a:pt x="10462" y="13479"/>
                  </a:cubicBezTo>
                  <a:cubicBezTo>
                    <a:pt x="11090" y="12558"/>
                    <a:pt x="11341" y="11553"/>
                    <a:pt x="10965" y="11302"/>
                  </a:cubicBezTo>
                  <a:cubicBezTo>
                    <a:pt x="10588" y="11051"/>
                    <a:pt x="9583" y="11553"/>
                    <a:pt x="8579" y="12307"/>
                  </a:cubicBezTo>
                  <a:cubicBezTo>
                    <a:pt x="7574" y="13060"/>
                    <a:pt x="6569" y="14065"/>
                    <a:pt x="6067" y="15070"/>
                  </a:cubicBezTo>
                  <a:cubicBezTo>
                    <a:pt x="5565" y="16074"/>
                    <a:pt x="5565" y="17079"/>
                    <a:pt x="8202" y="17498"/>
                  </a:cubicBezTo>
                  <a:cubicBezTo>
                    <a:pt x="10839" y="17916"/>
                    <a:pt x="16114" y="17749"/>
                    <a:pt x="21388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287100" y="2045932"/>
              <a:ext cx="580528" cy="45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18" fill="norm" stroke="1" extrusionOk="0">
                  <a:moveTo>
                    <a:pt x="99" y="1118"/>
                  </a:moveTo>
                  <a:cubicBezTo>
                    <a:pt x="21" y="618"/>
                    <a:pt x="-58" y="118"/>
                    <a:pt x="60" y="18"/>
                  </a:cubicBezTo>
                  <a:cubicBezTo>
                    <a:pt x="178" y="-82"/>
                    <a:pt x="492" y="218"/>
                    <a:pt x="1670" y="1618"/>
                  </a:cubicBezTo>
                  <a:cubicBezTo>
                    <a:pt x="2848" y="3018"/>
                    <a:pt x="4890" y="5518"/>
                    <a:pt x="6736" y="7668"/>
                  </a:cubicBezTo>
                  <a:cubicBezTo>
                    <a:pt x="8582" y="9818"/>
                    <a:pt x="10231" y="11618"/>
                    <a:pt x="12156" y="13518"/>
                  </a:cubicBezTo>
                  <a:cubicBezTo>
                    <a:pt x="14080" y="15418"/>
                    <a:pt x="16279" y="17418"/>
                    <a:pt x="17890" y="18768"/>
                  </a:cubicBezTo>
                  <a:cubicBezTo>
                    <a:pt x="19500" y="20118"/>
                    <a:pt x="20521" y="20818"/>
                    <a:pt x="2154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4581877" y="2469637"/>
              <a:ext cx="279401" cy="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fill="norm" stroke="1" extrusionOk="0">
                  <a:moveTo>
                    <a:pt x="0" y="0"/>
                  </a:moveTo>
                  <a:cubicBezTo>
                    <a:pt x="3109" y="1080"/>
                    <a:pt x="6218" y="2160"/>
                    <a:pt x="9327" y="5940"/>
                  </a:cubicBezTo>
                  <a:cubicBezTo>
                    <a:pt x="12436" y="9720"/>
                    <a:pt x="15545" y="16200"/>
                    <a:pt x="17591" y="18900"/>
                  </a:cubicBezTo>
                  <a:cubicBezTo>
                    <a:pt x="19636" y="21600"/>
                    <a:pt x="20618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4816827" y="2376271"/>
              <a:ext cx="82551" cy="16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2963"/>
                  </a:moveTo>
                  <a:cubicBezTo>
                    <a:pt x="21600" y="1363"/>
                    <a:pt x="21600" y="-237"/>
                    <a:pt x="20215" y="30"/>
                  </a:cubicBezTo>
                  <a:cubicBezTo>
                    <a:pt x="18831" y="296"/>
                    <a:pt x="16062" y="2430"/>
                    <a:pt x="12462" y="6296"/>
                  </a:cubicBezTo>
                  <a:cubicBezTo>
                    <a:pt x="8862" y="10163"/>
                    <a:pt x="4431" y="15763"/>
                    <a:pt x="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5102577" y="2704587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5077177" y="262203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5149144" y="2680028"/>
              <a:ext cx="118534" cy="13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3086" y="1890"/>
                  </a:moveTo>
                  <a:cubicBezTo>
                    <a:pt x="2700" y="5265"/>
                    <a:pt x="2314" y="8640"/>
                    <a:pt x="2121" y="11509"/>
                  </a:cubicBezTo>
                  <a:cubicBezTo>
                    <a:pt x="1929" y="14378"/>
                    <a:pt x="1929" y="16740"/>
                    <a:pt x="1736" y="17078"/>
                  </a:cubicBezTo>
                  <a:cubicBezTo>
                    <a:pt x="1543" y="17415"/>
                    <a:pt x="1157" y="15728"/>
                    <a:pt x="771" y="13703"/>
                  </a:cubicBezTo>
                  <a:cubicBezTo>
                    <a:pt x="386" y="11678"/>
                    <a:pt x="0" y="9315"/>
                    <a:pt x="0" y="7122"/>
                  </a:cubicBezTo>
                  <a:cubicBezTo>
                    <a:pt x="0" y="4928"/>
                    <a:pt x="386" y="2903"/>
                    <a:pt x="1543" y="1553"/>
                  </a:cubicBezTo>
                  <a:cubicBezTo>
                    <a:pt x="2700" y="203"/>
                    <a:pt x="4629" y="-472"/>
                    <a:pt x="6171" y="372"/>
                  </a:cubicBezTo>
                  <a:cubicBezTo>
                    <a:pt x="7714" y="1215"/>
                    <a:pt x="8871" y="3578"/>
                    <a:pt x="11379" y="7290"/>
                  </a:cubicBezTo>
                  <a:cubicBezTo>
                    <a:pt x="13886" y="11003"/>
                    <a:pt x="17743" y="16065"/>
                    <a:pt x="21600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282332" y="2439632"/>
              <a:ext cx="325903" cy="54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31" fill="norm" stroke="1" extrusionOk="0">
                  <a:moveTo>
                    <a:pt x="6934" y="11233"/>
                  </a:moveTo>
                  <a:cubicBezTo>
                    <a:pt x="6795" y="10815"/>
                    <a:pt x="6657" y="10396"/>
                    <a:pt x="6310" y="10061"/>
                  </a:cubicBezTo>
                  <a:cubicBezTo>
                    <a:pt x="5964" y="9726"/>
                    <a:pt x="5410" y="9475"/>
                    <a:pt x="4303" y="9810"/>
                  </a:cubicBezTo>
                  <a:cubicBezTo>
                    <a:pt x="3195" y="10145"/>
                    <a:pt x="1534" y="11066"/>
                    <a:pt x="703" y="11903"/>
                  </a:cubicBezTo>
                  <a:cubicBezTo>
                    <a:pt x="-128" y="12740"/>
                    <a:pt x="-128" y="13494"/>
                    <a:pt x="218" y="13912"/>
                  </a:cubicBezTo>
                  <a:cubicBezTo>
                    <a:pt x="564" y="14331"/>
                    <a:pt x="1257" y="14415"/>
                    <a:pt x="2226" y="13745"/>
                  </a:cubicBezTo>
                  <a:cubicBezTo>
                    <a:pt x="3195" y="13075"/>
                    <a:pt x="4441" y="11652"/>
                    <a:pt x="5549" y="9601"/>
                  </a:cubicBezTo>
                  <a:cubicBezTo>
                    <a:pt x="6657" y="7550"/>
                    <a:pt x="7626" y="4871"/>
                    <a:pt x="8180" y="3322"/>
                  </a:cubicBezTo>
                  <a:cubicBezTo>
                    <a:pt x="8734" y="1773"/>
                    <a:pt x="8872" y="1354"/>
                    <a:pt x="8941" y="936"/>
                  </a:cubicBezTo>
                  <a:cubicBezTo>
                    <a:pt x="9010" y="517"/>
                    <a:pt x="9010" y="98"/>
                    <a:pt x="8664" y="15"/>
                  </a:cubicBezTo>
                  <a:cubicBezTo>
                    <a:pt x="8318" y="-69"/>
                    <a:pt x="7626" y="182"/>
                    <a:pt x="6934" y="1354"/>
                  </a:cubicBezTo>
                  <a:cubicBezTo>
                    <a:pt x="6241" y="2526"/>
                    <a:pt x="5549" y="4619"/>
                    <a:pt x="5341" y="6168"/>
                  </a:cubicBezTo>
                  <a:cubicBezTo>
                    <a:pt x="5134" y="7717"/>
                    <a:pt x="5410" y="8722"/>
                    <a:pt x="6310" y="9517"/>
                  </a:cubicBezTo>
                  <a:cubicBezTo>
                    <a:pt x="7210" y="10312"/>
                    <a:pt x="8734" y="10898"/>
                    <a:pt x="9703" y="11024"/>
                  </a:cubicBezTo>
                  <a:cubicBezTo>
                    <a:pt x="10672" y="11150"/>
                    <a:pt x="11087" y="10815"/>
                    <a:pt x="11434" y="10271"/>
                  </a:cubicBezTo>
                  <a:cubicBezTo>
                    <a:pt x="11780" y="9726"/>
                    <a:pt x="12057" y="8973"/>
                    <a:pt x="11849" y="8722"/>
                  </a:cubicBezTo>
                  <a:cubicBezTo>
                    <a:pt x="11641" y="8471"/>
                    <a:pt x="10949" y="8722"/>
                    <a:pt x="10464" y="9057"/>
                  </a:cubicBezTo>
                  <a:cubicBezTo>
                    <a:pt x="9980" y="9391"/>
                    <a:pt x="9703" y="9810"/>
                    <a:pt x="9772" y="10396"/>
                  </a:cubicBezTo>
                  <a:cubicBezTo>
                    <a:pt x="9841" y="10982"/>
                    <a:pt x="10257" y="11736"/>
                    <a:pt x="11018" y="12112"/>
                  </a:cubicBezTo>
                  <a:cubicBezTo>
                    <a:pt x="11780" y="12489"/>
                    <a:pt x="12887" y="12489"/>
                    <a:pt x="13718" y="12322"/>
                  </a:cubicBezTo>
                  <a:cubicBezTo>
                    <a:pt x="14549" y="12154"/>
                    <a:pt x="15103" y="11819"/>
                    <a:pt x="15726" y="11610"/>
                  </a:cubicBezTo>
                  <a:cubicBezTo>
                    <a:pt x="16349" y="11401"/>
                    <a:pt x="17041" y="11317"/>
                    <a:pt x="17387" y="11526"/>
                  </a:cubicBezTo>
                  <a:cubicBezTo>
                    <a:pt x="17734" y="11736"/>
                    <a:pt x="17734" y="12238"/>
                    <a:pt x="17457" y="13787"/>
                  </a:cubicBezTo>
                  <a:cubicBezTo>
                    <a:pt x="17180" y="15336"/>
                    <a:pt x="16626" y="17931"/>
                    <a:pt x="16280" y="19480"/>
                  </a:cubicBezTo>
                  <a:cubicBezTo>
                    <a:pt x="15934" y="21029"/>
                    <a:pt x="15795" y="21531"/>
                    <a:pt x="15657" y="21531"/>
                  </a:cubicBezTo>
                  <a:cubicBezTo>
                    <a:pt x="15518" y="21531"/>
                    <a:pt x="15380" y="21029"/>
                    <a:pt x="15310" y="19354"/>
                  </a:cubicBezTo>
                  <a:cubicBezTo>
                    <a:pt x="15241" y="17680"/>
                    <a:pt x="15241" y="14833"/>
                    <a:pt x="15518" y="12740"/>
                  </a:cubicBezTo>
                  <a:cubicBezTo>
                    <a:pt x="15795" y="10647"/>
                    <a:pt x="16349" y="9308"/>
                    <a:pt x="16903" y="8471"/>
                  </a:cubicBezTo>
                  <a:cubicBezTo>
                    <a:pt x="17457" y="7633"/>
                    <a:pt x="18010" y="7298"/>
                    <a:pt x="18634" y="7131"/>
                  </a:cubicBezTo>
                  <a:cubicBezTo>
                    <a:pt x="19257" y="6964"/>
                    <a:pt x="19949" y="6964"/>
                    <a:pt x="20503" y="7550"/>
                  </a:cubicBezTo>
                  <a:cubicBezTo>
                    <a:pt x="21057" y="8136"/>
                    <a:pt x="21472" y="9308"/>
                    <a:pt x="21264" y="10312"/>
                  </a:cubicBezTo>
                  <a:cubicBezTo>
                    <a:pt x="21057" y="11317"/>
                    <a:pt x="20226" y="12154"/>
                    <a:pt x="19464" y="12573"/>
                  </a:cubicBezTo>
                  <a:cubicBezTo>
                    <a:pt x="18703" y="12991"/>
                    <a:pt x="18010" y="12991"/>
                    <a:pt x="17318" y="1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623277" y="2619550"/>
              <a:ext cx="234951" cy="12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0" y="9816"/>
                  </a:moveTo>
                  <a:cubicBezTo>
                    <a:pt x="1946" y="8771"/>
                    <a:pt x="3892" y="7726"/>
                    <a:pt x="5254" y="6158"/>
                  </a:cubicBezTo>
                  <a:cubicBezTo>
                    <a:pt x="6616" y="4590"/>
                    <a:pt x="7395" y="2500"/>
                    <a:pt x="7200" y="1281"/>
                  </a:cubicBezTo>
                  <a:cubicBezTo>
                    <a:pt x="7005" y="61"/>
                    <a:pt x="5838" y="-287"/>
                    <a:pt x="4865" y="236"/>
                  </a:cubicBezTo>
                  <a:cubicBezTo>
                    <a:pt x="3892" y="758"/>
                    <a:pt x="3114" y="2152"/>
                    <a:pt x="2627" y="5461"/>
                  </a:cubicBezTo>
                  <a:cubicBezTo>
                    <a:pt x="2141" y="8771"/>
                    <a:pt x="1946" y="13997"/>
                    <a:pt x="2238" y="17132"/>
                  </a:cubicBezTo>
                  <a:cubicBezTo>
                    <a:pt x="2530" y="20268"/>
                    <a:pt x="3308" y="21313"/>
                    <a:pt x="4865" y="20616"/>
                  </a:cubicBezTo>
                  <a:cubicBezTo>
                    <a:pt x="6422" y="19919"/>
                    <a:pt x="8757" y="17481"/>
                    <a:pt x="10314" y="14868"/>
                  </a:cubicBezTo>
                  <a:cubicBezTo>
                    <a:pt x="11870" y="12255"/>
                    <a:pt x="12649" y="9468"/>
                    <a:pt x="12941" y="8945"/>
                  </a:cubicBezTo>
                  <a:cubicBezTo>
                    <a:pt x="13232" y="8423"/>
                    <a:pt x="13038" y="10165"/>
                    <a:pt x="13135" y="10165"/>
                  </a:cubicBezTo>
                  <a:cubicBezTo>
                    <a:pt x="13232" y="10165"/>
                    <a:pt x="13622" y="8423"/>
                    <a:pt x="14108" y="6855"/>
                  </a:cubicBezTo>
                  <a:cubicBezTo>
                    <a:pt x="14595" y="5287"/>
                    <a:pt x="15178" y="3894"/>
                    <a:pt x="16249" y="2848"/>
                  </a:cubicBezTo>
                  <a:cubicBezTo>
                    <a:pt x="17319" y="1803"/>
                    <a:pt x="18876" y="1107"/>
                    <a:pt x="19654" y="1629"/>
                  </a:cubicBezTo>
                  <a:cubicBezTo>
                    <a:pt x="20432" y="2152"/>
                    <a:pt x="20432" y="3894"/>
                    <a:pt x="20627" y="6681"/>
                  </a:cubicBezTo>
                  <a:cubicBezTo>
                    <a:pt x="20822" y="9468"/>
                    <a:pt x="21211" y="13300"/>
                    <a:pt x="21600" y="17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894610" y="2387763"/>
              <a:ext cx="376368" cy="34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55" fill="norm" stroke="1" extrusionOk="0">
                  <a:moveTo>
                    <a:pt x="5529" y="15001"/>
                  </a:moveTo>
                  <a:cubicBezTo>
                    <a:pt x="5166" y="14487"/>
                    <a:pt x="4804" y="13973"/>
                    <a:pt x="4261" y="13780"/>
                  </a:cubicBezTo>
                  <a:cubicBezTo>
                    <a:pt x="3718" y="13587"/>
                    <a:pt x="2994" y="13716"/>
                    <a:pt x="2210" y="14680"/>
                  </a:cubicBezTo>
                  <a:cubicBezTo>
                    <a:pt x="1426" y="15644"/>
                    <a:pt x="581" y="17444"/>
                    <a:pt x="219" y="18666"/>
                  </a:cubicBezTo>
                  <a:cubicBezTo>
                    <a:pt x="-143" y="19887"/>
                    <a:pt x="-22" y="20530"/>
                    <a:pt x="340" y="20916"/>
                  </a:cubicBezTo>
                  <a:cubicBezTo>
                    <a:pt x="702" y="21301"/>
                    <a:pt x="1305" y="21430"/>
                    <a:pt x="2270" y="20916"/>
                  </a:cubicBezTo>
                  <a:cubicBezTo>
                    <a:pt x="3236" y="20401"/>
                    <a:pt x="4563" y="19244"/>
                    <a:pt x="5830" y="16930"/>
                  </a:cubicBezTo>
                  <a:cubicBezTo>
                    <a:pt x="7097" y="14616"/>
                    <a:pt x="8304" y="11144"/>
                    <a:pt x="8968" y="8444"/>
                  </a:cubicBezTo>
                  <a:cubicBezTo>
                    <a:pt x="9631" y="5744"/>
                    <a:pt x="9752" y="3816"/>
                    <a:pt x="9752" y="2466"/>
                  </a:cubicBezTo>
                  <a:cubicBezTo>
                    <a:pt x="9752" y="1116"/>
                    <a:pt x="9631" y="344"/>
                    <a:pt x="9269" y="87"/>
                  </a:cubicBezTo>
                  <a:cubicBezTo>
                    <a:pt x="8907" y="-170"/>
                    <a:pt x="8304" y="87"/>
                    <a:pt x="7640" y="1566"/>
                  </a:cubicBezTo>
                  <a:cubicBezTo>
                    <a:pt x="6977" y="3044"/>
                    <a:pt x="6253" y="5744"/>
                    <a:pt x="5951" y="8380"/>
                  </a:cubicBezTo>
                  <a:cubicBezTo>
                    <a:pt x="5649" y="11016"/>
                    <a:pt x="5770" y="13587"/>
                    <a:pt x="6072" y="15194"/>
                  </a:cubicBezTo>
                  <a:cubicBezTo>
                    <a:pt x="6373" y="16801"/>
                    <a:pt x="6856" y="17444"/>
                    <a:pt x="7399" y="17766"/>
                  </a:cubicBezTo>
                  <a:cubicBezTo>
                    <a:pt x="7942" y="18087"/>
                    <a:pt x="8545" y="18087"/>
                    <a:pt x="9330" y="17444"/>
                  </a:cubicBezTo>
                  <a:cubicBezTo>
                    <a:pt x="10114" y="16801"/>
                    <a:pt x="11079" y="15516"/>
                    <a:pt x="11683" y="14487"/>
                  </a:cubicBezTo>
                  <a:cubicBezTo>
                    <a:pt x="12286" y="13459"/>
                    <a:pt x="12527" y="12687"/>
                    <a:pt x="12346" y="12301"/>
                  </a:cubicBezTo>
                  <a:cubicBezTo>
                    <a:pt x="12165" y="11916"/>
                    <a:pt x="11562" y="11916"/>
                    <a:pt x="11079" y="12237"/>
                  </a:cubicBezTo>
                  <a:cubicBezTo>
                    <a:pt x="10597" y="12559"/>
                    <a:pt x="10235" y="13201"/>
                    <a:pt x="10054" y="13844"/>
                  </a:cubicBezTo>
                  <a:cubicBezTo>
                    <a:pt x="9873" y="14487"/>
                    <a:pt x="9873" y="15130"/>
                    <a:pt x="10054" y="15709"/>
                  </a:cubicBezTo>
                  <a:cubicBezTo>
                    <a:pt x="10235" y="16287"/>
                    <a:pt x="10597" y="16801"/>
                    <a:pt x="11321" y="17123"/>
                  </a:cubicBezTo>
                  <a:cubicBezTo>
                    <a:pt x="12045" y="17444"/>
                    <a:pt x="13131" y="17573"/>
                    <a:pt x="13915" y="17316"/>
                  </a:cubicBezTo>
                  <a:cubicBezTo>
                    <a:pt x="14699" y="17059"/>
                    <a:pt x="15182" y="16416"/>
                    <a:pt x="15423" y="16416"/>
                  </a:cubicBezTo>
                  <a:cubicBezTo>
                    <a:pt x="15665" y="16416"/>
                    <a:pt x="15665" y="17059"/>
                    <a:pt x="15846" y="17123"/>
                  </a:cubicBezTo>
                  <a:cubicBezTo>
                    <a:pt x="16027" y="17187"/>
                    <a:pt x="16389" y="16673"/>
                    <a:pt x="16872" y="15709"/>
                  </a:cubicBezTo>
                  <a:cubicBezTo>
                    <a:pt x="17354" y="14744"/>
                    <a:pt x="17958" y="13330"/>
                    <a:pt x="18501" y="12430"/>
                  </a:cubicBezTo>
                  <a:cubicBezTo>
                    <a:pt x="19044" y="11530"/>
                    <a:pt x="19526" y="11144"/>
                    <a:pt x="19828" y="11273"/>
                  </a:cubicBezTo>
                  <a:cubicBezTo>
                    <a:pt x="20130" y="11401"/>
                    <a:pt x="20250" y="12044"/>
                    <a:pt x="20311" y="12751"/>
                  </a:cubicBezTo>
                  <a:cubicBezTo>
                    <a:pt x="20371" y="13459"/>
                    <a:pt x="20371" y="14230"/>
                    <a:pt x="20311" y="14937"/>
                  </a:cubicBezTo>
                  <a:cubicBezTo>
                    <a:pt x="20250" y="15644"/>
                    <a:pt x="20130" y="16287"/>
                    <a:pt x="20311" y="16287"/>
                  </a:cubicBezTo>
                  <a:cubicBezTo>
                    <a:pt x="20492" y="16287"/>
                    <a:pt x="20974" y="15644"/>
                    <a:pt x="21457" y="15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6319407" y="2326710"/>
              <a:ext cx="69294" cy="36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408" fill="norm" stroke="1" extrusionOk="0">
                  <a:moveTo>
                    <a:pt x="17865" y="2075"/>
                  </a:moveTo>
                  <a:cubicBezTo>
                    <a:pt x="19135" y="1070"/>
                    <a:pt x="20406" y="66"/>
                    <a:pt x="20723" y="3"/>
                  </a:cubicBezTo>
                  <a:cubicBezTo>
                    <a:pt x="21041" y="-60"/>
                    <a:pt x="20406" y="819"/>
                    <a:pt x="17547" y="3205"/>
                  </a:cubicBezTo>
                  <a:cubicBezTo>
                    <a:pt x="14688" y="5591"/>
                    <a:pt x="9606" y="9484"/>
                    <a:pt x="6429" y="12310"/>
                  </a:cubicBezTo>
                  <a:cubicBezTo>
                    <a:pt x="3253" y="15135"/>
                    <a:pt x="1982" y="16893"/>
                    <a:pt x="1029" y="18275"/>
                  </a:cubicBezTo>
                  <a:cubicBezTo>
                    <a:pt x="76" y="19656"/>
                    <a:pt x="-559" y="20661"/>
                    <a:pt x="712" y="21100"/>
                  </a:cubicBezTo>
                  <a:cubicBezTo>
                    <a:pt x="1982" y="21540"/>
                    <a:pt x="5159" y="21414"/>
                    <a:pt x="8335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6282547" y="2501387"/>
              <a:ext cx="14718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867" y="21600"/>
                  </a:moveTo>
                  <a:cubicBezTo>
                    <a:pt x="2016" y="19800"/>
                    <a:pt x="165" y="18000"/>
                    <a:pt x="10" y="15750"/>
                  </a:cubicBezTo>
                  <a:cubicBezTo>
                    <a:pt x="-144" y="13500"/>
                    <a:pt x="1399" y="10800"/>
                    <a:pt x="5256" y="8100"/>
                  </a:cubicBezTo>
                  <a:cubicBezTo>
                    <a:pt x="9113" y="5400"/>
                    <a:pt x="15285" y="2700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6696427" y="2533137"/>
              <a:ext cx="114301" cy="1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0"/>
                  </a:moveTo>
                  <a:cubicBezTo>
                    <a:pt x="800" y="5538"/>
                    <a:pt x="1600" y="11077"/>
                    <a:pt x="2600" y="14400"/>
                  </a:cubicBezTo>
                  <a:cubicBezTo>
                    <a:pt x="3600" y="17723"/>
                    <a:pt x="4800" y="18831"/>
                    <a:pt x="6200" y="19800"/>
                  </a:cubicBezTo>
                  <a:cubicBezTo>
                    <a:pt x="7600" y="20769"/>
                    <a:pt x="9200" y="21600"/>
                    <a:pt x="10800" y="21462"/>
                  </a:cubicBezTo>
                  <a:cubicBezTo>
                    <a:pt x="12400" y="21323"/>
                    <a:pt x="14000" y="20215"/>
                    <a:pt x="15200" y="17169"/>
                  </a:cubicBezTo>
                  <a:cubicBezTo>
                    <a:pt x="16400" y="14123"/>
                    <a:pt x="17200" y="9138"/>
                    <a:pt x="18200" y="5954"/>
                  </a:cubicBezTo>
                  <a:cubicBezTo>
                    <a:pt x="19200" y="2769"/>
                    <a:pt x="20400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6820968" y="2544626"/>
              <a:ext cx="281860" cy="13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33" fill="norm" stroke="1" extrusionOk="0">
                  <a:moveTo>
                    <a:pt x="6958" y="7060"/>
                  </a:moveTo>
                  <a:cubicBezTo>
                    <a:pt x="6635" y="4442"/>
                    <a:pt x="6313" y="1824"/>
                    <a:pt x="5749" y="678"/>
                  </a:cubicBezTo>
                  <a:cubicBezTo>
                    <a:pt x="5184" y="-467"/>
                    <a:pt x="4378" y="-140"/>
                    <a:pt x="3411" y="1497"/>
                  </a:cubicBezTo>
                  <a:cubicBezTo>
                    <a:pt x="2444" y="3133"/>
                    <a:pt x="1316" y="6078"/>
                    <a:pt x="671" y="9188"/>
                  </a:cubicBezTo>
                  <a:cubicBezTo>
                    <a:pt x="26" y="12297"/>
                    <a:pt x="-135" y="15569"/>
                    <a:pt x="107" y="17697"/>
                  </a:cubicBezTo>
                  <a:cubicBezTo>
                    <a:pt x="349" y="19824"/>
                    <a:pt x="993" y="20806"/>
                    <a:pt x="1638" y="20806"/>
                  </a:cubicBezTo>
                  <a:cubicBezTo>
                    <a:pt x="2283" y="20806"/>
                    <a:pt x="2928" y="19824"/>
                    <a:pt x="3492" y="18351"/>
                  </a:cubicBezTo>
                  <a:cubicBezTo>
                    <a:pt x="4056" y="16878"/>
                    <a:pt x="4540" y="14915"/>
                    <a:pt x="4862" y="12788"/>
                  </a:cubicBezTo>
                  <a:cubicBezTo>
                    <a:pt x="5184" y="10660"/>
                    <a:pt x="5346" y="8369"/>
                    <a:pt x="5668" y="8369"/>
                  </a:cubicBezTo>
                  <a:cubicBezTo>
                    <a:pt x="5990" y="8369"/>
                    <a:pt x="6474" y="10660"/>
                    <a:pt x="6958" y="12460"/>
                  </a:cubicBezTo>
                  <a:cubicBezTo>
                    <a:pt x="7441" y="14260"/>
                    <a:pt x="7925" y="15569"/>
                    <a:pt x="8569" y="16388"/>
                  </a:cubicBezTo>
                  <a:cubicBezTo>
                    <a:pt x="9214" y="17206"/>
                    <a:pt x="10020" y="17533"/>
                    <a:pt x="10665" y="17042"/>
                  </a:cubicBezTo>
                  <a:cubicBezTo>
                    <a:pt x="11310" y="16551"/>
                    <a:pt x="11793" y="15242"/>
                    <a:pt x="12196" y="13769"/>
                  </a:cubicBezTo>
                  <a:cubicBezTo>
                    <a:pt x="12599" y="12297"/>
                    <a:pt x="12922" y="10660"/>
                    <a:pt x="13405" y="10497"/>
                  </a:cubicBezTo>
                  <a:cubicBezTo>
                    <a:pt x="13889" y="10333"/>
                    <a:pt x="14534" y="11642"/>
                    <a:pt x="14937" y="13115"/>
                  </a:cubicBezTo>
                  <a:cubicBezTo>
                    <a:pt x="15340" y="14588"/>
                    <a:pt x="15501" y="16224"/>
                    <a:pt x="15581" y="17860"/>
                  </a:cubicBezTo>
                  <a:cubicBezTo>
                    <a:pt x="15662" y="19497"/>
                    <a:pt x="15662" y="21133"/>
                    <a:pt x="15501" y="21133"/>
                  </a:cubicBezTo>
                  <a:cubicBezTo>
                    <a:pt x="15340" y="21133"/>
                    <a:pt x="15017" y="19497"/>
                    <a:pt x="15178" y="16551"/>
                  </a:cubicBezTo>
                  <a:cubicBezTo>
                    <a:pt x="15340" y="13606"/>
                    <a:pt x="15984" y="9351"/>
                    <a:pt x="17113" y="6569"/>
                  </a:cubicBezTo>
                  <a:cubicBezTo>
                    <a:pt x="18241" y="3788"/>
                    <a:pt x="19853" y="2478"/>
                    <a:pt x="21465" y="1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115792" y="2507737"/>
              <a:ext cx="44186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957" y="7101"/>
                  </a:moveTo>
                  <a:cubicBezTo>
                    <a:pt x="1928" y="10948"/>
                    <a:pt x="900" y="14795"/>
                    <a:pt x="385" y="17458"/>
                  </a:cubicBezTo>
                  <a:cubicBezTo>
                    <a:pt x="-129" y="20121"/>
                    <a:pt x="-129" y="21600"/>
                    <a:pt x="385" y="21600"/>
                  </a:cubicBezTo>
                  <a:cubicBezTo>
                    <a:pt x="900" y="21600"/>
                    <a:pt x="1928" y="20121"/>
                    <a:pt x="3985" y="16866"/>
                  </a:cubicBezTo>
                  <a:cubicBezTo>
                    <a:pt x="6042" y="13611"/>
                    <a:pt x="9128" y="8581"/>
                    <a:pt x="12214" y="5474"/>
                  </a:cubicBezTo>
                  <a:cubicBezTo>
                    <a:pt x="15300" y="2367"/>
                    <a:pt x="18385" y="1184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129038" y="2390176"/>
              <a:ext cx="278085" cy="29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87" fill="norm" stroke="1" extrusionOk="0">
                  <a:moveTo>
                    <a:pt x="8220" y="12827"/>
                  </a:moveTo>
                  <a:cubicBezTo>
                    <a:pt x="6434" y="13448"/>
                    <a:pt x="4647" y="14070"/>
                    <a:pt x="3186" y="15158"/>
                  </a:cubicBezTo>
                  <a:cubicBezTo>
                    <a:pt x="1724" y="16246"/>
                    <a:pt x="587" y="17800"/>
                    <a:pt x="181" y="18965"/>
                  </a:cubicBezTo>
                  <a:cubicBezTo>
                    <a:pt x="-225" y="20130"/>
                    <a:pt x="100" y="20907"/>
                    <a:pt x="668" y="21218"/>
                  </a:cubicBezTo>
                  <a:cubicBezTo>
                    <a:pt x="1237" y="21529"/>
                    <a:pt x="2049" y="21374"/>
                    <a:pt x="2780" y="21063"/>
                  </a:cubicBezTo>
                  <a:cubicBezTo>
                    <a:pt x="3510" y="20752"/>
                    <a:pt x="4160" y="20286"/>
                    <a:pt x="4647" y="19664"/>
                  </a:cubicBezTo>
                  <a:cubicBezTo>
                    <a:pt x="5134" y="19043"/>
                    <a:pt x="5459" y="18266"/>
                    <a:pt x="5946" y="18110"/>
                  </a:cubicBezTo>
                  <a:cubicBezTo>
                    <a:pt x="6434" y="17955"/>
                    <a:pt x="7083" y="18421"/>
                    <a:pt x="7814" y="18499"/>
                  </a:cubicBezTo>
                  <a:cubicBezTo>
                    <a:pt x="8545" y="18576"/>
                    <a:pt x="9357" y="18266"/>
                    <a:pt x="10981" y="16168"/>
                  </a:cubicBezTo>
                  <a:cubicBezTo>
                    <a:pt x="12605" y="14070"/>
                    <a:pt x="15041" y="10185"/>
                    <a:pt x="16503" y="7466"/>
                  </a:cubicBezTo>
                  <a:cubicBezTo>
                    <a:pt x="17964" y="4746"/>
                    <a:pt x="18452" y="3192"/>
                    <a:pt x="18777" y="2027"/>
                  </a:cubicBezTo>
                  <a:cubicBezTo>
                    <a:pt x="19101" y="861"/>
                    <a:pt x="19264" y="84"/>
                    <a:pt x="19101" y="7"/>
                  </a:cubicBezTo>
                  <a:cubicBezTo>
                    <a:pt x="18939" y="-71"/>
                    <a:pt x="18452" y="551"/>
                    <a:pt x="17640" y="2804"/>
                  </a:cubicBezTo>
                  <a:cubicBezTo>
                    <a:pt x="16828" y="5057"/>
                    <a:pt x="15691" y="8942"/>
                    <a:pt x="14879" y="11661"/>
                  </a:cubicBezTo>
                  <a:cubicBezTo>
                    <a:pt x="14067" y="14381"/>
                    <a:pt x="13580" y="15935"/>
                    <a:pt x="13336" y="17100"/>
                  </a:cubicBezTo>
                  <a:cubicBezTo>
                    <a:pt x="13092" y="18266"/>
                    <a:pt x="13092" y="19043"/>
                    <a:pt x="13417" y="19120"/>
                  </a:cubicBezTo>
                  <a:cubicBezTo>
                    <a:pt x="13742" y="19198"/>
                    <a:pt x="14392" y="18576"/>
                    <a:pt x="15285" y="17877"/>
                  </a:cubicBezTo>
                  <a:cubicBezTo>
                    <a:pt x="16178" y="17178"/>
                    <a:pt x="17315" y="16401"/>
                    <a:pt x="18289" y="16090"/>
                  </a:cubicBezTo>
                  <a:cubicBezTo>
                    <a:pt x="19264" y="15779"/>
                    <a:pt x="20076" y="15935"/>
                    <a:pt x="20563" y="16401"/>
                  </a:cubicBezTo>
                  <a:cubicBezTo>
                    <a:pt x="21050" y="16867"/>
                    <a:pt x="21213" y="17644"/>
                    <a:pt x="21294" y="18421"/>
                  </a:cubicBezTo>
                  <a:cubicBezTo>
                    <a:pt x="21375" y="19198"/>
                    <a:pt x="21375" y="19975"/>
                    <a:pt x="20969" y="20441"/>
                  </a:cubicBezTo>
                  <a:cubicBezTo>
                    <a:pt x="20563" y="20907"/>
                    <a:pt x="19751" y="21063"/>
                    <a:pt x="18370" y="20752"/>
                  </a:cubicBezTo>
                  <a:cubicBezTo>
                    <a:pt x="16990" y="20441"/>
                    <a:pt x="15041" y="19664"/>
                    <a:pt x="14067" y="18110"/>
                  </a:cubicBezTo>
                  <a:cubicBezTo>
                    <a:pt x="13092" y="16556"/>
                    <a:pt x="13092" y="14225"/>
                    <a:pt x="13336" y="12671"/>
                  </a:cubicBezTo>
                  <a:cubicBezTo>
                    <a:pt x="13580" y="11117"/>
                    <a:pt x="14067" y="10341"/>
                    <a:pt x="14554" y="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465722" y="2393437"/>
              <a:ext cx="20225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8000" y="0"/>
                  </a:moveTo>
                  <a:cubicBezTo>
                    <a:pt x="5750" y="4353"/>
                    <a:pt x="3500" y="8707"/>
                    <a:pt x="2037" y="12056"/>
                  </a:cubicBezTo>
                  <a:cubicBezTo>
                    <a:pt x="575" y="15405"/>
                    <a:pt x="-100" y="17749"/>
                    <a:pt x="12" y="19172"/>
                  </a:cubicBezTo>
                  <a:cubicBezTo>
                    <a:pt x="125" y="20595"/>
                    <a:pt x="1025" y="21098"/>
                    <a:pt x="2150" y="20930"/>
                  </a:cubicBezTo>
                  <a:cubicBezTo>
                    <a:pt x="3275" y="20763"/>
                    <a:pt x="4625" y="19926"/>
                    <a:pt x="6313" y="18670"/>
                  </a:cubicBezTo>
                  <a:cubicBezTo>
                    <a:pt x="8000" y="17414"/>
                    <a:pt x="10025" y="15740"/>
                    <a:pt x="11600" y="14316"/>
                  </a:cubicBezTo>
                  <a:cubicBezTo>
                    <a:pt x="13175" y="12893"/>
                    <a:pt x="14300" y="11721"/>
                    <a:pt x="14300" y="11302"/>
                  </a:cubicBezTo>
                  <a:cubicBezTo>
                    <a:pt x="14300" y="10884"/>
                    <a:pt x="13175" y="11219"/>
                    <a:pt x="11825" y="12056"/>
                  </a:cubicBezTo>
                  <a:cubicBezTo>
                    <a:pt x="10475" y="12893"/>
                    <a:pt x="8900" y="14233"/>
                    <a:pt x="8000" y="15488"/>
                  </a:cubicBezTo>
                  <a:cubicBezTo>
                    <a:pt x="7100" y="16744"/>
                    <a:pt x="6875" y="17916"/>
                    <a:pt x="8675" y="18837"/>
                  </a:cubicBezTo>
                  <a:cubicBezTo>
                    <a:pt x="10475" y="19758"/>
                    <a:pt x="14300" y="20428"/>
                    <a:pt x="16775" y="20847"/>
                  </a:cubicBezTo>
                  <a:cubicBezTo>
                    <a:pt x="19250" y="21265"/>
                    <a:pt x="20375" y="21433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161322" y="3947355"/>
              <a:ext cx="311965" cy="39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57" fill="norm" stroke="1" extrusionOk="0">
                  <a:moveTo>
                    <a:pt x="2259" y="3870"/>
                  </a:moveTo>
                  <a:cubicBezTo>
                    <a:pt x="2835" y="4327"/>
                    <a:pt x="3411" y="4784"/>
                    <a:pt x="5211" y="4841"/>
                  </a:cubicBezTo>
                  <a:cubicBezTo>
                    <a:pt x="7011" y="4899"/>
                    <a:pt x="10035" y="4556"/>
                    <a:pt x="12843" y="3927"/>
                  </a:cubicBezTo>
                  <a:cubicBezTo>
                    <a:pt x="15651" y="3299"/>
                    <a:pt x="18243" y="2384"/>
                    <a:pt x="19683" y="1641"/>
                  </a:cubicBezTo>
                  <a:cubicBezTo>
                    <a:pt x="21123" y="899"/>
                    <a:pt x="21411" y="327"/>
                    <a:pt x="21123" y="99"/>
                  </a:cubicBezTo>
                  <a:cubicBezTo>
                    <a:pt x="20835" y="-130"/>
                    <a:pt x="19971" y="-16"/>
                    <a:pt x="17451" y="1013"/>
                  </a:cubicBezTo>
                  <a:cubicBezTo>
                    <a:pt x="14931" y="2041"/>
                    <a:pt x="10755" y="3984"/>
                    <a:pt x="8019" y="5356"/>
                  </a:cubicBezTo>
                  <a:cubicBezTo>
                    <a:pt x="5283" y="6727"/>
                    <a:pt x="3987" y="7527"/>
                    <a:pt x="3339" y="8213"/>
                  </a:cubicBezTo>
                  <a:cubicBezTo>
                    <a:pt x="2691" y="8899"/>
                    <a:pt x="2691" y="9470"/>
                    <a:pt x="2979" y="10041"/>
                  </a:cubicBezTo>
                  <a:cubicBezTo>
                    <a:pt x="3267" y="10613"/>
                    <a:pt x="3843" y="11184"/>
                    <a:pt x="4059" y="12041"/>
                  </a:cubicBezTo>
                  <a:cubicBezTo>
                    <a:pt x="4275" y="12899"/>
                    <a:pt x="4131" y="14041"/>
                    <a:pt x="3411" y="15299"/>
                  </a:cubicBezTo>
                  <a:cubicBezTo>
                    <a:pt x="2691" y="16556"/>
                    <a:pt x="1395" y="17927"/>
                    <a:pt x="675" y="18899"/>
                  </a:cubicBezTo>
                  <a:cubicBezTo>
                    <a:pt x="-45" y="19870"/>
                    <a:pt x="-189" y="20441"/>
                    <a:pt x="243" y="20841"/>
                  </a:cubicBezTo>
                  <a:cubicBezTo>
                    <a:pt x="675" y="21241"/>
                    <a:pt x="1683" y="21470"/>
                    <a:pt x="3987" y="21299"/>
                  </a:cubicBezTo>
                  <a:cubicBezTo>
                    <a:pt x="6291" y="21127"/>
                    <a:pt x="9891" y="20556"/>
                    <a:pt x="13491" y="19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431902" y="4156291"/>
              <a:ext cx="289676" cy="16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63" fill="norm" stroke="1" extrusionOk="0">
                  <a:moveTo>
                    <a:pt x="1699" y="324"/>
                  </a:moveTo>
                  <a:cubicBezTo>
                    <a:pt x="2482" y="44"/>
                    <a:pt x="3264" y="-237"/>
                    <a:pt x="4282" y="745"/>
                  </a:cubicBezTo>
                  <a:cubicBezTo>
                    <a:pt x="5299" y="1727"/>
                    <a:pt x="6551" y="3971"/>
                    <a:pt x="6708" y="6916"/>
                  </a:cubicBezTo>
                  <a:cubicBezTo>
                    <a:pt x="6864" y="9862"/>
                    <a:pt x="5925" y="13508"/>
                    <a:pt x="4986" y="15753"/>
                  </a:cubicBezTo>
                  <a:cubicBezTo>
                    <a:pt x="4047" y="17997"/>
                    <a:pt x="3108" y="18838"/>
                    <a:pt x="2169" y="19259"/>
                  </a:cubicBezTo>
                  <a:cubicBezTo>
                    <a:pt x="1230" y="19680"/>
                    <a:pt x="291" y="19680"/>
                    <a:pt x="56" y="18838"/>
                  </a:cubicBezTo>
                  <a:cubicBezTo>
                    <a:pt x="-179" y="17997"/>
                    <a:pt x="291" y="16314"/>
                    <a:pt x="2247" y="13789"/>
                  </a:cubicBezTo>
                  <a:cubicBezTo>
                    <a:pt x="4204" y="11264"/>
                    <a:pt x="7647" y="7898"/>
                    <a:pt x="9682" y="5794"/>
                  </a:cubicBezTo>
                  <a:cubicBezTo>
                    <a:pt x="11717" y="3690"/>
                    <a:pt x="12343" y="2849"/>
                    <a:pt x="13282" y="1867"/>
                  </a:cubicBezTo>
                  <a:cubicBezTo>
                    <a:pt x="14221" y="885"/>
                    <a:pt x="15473" y="-237"/>
                    <a:pt x="15708" y="44"/>
                  </a:cubicBezTo>
                  <a:cubicBezTo>
                    <a:pt x="15943" y="324"/>
                    <a:pt x="15160" y="2007"/>
                    <a:pt x="13830" y="4532"/>
                  </a:cubicBezTo>
                  <a:cubicBezTo>
                    <a:pt x="12499" y="7057"/>
                    <a:pt x="10621" y="10423"/>
                    <a:pt x="9525" y="12807"/>
                  </a:cubicBezTo>
                  <a:cubicBezTo>
                    <a:pt x="8430" y="15192"/>
                    <a:pt x="8117" y="16594"/>
                    <a:pt x="8351" y="17857"/>
                  </a:cubicBezTo>
                  <a:cubicBezTo>
                    <a:pt x="8586" y="19119"/>
                    <a:pt x="9369" y="20241"/>
                    <a:pt x="11638" y="20802"/>
                  </a:cubicBezTo>
                  <a:cubicBezTo>
                    <a:pt x="13908" y="21363"/>
                    <a:pt x="17664" y="21363"/>
                    <a:pt x="21421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4178567" y="4375000"/>
              <a:ext cx="396961" cy="5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588" fill="norm" stroke="1" extrusionOk="0">
                  <a:moveTo>
                    <a:pt x="1211" y="20588"/>
                  </a:moveTo>
                  <a:cubicBezTo>
                    <a:pt x="636" y="20588"/>
                    <a:pt x="62" y="20588"/>
                    <a:pt x="4" y="19292"/>
                  </a:cubicBezTo>
                  <a:cubicBezTo>
                    <a:pt x="-53" y="17996"/>
                    <a:pt x="407" y="15404"/>
                    <a:pt x="2532" y="11516"/>
                  </a:cubicBezTo>
                  <a:cubicBezTo>
                    <a:pt x="4658" y="7628"/>
                    <a:pt x="8449" y="2444"/>
                    <a:pt x="11896" y="716"/>
                  </a:cubicBezTo>
                  <a:cubicBezTo>
                    <a:pt x="15343" y="-1012"/>
                    <a:pt x="18445" y="716"/>
                    <a:pt x="21547" y="2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4378677" y="4374637"/>
              <a:ext cx="387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6" y="21600"/>
                  </a:moveTo>
                  <a:cubicBezTo>
                    <a:pt x="708" y="21600"/>
                    <a:pt x="0" y="21600"/>
                    <a:pt x="0" y="21000"/>
                  </a:cubicBezTo>
                  <a:cubicBezTo>
                    <a:pt x="0" y="20400"/>
                    <a:pt x="708" y="19200"/>
                    <a:pt x="3010" y="16600"/>
                  </a:cubicBezTo>
                  <a:cubicBezTo>
                    <a:pt x="5311" y="14000"/>
                    <a:pt x="9207" y="10000"/>
                    <a:pt x="12570" y="7000"/>
                  </a:cubicBezTo>
                  <a:cubicBezTo>
                    <a:pt x="15934" y="4000"/>
                    <a:pt x="18767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5002138" y="4209900"/>
              <a:ext cx="4329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18" fill="norm" stroke="1" extrusionOk="0">
                  <a:moveTo>
                    <a:pt x="20080" y="3818"/>
                  </a:moveTo>
                  <a:cubicBezTo>
                    <a:pt x="11244" y="1118"/>
                    <a:pt x="2407" y="-1582"/>
                    <a:pt x="444" y="1118"/>
                  </a:cubicBezTo>
                  <a:cubicBezTo>
                    <a:pt x="-1520" y="3818"/>
                    <a:pt x="3389" y="11918"/>
                    <a:pt x="8298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5035812" y="4311137"/>
              <a:ext cx="2231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4500"/>
                    <a:pt x="-898" y="9000"/>
                    <a:pt x="84" y="12600"/>
                  </a:cubicBezTo>
                  <a:cubicBezTo>
                    <a:pt x="1066" y="16200"/>
                    <a:pt x="10884" y="1890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5474781" y="3951524"/>
              <a:ext cx="173897" cy="54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08" fill="norm" stroke="1" extrusionOk="0">
                  <a:moveTo>
                    <a:pt x="21380" y="1154"/>
                  </a:moveTo>
                  <a:cubicBezTo>
                    <a:pt x="19298" y="656"/>
                    <a:pt x="17216" y="157"/>
                    <a:pt x="14093" y="33"/>
                  </a:cubicBezTo>
                  <a:cubicBezTo>
                    <a:pt x="10970" y="-92"/>
                    <a:pt x="6807" y="157"/>
                    <a:pt x="4334" y="448"/>
                  </a:cubicBezTo>
                  <a:cubicBezTo>
                    <a:pt x="1862" y="739"/>
                    <a:pt x="1081" y="1071"/>
                    <a:pt x="691" y="1445"/>
                  </a:cubicBezTo>
                  <a:cubicBezTo>
                    <a:pt x="300" y="1819"/>
                    <a:pt x="300" y="2234"/>
                    <a:pt x="2122" y="3231"/>
                  </a:cubicBezTo>
                  <a:cubicBezTo>
                    <a:pt x="3944" y="4228"/>
                    <a:pt x="7587" y="5806"/>
                    <a:pt x="9799" y="7136"/>
                  </a:cubicBezTo>
                  <a:cubicBezTo>
                    <a:pt x="12011" y="8465"/>
                    <a:pt x="12792" y="9545"/>
                    <a:pt x="12792" y="10293"/>
                  </a:cubicBezTo>
                  <a:cubicBezTo>
                    <a:pt x="12792" y="11040"/>
                    <a:pt x="12011" y="11456"/>
                    <a:pt x="12272" y="11746"/>
                  </a:cubicBezTo>
                  <a:cubicBezTo>
                    <a:pt x="12532" y="12037"/>
                    <a:pt x="13833" y="12203"/>
                    <a:pt x="14744" y="12536"/>
                  </a:cubicBezTo>
                  <a:cubicBezTo>
                    <a:pt x="15655" y="12868"/>
                    <a:pt x="16175" y="13366"/>
                    <a:pt x="16045" y="14114"/>
                  </a:cubicBezTo>
                  <a:cubicBezTo>
                    <a:pt x="15915" y="14862"/>
                    <a:pt x="15134" y="15859"/>
                    <a:pt x="13182" y="16814"/>
                  </a:cubicBezTo>
                  <a:cubicBezTo>
                    <a:pt x="11231" y="17770"/>
                    <a:pt x="8108" y="18683"/>
                    <a:pt x="6026" y="19265"/>
                  </a:cubicBezTo>
                  <a:cubicBezTo>
                    <a:pt x="3944" y="19846"/>
                    <a:pt x="2903" y="20096"/>
                    <a:pt x="1862" y="20386"/>
                  </a:cubicBezTo>
                  <a:cubicBezTo>
                    <a:pt x="821" y="20677"/>
                    <a:pt x="-220" y="21010"/>
                    <a:pt x="40" y="21217"/>
                  </a:cubicBezTo>
                  <a:cubicBezTo>
                    <a:pt x="300" y="21425"/>
                    <a:pt x="1862" y="21508"/>
                    <a:pt x="5505" y="21508"/>
                  </a:cubicBezTo>
                  <a:cubicBezTo>
                    <a:pt x="9149" y="21508"/>
                    <a:pt x="14874" y="21425"/>
                    <a:pt x="20599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5798140" y="4044437"/>
              <a:ext cx="333138" cy="35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52" fill="norm" stroke="1" extrusionOk="0">
                  <a:moveTo>
                    <a:pt x="16285" y="0"/>
                  </a:moveTo>
                  <a:cubicBezTo>
                    <a:pt x="13602" y="388"/>
                    <a:pt x="10919" y="776"/>
                    <a:pt x="8101" y="2457"/>
                  </a:cubicBezTo>
                  <a:cubicBezTo>
                    <a:pt x="5284" y="4139"/>
                    <a:pt x="2332" y="7114"/>
                    <a:pt x="924" y="9895"/>
                  </a:cubicBezTo>
                  <a:cubicBezTo>
                    <a:pt x="-485" y="12675"/>
                    <a:pt x="-351" y="15262"/>
                    <a:pt x="1796" y="17202"/>
                  </a:cubicBezTo>
                  <a:cubicBezTo>
                    <a:pt x="3942" y="19143"/>
                    <a:pt x="8101" y="20436"/>
                    <a:pt x="11657" y="21018"/>
                  </a:cubicBezTo>
                  <a:cubicBezTo>
                    <a:pt x="15212" y="21600"/>
                    <a:pt x="18163" y="21471"/>
                    <a:pt x="21115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6149111" y="4100064"/>
              <a:ext cx="96467" cy="20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142" fill="norm" stroke="1" extrusionOk="0">
                  <a:moveTo>
                    <a:pt x="20509" y="3395"/>
                  </a:moveTo>
                  <a:cubicBezTo>
                    <a:pt x="19609" y="2315"/>
                    <a:pt x="18709" y="1235"/>
                    <a:pt x="16684" y="587"/>
                  </a:cubicBezTo>
                  <a:cubicBezTo>
                    <a:pt x="14659" y="-61"/>
                    <a:pt x="11509" y="-277"/>
                    <a:pt x="8359" y="479"/>
                  </a:cubicBezTo>
                  <a:cubicBezTo>
                    <a:pt x="5209" y="1235"/>
                    <a:pt x="2059" y="2963"/>
                    <a:pt x="709" y="4367"/>
                  </a:cubicBezTo>
                  <a:cubicBezTo>
                    <a:pt x="-641" y="5771"/>
                    <a:pt x="-191" y="6851"/>
                    <a:pt x="3184" y="8471"/>
                  </a:cubicBezTo>
                  <a:cubicBezTo>
                    <a:pt x="6559" y="10091"/>
                    <a:pt x="12859" y="12251"/>
                    <a:pt x="16459" y="14087"/>
                  </a:cubicBezTo>
                  <a:cubicBezTo>
                    <a:pt x="20059" y="15923"/>
                    <a:pt x="20959" y="17435"/>
                    <a:pt x="20284" y="18623"/>
                  </a:cubicBezTo>
                  <a:cubicBezTo>
                    <a:pt x="19609" y="19811"/>
                    <a:pt x="17359" y="20675"/>
                    <a:pt x="14884" y="20999"/>
                  </a:cubicBezTo>
                  <a:cubicBezTo>
                    <a:pt x="12409" y="21323"/>
                    <a:pt x="9709" y="21107"/>
                    <a:pt x="8584" y="20243"/>
                  </a:cubicBezTo>
                  <a:cubicBezTo>
                    <a:pt x="7459" y="19379"/>
                    <a:pt x="7909" y="17867"/>
                    <a:pt x="8359" y="16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6309077" y="4152387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20" y="1029"/>
                  </a:moveTo>
                  <a:cubicBezTo>
                    <a:pt x="4800" y="4457"/>
                    <a:pt x="5280" y="7886"/>
                    <a:pt x="5040" y="11314"/>
                  </a:cubicBezTo>
                  <a:cubicBezTo>
                    <a:pt x="4800" y="14743"/>
                    <a:pt x="3840" y="18171"/>
                    <a:pt x="2640" y="19029"/>
                  </a:cubicBezTo>
                  <a:cubicBezTo>
                    <a:pt x="1440" y="19886"/>
                    <a:pt x="0" y="18171"/>
                    <a:pt x="0" y="15257"/>
                  </a:cubicBezTo>
                  <a:cubicBezTo>
                    <a:pt x="0" y="12343"/>
                    <a:pt x="1440" y="8229"/>
                    <a:pt x="3840" y="5143"/>
                  </a:cubicBezTo>
                  <a:cubicBezTo>
                    <a:pt x="6240" y="2057"/>
                    <a:pt x="9600" y="0"/>
                    <a:pt x="11520" y="0"/>
                  </a:cubicBezTo>
                  <a:cubicBezTo>
                    <a:pt x="13440" y="0"/>
                    <a:pt x="13920" y="2057"/>
                    <a:pt x="15360" y="6000"/>
                  </a:cubicBezTo>
                  <a:cubicBezTo>
                    <a:pt x="16800" y="9943"/>
                    <a:pt x="19200" y="157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6446619" y="4154504"/>
              <a:ext cx="84709" cy="11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36" fill="norm" stroke="1" extrusionOk="0">
                  <a:moveTo>
                    <a:pt x="21083" y="3086"/>
                  </a:moveTo>
                  <a:cubicBezTo>
                    <a:pt x="19503" y="1543"/>
                    <a:pt x="17922" y="0"/>
                    <a:pt x="15551" y="0"/>
                  </a:cubicBezTo>
                  <a:cubicBezTo>
                    <a:pt x="13181" y="0"/>
                    <a:pt x="10020" y="1543"/>
                    <a:pt x="7122" y="4436"/>
                  </a:cubicBezTo>
                  <a:cubicBezTo>
                    <a:pt x="4224" y="7329"/>
                    <a:pt x="1590" y="11571"/>
                    <a:pt x="537" y="14657"/>
                  </a:cubicBezTo>
                  <a:cubicBezTo>
                    <a:pt x="-517" y="17743"/>
                    <a:pt x="10" y="19671"/>
                    <a:pt x="1854" y="20636"/>
                  </a:cubicBezTo>
                  <a:cubicBezTo>
                    <a:pt x="3698" y="21600"/>
                    <a:pt x="6859" y="21600"/>
                    <a:pt x="10020" y="20443"/>
                  </a:cubicBezTo>
                  <a:cubicBezTo>
                    <a:pt x="13181" y="19286"/>
                    <a:pt x="16342" y="16971"/>
                    <a:pt x="17659" y="14464"/>
                  </a:cubicBezTo>
                  <a:cubicBezTo>
                    <a:pt x="18976" y="11957"/>
                    <a:pt x="18449" y="9257"/>
                    <a:pt x="16605" y="7521"/>
                  </a:cubicBezTo>
                  <a:cubicBezTo>
                    <a:pt x="14761" y="5786"/>
                    <a:pt x="11600" y="5014"/>
                    <a:pt x="8439" y="4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6572342" y="4139687"/>
              <a:ext cx="170905" cy="10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0811" fill="norm" stroke="1" extrusionOk="0">
                  <a:moveTo>
                    <a:pt x="1218" y="0"/>
                  </a:moveTo>
                  <a:cubicBezTo>
                    <a:pt x="691" y="4154"/>
                    <a:pt x="164" y="8308"/>
                    <a:pt x="33" y="11423"/>
                  </a:cubicBezTo>
                  <a:cubicBezTo>
                    <a:pt x="-99" y="14538"/>
                    <a:pt x="164" y="16615"/>
                    <a:pt x="955" y="17238"/>
                  </a:cubicBezTo>
                  <a:cubicBezTo>
                    <a:pt x="1745" y="17862"/>
                    <a:pt x="3062" y="17031"/>
                    <a:pt x="4379" y="15162"/>
                  </a:cubicBezTo>
                  <a:cubicBezTo>
                    <a:pt x="5696" y="13292"/>
                    <a:pt x="7013" y="10385"/>
                    <a:pt x="7540" y="9969"/>
                  </a:cubicBezTo>
                  <a:cubicBezTo>
                    <a:pt x="8067" y="9554"/>
                    <a:pt x="7803" y="11631"/>
                    <a:pt x="7803" y="13708"/>
                  </a:cubicBezTo>
                  <a:cubicBezTo>
                    <a:pt x="7803" y="15785"/>
                    <a:pt x="8067" y="17862"/>
                    <a:pt x="8857" y="19315"/>
                  </a:cubicBezTo>
                  <a:cubicBezTo>
                    <a:pt x="9647" y="20769"/>
                    <a:pt x="10964" y="21600"/>
                    <a:pt x="13072" y="19731"/>
                  </a:cubicBezTo>
                  <a:cubicBezTo>
                    <a:pt x="15179" y="17862"/>
                    <a:pt x="18077" y="13292"/>
                    <a:pt x="19657" y="9969"/>
                  </a:cubicBezTo>
                  <a:cubicBezTo>
                    <a:pt x="21238" y="6646"/>
                    <a:pt x="21501" y="4569"/>
                    <a:pt x="21106" y="2908"/>
                  </a:cubicBezTo>
                  <a:cubicBezTo>
                    <a:pt x="20711" y="1246"/>
                    <a:pt x="19657" y="0"/>
                    <a:pt x="18603" y="415"/>
                  </a:cubicBezTo>
                  <a:cubicBezTo>
                    <a:pt x="17550" y="831"/>
                    <a:pt x="16496" y="2908"/>
                    <a:pt x="15442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6817077" y="4234937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6918677" y="4311137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7075077" y="4049568"/>
              <a:ext cx="110301" cy="3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79" fill="norm" stroke="1" extrusionOk="0">
                  <a:moveTo>
                    <a:pt x="20014" y="812"/>
                  </a:moveTo>
                  <a:cubicBezTo>
                    <a:pt x="18384" y="442"/>
                    <a:pt x="16754" y="71"/>
                    <a:pt x="13494" y="10"/>
                  </a:cubicBezTo>
                  <a:cubicBezTo>
                    <a:pt x="10233" y="-52"/>
                    <a:pt x="5343" y="195"/>
                    <a:pt x="2694" y="627"/>
                  </a:cubicBezTo>
                  <a:cubicBezTo>
                    <a:pt x="45" y="1059"/>
                    <a:pt x="-363" y="1676"/>
                    <a:pt x="248" y="2170"/>
                  </a:cubicBezTo>
                  <a:cubicBezTo>
                    <a:pt x="860" y="2663"/>
                    <a:pt x="2490" y="3034"/>
                    <a:pt x="5139" y="4021"/>
                  </a:cubicBezTo>
                  <a:cubicBezTo>
                    <a:pt x="7788" y="5009"/>
                    <a:pt x="11456" y="6613"/>
                    <a:pt x="13290" y="7724"/>
                  </a:cubicBezTo>
                  <a:cubicBezTo>
                    <a:pt x="15124" y="8835"/>
                    <a:pt x="15124" y="9452"/>
                    <a:pt x="14512" y="10069"/>
                  </a:cubicBezTo>
                  <a:cubicBezTo>
                    <a:pt x="13901" y="10686"/>
                    <a:pt x="12679" y="11303"/>
                    <a:pt x="10437" y="11427"/>
                  </a:cubicBezTo>
                  <a:cubicBezTo>
                    <a:pt x="8195" y="11550"/>
                    <a:pt x="4935" y="11180"/>
                    <a:pt x="4528" y="10933"/>
                  </a:cubicBezTo>
                  <a:cubicBezTo>
                    <a:pt x="4120" y="10686"/>
                    <a:pt x="6565" y="10563"/>
                    <a:pt x="7992" y="10810"/>
                  </a:cubicBezTo>
                  <a:cubicBezTo>
                    <a:pt x="9418" y="11057"/>
                    <a:pt x="9826" y="11674"/>
                    <a:pt x="9214" y="12908"/>
                  </a:cubicBezTo>
                  <a:cubicBezTo>
                    <a:pt x="8603" y="14142"/>
                    <a:pt x="6973" y="15994"/>
                    <a:pt x="5750" y="17228"/>
                  </a:cubicBezTo>
                  <a:cubicBezTo>
                    <a:pt x="4528" y="18462"/>
                    <a:pt x="3712" y="19079"/>
                    <a:pt x="2897" y="19697"/>
                  </a:cubicBezTo>
                  <a:cubicBezTo>
                    <a:pt x="2082" y="20314"/>
                    <a:pt x="1267" y="20931"/>
                    <a:pt x="1879" y="21239"/>
                  </a:cubicBezTo>
                  <a:cubicBezTo>
                    <a:pt x="2490" y="21548"/>
                    <a:pt x="4528" y="21548"/>
                    <a:pt x="7992" y="21301"/>
                  </a:cubicBezTo>
                  <a:cubicBezTo>
                    <a:pt x="11456" y="21054"/>
                    <a:pt x="16346" y="20561"/>
                    <a:pt x="21237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137377" y="1980687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1800"/>
                    <a:pt x="12240" y="3600"/>
                    <a:pt x="15750" y="4950"/>
                  </a:cubicBezTo>
                  <a:cubicBezTo>
                    <a:pt x="19260" y="6300"/>
                    <a:pt x="20160" y="7200"/>
                    <a:pt x="20700" y="9900"/>
                  </a:cubicBezTo>
                  <a:cubicBezTo>
                    <a:pt x="21240" y="12600"/>
                    <a:pt x="2142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080227" y="2082287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7294226" y="4088887"/>
              <a:ext cx="88002" cy="3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19" fill="norm" stroke="1" extrusionOk="0">
                  <a:moveTo>
                    <a:pt x="21382" y="0"/>
                  </a:moveTo>
                  <a:cubicBezTo>
                    <a:pt x="18811" y="0"/>
                    <a:pt x="16239" y="0"/>
                    <a:pt x="14439" y="370"/>
                  </a:cubicBezTo>
                  <a:cubicBezTo>
                    <a:pt x="12639" y="740"/>
                    <a:pt x="11611" y="1479"/>
                    <a:pt x="9296" y="3995"/>
                  </a:cubicBezTo>
                  <a:cubicBezTo>
                    <a:pt x="6982" y="6510"/>
                    <a:pt x="3382" y="10800"/>
                    <a:pt x="1582" y="13537"/>
                  </a:cubicBezTo>
                  <a:cubicBezTo>
                    <a:pt x="-218" y="16274"/>
                    <a:pt x="-218" y="17458"/>
                    <a:pt x="296" y="18493"/>
                  </a:cubicBezTo>
                  <a:cubicBezTo>
                    <a:pt x="811" y="19529"/>
                    <a:pt x="1839" y="20416"/>
                    <a:pt x="3896" y="20934"/>
                  </a:cubicBezTo>
                  <a:cubicBezTo>
                    <a:pt x="5953" y="21452"/>
                    <a:pt x="9039" y="21600"/>
                    <a:pt x="11096" y="21156"/>
                  </a:cubicBezTo>
                  <a:cubicBezTo>
                    <a:pt x="13153" y="20712"/>
                    <a:pt x="14182" y="19677"/>
                    <a:pt x="15211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7273148" y="4256881"/>
              <a:ext cx="178930" cy="6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27" fill="norm" stroke="1" extrusionOk="0">
                  <a:moveTo>
                    <a:pt x="6234" y="21327"/>
                  </a:moveTo>
                  <a:cubicBezTo>
                    <a:pt x="5217" y="19093"/>
                    <a:pt x="4201" y="16858"/>
                    <a:pt x="2930" y="13879"/>
                  </a:cubicBezTo>
                  <a:cubicBezTo>
                    <a:pt x="1660" y="10899"/>
                    <a:pt x="135" y="7175"/>
                    <a:pt x="8" y="4568"/>
                  </a:cubicBezTo>
                  <a:cubicBezTo>
                    <a:pt x="-119" y="1961"/>
                    <a:pt x="1152" y="472"/>
                    <a:pt x="4963" y="99"/>
                  </a:cubicBezTo>
                  <a:cubicBezTo>
                    <a:pt x="8775" y="-273"/>
                    <a:pt x="15128" y="472"/>
                    <a:pt x="21481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7388674" y="4237099"/>
              <a:ext cx="101504" cy="11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0847" fill="norm" stroke="1" extrusionOk="0">
                  <a:moveTo>
                    <a:pt x="6460" y="10792"/>
                  </a:moveTo>
                  <a:cubicBezTo>
                    <a:pt x="9916" y="6695"/>
                    <a:pt x="13372" y="2599"/>
                    <a:pt x="14020" y="923"/>
                  </a:cubicBezTo>
                  <a:cubicBezTo>
                    <a:pt x="14668" y="-753"/>
                    <a:pt x="12508" y="-8"/>
                    <a:pt x="9700" y="2040"/>
                  </a:cubicBezTo>
                  <a:cubicBezTo>
                    <a:pt x="6892" y="4088"/>
                    <a:pt x="3436" y="7440"/>
                    <a:pt x="1492" y="10047"/>
                  </a:cubicBezTo>
                  <a:cubicBezTo>
                    <a:pt x="-452" y="12654"/>
                    <a:pt x="-884" y="14516"/>
                    <a:pt x="2572" y="16192"/>
                  </a:cubicBezTo>
                  <a:cubicBezTo>
                    <a:pt x="6028" y="17868"/>
                    <a:pt x="13372" y="19357"/>
                    <a:pt x="20716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7521927" y="4244374"/>
              <a:ext cx="120651" cy="9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7444"/>
                  </a:moveTo>
                  <a:cubicBezTo>
                    <a:pt x="379" y="9694"/>
                    <a:pt x="758" y="11944"/>
                    <a:pt x="758" y="14644"/>
                  </a:cubicBezTo>
                  <a:cubicBezTo>
                    <a:pt x="758" y="17344"/>
                    <a:pt x="379" y="20494"/>
                    <a:pt x="189" y="20944"/>
                  </a:cubicBezTo>
                  <a:cubicBezTo>
                    <a:pt x="0" y="21394"/>
                    <a:pt x="0" y="19144"/>
                    <a:pt x="758" y="15769"/>
                  </a:cubicBezTo>
                  <a:cubicBezTo>
                    <a:pt x="1516" y="12394"/>
                    <a:pt x="3032" y="7894"/>
                    <a:pt x="4547" y="4744"/>
                  </a:cubicBezTo>
                  <a:cubicBezTo>
                    <a:pt x="6063" y="1594"/>
                    <a:pt x="7579" y="-206"/>
                    <a:pt x="8526" y="19"/>
                  </a:cubicBezTo>
                  <a:cubicBezTo>
                    <a:pt x="9474" y="244"/>
                    <a:pt x="9853" y="2494"/>
                    <a:pt x="10232" y="4744"/>
                  </a:cubicBezTo>
                  <a:cubicBezTo>
                    <a:pt x="10611" y="6994"/>
                    <a:pt x="10989" y="9244"/>
                    <a:pt x="12695" y="9469"/>
                  </a:cubicBezTo>
                  <a:cubicBezTo>
                    <a:pt x="14400" y="9694"/>
                    <a:pt x="17432" y="7894"/>
                    <a:pt x="19137" y="8569"/>
                  </a:cubicBezTo>
                  <a:cubicBezTo>
                    <a:pt x="20842" y="9244"/>
                    <a:pt x="21221" y="12394"/>
                    <a:pt x="21600" y="15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7667977" y="4203187"/>
              <a:ext cx="146543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9257" y="3240"/>
                  </a:moveTo>
                  <a:cubicBezTo>
                    <a:pt x="8331" y="7425"/>
                    <a:pt x="7406" y="11610"/>
                    <a:pt x="6789" y="14445"/>
                  </a:cubicBezTo>
                  <a:cubicBezTo>
                    <a:pt x="6171" y="17280"/>
                    <a:pt x="5863" y="18765"/>
                    <a:pt x="5400" y="19845"/>
                  </a:cubicBezTo>
                  <a:cubicBezTo>
                    <a:pt x="4937" y="20925"/>
                    <a:pt x="4320" y="21600"/>
                    <a:pt x="3703" y="21600"/>
                  </a:cubicBezTo>
                  <a:cubicBezTo>
                    <a:pt x="3086" y="21600"/>
                    <a:pt x="2469" y="20925"/>
                    <a:pt x="1851" y="18698"/>
                  </a:cubicBezTo>
                  <a:cubicBezTo>
                    <a:pt x="1234" y="16470"/>
                    <a:pt x="617" y="12690"/>
                    <a:pt x="926" y="9450"/>
                  </a:cubicBezTo>
                  <a:cubicBezTo>
                    <a:pt x="1234" y="6210"/>
                    <a:pt x="2469" y="3510"/>
                    <a:pt x="3703" y="1958"/>
                  </a:cubicBezTo>
                  <a:cubicBezTo>
                    <a:pt x="4937" y="405"/>
                    <a:pt x="6171" y="0"/>
                    <a:pt x="8640" y="0"/>
                  </a:cubicBezTo>
                  <a:cubicBezTo>
                    <a:pt x="11109" y="0"/>
                    <a:pt x="14811" y="405"/>
                    <a:pt x="17280" y="1350"/>
                  </a:cubicBezTo>
                  <a:cubicBezTo>
                    <a:pt x="19749" y="2295"/>
                    <a:pt x="20983" y="3780"/>
                    <a:pt x="21291" y="4860"/>
                  </a:cubicBezTo>
                  <a:cubicBezTo>
                    <a:pt x="21600" y="5940"/>
                    <a:pt x="20983" y="6615"/>
                    <a:pt x="18051" y="7223"/>
                  </a:cubicBezTo>
                  <a:cubicBezTo>
                    <a:pt x="15120" y="7830"/>
                    <a:pt x="9874" y="8370"/>
                    <a:pt x="6480" y="8843"/>
                  </a:cubicBezTo>
                  <a:cubicBezTo>
                    <a:pt x="3086" y="9315"/>
                    <a:pt x="1543" y="9720"/>
                    <a:pt x="0" y="1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7871177" y="4336537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7947377" y="4387337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8127294" y="4114287"/>
              <a:ext cx="6138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9" y="0"/>
                  </a:moveTo>
                  <a:cubicBezTo>
                    <a:pt x="6703" y="5169"/>
                    <a:pt x="7448" y="10338"/>
                    <a:pt x="7821" y="13385"/>
                  </a:cubicBezTo>
                  <a:cubicBezTo>
                    <a:pt x="8193" y="16431"/>
                    <a:pt x="8193" y="17354"/>
                    <a:pt x="7076" y="18185"/>
                  </a:cubicBezTo>
                  <a:cubicBezTo>
                    <a:pt x="5959" y="19015"/>
                    <a:pt x="3724" y="19754"/>
                    <a:pt x="2234" y="19662"/>
                  </a:cubicBezTo>
                  <a:cubicBezTo>
                    <a:pt x="745" y="19569"/>
                    <a:pt x="0" y="18646"/>
                    <a:pt x="0" y="17723"/>
                  </a:cubicBezTo>
                  <a:cubicBezTo>
                    <a:pt x="0" y="16800"/>
                    <a:pt x="745" y="15877"/>
                    <a:pt x="2979" y="14954"/>
                  </a:cubicBezTo>
                  <a:cubicBezTo>
                    <a:pt x="5214" y="14031"/>
                    <a:pt x="8938" y="13108"/>
                    <a:pt x="11545" y="13754"/>
                  </a:cubicBezTo>
                  <a:cubicBezTo>
                    <a:pt x="14152" y="14400"/>
                    <a:pt x="15641" y="16615"/>
                    <a:pt x="17131" y="18185"/>
                  </a:cubicBezTo>
                  <a:cubicBezTo>
                    <a:pt x="18621" y="19754"/>
                    <a:pt x="2011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8214077" y="4283621"/>
              <a:ext cx="266701" cy="7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6171"/>
                  </a:moveTo>
                  <a:cubicBezTo>
                    <a:pt x="0" y="3086"/>
                    <a:pt x="0" y="0"/>
                    <a:pt x="171" y="0"/>
                  </a:cubicBezTo>
                  <a:cubicBezTo>
                    <a:pt x="343" y="0"/>
                    <a:pt x="686" y="3086"/>
                    <a:pt x="943" y="6789"/>
                  </a:cubicBezTo>
                  <a:cubicBezTo>
                    <a:pt x="1200" y="10491"/>
                    <a:pt x="1371" y="14811"/>
                    <a:pt x="1886" y="17589"/>
                  </a:cubicBezTo>
                  <a:cubicBezTo>
                    <a:pt x="2400" y="20366"/>
                    <a:pt x="3257" y="21600"/>
                    <a:pt x="4029" y="20674"/>
                  </a:cubicBezTo>
                  <a:cubicBezTo>
                    <a:pt x="4800" y="19749"/>
                    <a:pt x="5486" y="16663"/>
                    <a:pt x="6000" y="13577"/>
                  </a:cubicBezTo>
                  <a:cubicBezTo>
                    <a:pt x="6514" y="10491"/>
                    <a:pt x="6857" y="7406"/>
                    <a:pt x="7029" y="7406"/>
                  </a:cubicBezTo>
                  <a:cubicBezTo>
                    <a:pt x="7200" y="7406"/>
                    <a:pt x="7200" y="10491"/>
                    <a:pt x="7629" y="12651"/>
                  </a:cubicBezTo>
                  <a:cubicBezTo>
                    <a:pt x="8057" y="14811"/>
                    <a:pt x="8914" y="16046"/>
                    <a:pt x="9771" y="16046"/>
                  </a:cubicBezTo>
                  <a:cubicBezTo>
                    <a:pt x="10629" y="16046"/>
                    <a:pt x="11486" y="14811"/>
                    <a:pt x="12171" y="12960"/>
                  </a:cubicBezTo>
                  <a:cubicBezTo>
                    <a:pt x="12857" y="11109"/>
                    <a:pt x="13371" y="8640"/>
                    <a:pt x="14057" y="8023"/>
                  </a:cubicBezTo>
                  <a:cubicBezTo>
                    <a:pt x="14743" y="7406"/>
                    <a:pt x="15600" y="8640"/>
                    <a:pt x="16457" y="8949"/>
                  </a:cubicBezTo>
                  <a:cubicBezTo>
                    <a:pt x="17314" y="9257"/>
                    <a:pt x="18171" y="8640"/>
                    <a:pt x="19029" y="7406"/>
                  </a:cubicBezTo>
                  <a:cubicBezTo>
                    <a:pt x="19886" y="6171"/>
                    <a:pt x="20743" y="4320"/>
                    <a:pt x="21171" y="6171"/>
                  </a:cubicBezTo>
                  <a:cubicBezTo>
                    <a:pt x="21600" y="8023"/>
                    <a:pt x="21600" y="13577"/>
                    <a:pt x="21600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8576027" y="4361937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8645877" y="4144144"/>
              <a:ext cx="116418" cy="36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3535" y="112"/>
                  </a:moveTo>
                  <a:cubicBezTo>
                    <a:pt x="5891" y="-13"/>
                    <a:pt x="8247" y="-138"/>
                    <a:pt x="10800" y="361"/>
                  </a:cubicBezTo>
                  <a:cubicBezTo>
                    <a:pt x="13353" y="861"/>
                    <a:pt x="16102" y="1985"/>
                    <a:pt x="16102" y="3483"/>
                  </a:cubicBezTo>
                  <a:cubicBezTo>
                    <a:pt x="16102" y="4981"/>
                    <a:pt x="13353" y="6854"/>
                    <a:pt x="11389" y="8040"/>
                  </a:cubicBezTo>
                  <a:cubicBezTo>
                    <a:pt x="9425" y="9226"/>
                    <a:pt x="8247" y="9726"/>
                    <a:pt x="8444" y="10225"/>
                  </a:cubicBezTo>
                  <a:cubicBezTo>
                    <a:pt x="8640" y="10724"/>
                    <a:pt x="10211" y="11224"/>
                    <a:pt x="12371" y="11973"/>
                  </a:cubicBezTo>
                  <a:cubicBezTo>
                    <a:pt x="14531" y="12722"/>
                    <a:pt x="17280" y="13721"/>
                    <a:pt x="19047" y="14907"/>
                  </a:cubicBezTo>
                  <a:cubicBezTo>
                    <a:pt x="20815" y="16093"/>
                    <a:pt x="21600" y="17467"/>
                    <a:pt x="21600" y="18465"/>
                  </a:cubicBezTo>
                  <a:cubicBezTo>
                    <a:pt x="21600" y="19464"/>
                    <a:pt x="20815" y="20089"/>
                    <a:pt x="17084" y="20526"/>
                  </a:cubicBezTo>
                  <a:cubicBezTo>
                    <a:pt x="13353" y="20963"/>
                    <a:pt x="6676" y="21212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874477" y="4533387"/>
              <a:ext cx="1143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4800"/>
                    <a:pt x="12800" y="9600"/>
                    <a:pt x="9200" y="13200"/>
                  </a:cubicBezTo>
                  <a:cubicBezTo>
                    <a:pt x="5600" y="16800"/>
                    <a:pt x="28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8804627" y="4133337"/>
              <a:ext cx="12516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062" y="0"/>
                  </a:moveTo>
                  <a:cubicBezTo>
                    <a:pt x="4957" y="113"/>
                    <a:pt x="8852" y="225"/>
                    <a:pt x="12570" y="1294"/>
                  </a:cubicBezTo>
                  <a:cubicBezTo>
                    <a:pt x="16289" y="2362"/>
                    <a:pt x="19830" y="4388"/>
                    <a:pt x="20715" y="6863"/>
                  </a:cubicBezTo>
                  <a:cubicBezTo>
                    <a:pt x="21600" y="9337"/>
                    <a:pt x="19830" y="12262"/>
                    <a:pt x="15934" y="14794"/>
                  </a:cubicBezTo>
                  <a:cubicBezTo>
                    <a:pt x="12039" y="17325"/>
                    <a:pt x="6020" y="19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9168769" y="4142070"/>
              <a:ext cx="258159" cy="43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83" fill="norm" stroke="1" extrusionOk="0">
                  <a:moveTo>
                    <a:pt x="21245" y="3326"/>
                  </a:moveTo>
                  <a:cubicBezTo>
                    <a:pt x="21245" y="2805"/>
                    <a:pt x="21245" y="2283"/>
                    <a:pt x="20722" y="1709"/>
                  </a:cubicBezTo>
                  <a:cubicBezTo>
                    <a:pt x="20200" y="1135"/>
                    <a:pt x="19155" y="509"/>
                    <a:pt x="17761" y="196"/>
                  </a:cubicBezTo>
                  <a:cubicBezTo>
                    <a:pt x="16368" y="-117"/>
                    <a:pt x="14626" y="-117"/>
                    <a:pt x="12361" y="666"/>
                  </a:cubicBezTo>
                  <a:cubicBezTo>
                    <a:pt x="10097" y="1448"/>
                    <a:pt x="7310" y="3013"/>
                    <a:pt x="5045" y="5309"/>
                  </a:cubicBezTo>
                  <a:cubicBezTo>
                    <a:pt x="2780" y="7605"/>
                    <a:pt x="1039" y="10631"/>
                    <a:pt x="342" y="13031"/>
                  </a:cubicBezTo>
                  <a:cubicBezTo>
                    <a:pt x="-355" y="15431"/>
                    <a:pt x="-7" y="17205"/>
                    <a:pt x="1561" y="18509"/>
                  </a:cubicBezTo>
                  <a:cubicBezTo>
                    <a:pt x="3129" y="19813"/>
                    <a:pt x="5916" y="20648"/>
                    <a:pt x="870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9323596" y="4305699"/>
              <a:ext cx="116032" cy="18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32" fill="norm" stroke="1" extrusionOk="0">
                  <a:moveTo>
                    <a:pt x="21144" y="2777"/>
                  </a:moveTo>
                  <a:cubicBezTo>
                    <a:pt x="17673" y="1817"/>
                    <a:pt x="14201" y="857"/>
                    <a:pt x="11115" y="377"/>
                  </a:cubicBezTo>
                  <a:cubicBezTo>
                    <a:pt x="8030" y="-103"/>
                    <a:pt x="5330" y="-103"/>
                    <a:pt x="3208" y="257"/>
                  </a:cubicBezTo>
                  <a:cubicBezTo>
                    <a:pt x="1087" y="617"/>
                    <a:pt x="-456" y="1337"/>
                    <a:pt x="123" y="2777"/>
                  </a:cubicBezTo>
                  <a:cubicBezTo>
                    <a:pt x="701" y="4217"/>
                    <a:pt x="3401" y="6377"/>
                    <a:pt x="6101" y="8657"/>
                  </a:cubicBezTo>
                  <a:cubicBezTo>
                    <a:pt x="8801" y="10937"/>
                    <a:pt x="11501" y="13337"/>
                    <a:pt x="12851" y="15137"/>
                  </a:cubicBezTo>
                  <a:cubicBezTo>
                    <a:pt x="14201" y="16937"/>
                    <a:pt x="14201" y="18137"/>
                    <a:pt x="13044" y="19097"/>
                  </a:cubicBezTo>
                  <a:cubicBezTo>
                    <a:pt x="11887" y="20057"/>
                    <a:pt x="9573" y="20777"/>
                    <a:pt x="7451" y="21137"/>
                  </a:cubicBezTo>
                  <a:cubicBezTo>
                    <a:pt x="5330" y="21497"/>
                    <a:pt x="3401" y="21497"/>
                    <a:pt x="2244" y="19937"/>
                  </a:cubicBezTo>
                  <a:cubicBezTo>
                    <a:pt x="1087" y="18377"/>
                    <a:pt x="701" y="15257"/>
                    <a:pt x="315" y="12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9415751" y="4349330"/>
              <a:ext cx="100077" cy="12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30" fill="norm" stroke="1" extrusionOk="0">
                  <a:moveTo>
                    <a:pt x="7776" y="1046"/>
                  </a:moveTo>
                  <a:cubicBezTo>
                    <a:pt x="8676" y="2817"/>
                    <a:pt x="9576" y="4587"/>
                    <a:pt x="9126" y="7597"/>
                  </a:cubicBezTo>
                  <a:cubicBezTo>
                    <a:pt x="8676" y="10607"/>
                    <a:pt x="6876" y="14856"/>
                    <a:pt x="5076" y="17512"/>
                  </a:cubicBezTo>
                  <a:cubicBezTo>
                    <a:pt x="3276" y="20168"/>
                    <a:pt x="1476" y="21230"/>
                    <a:pt x="576" y="20876"/>
                  </a:cubicBezTo>
                  <a:cubicBezTo>
                    <a:pt x="-324" y="20522"/>
                    <a:pt x="-324" y="18751"/>
                    <a:pt x="1701" y="15210"/>
                  </a:cubicBezTo>
                  <a:cubicBezTo>
                    <a:pt x="3726" y="11669"/>
                    <a:pt x="7776" y="6358"/>
                    <a:pt x="10926" y="3348"/>
                  </a:cubicBezTo>
                  <a:cubicBezTo>
                    <a:pt x="14076" y="338"/>
                    <a:pt x="16326" y="-370"/>
                    <a:pt x="17451" y="161"/>
                  </a:cubicBezTo>
                  <a:cubicBezTo>
                    <a:pt x="18576" y="692"/>
                    <a:pt x="18576" y="2463"/>
                    <a:pt x="18576" y="5119"/>
                  </a:cubicBezTo>
                  <a:cubicBezTo>
                    <a:pt x="18576" y="7774"/>
                    <a:pt x="18576" y="11315"/>
                    <a:pt x="18576" y="13971"/>
                  </a:cubicBezTo>
                  <a:cubicBezTo>
                    <a:pt x="18576" y="16627"/>
                    <a:pt x="18576" y="18397"/>
                    <a:pt x="19026" y="19460"/>
                  </a:cubicBezTo>
                  <a:cubicBezTo>
                    <a:pt x="19476" y="20522"/>
                    <a:pt x="20376" y="20876"/>
                    <a:pt x="21276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9545420" y="4355587"/>
              <a:ext cx="76381" cy="12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223" fill="norm" stroke="1" extrusionOk="0">
                  <a:moveTo>
                    <a:pt x="19338" y="0"/>
                  </a:moveTo>
                  <a:cubicBezTo>
                    <a:pt x="16496" y="0"/>
                    <a:pt x="13654" y="0"/>
                    <a:pt x="10527" y="1862"/>
                  </a:cubicBezTo>
                  <a:cubicBezTo>
                    <a:pt x="7401" y="3724"/>
                    <a:pt x="3990" y="7448"/>
                    <a:pt x="2001" y="10800"/>
                  </a:cubicBezTo>
                  <a:cubicBezTo>
                    <a:pt x="11" y="14152"/>
                    <a:pt x="-557" y="17131"/>
                    <a:pt x="580" y="18993"/>
                  </a:cubicBezTo>
                  <a:cubicBezTo>
                    <a:pt x="1717" y="20855"/>
                    <a:pt x="4559" y="21600"/>
                    <a:pt x="8254" y="21041"/>
                  </a:cubicBezTo>
                  <a:cubicBezTo>
                    <a:pt x="11948" y="20483"/>
                    <a:pt x="16496" y="18621"/>
                    <a:pt x="18769" y="16572"/>
                  </a:cubicBezTo>
                  <a:cubicBezTo>
                    <a:pt x="21043" y="14524"/>
                    <a:pt x="21043" y="12290"/>
                    <a:pt x="19054" y="10428"/>
                  </a:cubicBezTo>
                  <a:cubicBezTo>
                    <a:pt x="17064" y="8566"/>
                    <a:pt x="13085" y="7076"/>
                    <a:pt x="9106" y="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640519" y="4361937"/>
              <a:ext cx="165988" cy="9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048" fill="norm" stroke="1" extrusionOk="0">
                  <a:moveTo>
                    <a:pt x="2690" y="0"/>
                  </a:moveTo>
                  <a:cubicBezTo>
                    <a:pt x="1890" y="1964"/>
                    <a:pt x="1090" y="3927"/>
                    <a:pt x="557" y="6136"/>
                  </a:cubicBezTo>
                  <a:cubicBezTo>
                    <a:pt x="24" y="8345"/>
                    <a:pt x="-243" y="10800"/>
                    <a:pt x="290" y="12518"/>
                  </a:cubicBezTo>
                  <a:cubicBezTo>
                    <a:pt x="824" y="14236"/>
                    <a:pt x="2157" y="15218"/>
                    <a:pt x="3357" y="14727"/>
                  </a:cubicBezTo>
                  <a:cubicBezTo>
                    <a:pt x="4557" y="14236"/>
                    <a:pt x="5624" y="12273"/>
                    <a:pt x="6157" y="12518"/>
                  </a:cubicBezTo>
                  <a:cubicBezTo>
                    <a:pt x="6690" y="12764"/>
                    <a:pt x="6690" y="15218"/>
                    <a:pt x="7357" y="16936"/>
                  </a:cubicBezTo>
                  <a:cubicBezTo>
                    <a:pt x="8024" y="18655"/>
                    <a:pt x="9357" y="19636"/>
                    <a:pt x="10690" y="20373"/>
                  </a:cubicBezTo>
                  <a:cubicBezTo>
                    <a:pt x="12024" y="21109"/>
                    <a:pt x="13357" y="21600"/>
                    <a:pt x="15224" y="19882"/>
                  </a:cubicBezTo>
                  <a:cubicBezTo>
                    <a:pt x="17090" y="18164"/>
                    <a:pt x="19490" y="14236"/>
                    <a:pt x="20424" y="11045"/>
                  </a:cubicBezTo>
                  <a:cubicBezTo>
                    <a:pt x="21357" y="7855"/>
                    <a:pt x="20824" y="5400"/>
                    <a:pt x="19890" y="4173"/>
                  </a:cubicBezTo>
                  <a:cubicBezTo>
                    <a:pt x="18957" y="2945"/>
                    <a:pt x="17624" y="2945"/>
                    <a:pt x="16290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9848938" y="4457166"/>
              <a:ext cx="92340" cy="11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11" fill="norm" stroke="1" extrusionOk="0">
                  <a:moveTo>
                    <a:pt x="6689" y="2360"/>
                  </a:moveTo>
                  <a:cubicBezTo>
                    <a:pt x="4725" y="3538"/>
                    <a:pt x="2761" y="4716"/>
                    <a:pt x="1534" y="6287"/>
                  </a:cubicBezTo>
                  <a:cubicBezTo>
                    <a:pt x="307" y="7858"/>
                    <a:pt x="-184" y="9822"/>
                    <a:pt x="61" y="9822"/>
                  </a:cubicBezTo>
                  <a:cubicBezTo>
                    <a:pt x="307" y="9822"/>
                    <a:pt x="1289" y="7858"/>
                    <a:pt x="2516" y="6091"/>
                  </a:cubicBezTo>
                  <a:cubicBezTo>
                    <a:pt x="3743" y="4324"/>
                    <a:pt x="5216" y="2753"/>
                    <a:pt x="7180" y="1575"/>
                  </a:cubicBezTo>
                  <a:cubicBezTo>
                    <a:pt x="9143" y="396"/>
                    <a:pt x="11598" y="-389"/>
                    <a:pt x="13071" y="200"/>
                  </a:cubicBezTo>
                  <a:cubicBezTo>
                    <a:pt x="14543" y="789"/>
                    <a:pt x="15034" y="2753"/>
                    <a:pt x="16261" y="6484"/>
                  </a:cubicBezTo>
                  <a:cubicBezTo>
                    <a:pt x="17489" y="10215"/>
                    <a:pt x="19452" y="15713"/>
                    <a:pt x="21416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0049227" y="4546087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5400"/>
                    <a:pt x="15840" y="10800"/>
                    <a:pt x="12240" y="14400"/>
                  </a:cubicBezTo>
                  <a:cubicBezTo>
                    <a:pt x="8640" y="18000"/>
                    <a:pt x="432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0100027" y="4260337"/>
              <a:ext cx="11832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9326" y="1630"/>
                  </a:moveTo>
                  <a:cubicBezTo>
                    <a:pt x="20463" y="1087"/>
                    <a:pt x="21600" y="543"/>
                    <a:pt x="21032" y="272"/>
                  </a:cubicBezTo>
                  <a:cubicBezTo>
                    <a:pt x="20463" y="0"/>
                    <a:pt x="18189" y="0"/>
                    <a:pt x="14779" y="0"/>
                  </a:cubicBezTo>
                  <a:cubicBezTo>
                    <a:pt x="11368" y="0"/>
                    <a:pt x="6821" y="0"/>
                    <a:pt x="3979" y="272"/>
                  </a:cubicBezTo>
                  <a:cubicBezTo>
                    <a:pt x="1137" y="543"/>
                    <a:pt x="0" y="1087"/>
                    <a:pt x="0" y="1630"/>
                  </a:cubicBezTo>
                  <a:cubicBezTo>
                    <a:pt x="0" y="2174"/>
                    <a:pt x="1137" y="2717"/>
                    <a:pt x="3789" y="4008"/>
                  </a:cubicBezTo>
                  <a:cubicBezTo>
                    <a:pt x="6442" y="5298"/>
                    <a:pt x="10611" y="7336"/>
                    <a:pt x="12884" y="8694"/>
                  </a:cubicBezTo>
                  <a:cubicBezTo>
                    <a:pt x="15158" y="10053"/>
                    <a:pt x="15537" y="10732"/>
                    <a:pt x="15158" y="11343"/>
                  </a:cubicBezTo>
                  <a:cubicBezTo>
                    <a:pt x="14779" y="11955"/>
                    <a:pt x="13642" y="12498"/>
                    <a:pt x="11368" y="12770"/>
                  </a:cubicBezTo>
                  <a:cubicBezTo>
                    <a:pt x="9095" y="13042"/>
                    <a:pt x="5684" y="13042"/>
                    <a:pt x="4926" y="12974"/>
                  </a:cubicBezTo>
                  <a:cubicBezTo>
                    <a:pt x="4168" y="12906"/>
                    <a:pt x="6063" y="12770"/>
                    <a:pt x="7011" y="13042"/>
                  </a:cubicBezTo>
                  <a:cubicBezTo>
                    <a:pt x="7958" y="13313"/>
                    <a:pt x="7958" y="13992"/>
                    <a:pt x="7768" y="15011"/>
                  </a:cubicBezTo>
                  <a:cubicBezTo>
                    <a:pt x="7579" y="16030"/>
                    <a:pt x="7200" y="17389"/>
                    <a:pt x="7011" y="18475"/>
                  </a:cubicBezTo>
                  <a:cubicBezTo>
                    <a:pt x="6821" y="19562"/>
                    <a:pt x="6821" y="20377"/>
                    <a:pt x="8905" y="20853"/>
                  </a:cubicBezTo>
                  <a:cubicBezTo>
                    <a:pt x="10989" y="21328"/>
                    <a:pt x="15158" y="21464"/>
                    <a:pt x="19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0294996" y="4311137"/>
              <a:ext cx="109832" cy="26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88" fill="norm" stroke="1" extrusionOk="0">
                  <a:moveTo>
                    <a:pt x="21147" y="0"/>
                  </a:moveTo>
                  <a:cubicBezTo>
                    <a:pt x="19109" y="169"/>
                    <a:pt x="17072" y="337"/>
                    <a:pt x="14830" y="1350"/>
                  </a:cubicBezTo>
                  <a:cubicBezTo>
                    <a:pt x="12589" y="2362"/>
                    <a:pt x="10143" y="4219"/>
                    <a:pt x="7698" y="7087"/>
                  </a:cubicBezTo>
                  <a:cubicBezTo>
                    <a:pt x="5253" y="9956"/>
                    <a:pt x="2807" y="13838"/>
                    <a:pt x="1381" y="16369"/>
                  </a:cubicBezTo>
                  <a:cubicBezTo>
                    <a:pt x="-45" y="18900"/>
                    <a:pt x="-453" y="20081"/>
                    <a:pt x="566" y="20756"/>
                  </a:cubicBezTo>
                  <a:cubicBezTo>
                    <a:pt x="1585" y="21431"/>
                    <a:pt x="4030" y="21600"/>
                    <a:pt x="6883" y="21094"/>
                  </a:cubicBezTo>
                  <a:cubicBezTo>
                    <a:pt x="9736" y="20588"/>
                    <a:pt x="12996" y="19406"/>
                    <a:pt x="16256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0256335" y="4409744"/>
              <a:ext cx="180243" cy="6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05" fill="norm" stroke="1" extrusionOk="0">
                  <a:moveTo>
                    <a:pt x="7071" y="21205"/>
                  </a:moveTo>
                  <a:cubicBezTo>
                    <a:pt x="5313" y="18505"/>
                    <a:pt x="3554" y="15805"/>
                    <a:pt x="2173" y="13105"/>
                  </a:cubicBezTo>
                  <a:cubicBezTo>
                    <a:pt x="792" y="10405"/>
                    <a:pt x="-213" y="7705"/>
                    <a:pt x="38" y="5343"/>
                  </a:cubicBezTo>
                  <a:cubicBezTo>
                    <a:pt x="289" y="2980"/>
                    <a:pt x="1796" y="955"/>
                    <a:pt x="5564" y="280"/>
                  </a:cubicBezTo>
                  <a:cubicBezTo>
                    <a:pt x="9331" y="-395"/>
                    <a:pt x="15359" y="280"/>
                    <a:pt x="21387" y="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0468327" y="4543410"/>
              <a:ext cx="88901" cy="9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581"/>
                  </a:moveTo>
                  <a:cubicBezTo>
                    <a:pt x="2571" y="122"/>
                    <a:pt x="5143" y="-338"/>
                    <a:pt x="7200" y="351"/>
                  </a:cubicBezTo>
                  <a:cubicBezTo>
                    <a:pt x="9257" y="1041"/>
                    <a:pt x="10800" y="2879"/>
                    <a:pt x="10800" y="4947"/>
                  </a:cubicBezTo>
                  <a:cubicBezTo>
                    <a:pt x="10800" y="7015"/>
                    <a:pt x="9257" y="9313"/>
                    <a:pt x="6686" y="11841"/>
                  </a:cubicBezTo>
                  <a:cubicBezTo>
                    <a:pt x="4114" y="14368"/>
                    <a:pt x="514" y="17126"/>
                    <a:pt x="514" y="18505"/>
                  </a:cubicBezTo>
                  <a:cubicBezTo>
                    <a:pt x="514" y="19883"/>
                    <a:pt x="4114" y="19883"/>
                    <a:pt x="8229" y="20113"/>
                  </a:cubicBezTo>
                  <a:cubicBezTo>
                    <a:pt x="12343" y="20343"/>
                    <a:pt x="16971" y="20802"/>
                    <a:pt x="2160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0608027" y="4603237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0744780" y="4368287"/>
              <a:ext cx="7279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1968" y="0"/>
                  </a:moveTo>
                  <a:cubicBezTo>
                    <a:pt x="12585" y="1980"/>
                    <a:pt x="13202" y="3960"/>
                    <a:pt x="11968" y="6570"/>
                  </a:cubicBezTo>
                  <a:cubicBezTo>
                    <a:pt x="10734" y="9180"/>
                    <a:pt x="7648" y="12420"/>
                    <a:pt x="5179" y="14400"/>
                  </a:cubicBezTo>
                  <a:cubicBezTo>
                    <a:pt x="2711" y="16380"/>
                    <a:pt x="859" y="17100"/>
                    <a:pt x="242" y="17010"/>
                  </a:cubicBezTo>
                  <a:cubicBezTo>
                    <a:pt x="-375" y="16920"/>
                    <a:pt x="242" y="16020"/>
                    <a:pt x="1476" y="15210"/>
                  </a:cubicBezTo>
                  <a:cubicBezTo>
                    <a:pt x="2711" y="14400"/>
                    <a:pt x="4562" y="13680"/>
                    <a:pt x="6414" y="12960"/>
                  </a:cubicBezTo>
                  <a:cubicBezTo>
                    <a:pt x="8265" y="12240"/>
                    <a:pt x="10116" y="11520"/>
                    <a:pt x="12585" y="11250"/>
                  </a:cubicBezTo>
                  <a:cubicBezTo>
                    <a:pt x="15054" y="10980"/>
                    <a:pt x="18139" y="11160"/>
                    <a:pt x="19682" y="12960"/>
                  </a:cubicBezTo>
                  <a:cubicBezTo>
                    <a:pt x="21225" y="14760"/>
                    <a:pt x="21225" y="18180"/>
                    <a:pt x="212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10881077" y="4529952"/>
              <a:ext cx="165101" cy="10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7040"/>
                  </a:moveTo>
                  <a:cubicBezTo>
                    <a:pt x="277" y="4922"/>
                    <a:pt x="554" y="2805"/>
                    <a:pt x="1662" y="1534"/>
                  </a:cubicBezTo>
                  <a:cubicBezTo>
                    <a:pt x="2769" y="264"/>
                    <a:pt x="4708" y="-160"/>
                    <a:pt x="6369" y="52"/>
                  </a:cubicBezTo>
                  <a:cubicBezTo>
                    <a:pt x="8031" y="264"/>
                    <a:pt x="9415" y="1111"/>
                    <a:pt x="10108" y="2805"/>
                  </a:cubicBezTo>
                  <a:cubicBezTo>
                    <a:pt x="10800" y="4499"/>
                    <a:pt x="10800" y="7040"/>
                    <a:pt x="10385" y="9158"/>
                  </a:cubicBezTo>
                  <a:cubicBezTo>
                    <a:pt x="9969" y="11275"/>
                    <a:pt x="9138" y="12969"/>
                    <a:pt x="8169" y="14664"/>
                  </a:cubicBezTo>
                  <a:cubicBezTo>
                    <a:pt x="7200" y="16358"/>
                    <a:pt x="6092" y="18052"/>
                    <a:pt x="6231" y="19322"/>
                  </a:cubicBezTo>
                  <a:cubicBezTo>
                    <a:pt x="6369" y="20593"/>
                    <a:pt x="7754" y="21440"/>
                    <a:pt x="10523" y="21016"/>
                  </a:cubicBezTo>
                  <a:cubicBezTo>
                    <a:pt x="13292" y="20593"/>
                    <a:pt x="17446" y="18899"/>
                    <a:pt x="21600" y="17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11084277" y="4328388"/>
              <a:ext cx="99623" cy="27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10" fill="norm" stroke="1" extrusionOk="0">
                  <a:moveTo>
                    <a:pt x="0" y="2118"/>
                  </a:moveTo>
                  <a:cubicBezTo>
                    <a:pt x="1800" y="1459"/>
                    <a:pt x="3600" y="799"/>
                    <a:pt x="5625" y="387"/>
                  </a:cubicBezTo>
                  <a:cubicBezTo>
                    <a:pt x="7650" y="-25"/>
                    <a:pt x="9900" y="-190"/>
                    <a:pt x="11250" y="305"/>
                  </a:cubicBezTo>
                  <a:cubicBezTo>
                    <a:pt x="12600" y="799"/>
                    <a:pt x="13050" y="1954"/>
                    <a:pt x="13050" y="3437"/>
                  </a:cubicBezTo>
                  <a:cubicBezTo>
                    <a:pt x="13050" y="4921"/>
                    <a:pt x="12600" y="6735"/>
                    <a:pt x="11700" y="7972"/>
                  </a:cubicBezTo>
                  <a:cubicBezTo>
                    <a:pt x="10800" y="9208"/>
                    <a:pt x="9450" y="9868"/>
                    <a:pt x="9450" y="10528"/>
                  </a:cubicBezTo>
                  <a:cubicBezTo>
                    <a:pt x="9450" y="11187"/>
                    <a:pt x="10800" y="11847"/>
                    <a:pt x="13050" y="12836"/>
                  </a:cubicBezTo>
                  <a:cubicBezTo>
                    <a:pt x="15300" y="13825"/>
                    <a:pt x="18450" y="15144"/>
                    <a:pt x="20025" y="16299"/>
                  </a:cubicBezTo>
                  <a:cubicBezTo>
                    <a:pt x="21600" y="17453"/>
                    <a:pt x="21600" y="18442"/>
                    <a:pt x="19800" y="19266"/>
                  </a:cubicBezTo>
                  <a:cubicBezTo>
                    <a:pt x="18000" y="20091"/>
                    <a:pt x="14400" y="20750"/>
                    <a:pt x="1080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1204927" y="4273037"/>
              <a:ext cx="11247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604" y="758"/>
                  </a:moveTo>
                  <a:cubicBezTo>
                    <a:pt x="12175" y="379"/>
                    <a:pt x="13745" y="0"/>
                    <a:pt x="15316" y="0"/>
                  </a:cubicBezTo>
                  <a:cubicBezTo>
                    <a:pt x="16887" y="0"/>
                    <a:pt x="18458" y="379"/>
                    <a:pt x="19636" y="1895"/>
                  </a:cubicBezTo>
                  <a:cubicBezTo>
                    <a:pt x="20815" y="3411"/>
                    <a:pt x="21600" y="6063"/>
                    <a:pt x="19833" y="8968"/>
                  </a:cubicBezTo>
                  <a:cubicBezTo>
                    <a:pt x="18065" y="11874"/>
                    <a:pt x="13745" y="15032"/>
                    <a:pt x="10015" y="17179"/>
                  </a:cubicBezTo>
                  <a:cubicBezTo>
                    <a:pt x="6284" y="19326"/>
                    <a:pt x="3142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1293827" y="4622287"/>
              <a:ext cx="69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1471627" y="4615937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1649427" y="4571487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1636727" y="4361937"/>
              <a:ext cx="24278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3180" y="0"/>
                  </a:moveTo>
                  <a:cubicBezTo>
                    <a:pt x="15742" y="973"/>
                    <a:pt x="18305" y="1946"/>
                    <a:pt x="19769" y="3697"/>
                  </a:cubicBezTo>
                  <a:cubicBezTo>
                    <a:pt x="21234" y="5449"/>
                    <a:pt x="21600" y="7978"/>
                    <a:pt x="19678" y="10265"/>
                  </a:cubicBezTo>
                  <a:cubicBezTo>
                    <a:pt x="17756" y="12551"/>
                    <a:pt x="13546" y="14595"/>
                    <a:pt x="9885" y="16443"/>
                  </a:cubicBezTo>
                  <a:cubicBezTo>
                    <a:pt x="6224" y="18292"/>
                    <a:pt x="3112" y="199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6432627" y="4460592"/>
              <a:ext cx="181251" cy="19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30" fill="norm" stroke="1" extrusionOk="0">
                  <a:moveTo>
                    <a:pt x="10958" y="3077"/>
                  </a:moveTo>
                  <a:cubicBezTo>
                    <a:pt x="7944" y="7213"/>
                    <a:pt x="4930" y="11349"/>
                    <a:pt x="3172" y="13992"/>
                  </a:cubicBezTo>
                  <a:cubicBezTo>
                    <a:pt x="1414" y="16634"/>
                    <a:pt x="912" y="17783"/>
                    <a:pt x="535" y="18932"/>
                  </a:cubicBezTo>
                  <a:cubicBezTo>
                    <a:pt x="158" y="20081"/>
                    <a:pt x="-93" y="21230"/>
                    <a:pt x="33" y="21230"/>
                  </a:cubicBezTo>
                  <a:cubicBezTo>
                    <a:pt x="158" y="21230"/>
                    <a:pt x="660" y="20081"/>
                    <a:pt x="2167" y="17439"/>
                  </a:cubicBezTo>
                  <a:cubicBezTo>
                    <a:pt x="3674" y="14796"/>
                    <a:pt x="6186" y="10660"/>
                    <a:pt x="8070" y="7673"/>
                  </a:cubicBezTo>
                  <a:cubicBezTo>
                    <a:pt x="9954" y="4685"/>
                    <a:pt x="11209" y="2847"/>
                    <a:pt x="12465" y="1583"/>
                  </a:cubicBezTo>
                  <a:cubicBezTo>
                    <a:pt x="13721" y="319"/>
                    <a:pt x="14977" y="-370"/>
                    <a:pt x="15981" y="204"/>
                  </a:cubicBezTo>
                  <a:cubicBezTo>
                    <a:pt x="16986" y="779"/>
                    <a:pt x="17740" y="2617"/>
                    <a:pt x="18619" y="5604"/>
                  </a:cubicBezTo>
                  <a:cubicBezTo>
                    <a:pt x="19498" y="8592"/>
                    <a:pt x="20502" y="12728"/>
                    <a:pt x="21507" y="16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6391627" y="4463537"/>
              <a:ext cx="1644651" cy="7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2419" y="0"/>
                  </a:moveTo>
                  <a:cubicBezTo>
                    <a:pt x="2280" y="173"/>
                    <a:pt x="2141" y="346"/>
                    <a:pt x="2043" y="1152"/>
                  </a:cubicBezTo>
                  <a:cubicBezTo>
                    <a:pt x="1946" y="1958"/>
                    <a:pt x="1890" y="3398"/>
                    <a:pt x="1821" y="4982"/>
                  </a:cubicBezTo>
                  <a:cubicBezTo>
                    <a:pt x="1751" y="6566"/>
                    <a:pt x="1668" y="8294"/>
                    <a:pt x="1501" y="10195"/>
                  </a:cubicBezTo>
                  <a:cubicBezTo>
                    <a:pt x="1334" y="12096"/>
                    <a:pt x="1084" y="14170"/>
                    <a:pt x="876" y="15696"/>
                  </a:cubicBezTo>
                  <a:cubicBezTo>
                    <a:pt x="667" y="17222"/>
                    <a:pt x="500" y="18202"/>
                    <a:pt x="334" y="18979"/>
                  </a:cubicBezTo>
                  <a:cubicBezTo>
                    <a:pt x="167" y="19757"/>
                    <a:pt x="0" y="20333"/>
                    <a:pt x="0" y="20650"/>
                  </a:cubicBezTo>
                  <a:cubicBezTo>
                    <a:pt x="0" y="20966"/>
                    <a:pt x="167" y="21024"/>
                    <a:pt x="778" y="21082"/>
                  </a:cubicBezTo>
                  <a:cubicBezTo>
                    <a:pt x="1390" y="21139"/>
                    <a:pt x="2446" y="21197"/>
                    <a:pt x="3447" y="21139"/>
                  </a:cubicBezTo>
                  <a:cubicBezTo>
                    <a:pt x="4448" y="21082"/>
                    <a:pt x="5393" y="20909"/>
                    <a:pt x="6422" y="20851"/>
                  </a:cubicBezTo>
                  <a:cubicBezTo>
                    <a:pt x="7450" y="20794"/>
                    <a:pt x="8562" y="20851"/>
                    <a:pt x="9660" y="20909"/>
                  </a:cubicBezTo>
                  <a:cubicBezTo>
                    <a:pt x="10758" y="20966"/>
                    <a:pt x="11842" y="21024"/>
                    <a:pt x="12927" y="21110"/>
                  </a:cubicBezTo>
                  <a:cubicBezTo>
                    <a:pt x="14011" y="21197"/>
                    <a:pt x="15095" y="21312"/>
                    <a:pt x="15929" y="21398"/>
                  </a:cubicBezTo>
                  <a:cubicBezTo>
                    <a:pt x="16763" y="21485"/>
                    <a:pt x="17347" y="21542"/>
                    <a:pt x="17708" y="21571"/>
                  </a:cubicBezTo>
                  <a:cubicBezTo>
                    <a:pt x="18069" y="21600"/>
                    <a:pt x="18208" y="21600"/>
                    <a:pt x="18334" y="21514"/>
                  </a:cubicBezTo>
                  <a:cubicBezTo>
                    <a:pt x="18459" y="21427"/>
                    <a:pt x="18570" y="21254"/>
                    <a:pt x="18667" y="20563"/>
                  </a:cubicBezTo>
                  <a:cubicBezTo>
                    <a:pt x="18764" y="19872"/>
                    <a:pt x="18848" y="18662"/>
                    <a:pt x="18973" y="17194"/>
                  </a:cubicBezTo>
                  <a:cubicBezTo>
                    <a:pt x="19098" y="15725"/>
                    <a:pt x="19265" y="13997"/>
                    <a:pt x="19362" y="12758"/>
                  </a:cubicBezTo>
                  <a:cubicBezTo>
                    <a:pt x="19459" y="11520"/>
                    <a:pt x="19487" y="10771"/>
                    <a:pt x="19515" y="10253"/>
                  </a:cubicBezTo>
                  <a:cubicBezTo>
                    <a:pt x="19543" y="9734"/>
                    <a:pt x="19571" y="9446"/>
                    <a:pt x="19585" y="9446"/>
                  </a:cubicBezTo>
                  <a:cubicBezTo>
                    <a:pt x="19598" y="9446"/>
                    <a:pt x="19598" y="9734"/>
                    <a:pt x="19529" y="10368"/>
                  </a:cubicBezTo>
                  <a:cubicBezTo>
                    <a:pt x="19459" y="11002"/>
                    <a:pt x="19320" y="11981"/>
                    <a:pt x="19195" y="12643"/>
                  </a:cubicBezTo>
                  <a:cubicBezTo>
                    <a:pt x="19070" y="13306"/>
                    <a:pt x="18959" y="13651"/>
                    <a:pt x="18917" y="13594"/>
                  </a:cubicBezTo>
                  <a:cubicBezTo>
                    <a:pt x="18876" y="13536"/>
                    <a:pt x="18903" y="13075"/>
                    <a:pt x="19001" y="12470"/>
                  </a:cubicBezTo>
                  <a:cubicBezTo>
                    <a:pt x="19098" y="11866"/>
                    <a:pt x="19265" y="11117"/>
                    <a:pt x="19418" y="10656"/>
                  </a:cubicBezTo>
                  <a:cubicBezTo>
                    <a:pt x="19571" y="10195"/>
                    <a:pt x="19710" y="10022"/>
                    <a:pt x="19863" y="9907"/>
                  </a:cubicBezTo>
                  <a:cubicBezTo>
                    <a:pt x="20015" y="9792"/>
                    <a:pt x="20182" y="9734"/>
                    <a:pt x="20474" y="10224"/>
                  </a:cubicBezTo>
                  <a:cubicBezTo>
                    <a:pt x="20766" y="10714"/>
                    <a:pt x="21183" y="11750"/>
                    <a:pt x="21392" y="12413"/>
                  </a:cubicBezTo>
                  <a:cubicBezTo>
                    <a:pt x="21600" y="13075"/>
                    <a:pt x="21600" y="13363"/>
                    <a:pt x="21600" y="13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7375877" y="4565137"/>
              <a:ext cx="349251" cy="12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0" fill="norm" stroke="1" extrusionOk="0">
                  <a:moveTo>
                    <a:pt x="0" y="0"/>
                  </a:moveTo>
                  <a:cubicBezTo>
                    <a:pt x="655" y="3771"/>
                    <a:pt x="1309" y="7543"/>
                    <a:pt x="2945" y="11314"/>
                  </a:cubicBezTo>
                  <a:cubicBezTo>
                    <a:pt x="4582" y="15086"/>
                    <a:pt x="7200" y="18857"/>
                    <a:pt x="10473" y="20229"/>
                  </a:cubicBezTo>
                  <a:cubicBezTo>
                    <a:pt x="13745" y="21600"/>
                    <a:pt x="17673" y="20571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858477" y="4698487"/>
              <a:ext cx="438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9" y="2274"/>
                    <a:pt x="5217" y="4547"/>
                    <a:pt x="7930" y="5684"/>
                  </a:cubicBezTo>
                  <a:cubicBezTo>
                    <a:pt x="10643" y="6821"/>
                    <a:pt x="13461" y="6821"/>
                    <a:pt x="15757" y="9284"/>
                  </a:cubicBezTo>
                  <a:cubicBezTo>
                    <a:pt x="18052" y="11747"/>
                    <a:pt x="19826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001227" y="4642506"/>
              <a:ext cx="127072" cy="29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59" fill="norm" stroke="1" extrusionOk="0">
                  <a:moveTo>
                    <a:pt x="0" y="4576"/>
                  </a:moveTo>
                  <a:cubicBezTo>
                    <a:pt x="0" y="3488"/>
                    <a:pt x="0" y="2401"/>
                    <a:pt x="2090" y="1468"/>
                  </a:cubicBezTo>
                  <a:cubicBezTo>
                    <a:pt x="4181" y="536"/>
                    <a:pt x="8361" y="-241"/>
                    <a:pt x="11497" y="70"/>
                  </a:cubicBezTo>
                  <a:cubicBezTo>
                    <a:pt x="14632" y="381"/>
                    <a:pt x="16723" y="1779"/>
                    <a:pt x="18465" y="3722"/>
                  </a:cubicBezTo>
                  <a:cubicBezTo>
                    <a:pt x="20206" y="5664"/>
                    <a:pt x="21600" y="8150"/>
                    <a:pt x="20555" y="10326"/>
                  </a:cubicBezTo>
                  <a:cubicBezTo>
                    <a:pt x="19510" y="12501"/>
                    <a:pt x="16026" y="14366"/>
                    <a:pt x="13761" y="16153"/>
                  </a:cubicBezTo>
                  <a:cubicBezTo>
                    <a:pt x="11497" y="17940"/>
                    <a:pt x="10452" y="19650"/>
                    <a:pt x="9406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989974" y="5035037"/>
              <a:ext cx="57956" cy="8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335" fill="norm" stroke="1" extrusionOk="0">
                  <a:moveTo>
                    <a:pt x="12898" y="0"/>
                  </a:moveTo>
                  <a:cubicBezTo>
                    <a:pt x="8429" y="4114"/>
                    <a:pt x="3960" y="8229"/>
                    <a:pt x="1725" y="11829"/>
                  </a:cubicBezTo>
                  <a:cubicBezTo>
                    <a:pt x="-509" y="15429"/>
                    <a:pt x="-509" y="18514"/>
                    <a:pt x="1353" y="20057"/>
                  </a:cubicBezTo>
                  <a:cubicBezTo>
                    <a:pt x="3215" y="21600"/>
                    <a:pt x="6939" y="21600"/>
                    <a:pt x="10291" y="20829"/>
                  </a:cubicBezTo>
                  <a:cubicBezTo>
                    <a:pt x="13643" y="20057"/>
                    <a:pt x="16622" y="18514"/>
                    <a:pt x="18484" y="16457"/>
                  </a:cubicBezTo>
                  <a:cubicBezTo>
                    <a:pt x="20346" y="14400"/>
                    <a:pt x="21091" y="11829"/>
                    <a:pt x="19601" y="10286"/>
                  </a:cubicBezTo>
                  <a:cubicBezTo>
                    <a:pt x="18112" y="8743"/>
                    <a:pt x="14388" y="8229"/>
                    <a:pt x="11408" y="9000"/>
                  </a:cubicBezTo>
                  <a:cubicBezTo>
                    <a:pt x="8429" y="9771"/>
                    <a:pt x="6194" y="11829"/>
                    <a:pt x="396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7661627" y="4698487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1894454" y="1285015"/>
              <a:ext cx="541124" cy="246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75" fill="norm" stroke="1" extrusionOk="0">
                  <a:moveTo>
                    <a:pt x="21486" y="419"/>
                  </a:moveTo>
                  <a:cubicBezTo>
                    <a:pt x="21234" y="271"/>
                    <a:pt x="20982" y="123"/>
                    <a:pt x="20646" y="49"/>
                  </a:cubicBezTo>
                  <a:cubicBezTo>
                    <a:pt x="20309" y="-25"/>
                    <a:pt x="19889" y="-25"/>
                    <a:pt x="18544" y="114"/>
                  </a:cubicBezTo>
                  <a:cubicBezTo>
                    <a:pt x="17200" y="253"/>
                    <a:pt x="14930" y="530"/>
                    <a:pt x="12703" y="873"/>
                  </a:cubicBezTo>
                  <a:cubicBezTo>
                    <a:pt x="10476" y="1215"/>
                    <a:pt x="8291" y="1622"/>
                    <a:pt x="6316" y="2076"/>
                  </a:cubicBezTo>
                  <a:cubicBezTo>
                    <a:pt x="4340" y="2529"/>
                    <a:pt x="2575" y="3029"/>
                    <a:pt x="1735" y="3529"/>
                  </a:cubicBezTo>
                  <a:cubicBezTo>
                    <a:pt x="895" y="4028"/>
                    <a:pt x="979" y="4528"/>
                    <a:pt x="1693" y="5065"/>
                  </a:cubicBezTo>
                  <a:cubicBezTo>
                    <a:pt x="2407" y="5602"/>
                    <a:pt x="3752" y="6176"/>
                    <a:pt x="4971" y="6777"/>
                  </a:cubicBezTo>
                  <a:cubicBezTo>
                    <a:pt x="6190" y="7379"/>
                    <a:pt x="7282" y="8008"/>
                    <a:pt x="7912" y="8665"/>
                  </a:cubicBezTo>
                  <a:cubicBezTo>
                    <a:pt x="8543" y="9322"/>
                    <a:pt x="8711" y="10007"/>
                    <a:pt x="8543" y="10682"/>
                  </a:cubicBezTo>
                  <a:cubicBezTo>
                    <a:pt x="8375" y="11358"/>
                    <a:pt x="7870" y="12024"/>
                    <a:pt x="7534" y="12644"/>
                  </a:cubicBezTo>
                  <a:cubicBezTo>
                    <a:pt x="7198" y="13264"/>
                    <a:pt x="7030" y="13838"/>
                    <a:pt x="6820" y="14421"/>
                  </a:cubicBezTo>
                  <a:cubicBezTo>
                    <a:pt x="6610" y="15004"/>
                    <a:pt x="6358" y="15597"/>
                    <a:pt x="5475" y="16189"/>
                  </a:cubicBezTo>
                  <a:cubicBezTo>
                    <a:pt x="4593" y="16781"/>
                    <a:pt x="3080" y="17373"/>
                    <a:pt x="1903" y="17929"/>
                  </a:cubicBezTo>
                  <a:cubicBezTo>
                    <a:pt x="726" y="18484"/>
                    <a:pt x="-114" y="19002"/>
                    <a:pt x="12" y="19400"/>
                  </a:cubicBezTo>
                  <a:cubicBezTo>
                    <a:pt x="138" y="19798"/>
                    <a:pt x="1231" y="20076"/>
                    <a:pt x="3584" y="20326"/>
                  </a:cubicBezTo>
                  <a:cubicBezTo>
                    <a:pt x="5937" y="20576"/>
                    <a:pt x="9551" y="20798"/>
                    <a:pt x="12409" y="21001"/>
                  </a:cubicBezTo>
                  <a:cubicBezTo>
                    <a:pt x="15267" y="21205"/>
                    <a:pt x="17368" y="21390"/>
                    <a:pt x="19469" y="21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73477" y="4863587"/>
              <a:ext cx="2476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2880"/>
                    <a:pt x="4431" y="5760"/>
                    <a:pt x="7200" y="8902"/>
                  </a:cubicBezTo>
                  <a:cubicBezTo>
                    <a:pt x="9969" y="12044"/>
                    <a:pt x="13292" y="15447"/>
                    <a:pt x="15785" y="17607"/>
                  </a:cubicBezTo>
                  <a:cubicBezTo>
                    <a:pt x="18277" y="19767"/>
                    <a:pt x="19938" y="206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124021" y="4939787"/>
              <a:ext cx="193957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1514" y="0"/>
                  </a:moveTo>
                  <a:cubicBezTo>
                    <a:pt x="17757" y="867"/>
                    <a:pt x="14001" y="1735"/>
                    <a:pt x="10831" y="2646"/>
                  </a:cubicBezTo>
                  <a:cubicBezTo>
                    <a:pt x="7662" y="3557"/>
                    <a:pt x="5079" y="4511"/>
                    <a:pt x="3436" y="5161"/>
                  </a:cubicBezTo>
                  <a:cubicBezTo>
                    <a:pt x="1792" y="5812"/>
                    <a:pt x="1088" y="6159"/>
                    <a:pt x="853" y="7634"/>
                  </a:cubicBezTo>
                  <a:cubicBezTo>
                    <a:pt x="618" y="9108"/>
                    <a:pt x="853" y="11711"/>
                    <a:pt x="736" y="14010"/>
                  </a:cubicBezTo>
                  <a:cubicBezTo>
                    <a:pt x="618" y="16308"/>
                    <a:pt x="149" y="18304"/>
                    <a:pt x="31" y="19518"/>
                  </a:cubicBezTo>
                  <a:cubicBezTo>
                    <a:pt x="-86" y="20733"/>
                    <a:pt x="149" y="21166"/>
                    <a:pt x="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1558164" y="5161971"/>
              <a:ext cx="299564" cy="9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451" fill="norm" stroke="1" extrusionOk="0">
                  <a:moveTo>
                    <a:pt x="6876" y="8655"/>
                  </a:moveTo>
                  <a:cubicBezTo>
                    <a:pt x="5819" y="12015"/>
                    <a:pt x="4762" y="15375"/>
                    <a:pt x="3780" y="17535"/>
                  </a:cubicBezTo>
                  <a:cubicBezTo>
                    <a:pt x="2798" y="19695"/>
                    <a:pt x="1892" y="20655"/>
                    <a:pt x="1136" y="20415"/>
                  </a:cubicBezTo>
                  <a:cubicBezTo>
                    <a:pt x="381" y="20175"/>
                    <a:pt x="-223" y="18735"/>
                    <a:pt x="79" y="14895"/>
                  </a:cubicBezTo>
                  <a:cubicBezTo>
                    <a:pt x="381" y="11055"/>
                    <a:pt x="1590" y="4815"/>
                    <a:pt x="2949" y="1935"/>
                  </a:cubicBezTo>
                  <a:cubicBezTo>
                    <a:pt x="4308" y="-945"/>
                    <a:pt x="5819" y="-465"/>
                    <a:pt x="7103" y="2415"/>
                  </a:cubicBezTo>
                  <a:cubicBezTo>
                    <a:pt x="8387" y="5295"/>
                    <a:pt x="9444" y="10575"/>
                    <a:pt x="10804" y="14175"/>
                  </a:cubicBezTo>
                  <a:cubicBezTo>
                    <a:pt x="12163" y="17775"/>
                    <a:pt x="13825" y="19695"/>
                    <a:pt x="15637" y="17775"/>
                  </a:cubicBezTo>
                  <a:cubicBezTo>
                    <a:pt x="17450" y="15855"/>
                    <a:pt x="19413" y="10095"/>
                    <a:pt x="21377" y="4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1535802" y="5377937"/>
              <a:ext cx="41717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865" y="21600"/>
                  </a:moveTo>
                  <a:cubicBezTo>
                    <a:pt x="1210" y="21323"/>
                    <a:pt x="556" y="21046"/>
                    <a:pt x="228" y="20215"/>
                  </a:cubicBezTo>
                  <a:cubicBezTo>
                    <a:pt x="-99" y="19385"/>
                    <a:pt x="-99" y="18000"/>
                    <a:pt x="392" y="15508"/>
                  </a:cubicBezTo>
                  <a:cubicBezTo>
                    <a:pt x="883" y="13015"/>
                    <a:pt x="1865" y="9415"/>
                    <a:pt x="2683" y="7338"/>
                  </a:cubicBezTo>
                  <a:cubicBezTo>
                    <a:pt x="3501" y="5262"/>
                    <a:pt x="4156" y="4708"/>
                    <a:pt x="5028" y="5123"/>
                  </a:cubicBezTo>
                  <a:cubicBezTo>
                    <a:pt x="5901" y="5538"/>
                    <a:pt x="6992" y="6923"/>
                    <a:pt x="7865" y="8446"/>
                  </a:cubicBezTo>
                  <a:cubicBezTo>
                    <a:pt x="8737" y="9969"/>
                    <a:pt x="9392" y="11631"/>
                    <a:pt x="9937" y="13015"/>
                  </a:cubicBezTo>
                  <a:cubicBezTo>
                    <a:pt x="10483" y="14400"/>
                    <a:pt x="10919" y="15508"/>
                    <a:pt x="11410" y="15923"/>
                  </a:cubicBezTo>
                  <a:cubicBezTo>
                    <a:pt x="11901" y="16338"/>
                    <a:pt x="12446" y="16062"/>
                    <a:pt x="13537" y="14123"/>
                  </a:cubicBezTo>
                  <a:cubicBezTo>
                    <a:pt x="14628" y="12185"/>
                    <a:pt x="16265" y="8585"/>
                    <a:pt x="17683" y="5954"/>
                  </a:cubicBezTo>
                  <a:cubicBezTo>
                    <a:pt x="19101" y="3323"/>
                    <a:pt x="20301" y="1662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2314927" y="4954986"/>
              <a:ext cx="184151" cy="5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1346"/>
                  </a:moveTo>
                  <a:cubicBezTo>
                    <a:pt x="18124" y="866"/>
                    <a:pt x="14648" y="386"/>
                    <a:pt x="12290" y="146"/>
                  </a:cubicBezTo>
                  <a:cubicBezTo>
                    <a:pt x="9931" y="-94"/>
                    <a:pt x="8690" y="-94"/>
                    <a:pt x="7076" y="586"/>
                  </a:cubicBezTo>
                  <a:cubicBezTo>
                    <a:pt x="5462" y="1266"/>
                    <a:pt x="3476" y="2626"/>
                    <a:pt x="2483" y="4506"/>
                  </a:cubicBezTo>
                  <a:cubicBezTo>
                    <a:pt x="1490" y="6386"/>
                    <a:pt x="1490" y="8786"/>
                    <a:pt x="1862" y="11266"/>
                  </a:cubicBezTo>
                  <a:cubicBezTo>
                    <a:pt x="2234" y="13746"/>
                    <a:pt x="2979" y="16306"/>
                    <a:pt x="2731" y="18026"/>
                  </a:cubicBezTo>
                  <a:cubicBezTo>
                    <a:pt x="2483" y="19746"/>
                    <a:pt x="1241" y="20626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2213327" y="5301737"/>
              <a:ext cx="260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9200"/>
                    <a:pt x="351" y="16800"/>
                    <a:pt x="2722" y="13440"/>
                  </a:cubicBezTo>
                  <a:cubicBezTo>
                    <a:pt x="5093" y="10080"/>
                    <a:pt x="9659" y="5760"/>
                    <a:pt x="13171" y="3360"/>
                  </a:cubicBezTo>
                  <a:cubicBezTo>
                    <a:pt x="16683" y="960"/>
                    <a:pt x="19141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585664" y="5009637"/>
              <a:ext cx="269014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497"/>
                  </a:moveTo>
                  <a:cubicBezTo>
                    <a:pt x="20772" y="248"/>
                    <a:pt x="20097" y="0"/>
                    <a:pt x="18831" y="0"/>
                  </a:cubicBezTo>
                  <a:cubicBezTo>
                    <a:pt x="17566" y="0"/>
                    <a:pt x="15710" y="248"/>
                    <a:pt x="13010" y="1324"/>
                  </a:cubicBezTo>
                  <a:cubicBezTo>
                    <a:pt x="10309" y="2400"/>
                    <a:pt x="6766" y="4303"/>
                    <a:pt x="4235" y="6538"/>
                  </a:cubicBezTo>
                  <a:cubicBezTo>
                    <a:pt x="1703" y="8772"/>
                    <a:pt x="185" y="11338"/>
                    <a:pt x="16" y="13531"/>
                  </a:cubicBezTo>
                  <a:cubicBezTo>
                    <a:pt x="-153" y="15724"/>
                    <a:pt x="1028" y="17545"/>
                    <a:pt x="4150" y="18828"/>
                  </a:cubicBezTo>
                  <a:cubicBezTo>
                    <a:pt x="7272" y="20110"/>
                    <a:pt x="12334" y="20855"/>
                    <a:pt x="173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2994377" y="5085837"/>
              <a:ext cx="2476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6" y="1878"/>
                    <a:pt x="3692" y="3757"/>
                    <a:pt x="6092" y="6261"/>
                  </a:cubicBezTo>
                  <a:cubicBezTo>
                    <a:pt x="8492" y="8765"/>
                    <a:pt x="11446" y="11896"/>
                    <a:pt x="14123" y="14557"/>
                  </a:cubicBezTo>
                  <a:cubicBezTo>
                    <a:pt x="16800" y="17217"/>
                    <a:pt x="19200" y="194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2975327" y="5142987"/>
              <a:ext cx="260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12" y="2618"/>
                    <a:pt x="14224" y="5236"/>
                    <a:pt x="10800" y="8182"/>
                  </a:cubicBezTo>
                  <a:cubicBezTo>
                    <a:pt x="7376" y="11127"/>
                    <a:pt x="4215" y="14400"/>
                    <a:pt x="2371" y="16429"/>
                  </a:cubicBezTo>
                  <a:cubicBezTo>
                    <a:pt x="527" y="18458"/>
                    <a:pt x="0" y="19244"/>
                    <a:pt x="0" y="19898"/>
                  </a:cubicBezTo>
                  <a:cubicBezTo>
                    <a:pt x="0" y="20553"/>
                    <a:pt x="527" y="21076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2930877" y="4958837"/>
              <a:ext cx="349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5" y="14400"/>
                    <a:pt x="10211" y="7200"/>
                    <a:pt x="13811" y="3600"/>
                  </a:cubicBezTo>
                  <a:cubicBezTo>
                    <a:pt x="17411" y="0"/>
                    <a:pt x="195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3286477" y="4880360"/>
              <a:ext cx="106194" cy="21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204" fill="norm" stroke="1" extrusionOk="0">
                  <a:moveTo>
                    <a:pt x="0" y="838"/>
                  </a:moveTo>
                  <a:cubicBezTo>
                    <a:pt x="1630" y="221"/>
                    <a:pt x="3260" y="-396"/>
                    <a:pt x="7132" y="324"/>
                  </a:cubicBezTo>
                  <a:cubicBezTo>
                    <a:pt x="11004" y="1044"/>
                    <a:pt x="17117" y="3101"/>
                    <a:pt x="19358" y="5878"/>
                  </a:cubicBezTo>
                  <a:cubicBezTo>
                    <a:pt x="21600" y="8655"/>
                    <a:pt x="19970" y="12153"/>
                    <a:pt x="18136" y="14827"/>
                  </a:cubicBezTo>
                  <a:cubicBezTo>
                    <a:pt x="16302" y="17501"/>
                    <a:pt x="14264" y="19353"/>
                    <a:pt x="12226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3413477" y="4984237"/>
              <a:ext cx="209909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1953" y="0"/>
                  </a:moveTo>
                  <a:cubicBezTo>
                    <a:pt x="14470" y="2027"/>
                    <a:pt x="16986" y="4054"/>
                    <a:pt x="18769" y="6361"/>
                  </a:cubicBezTo>
                  <a:cubicBezTo>
                    <a:pt x="20551" y="8668"/>
                    <a:pt x="21600" y="11254"/>
                    <a:pt x="20027" y="13561"/>
                  </a:cubicBezTo>
                  <a:cubicBezTo>
                    <a:pt x="18454" y="15868"/>
                    <a:pt x="14260" y="17895"/>
                    <a:pt x="10485" y="19188"/>
                  </a:cubicBezTo>
                  <a:cubicBezTo>
                    <a:pt x="6711" y="20482"/>
                    <a:pt x="3355" y="210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11411" y="4625221"/>
              <a:ext cx="715319" cy="1193048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46677" y="5864629"/>
              <a:ext cx="236057" cy="459459"/>
            </a:xfrm>
            <a:prstGeom prst="rect">
              <a:avLst/>
            </a:prstGeom>
            <a:effectLst/>
          </p:spPr>
        </p:pic>
        <p:pic>
          <p:nvPicPr>
            <p:cNvPr id="30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53027" y="6444737"/>
              <a:ext cx="152401" cy="76201"/>
            </a:xfrm>
            <a:prstGeom prst="rect">
              <a:avLst/>
            </a:prstGeom>
            <a:effectLst/>
          </p:spPr>
        </p:pic>
        <p:sp>
          <p:nvSpPr>
            <p:cNvPr id="308" name="Line"/>
            <p:cNvSpPr/>
            <p:nvPr/>
          </p:nvSpPr>
          <p:spPr>
            <a:xfrm>
              <a:off x="987777" y="5708137"/>
              <a:ext cx="635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250"/>
                    <a:pt x="21600" y="4500"/>
                    <a:pt x="19440" y="6975"/>
                  </a:cubicBezTo>
                  <a:cubicBezTo>
                    <a:pt x="17280" y="9450"/>
                    <a:pt x="12960" y="12150"/>
                    <a:pt x="10080" y="14437"/>
                  </a:cubicBezTo>
                  <a:cubicBezTo>
                    <a:pt x="7200" y="16725"/>
                    <a:pt x="5760" y="18600"/>
                    <a:pt x="4320" y="19725"/>
                  </a:cubicBezTo>
                  <a:cubicBezTo>
                    <a:pt x="2880" y="20850"/>
                    <a:pt x="1440" y="21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831735" y="6238860"/>
              <a:ext cx="232243" cy="9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39" fill="norm" stroke="1" extrusionOk="0">
                  <a:moveTo>
                    <a:pt x="3837" y="621"/>
                  </a:moveTo>
                  <a:cubicBezTo>
                    <a:pt x="2086" y="130"/>
                    <a:pt x="335" y="-361"/>
                    <a:pt x="43" y="375"/>
                  </a:cubicBezTo>
                  <a:cubicBezTo>
                    <a:pt x="-249" y="1112"/>
                    <a:pt x="919" y="3075"/>
                    <a:pt x="4421" y="6512"/>
                  </a:cubicBezTo>
                  <a:cubicBezTo>
                    <a:pt x="7924" y="9948"/>
                    <a:pt x="13762" y="14857"/>
                    <a:pt x="16973" y="17557"/>
                  </a:cubicBezTo>
                  <a:cubicBezTo>
                    <a:pt x="20183" y="20257"/>
                    <a:pt x="20767" y="20748"/>
                    <a:pt x="21351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025877" y="6265599"/>
              <a:ext cx="139701" cy="11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21600" y="244"/>
                  </a:moveTo>
                  <a:cubicBezTo>
                    <a:pt x="18982" y="-141"/>
                    <a:pt x="16364" y="-527"/>
                    <a:pt x="12764" y="2944"/>
                  </a:cubicBezTo>
                  <a:cubicBezTo>
                    <a:pt x="9164" y="6416"/>
                    <a:pt x="4582" y="13744"/>
                    <a:pt x="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644877" y="6647937"/>
              <a:ext cx="184151" cy="27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2923"/>
                  </a:moveTo>
                  <a:cubicBezTo>
                    <a:pt x="2979" y="3898"/>
                    <a:pt x="5959" y="4872"/>
                    <a:pt x="7945" y="6740"/>
                  </a:cubicBezTo>
                  <a:cubicBezTo>
                    <a:pt x="9931" y="8608"/>
                    <a:pt x="10924" y="11368"/>
                    <a:pt x="11297" y="13723"/>
                  </a:cubicBezTo>
                  <a:cubicBezTo>
                    <a:pt x="11669" y="16078"/>
                    <a:pt x="11421" y="18027"/>
                    <a:pt x="10924" y="19408"/>
                  </a:cubicBezTo>
                  <a:cubicBezTo>
                    <a:pt x="10428" y="20788"/>
                    <a:pt x="9683" y="21600"/>
                    <a:pt x="9186" y="21438"/>
                  </a:cubicBezTo>
                  <a:cubicBezTo>
                    <a:pt x="8690" y="21275"/>
                    <a:pt x="8441" y="20138"/>
                    <a:pt x="8938" y="17296"/>
                  </a:cubicBezTo>
                  <a:cubicBezTo>
                    <a:pt x="9434" y="14454"/>
                    <a:pt x="10676" y="9907"/>
                    <a:pt x="12910" y="6740"/>
                  </a:cubicBezTo>
                  <a:cubicBezTo>
                    <a:pt x="15145" y="3573"/>
                    <a:pt x="18372" y="17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854427" y="6695862"/>
              <a:ext cx="158751" cy="15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fill="norm" stroke="1" extrusionOk="0">
                  <a:moveTo>
                    <a:pt x="0" y="6439"/>
                  </a:moveTo>
                  <a:cubicBezTo>
                    <a:pt x="1440" y="7015"/>
                    <a:pt x="2880" y="7591"/>
                    <a:pt x="4320" y="7447"/>
                  </a:cubicBezTo>
                  <a:cubicBezTo>
                    <a:pt x="5760" y="7303"/>
                    <a:pt x="7200" y="6439"/>
                    <a:pt x="8784" y="4855"/>
                  </a:cubicBezTo>
                  <a:cubicBezTo>
                    <a:pt x="10368" y="3271"/>
                    <a:pt x="12096" y="967"/>
                    <a:pt x="12096" y="247"/>
                  </a:cubicBezTo>
                  <a:cubicBezTo>
                    <a:pt x="12096" y="-473"/>
                    <a:pt x="10368" y="391"/>
                    <a:pt x="8640" y="2695"/>
                  </a:cubicBezTo>
                  <a:cubicBezTo>
                    <a:pt x="6912" y="4999"/>
                    <a:pt x="5184" y="8743"/>
                    <a:pt x="4752" y="12199"/>
                  </a:cubicBezTo>
                  <a:cubicBezTo>
                    <a:pt x="4320" y="15655"/>
                    <a:pt x="5184" y="18823"/>
                    <a:pt x="7488" y="19975"/>
                  </a:cubicBezTo>
                  <a:cubicBezTo>
                    <a:pt x="9792" y="21127"/>
                    <a:pt x="13536" y="20263"/>
                    <a:pt x="16128" y="19255"/>
                  </a:cubicBezTo>
                  <a:cubicBezTo>
                    <a:pt x="18720" y="18247"/>
                    <a:pt x="20160" y="17095"/>
                    <a:pt x="21600" y="15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028558" y="6673337"/>
              <a:ext cx="69328" cy="21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1424" fill="norm" stroke="1" extrusionOk="0">
                  <a:moveTo>
                    <a:pt x="15882" y="0"/>
                  </a:moveTo>
                  <a:cubicBezTo>
                    <a:pt x="12796" y="0"/>
                    <a:pt x="9710" y="0"/>
                    <a:pt x="6316" y="214"/>
                  </a:cubicBezTo>
                  <a:cubicBezTo>
                    <a:pt x="2922" y="428"/>
                    <a:pt x="-781" y="855"/>
                    <a:pt x="145" y="2673"/>
                  </a:cubicBezTo>
                  <a:cubicBezTo>
                    <a:pt x="1070" y="4491"/>
                    <a:pt x="6625" y="7699"/>
                    <a:pt x="10945" y="10372"/>
                  </a:cubicBezTo>
                  <a:cubicBezTo>
                    <a:pt x="15265" y="13046"/>
                    <a:pt x="18350" y="15184"/>
                    <a:pt x="19585" y="16895"/>
                  </a:cubicBezTo>
                  <a:cubicBezTo>
                    <a:pt x="20819" y="18606"/>
                    <a:pt x="20202" y="19889"/>
                    <a:pt x="18042" y="20638"/>
                  </a:cubicBezTo>
                  <a:cubicBezTo>
                    <a:pt x="15882" y="21386"/>
                    <a:pt x="12179" y="21600"/>
                    <a:pt x="9402" y="21279"/>
                  </a:cubicBezTo>
                  <a:cubicBezTo>
                    <a:pt x="6625" y="20958"/>
                    <a:pt x="4773" y="20103"/>
                    <a:pt x="2922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121127" y="6672792"/>
              <a:ext cx="115520" cy="36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55" fill="norm" stroke="1" extrusionOk="0">
                  <a:moveTo>
                    <a:pt x="0" y="5554"/>
                  </a:moveTo>
                  <a:cubicBezTo>
                    <a:pt x="1964" y="9482"/>
                    <a:pt x="3927" y="13409"/>
                    <a:pt x="4909" y="15679"/>
                  </a:cubicBezTo>
                  <a:cubicBezTo>
                    <a:pt x="5891" y="17950"/>
                    <a:pt x="5891" y="18564"/>
                    <a:pt x="5891" y="19361"/>
                  </a:cubicBezTo>
                  <a:cubicBezTo>
                    <a:pt x="5891" y="20159"/>
                    <a:pt x="5891" y="21141"/>
                    <a:pt x="5695" y="21325"/>
                  </a:cubicBezTo>
                  <a:cubicBezTo>
                    <a:pt x="5498" y="21509"/>
                    <a:pt x="5105" y="20895"/>
                    <a:pt x="4713" y="18502"/>
                  </a:cubicBezTo>
                  <a:cubicBezTo>
                    <a:pt x="4320" y="16109"/>
                    <a:pt x="3927" y="11936"/>
                    <a:pt x="4713" y="8745"/>
                  </a:cubicBezTo>
                  <a:cubicBezTo>
                    <a:pt x="5498" y="5554"/>
                    <a:pt x="7462" y="3345"/>
                    <a:pt x="9229" y="1995"/>
                  </a:cubicBezTo>
                  <a:cubicBezTo>
                    <a:pt x="10996" y="645"/>
                    <a:pt x="12567" y="154"/>
                    <a:pt x="14335" y="32"/>
                  </a:cubicBezTo>
                  <a:cubicBezTo>
                    <a:pt x="16102" y="-91"/>
                    <a:pt x="18065" y="154"/>
                    <a:pt x="19440" y="584"/>
                  </a:cubicBezTo>
                  <a:cubicBezTo>
                    <a:pt x="20815" y="1014"/>
                    <a:pt x="21600" y="1627"/>
                    <a:pt x="21404" y="2732"/>
                  </a:cubicBezTo>
                  <a:cubicBezTo>
                    <a:pt x="21207" y="3836"/>
                    <a:pt x="20029" y="5432"/>
                    <a:pt x="17673" y="6598"/>
                  </a:cubicBezTo>
                  <a:cubicBezTo>
                    <a:pt x="15316" y="7764"/>
                    <a:pt x="11782" y="8500"/>
                    <a:pt x="8247" y="9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268028" y="6736837"/>
              <a:ext cx="59565" cy="1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88" fill="norm" stroke="1" extrusionOk="0">
                  <a:moveTo>
                    <a:pt x="13108" y="0"/>
                  </a:moveTo>
                  <a:cubicBezTo>
                    <a:pt x="8639" y="3086"/>
                    <a:pt x="4170" y="6171"/>
                    <a:pt x="1935" y="8743"/>
                  </a:cubicBezTo>
                  <a:cubicBezTo>
                    <a:pt x="-299" y="11314"/>
                    <a:pt x="-299" y="13371"/>
                    <a:pt x="446" y="15429"/>
                  </a:cubicBezTo>
                  <a:cubicBezTo>
                    <a:pt x="1191" y="17486"/>
                    <a:pt x="2680" y="19543"/>
                    <a:pt x="5287" y="20571"/>
                  </a:cubicBezTo>
                  <a:cubicBezTo>
                    <a:pt x="7894" y="21600"/>
                    <a:pt x="11618" y="21600"/>
                    <a:pt x="14970" y="20057"/>
                  </a:cubicBezTo>
                  <a:cubicBezTo>
                    <a:pt x="18322" y="18514"/>
                    <a:pt x="21301" y="15429"/>
                    <a:pt x="20929" y="12514"/>
                  </a:cubicBezTo>
                  <a:cubicBezTo>
                    <a:pt x="20556" y="9600"/>
                    <a:pt x="16832" y="6857"/>
                    <a:pt x="13108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343377" y="6716729"/>
              <a:ext cx="139701" cy="1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4154"/>
                  </a:moveTo>
                  <a:cubicBezTo>
                    <a:pt x="1636" y="3822"/>
                    <a:pt x="3273" y="3490"/>
                    <a:pt x="4582" y="3988"/>
                  </a:cubicBezTo>
                  <a:cubicBezTo>
                    <a:pt x="5891" y="4487"/>
                    <a:pt x="6873" y="5816"/>
                    <a:pt x="7527" y="7311"/>
                  </a:cubicBezTo>
                  <a:cubicBezTo>
                    <a:pt x="8182" y="8807"/>
                    <a:pt x="8509" y="10468"/>
                    <a:pt x="8673" y="12794"/>
                  </a:cubicBezTo>
                  <a:cubicBezTo>
                    <a:pt x="8836" y="15120"/>
                    <a:pt x="8836" y="18111"/>
                    <a:pt x="8673" y="18776"/>
                  </a:cubicBezTo>
                  <a:cubicBezTo>
                    <a:pt x="8509" y="19440"/>
                    <a:pt x="8182" y="17779"/>
                    <a:pt x="8018" y="15120"/>
                  </a:cubicBezTo>
                  <a:cubicBezTo>
                    <a:pt x="7855" y="12462"/>
                    <a:pt x="7855" y="8807"/>
                    <a:pt x="8182" y="6148"/>
                  </a:cubicBezTo>
                  <a:cubicBezTo>
                    <a:pt x="8509" y="3490"/>
                    <a:pt x="9164" y="1828"/>
                    <a:pt x="10309" y="831"/>
                  </a:cubicBezTo>
                  <a:cubicBezTo>
                    <a:pt x="11455" y="-166"/>
                    <a:pt x="13091" y="-498"/>
                    <a:pt x="14564" y="1164"/>
                  </a:cubicBezTo>
                  <a:cubicBezTo>
                    <a:pt x="16036" y="2825"/>
                    <a:pt x="17345" y="6480"/>
                    <a:pt x="18491" y="10136"/>
                  </a:cubicBezTo>
                  <a:cubicBezTo>
                    <a:pt x="19636" y="13791"/>
                    <a:pt x="20618" y="17447"/>
                    <a:pt x="21600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536752" y="6668707"/>
              <a:ext cx="276526" cy="20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0" fill="norm" stroke="1" extrusionOk="0">
                  <a:moveTo>
                    <a:pt x="4196" y="2517"/>
                  </a:moveTo>
                  <a:cubicBezTo>
                    <a:pt x="3705" y="1392"/>
                    <a:pt x="3214" y="267"/>
                    <a:pt x="2642" y="42"/>
                  </a:cubicBezTo>
                  <a:cubicBezTo>
                    <a:pt x="2069" y="-183"/>
                    <a:pt x="1414" y="492"/>
                    <a:pt x="842" y="2067"/>
                  </a:cubicBezTo>
                  <a:cubicBezTo>
                    <a:pt x="269" y="3642"/>
                    <a:pt x="-222" y="6117"/>
                    <a:pt x="105" y="8255"/>
                  </a:cubicBezTo>
                  <a:cubicBezTo>
                    <a:pt x="433" y="10392"/>
                    <a:pt x="1578" y="12192"/>
                    <a:pt x="2478" y="13542"/>
                  </a:cubicBezTo>
                  <a:cubicBezTo>
                    <a:pt x="3378" y="14892"/>
                    <a:pt x="4033" y="15792"/>
                    <a:pt x="4605" y="16692"/>
                  </a:cubicBezTo>
                  <a:cubicBezTo>
                    <a:pt x="5178" y="17592"/>
                    <a:pt x="5669" y="18492"/>
                    <a:pt x="5587" y="19280"/>
                  </a:cubicBezTo>
                  <a:cubicBezTo>
                    <a:pt x="5505" y="20067"/>
                    <a:pt x="4851" y="20742"/>
                    <a:pt x="4033" y="21079"/>
                  </a:cubicBezTo>
                  <a:cubicBezTo>
                    <a:pt x="3214" y="21417"/>
                    <a:pt x="2233" y="21417"/>
                    <a:pt x="1660" y="20855"/>
                  </a:cubicBezTo>
                  <a:cubicBezTo>
                    <a:pt x="1087" y="20292"/>
                    <a:pt x="923" y="19167"/>
                    <a:pt x="1169" y="18267"/>
                  </a:cubicBezTo>
                  <a:cubicBezTo>
                    <a:pt x="1414" y="17367"/>
                    <a:pt x="2069" y="16692"/>
                    <a:pt x="3787" y="15567"/>
                  </a:cubicBezTo>
                  <a:cubicBezTo>
                    <a:pt x="5505" y="14442"/>
                    <a:pt x="8287" y="12867"/>
                    <a:pt x="10333" y="11517"/>
                  </a:cubicBezTo>
                  <a:cubicBezTo>
                    <a:pt x="12378" y="10167"/>
                    <a:pt x="13687" y="9042"/>
                    <a:pt x="14587" y="8030"/>
                  </a:cubicBezTo>
                  <a:cubicBezTo>
                    <a:pt x="15487" y="7017"/>
                    <a:pt x="15978" y="6117"/>
                    <a:pt x="15814" y="5667"/>
                  </a:cubicBezTo>
                  <a:cubicBezTo>
                    <a:pt x="15651" y="5217"/>
                    <a:pt x="14833" y="5217"/>
                    <a:pt x="13687" y="5780"/>
                  </a:cubicBezTo>
                  <a:cubicBezTo>
                    <a:pt x="12542" y="6342"/>
                    <a:pt x="11069" y="7467"/>
                    <a:pt x="10169" y="8930"/>
                  </a:cubicBezTo>
                  <a:cubicBezTo>
                    <a:pt x="9269" y="10392"/>
                    <a:pt x="8942" y="12192"/>
                    <a:pt x="9351" y="13430"/>
                  </a:cubicBezTo>
                  <a:cubicBezTo>
                    <a:pt x="9760" y="14667"/>
                    <a:pt x="10905" y="15342"/>
                    <a:pt x="13033" y="15679"/>
                  </a:cubicBezTo>
                  <a:cubicBezTo>
                    <a:pt x="15160" y="16017"/>
                    <a:pt x="18269" y="16017"/>
                    <a:pt x="21378" y="16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3172177" y="5625587"/>
              <a:ext cx="2095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611"/>
                    <a:pt x="5236" y="5222"/>
                    <a:pt x="8182" y="7793"/>
                  </a:cubicBezTo>
                  <a:cubicBezTo>
                    <a:pt x="11127" y="10365"/>
                    <a:pt x="14400" y="12897"/>
                    <a:pt x="16691" y="15191"/>
                  </a:cubicBezTo>
                  <a:cubicBezTo>
                    <a:pt x="18982" y="17486"/>
                    <a:pt x="20291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3210277" y="6044687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200"/>
                    <a:pt x="8229" y="8400"/>
                    <a:pt x="11829" y="12000"/>
                  </a:cubicBezTo>
                  <a:cubicBezTo>
                    <a:pt x="15429" y="15600"/>
                    <a:pt x="18514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3394427" y="6051037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5400"/>
                    <a:pt x="9741" y="10800"/>
                    <a:pt x="6141" y="14400"/>
                  </a:cubicBezTo>
                  <a:cubicBezTo>
                    <a:pt x="2541" y="18000"/>
                    <a:pt x="1271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3613251" y="6263213"/>
              <a:ext cx="137046" cy="50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70" fill="norm" stroke="1" extrusionOk="0">
                  <a:moveTo>
                    <a:pt x="3475" y="7480"/>
                  </a:moveTo>
                  <a:cubicBezTo>
                    <a:pt x="3475" y="9829"/>
                    <a:pt x="3475" y="12179"/>
                    <a:pt x="3475" y="14167"/>
                  </a:cubicBezTo>
                  <a:cubicBezTo>
                    <a:pt x="3475" y="16156"/>
                    <a:pt x="3475" y="17783"/>
                    <a:pt x="3148" y="19048"/>
                  </a:cubicBezTo>
                  <a:cubicBezTo>
                    <a:pt x="2820" y="20313"/>
                    <a:pt x="2166" y="21217"/>
                    <a:pt x="1511" y="21352"/>
                  </a:cubicBezTo>
                  <a:cubicBezTo>
                    <a:pt x="857" y="21488"/>
                    <a:pt x="202" y="20855"/>
                    <a:pt x="39" y="18822"/>
                  </a:cubicBezTo>
                  <a:cubicBezTo>
                    <a:pt x="-125" y="16788"/>
                    <a:pt x="202" y="13354"/>
                    <a:pt x="1511" y="10372"/>
                  </a:cubicBezTo>
                  <a:cubicBezTo>
                    <a:pt x="2820" y="7389"/>
                    <a:pt x="5111" y="4859"/>
                    <a:pt x="6911" y="3187"/>
                  </a:cubicBezTo>
                  <a:cubicBezTo>
                    <a:pt x="8711" y="1515"/>
                    <a:pt x="10020" y="701"/>
                    <a:pt x="11493" y="295"/>
                  </a:cubicBezTo>
                  <a:cubicBezTo>
                    <a:pt x="12966" y="-112"/>
                    <a:pt x="14602" y="-112"/>
                    <a:pt x="16566" y="385"/>
                  </a:cubicBezTo>
                  <a:cubicBezTo>
                    <a:pt x="18530" y="882"/>
                    <a:pt x="20820" y="1876"/>
                    <a:pt x="21148" y="3187"/>
                  </a:cubicBezTo>
                  <a:cubicBezTo>
                    <a:pt x="21475" y="4497"/>
                    <a:pt x="19839" y="6124"/>
                    <a:pt x="17220" y="7299"/>
                  </a:cubicBezTo>
                  <a:cubicBezTo>
                    <a:pt x="14602" y="8474"/>
                    <a:pt x="11002" y="9197"/>
                    <a:pt x="7402" y="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3794477" y="6247887"/>
              <a:ext cx="171451" cy="13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4114"/>
                  </a:moveTo>
                  <a:cubicBezTo>
                    <a:pt x="1333" y="3429"/>
                    <a:pt x="2667" y="2743"/>
                    <a:pt x="4400" y="3086"/>
                  </a:cubicBezTo>
                  <a:cubicBezTo>
                    <a:pt x="6133" y="3429"/>
                    <a:pt x="8267" y="4800"/>
                    <a:pt x="9467" y="7371"/>
                  </a:cubicBezTo>
                  <a:cubicBezTo>
                    <a:pt x="10667" y="9943"/>
                    <a:pt x="10933" y="13714"/>
                    <a:pt x="10933" y="16457"/>
                  </a:cubicBezTo>
                  <a:cubicBezTo>
                    <a:pt x="10933" y="19200"/>
                    <a:pt x="10667" y="20914"/>
                    <a:pt x="10000" y="21257"/>
                  </a:cubicBezTo>
                  <a:cubicBezTo>
                    <a:pt x="9333" y="21600"/>
                    <a:pt x="8267" y="20571"/>
                    <a:pt x="8267" y="17829"/>
                  </a:cubicBezTo>
                  <a:cubicBezTo>
                    <a:pt x="8267" y="15086"/>
                    <a:pt x="9333" y="10629"/>
                    <a:pt x="11733" y="7371"/>
                  </a:cubicBezTo>
                  <a:cubicBezTo>
                    <a:pt x="14133" y="4114"/>
                    <a:pt x="1786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974659" y="6264893"/>
              <a:ext cx="73819" cy="16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1" fill="norm" stroke="1" extrusionOk="0">
                  <a:moveTo>
                    <a:pt x="1125" y="5931"/>
                  </a:moveTo>
                  <a:cubicBezTo>
                    <a:pt x="4125" y="6201"/>
                    <a:pt x="7125" y="6471"/>
                    <a:pt x="9825" y="6066"/>
                  </a:cubicBezTo>
                  <a:cubicBezTo>
                    <a:pt x="12525" y="5661"/>
                    <a:pt x="14925" y="4581"/>
                    <a:pt x="16725" y="3366"/>
                  </a:cubicBezTo>
                  <a:cubicBezTo>
                    <a:pt x="18525" y="2151"/>
                    <a:pt x="19725" y="801"/>
                    <a:pt x="18825" y="261"/>
                  </a:cubicBezTo>
                  <a:cubicBezTo>
                    <a:pt x="17925" y="-279"/>
                    <a:pt x="14925" y="-9"/>
                    <a:pt x="11325" y="1341"/>
                  </a:cubicBezTo>
                  <a:cubicBezTo>
                    <a:pt x="7725" y="2691"/>
                    <a:pt x="3525" y="5121"/>
                    <a:pt x="1425" y="7821"/>
                  </a:cubicBezTo>
                  <a:cubicBezTo>
                    <a:pt x="-675" y="10521"/>
                    <a:pt x="-675" y="13491"/>
                    <a:pt x="2925" y="15786"/>
                  </a:cubicBezTo>
                  <a:cubicBezTo>
                    <a:pt x="6525" y="18081"/>
                    <a:pt x="13725" y="19701"/>
                    <a:pt x="20925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4086032" y="6047809"/>
              <a:ext cx="145684" cy="35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40" fill="norm" stroke="1" extrusionOk="0">
                  <a:moveTo>
                    <a:pt x="19520" y="14298"/>
                  </a:moveTo>
                  <a:cubicBezTo>
                    <a:pt x="14891" y="14933"/>
                    <a:pt x="10262" y="15568"/>
                    <a:pt x="7485" y="16140"/>
                  </a:cubicBezTo>
                  <a:cubicBezTo>
                    <a:pt x="4708" y="16712"/>
                    <a:pt x="3782" y="17220"/>
                    <a:pt x="2702" y="17728"/>
                  </a:cubicBezTo>
                  <a:cubicBezTo>
                    <a:pt x="1622" y="18236"/>
                    <a:pt x="388" y="18745"/>
                    <a:pt x="80" y="19316"/>
                  </a:cubicBezTo>
                  <a:cubicBezTo>
                    <a:pt x="-229" y="19888"/>
                    <a:pt x="388" y="20524"/>
                    <a:pt x="1468" y="20651"/>
                  </a:cubicBezTo>
                  <a:cubicBezTo>
                    <a:pt x="2548" y="20778"/>
                    <a:pt x="4091" y="20396"/>
                    <a:pt x="7022" y="18491"/>
                  </a:cubicBezTo>
                  <a:cubicBezTo>
                    <a:pt x="9954" y="16585"/>
                    <a:pt x="14274" y="13154"/>
                    <a:pt x="16897" y="10105"/>
                  </a:cubicBezTo>
                  <a:cubicBezTo>
                    <a:pt x="19520" y="7055"/>
                    <a:pt x="20445" y="4387"/>
                    <a:pt x="20908" y="2608"/>
                  </a:cubicBezTo>
                  <a:cubicBezTo>
                    <a:pt x="21371" y="829"/>
                    <a:pt x="21371" y="-60"/>
                    <a:pt x="20754" y="4"/>
                  </a:cubicBezTo>
                  <a:cubicBezTo>
                    <a:pt x="20137" y="67"/>
                    <a:pt x="18902" y="1084"/>
                    <a:pt x="17668" y="3498"/>
                  </a:cubicBezTo>
                  <a:cubicBezTo>
                    <a:pt x="16434" y="5912"/>
                    <a:pt x="15200" y="9724"/>
                    <a:pt x="15045" y="12964"/>
                  </a:cubicBezTo>
                  <a:cubicBezTo>
                    <a:pt x="14891" y="16204"/>
                    <a:pt x="15817" y="18872"/>
                    <a:pt x="16742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270727" y="6305037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277077" y="6184387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4320311" y="6242782"/>
              <a:ext cx="102817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088" fill="norm" stroke="1" extrusionOk="0">
                  <a:moveTo>
                    <a:pt x="21412" y="778"/>
                  </a:moveTo>
                  <a:cubicBezTo>
                    <a:pt x="18326" y="133"/>
                    <a:pt x="15241" y="-512"/>
                    <a:pt x="11934" y="616"/>
                  </a:cubicBezTo>
                  <a:cubicBezTo>
                    <a:pt x="8628" y="1745"/>
                    <a:pt x="5102" y="4646"/>
                    <a:pt x="2898" y="7709"/>
                  </a:cubicBezTo>
                  <a:cubicBezTo>
                    <a:pt x="694" y="10772"/>
                    <a:pt x="-188" y="13995"/>
                    <a:pt x="32" y="16252"/>
                  </a:cubicBezTo>
                  <a:cubicBezTo>
                    <a:pt x="253" y="18509"/>
                    <a:pt x="1575" y="19798"/>
                    <a:pt x="5102" y="20443"/>
                  </a:cubicBezTo>
                  <a:cubicBezTo>
                    <a:pt x="8628" y="21088"/>
                    <a:pt x="14359" y="21088"/>
                    <a:pt x="20090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515860" y="6057387"/>
              <a:ext cx="10411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21250" y="0"/>
                  </a:moveTo>
                  <a:cubicBezTo>
                    <a:pt x="19090" y="126"/>
                    <a:pt x="16930" y="253"/>
                    <a:pt x="14554" y="1263"/>
                  </a:cubicBezTo>
                  <a:cubicBezTo>
                    <a:pt x="12178" y="2274"/>
                    <a:pt x="9586" y="4168"/>
                    <a:pt x="7210" y="6568"/>
                  </a:cubicBezTo>
                  <a:cubicBezTo>
                    <a:pt x="4834" y="8968"/>
                    <a:pt x="2674" y="11874"/>
                    <a:pt x="1378" y="14337"/>
                  </a:cubicBezTo>
                  <a:cubicBezTo>
                    <a:pt x="82" y="16800"/>
                    <a:pt x="-350" y="18821"/>
                    <a:pt x="298" y="20021"/>
                  </a:cubicBezTo>
                  <a:cubicBezTo>
                    <a:pt x="946" y="21221"/>
                    <a:pt x="2674" y="21600"/>
                    <a:pt x="5482" y="21600"/>
                  </a:cubicBezTo>
                  <a:cubicBezTo>
                    <a:pt x="8290" y="21600"/>
                    <a:pt x="12178" y="21221"/>
                    <a:pt x="16066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524727" y="6254237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4400"/>
                    <a:pt x="1878" y="7200"/>
                    <a:pt x="5478" y="3600"/>
                  </a:cubicBezTo>
                  <a:cubicBezTo>
                    <a:pt x="9078" y="0"/>
                    <a:pt x="153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603019" y="6210150"/>
              <a:ext cx="347159" cy="20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61" fill="norm" stroke="1" extrusionOk="0">
                  <a:moveTo>
                    <a:pt x="6940" y="5361"/>
                  </a:moveTo>
                  <a:cubicBezTo>
                    <a:pt x="5500" y="5811"/>
                    <a:pt x="4060" y="6261"/>
                    <a:pt x="2882" y="7499"/>
                  </a:cubicBezTo>
                  <a:cubicBezTo>
                    <a:pt x="1704" y="8736"/>
                    <a:pt x="787" y="10761"/>
                    <a:pt x="329" y="12336"/>
                  </a:cubicBezTo>
                  <a:cubicBezTo>
                    <a:pt x="-129" y="13911"/>
                    <a:pt x="-129" y="15036"/>
                    <a:pt x="460" y="15936"/>
                  </a:cubicBezTo>
                  <a:cubicBezTo>
                    <a:pt x="1049" y="16836"/>
                    <a:pt x="2227" y="17511"/>
                    <a:pt x="3209" y="16836"/>
                  </a:cubicBezTo>
                  <a:cubicBezTo>
                    <a:pt x="4191" y="16161"/>
                    <a:pt x="4976" y="14136"/>
                    <a:pt x="5369" y="12561"/>
                  </a:cubicBezTo>
                  <a:cubicBezTo>
                    <a:pt x="5762" y="10986"/>
                    <a:pt x="5762" y="9861"/>
                    <a:pt x="5500" y="8849"/>
                  </a:cubicBezTo>
                  <a:cubicBezTo>
                    <a:pt x="5238" y="7836"/>
                    <a:pt x="4715" y="6936"/>
                    <a:pt x="4518" y="5924"/>
                  </a:cubicBezTo>
                  <a:cubicBezTo>
                    <a:pt x="4322" y="4911"/>
                    <a:pt x="4453" y="3786"/>
                    <a:pt x="4911" y="3224"/>
                  </a:cubicBezTo>
                  <a:cubicBezTo>
                    <a:pt x="5369" y="2661"/>
                    <a:pt x="6155" y="2661"/>
                    <a:pt x="7333" y="3786"/>
                  </a:cubicBezTo>
                  <a:cubicBezTo>
                    <a:pt x="8511" y="4911"/>
                    <a:pt x="10082" y="7161"/>
                    <a:pt x="10933" y="8961"/>
                  </a:cubicBezTo>
                  <a:cubicBezTo>
                    <a:pt x="11784" y="10761"/>
                    <a:pt x="11915" y="12111"/>
                    <a:pt x="11653" y="12786"/>
                  </a:cubicBezTo>
                  <a:cubicBezTo>
                    <a:pt x="11391" y="13461"/>
                    <a:pt x="10736" y="13461"/>
                    <a:pt x="10409" y="12899"/>
                  </a:cubicBezTo>
                  <a:cubicBezTo>
                    <a:pt x="10082" y="12336"/>
                    <a:pt x="10082" y="11211"/>
                    <a:pt x="10213" y="10086"/>
                  </a:cubicBezTo>
                  <a:cubicBezTo>
                    <a:pt x="10344" y="8961"/>
                    <a:pt x="10606" y="7836"/>
                    <a:pt x="11522" y="6824"/>
                  </a:cubicBezTo>
                  <a:cubicBezTo>
                    <a:pt x="12438" y="5811"/>
                    <a:pt x="14009" y="4911"/>
                    <a:pt x="15515" y="4349"/>
                  </a:cubicBezTo>
                  <a:cubicBezTo>
                    <a:pt x="17020" y="3786"/>
                    <a:pt x="18460" y="3561"/>
                    <a:pt x="19573" y="3111"/>
                  </a:cubicBezTo>
                  <a:cubicBezTo>
                    <a:pt x="20686" y="2661"/>
                    <a:pt x="21471" y="1986"/>
                    <a:pt x="21471" y="1424"/>
                  </a:cubicBezTo>
                  <a:cubicBezTo>
                    <a:pt x="21471" y="861"/>
                    <a:pt x="20686" y="411"/>
                    <a:pt x="19966" y="186"/>
                  </a:cubicBezTo>
                  <a:cubicBezTo>
                    <a:pt x="19246" y="-39"/>
                    <a:pt x="18591" y="-39"/>
                    <a:pt x="17936" y="74"/>
                  </a:cubicBezTo>
                  <a:cubicBezTo>
                    <a:pt x="17282" y="186"/>
                    <a:pt x="16627" y="411"/>
                    <a:pt x="16235" y="1086"/>
                  </a:cubicBezTo>
                  <a:cubicBezTo>
                    <a:pt x="15842" y="1761"/>
                    <a:pt x="15711" y="2886"/>
                    <a:pt x="16104" y="4349"/>
                  </a:cubicBezTo>
                  <a:cubicBezTo>
                    <a:pt x="16496" y="5811"/>
                    <a:pt x="17413" y="7611"/>
                    <a:pt x="17609" y="10086"/>
                  </a:cubicBezTo>
                  <a:cubicBezTo>
                    <a:pt x="17806" y="12561"/>
                    <a:pt x="17282" y="15711"/>
                    <a:pt x="16758" y="17736"/>
                  </a:cubicBezTo>
                  <a:cubicBezTo>
                    <a:pt x="16235" y="19761"/>
                    <a:pt x="15711" y="20661"/>
                    <a:pt x="15187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4931127" y="6425687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127977" y="6059269"/>
              <a:ext cx="196851" cy="41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4137"/>
                  </a:moveTo>
                  <a:cubicBezTo>
                    <a:pt x="21600" y="3594"/>
                    <a:pt x="21600" y="3051"/>
                    <a:pt x="21252" y="2291"/>
                  </a:cubicBezTo>
                  <a:cubicBezTo>
                    <a:pt x="20903" y="1532"/>
                    <a:pt x="20206" y="555"/>
                    <a:pt x="19277" y="175"/>
                  </a:cubicBezTo>
                  <a:cubicBezTo>
                    <a:pt x="18348" y="-205"/>
                    <a:pt x="17187" y="12"/>
                    <a:pt x="16026" y="1043"/>
                  </a:cubicBezTo>
                  <a:cubicBezTo>
                    <a:pt x="14865" y="2074"/>
                    <a:pt x="13703" y="3920"/>
                    <a:pt x="12774" y="6687"/>
                  </a:cubicBezTo>
                  <a:cubicBezTo>
                    <a:pt x="11845" y="9455"/>
                    <a:pt x="11148" y="13146"/>
                    <a:pt x="10219" y="15588"/>
                  </a:cubicBezTo>
                  <a:cubicBezTo>
                    <a:pt x="9290" y="18030"/>
                    <a:pt x="8129" y="19224"/>
                    <a:pt x="6387" y="19984"/>
                  </a:cubicBezTo>
                  <a:cubicBezTo>
                    <a:pt x="4645" y="20744"/>
                    <a:pt x="2323" y="21069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134327" y="6349487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4400"/>
                    <a:pt x="5867" y="7200"/>
                    <a:pt x="9467" y="3600"/>
                  </a:cubicBezTo>
                  <a:cubicBezTo>
                    <a:pt x="13067" y="0"/>
                    <a:pt x="173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300208" y="6337733"/>
              <a:ext cx="138920" cy="16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254" fill="norm" stroke="1" extrusionOk="0">
                  <a:moveTo>
                    <a:pt x="2742" y="6522"/>
                  </a:moveTo>
                  <a:cubicBezTo>
                    <a:pt x="5919" y="5138"/>
                    <a:pt x="9095" y="3753"/>
                    <a:pt x="11636" y="2507"/>
                  </a:cubicBezTo>
                  <a:cubicBezTo>
                    <a:pt x="14177" y="1261"/>
                    <a:pt x="16083" y="153"/>
                    <a:pt x="16083" y="14"/>
                  </a:cubicBezTo>
                  <a:cubicBezTo>
                    <a:pt x="16083" y="-124"/>
                    <a:pt x="14177" y="707"/>
                    <a:pt x="11160" y="2922"/>
                  </a:cubicBezTo>
                  <a:cubicBezTo>
                    <a:pt x="8142" y="5138"/>
                    <a:pt x="4013" y="8738"/>
                    <a:pt x="1789" y="11507"/>
                  </a:cubicBezTo>
                  <a:cubicBezTo>
                    <a:pt x="-434" y="14276"/>
                    <a:pt x="-752" y="16214"/>
                    <a:pt x="1789" y="17876"/>
                  </a:cubicBezTo>
                  <a:cubicBezTo>
                    <a:pt x="4330" y="19538"/>
                    <a:pt x="9730" y="20922"/>
                    <a:pt x="13383" y="21199"/>
                  </a:cubicBezTo>
                  <a:cubicBezTo>
                    <a:pt x="17036" y="21476"/>
                    <a:pt x="18942" y="20645"/>
                    <a:pt x="20848" y="19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406319" y="6131471"/>
              <a:ext cx="266307" cy="35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96" fill="norm" stroke="1" extrusionOk="0">
                  <a:moveTo>
                    <a:pt x="7678" y="15557"/>
                  </a:moveTo>
                  <a:cubicBezTo>
                    <a:pt x="6834" y="15300"/>
                    <a:pt x="5991" y="15043"/>
                    <a:pt x="4641" y="15493"/>
                  </a:cubicBezTo>
                  <a:cubicBezTo>
                    <a:pt x="3291" y="15943"/>
                    <a:pt x="1434" y="17100"/>
                    <a:pt x="591" y="18000"/>
                  </a:cubicBezTo>
                  <a:cubicBezTo>
                    <a:pt x="-253" y="18900"/>
                    <a:pt x="-84" y="19543"/>
                    <a:pt x="422" y="19864"/>
                  </a:cubicBezTo>
                  <a:cubicBezTo>
                    <a:pt x="928" y="20186"/>
                    <a:pt x="1772" y="20186"/>
                    <a:pt x="2616" y="20121"/>
                  </a:cubicBezTo>
                  <a:cubicBezTo>
                    <a:pt x="3459" y="20057"/>
                    <a:pt x="4303" y="19929"/>
                    <a:pt x="5063" y="20057"/>
                  </a:cubicBezTo>
                  <a:cubicBezTo>
                    <a:pt x="5822" y="20186"/>
                    <a:pt x="6497" y="20571"/>
                    <a:pt x="7172" y="20571"/>
                  </a:cubicBezTo>
                  <a:cubicBezTo>
                    <a:pt x="7847" y="20571"/>
                    <a:pt x="8522" y="20186"/>
                    <a:pt x="10209" y="18257"/>
                  </a:cubicBezTo>
                  <a:cubicBezTo>
                    <a:pt x="11897" y="16329"/>
                    <a:pt x="14597" y="12857"/>
                    <a:pt x="16622" y="9771"/>
                  </a:cubicBezTo>
                  <a:cubicBezTo>
                    <a:pt x="18647" y="6686"/>
                    <a:pt x="19997" y="3986"/>
                    <a:pt x="20672" y="2314"/>
                  </a:cubicBezTo>
                  <a:cubicBezTo>
                    <a:pt x="21347" y="643"/>
                    <a:pt x="21347" y="0"/>
                    <a:pt x="21009" y="0"/>
                  </a:cubicBezTo>
                  <a:cubicBezTo>
                    <a:pt x="20672" y="0"/>
                    <a:pt x="19997" y="643"/>
                    <a:pt x="18647" y="2636"/>
                  </a:cubicBezTo>
                  <a:cubicBezTo>
                    <a:pt x="17297" y="4629"/>
                    <a:pt x="15272" y="7971"/>
                    <a:pt x="14006" y="10993"/>
                  </a:cubicBezTo>
                  <a:cubicBezTo>
                    <a:pt x="12741" y="14014"/>
                    <a:pt x="12234" y="16714"/>
                    <a:pt x="12150" y="18386"/>
                  </a:cubicBezTo>
                  <a:cubicBezTo>
                    <a:pt x="12066" y="20057"/>
                    <a:pt x="12403" y="20700"/>
                    <a:pt x="12994" y="21086"/>
                  </a:cubicBezTo>
                  <a:cubicBezTo>
                    <a:pt x="13585" y="21471"/>
                    <a:pt x="14428" y="21600"/>
                    <a:pt x="15441" y="21407"/>
                  </a:cubicBezTo>
                  <a:cubicBezTo>
                    <a:pt x="16453" y="21214"/>
                    <a:pt x="17634" y="20700"/>
                    <a:pt x="18816" y="20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578827" y="6343137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696567" y="6336787"/>
              <a:ext cx="275961" cy="13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166" fill="norm" stroke="1" extrusionOk="0">
                  <a:moveTo>
                    <a:pt x="1216" y="0"/>
                  </a:moveTo>
                  <a:cubicBezTo>
                    <a:pt x="721" y="3429"/>
                    <a:pt x="227" y="6857"/>
                    <a:pt x="62" y="9429"/>
                  </a:cubicBezTo>
                  <a:cubicBezTo>
                    <a:pt x="-103" y="12000"/>
                    <a:pt x="62" y="13714"/>
                    <a:pt x="557" y="14743"/>
                  </a:cubicBezTo>
                  <a:cubicBezTo>
                    <a:pt x="1051" y="15771"/>
                    <a:pt x="1876" y="16114"/>
                    <a:pt x="2782" y="15600"/>
                  </a:cubicBezTo>
                  <a:cubicBezTo>
                    <a:pt x="3689" y="15086"/>
                    <a:pt x="4679" y="13714"/>
                    <a:pt x="5256" y="13886"/>
                  </a:cubicBezTo>
                  <a:cubicBezTo>
                    <a:pt x="5833" y="14057"/>
                    <a:pt x="5998" y="15771"/>
                    <a:pt x="6492" y="16629"/>
                  </a:cubicBezTo>
                  <a:cubicBezTo>
                    <a:pt x="6987" y="17486"/>
                    <a:pt x="7812" y="17486"/>
                    <a:pt x="8801" y="16286"/>
                  </a:cubicBezTo>
                  <a:cubicBezTo>
                    <a:pt x="9790" y="15086"/>
                    <a:pt x="10944" y="12686"/>
                    <a:pt x="11686" y="10457"/>
                  </a:cubicBezTo>
                  <a:cubicBezTo>
                    <a:pt x="12428" y="8229"/>
                    <a:pt x="12758" y="6171"/>
                    <a:pt x="13253" y="5657"/>
                  </a:cubicBezTo>
                  <a:cubicBezTo>
                    <a:pt x="13747" y="5143"/>
                    <a:pt x="14407" y="6171"/>
                    <a:pt x="14984" y="7371"/>
                  </a:cubicBezTo>
                  <a:cubicBezTo>
                    <a:pt x="15561" y="8571"/>
                    <a:pt x="16056" y="9943"/>
                    <a:pt x="16386" y="11657"/>
                  </a:cubicBezTo>
                  <a:cubicBezTo>
                    <a:pt x="16715" y="13371"/>
                    <a:pt x="16880" y="15429"/>
                    <a:pt x="16798" y="17486"/>
                  </a:cubicBezTo>
                  <a:cubicBezTo>
                    <a:pt x="16715" y="19543"/>
                    <a:pt x="16386" y="21600"/>
                    <a:pt x="16221" y="21086"/>
                  </a:cubicBezTo>
                  <a:cubicBezTo>
                    <a:pt x="16056" y="20571"/>
                    <a:pt x="16056" y="17486"/>
                    <a:pt x="16963" y="13714"/>
                  </a:cubicBezTo>
                  <a:cubicBezTo>
                    <a:pt x="17870" y="9943"/>
                    <a:pt x="19683" y="5486"/>
                    <a:pt x="21497" y="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5994535" y="6336288"/>
              <a:ext cx="230256" cy="21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34" fill="norm" stroke="1" extrusionOk="0">
                  <a:moveTo>
                    <a:pt x="315" y="7526"/>
                  </a:moveTo>
                  <a:cubicBezTo>
                    <a:pt x="2475" y="6072"/>
                    <a:pt x="4635" y="4619"/>
                    <a:pt x="5911" y="3372"/>
                  </a:cubicBezTo>
                  <a:cubicBezTo>
                    <a:pt x="7187" y="2126"/>
                    <a:pt x="7580" y="1088"/>
                    <a:pt x="7187" y="880"/>
                  </a:cubicBezTo>
                  <a:cubicBezTo>
                    <a:pt x="6795" y="672"/>
                    <a:pt x="5617" y="1296"/>
                    <a:pt x="4438" y="2542"/>
                  </a:cubicBezTo>
                  <a:cubicBezTo>
                    <a:pt x="3260" y="3788"/>
                    <a:pt x="2082" y="5657"/>
                    <a:pt x="1297" y="7319"/>
                  </a:cubicBezTo>
                  <a:cubicBezTo>
                    <a:pt x="511" y="8980"/>
                    <a:pt x="118" y="10434"/>
                    <a:pt x="20" y="11680"/>
                  </a:cubicBezTo>
                  <a:cubicBezTo>
                    <a:pt x="-78" y="12926"/>
                    <a:pt x="118" y="13965"/>
                    <a:pt x="2082" y="14380"/>
                  </a:cubicBezTo>
                  <a:cubicBezTo>
                    <a:pt x="4046" y="14796"/>
                    <a:pt x="7777" y="14588"/>
                    <a:pt x="10722" y="12822"/>
                  </a:cubicBezTo>
                  <a:cubicBezTo>
                    <a:pt x="13667" y="11057"/>
                    <a:pt x="15827" y="7734"/>
                    <a:pt x="16907" y="5138"/>
                  </a:cubicBezTo>
                  <a:cubicBezTo>
                    <a:pt x="17987" y="2542"/>
                    <a:pt x="17987" y="672"/>
                    <a:pt x="17693" y="153"/>
                  </a:cubicBezTo>
                  <a:cubicBezTo>
                    <a:pt x="17398" y="-366"/>
                    <a:pt x="16809" y="465"/>
                    <a:pt x="16907" y="2230"/>
                  </a:cubicBezTo>
                  <a:cubicBezTo>
                    <a:pt x="17006" y="3996"/>
                    <a:pt x="17791" y="6696"/>
                    <a:pt x="18675" y="9084"/>
                  </a:cubicBezTo>
                  <a:cubicBezTo>
                    <a:pt x="19558" y="11472"/>
                    <a:pt x="20540" y="13549"/>
                    <a:pt x="21031" y="15211"/>
                  </a:cubicBezTo>
                  <a:cubicBezTo>
                    <a:pt x="21522" y="16872"/>
                    <a:pt x="21522" y="18119"/>
                    <a:pt x="20638" y="19053"/>
                  </a:cubicBezTo>
                  <a:cubicBezTo>
                    <a:pt x="19755" y="19988"/>
                    <a:pt x="17987" y="20611"/>
                    <a:pt x="1622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21327" y="3200529"/>
              <a:ext cx="1022351" cy="88259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64177" y="3225287"/>
              <a:ext cx="1085851" cy="158751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75577" y="2949310"/>
              <a:ext cx="1104901" cy="104528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00461" y="3038972"/>
              <a:ext cx="1354667" cy="110116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43285" y="3905951"/>
              <a:ext cx="929909" cy="501655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42527" y="4444487"/>
              <a:ext cx="1388003" cy="146051"/>
            </a:xfrm>
            <a:prstGeom prst="rect">
              <a:avLst/>
            </a:prstGeom>
            <a:effectLst/>
          </p:spPr>
        </p:pic>
        <p:sp>
          <p:nvSpPr>
            <p:cNvPr id="351" name="Line"/>
            <p:cNvSpPr/>
            <p:nvPr/>
          </p:nvSpPr>
          <p:spPr>
            <a:xfrm>
              <a:off x="7906912" y="5457251"/>
              <a:ext cx="427816" cy="48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61" fill="norm" stroke="1" extrusionOk="0">
                  <a:moveTo>
                    <a:pt x="21401" y="2079"/>
                  </a:moveTo>
                  <a:cubicBezTo>
                    <a:pt x="20448" y="1341"/>
                    <a:pt x="19495" y="602"/>
                    <a:pt x="18383" y="233"/>
                  </a:cubicBezTo>
                  <a:cubicBezTo>
                    <a:pt x="17272" y="-136"/>
                    <a:pt x="16001" y="-136"/>
                    <a:pt x="14042" y="741"/>
                  </a:cubicBezTo>
                  <a:cubicBezTo>
                    <a:pt x="12083" y="1618"/>
                    <a:pt x="9436" y="3372"/>
                    <a:pt x="7372" y="5126"/>
                  </a:cubicBezTo>
                  <a:cubicBezTo>
                    <a:pt x="5307" y="6879"/>
                    <a:pt x="3825" y="8633"/>
                    <a:pt x="2607" y="10849"/>
                  </a:cubicBezTo>
                  <a:cubicBezTo>
                    <a:pt x="1389" y="13064"/>
                    <a:pt x="436" y="15741"/>
                    <a:pt x="119" y="17495"/>
                  </a:cubicBezTo>
                  <a:cubicBezTo>
                    <a:pt x="-199" y="19249"/>
                    <a:pt x="119" y="20079"/>
                    <a:pt x="1125" y="20633"/>
                  </a:cubicBezTo>
                  <a:cubicBezTo>
                    <a:pt x="2130" y="21187"/>
                    <a:pt x="3825" y="21464"/>
                    <a:pt x="5307" y="21326"/>
                  </a:cubicBezTo>
                  <a:cubicBezTo>
                    <a:pt x="6789" y="21187"/>
                    <a:pt x="8060" y="20633"/>
                    <a:pt x="8854" y="19756"/>
                  </a:cubicBezTo>
                  <a:cubicBezTo>
                    <a:pt x="9648" y="18879"/>
                    <a:pt x="9966" y="17679"/>
                    <a:pt x="9701" y="16802"/>
                  </a:cubicBezTo>
                  <a:cubicBezTo>
                    <a:pt x="9436" y="15926"/>
                    <a:pt x="8589" y="15372"/>
                    <a:pt x="7795" y="15002"/>
                  </a:cubicBezTo>
                  <a:cubicBezTo>
                    <a:pt x="7001" y="14633"/>
                    <a:pt x="6260" y="14449"/>
                    <a:pt x="6101" y="14495"/>
                  </a:cubicBezTo>
                  <a:cubicBezTo>
                    <a:pt x="5942" y="14541"/>
                    <a:pt x="6366" y="14818"/>
                    <a:pt x="6683" y="15002"/>
                  </a:cubicBezTo>
                  <a:cubicBezTo>
                    <a:pt x="7001" y="15187"/>
                    <a:pt x="7213" y="15279"/>
                    <a:pt x="7425" y="15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8218501" y="5746812"/>
              <a:ext cx="160677" cy="15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588" fill="norm" stroke="1" extrusionOk="0">
                  <a:moveTo>
                    <a:pt x="21294" y="7402"/>
                  </a:moveTo>
                  <a:cubicBezTo>
                    <a:pt x="19611" y="4909"/>
                    <a:pt x="17928" y="2417"/>
                    <a:pt x="16245" y="1033"/>
                  </a:cubicBezTo>
                  <a:cubicBezTo>
                    <a:pt x="14562" y="-352"/>
                    <a:pt x="12878" y="-629"/>
                    <a:pt x="10213" y="2002"/>
                  </a:cubicBezTo>
                  <a:cubicBezTo>
                    <a:pt x="7549" y="4633"/>
                    <a:pt x="3902" y="10171"/>
                    <a:pt x="1938" y="13633"/>
                  </a:cubicBezTo>
                  <a:cubicBezTo>
                    <a:pt x="-25" y="17094"/>
                    <a:pt x="-306" y="18479"/>
                    <a:pt x="255" y="19448"/>
                  </a:cubicBezTo>
                  <a:cubicBezTo>
                    <a:pt x="816" y="20417"/>
                    <a:pt x="2219" y="20971"/>
                    <a:pt x="4743" y="20279"/>
                  </a:cubicBezTo>
                  <a:cubicBezTo>
                    <a:pt x="7268" y="19586"/>
                    <a:pt x="10915" y="17648"/>
                    <a:pt x="12878" y="15986"/>
                  </a:cubicBezTo>
                  <a:cubicBezTo>
                    <a:pt x="14842" y="14325"/>
                    <a:pt x="15123" y="12940"/>
                    <a:pt x="14842" y="11556"/>
                  </a:cubicBezTo>
                  <a:cubicBezTo>
                    <a:pt x="14562" y="10171"/>
                    <a:pt x="13720" y="8786"/>
                    <a:pt x="12878" y="7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8396301" y="5515193"/>
              <a:ext cx="343273" cy="4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09" fill="norm" stroke="1" extrusionOk="0">
                  <a:moveTo>
                    <a:pt x="11183" y="16001"/>
                  </a:moveTo>
                  <a:cubicBezTo>
                    <a:pt x="9207" y="15569"/>
                    <a:pt x="7232" y="15137"/>
                    <a:pt x="5388" y="15353"/>
                  </a:cubicBezTo>
                  <a:cubicBezTo>
                    <a:pt x="3544" y="15569"/>
                    <a:pt x="1832" y="16433"/>
                    <a:pt x="910" y="17135"/>
                  </a:cubicBezTo>
                  <a:cubicBezTo>
                    <a:pt x="-12" y="17837"/>
                    <a:pt x="-144" y="18377"/>
                    <a:pt x="119" y="18755"/>
                  </a:cubicBezTo>
                  <a:cubicBezTo>
                    <a:pt x="383" y="19133"/>
                    <a:pt x="1041" y="19349"/>
                    <a:pt x="2095" y="19295"/>
                  </a:cubicBezTo>
                  <a:cubicBezTo>
                    <a:pt x="3149" y="19241"/>
                    <a:pt x="4597" y="18917"/>
                    <a:pt x="5783" y="18431"/>
                  </a:cubicBezTo>
                  <a:cubicBezTo>
                    <a:pt x="6968" y="17945"/>
                    <a:pt x="7890" y="17297"/>
                    <a:pt x="8285" y="17243"/>
                  </a:cubicBezTo>
                  <a:cubicBezTo>
                    <a:pt x="8680" y="17189"/>
                    <a:pt x="8549" y="17729"/>
                    <a:pt x="8680" y="18215"/>
                  </a:cubicBezTo>
                  <a:cubicBezTo>
                    <a:pt x="8812" y="18701"/>
                    <a:pt x="9207" y="19133"/>
                    <a:pt x="9734" y="19295"/>
                  </a:cubicBezTo>
                  <a:cubicBezTo>
                    <a:pt x="10261" y="19457"/>
                    <a:pt x="10919" y="19349"/>
                    <a:pt x="12434" y="18215"/>
                  </a:cubicBezTo>
                  <a:cubicBezTo>
                    <a:pt x="13949" y="17081"/>
                    <a:pt x="16319" y="14921"/>
                    <a:pt x="17966" y="12113"/>
                  </a:cubicBezTo>
                  <a:cubicBezTo>
                    <a:pt x="19612" y="9305"/>
                    <a:pt x="20534" y="5849"/>
                    <a:pt x="20995" y="3851"/>
                  </a:cubicBezTo>
                  <a:cubicBezTo>
                    <a:pt x="21456" y="1853"/>
                    <a:pt x="21456" y="1313"/>
                    <a:pt x="21127" y="827"/>
                  </a:cubicBezTo>
                  <a:cubicBezTo>
                    <a:pt x="20797" y="341"/>
                    <a:pt x="20139" y="-91"/>
                    <a:pt x="18888" y="17"/>
                  </a:cubicBezTo>
                  <a:cubicBezTo>
                    <a:pt x="17636" y="125"/>
                    <a:pt x="15793" y="773"/>
                    <a:pt x="14278" y="2771"/>
                  </a:cubicBezTo>
                  <a:cubicBezTo>
                    <a:pt x="12763" y="4769"/>
                    <a:pt x="11578" y="8117"/>
                    <a:pt x="11710" y="11465"/>
                  </a:cubicBezTo>
                  <a:cubicBezTo>
                    <a:pt x="11841" y="14813"/>
                    <a:pt x="13290" y="18161"/>
                    <a:pt x="14739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7909277" y="6035344"/>
              <a:ext cx="5588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1918"/>
                  </a:moveTo>
                  <a:cubicBezTo>
                    <a:pt x="2782" y="9218"/>
                    <a:pt x="5564" y="6518"/>
                    <a:pt x="8632" y="3818"/>
                  </a:cubicBezTo>
                  <a:cubicBezTo>
                    <a:pt x="11700" y="1118"/>
                    <a:pt x="15055" y="-1582"/>
                    <a:pt x="17264" y="1118"/>
                  </a:cubicBezTo>
                  <a:cubicBezTo>
                    <a:pt x="19473" y="3818"/>
                    <a:pt x="20536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8197709" y="6031987"/>
              <a:ext cx="359270" cy="7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64" fill="norm" stroke="1" extrusionOk="0">
                  <a:moveTo>
                    <a:pt x="1356" y="18514"/>
                  </a:moveTo>
                  <a:cubicBezTo>
                    <a:pt x="598" y="19749"/>
                    <a:pt x="-160" y="20983"/>
                    <a:pt x="29" y="21291"/>
                  </a:cubicBezTo>
                  <a:cubicBezTo>
                    <a:pt x="219" y="21600"/>
                    <a:pt x="1356" y="20983"/>
                    <a:pt x="4451" y="18206"/>
                  </a:cubicBezTo>
                  <a:cubicBezTo>
                    <a:pt x="7545" y="15429"/>
                    <a:pt x="12598" y="10491"/>
                    <a:pt x="15756" y="7097"/>
                  </a:cubicBezTo>
                  <a:cubicBezTo>
                    <a:pt x="18914" y="3703"/>
                    <a:pt x="20177" y="1851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8804627" y="5733537"/>
              <a:ext cx="57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825"/>
                    <a:pt x="12000" y="7650"/>
                    <a:pt x="8400" y="11250"/>
                  </a:cubicBezTo>
                  <a:cubicBezTo>
                    <a:pt x="4800" y="14850"/>
                    <a:pt x="2400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8817327" y="596848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7826727" y="6203437"/>
              <a:ext cx="254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3333"/>
                    <a:pt x="16615" y="6667"/>
                    <a:pt x="19108" y="10267"/>
                  </a:cubicBezTo>
                  <a:cubicBezTo>
                    <a:pt x="21600" y="13867"/>
                    <a:pt x="18277" y="17733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7928327" y="6454444"/>
              <a:ext cx="54066" cy="2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696" fill="norm" stroke="1" extrusionOk="0">
                  <a:moveTo>
                    <a:pt x="14954" y="2182"/>
                  </a:moveTo>
                  <a:cubicBezTo>
                    <a:pt x="10800" y="5267"/>
                    <a:pt x="6646" y="8353"/>
                    <a:pt x="6231" y="12210"/>
                  </a:cubicBezTo>
                  <a:cubicBezTo>
                    <a:pt x="5815" y="16067"/>
                    <a:pt x="9138" y="20696"/>
                    <a:pt x="12877" y="20696"/>
                  </a:cubicBezTo>
                  <a:cubicBezTo>
                    <a:pt x="16615" y="20696"/>
                    <a:pt x="20769" y="16067"/>
                    <a:pt x="21185" y="11439"/>
                  </a:cubicBezTo>
                  <a:cubicBezTo>
                    <a:pt x="21600" y="6810"/>
                    <a:pt x="18277" y="2182"/>
                    <a:pt x="14123" y="639"/>
                  </a:cubicBezTo>
                  <a:cubicBezTo>
                    <a:pt x="9969" y="-904"/>
                    <a:pt x="4985" y="639"/>
                    <a:pt x="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8141919" y="6208656"/>
              <a:ext cx="192809" cy="30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21" fill="norm" stroke="1" extrusionOk="0">
                  <a:moveTo>
                    <a:pt x="8003" y="1421"/>
                  </a:moveTo>
                  <a:cubicBezTo>
                    <a:pt x="8708" y="676"/>
                    <a:pt x="9412" y="-69"/>
                    <a:pt x="9764" y="5"/>
                  </a:cubicBezTo>
                  <a:cubicBezTo>
                    <a:pt x="10116" y="80"/>
                    <a:pt x="10116" y="974"/>
                    <a:pt x="8825" y="3730"/>
                  </a:cubicBezTo>
                  <a:cubicBezTo>
                    <a:pt x="7534" y="6485"/>
                    <a:pt x="4951" y="11103"/>
                    <a:pt x="3308" y="14008"/>
                  </a:cubicBezTo>
                  <a:cubicBezTo>
                    <a:pt x="1664" y="16913"/>
                    <a:pt x="960" y="18105"/>
                    <a:pt x="490" y="19073"/>
                  </a:cubicBezTo>
                  <a:cubicBezTo>
                    <a:pt x="21" y="20041"/>
                    <a:pt x="-214" y="20786"/>
                    <a:pt x="256" y="21159"/>
                  </a:cubicBezTo>
                  <a:cubicBezTo>
                    <a:pt x="725" y="21531"/>
                    <a:pt x="1899" y="21531"/>
                    <a:pt x="5538" y="21010"/>
                  </a:cubicBezTo>
                  <a:cubicBezTo>
                    <a:pt x="9177" y="20488"/>
                    <a:pt x="15282" y="19445"/>
                    <a:pt x="21386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8334727" y="6347408"/>
              <a:ext cx="158751" cy="12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27" fill="norm" stroke="1" extrusionOk="0">
                  <a:moveTo>
                    <a:pt x="0" y="9146"/>
                  </a:moveTo>
                  <a:cubicBezTo>
                    <a:pt x="3366" y="7681"/>
                    <a:pt x="6733" y="6217"/>
                    <a:pt x="8836" y="4569"/>
                  </a:cubicBezTo>
                  <a:cubicBezTo>
                    <a:pt x="10940" y="2922"/>
                    <a:pt x="11782" y="1091"/>
                    <a:pt x="11361" y="359"/>
                  </a:cubicBezTo>
                  <a:cubicBezTo>
                    <a:pt x="10940" y="-373"/>
                    <a:pt x="9257" y="-7"/>
                    <a:pt x="7153" y="1641"/>
                  </a:cubicBezTo>
                  <a:cubicBezTo>
                    <a:pt x="5049" y="3288"/>
                    <a:pt x="2525" y="6217"/>
                    <a:pt x="1122" y="9329"/>
                  </a:cubicBezTo>
                  <a:cubicBezTo>
                    <a:pt x="-280" y="12441"/>
                    <a:pt x="-561" y="15735"/>
                    <a:pt x="2945" y="17749"/>
                  </a:cubicBezTo>
                  <a:cubicBezTo>
                    <a:pt x="6452" y="19763"/>
                    <a:pt x="13745" y="20495"/>
                    <a:pt x="21039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8469086" y="6368537"/>
              <a:ext cx="100592" cy="8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1" fill="norm" stroke="1" extrusionOk="0">
                  <a:moveTo>
                    <a:pt x="21386" y="0"/>
                  </a:moveTo>
                  <a:cubicBezTo>
                    <a:pt x="15536" y="2107"/>
                    <a:pt x="9686" y="4215"/>
                    <a:pt x="6086" y="6322"/>
                  </a:cubicBezTo>
                  <a:cubicBezTo>
                    <a:pt x="2486" y="8429"/>
                    <a:pt x="1136" y="10537"/>
                    <a:pt x="461" y="12907"/>
                  </a:cubicBezTo>
                  <a:cubicBezTo>
                    <a:pt x="-214" y="15278"/>
                    <a:pt x="-214" y="17912"/>
                    <a:pt x="911" y="19493"/>
                  </a:cubicBezTo>
                  <a:cubicBezTo>
                    <a:pt x="2036" y="21073"/>
                    <a:pt x="4286" y="21600"/>
                    <a:pt x="7886" y="21073"/>
                  </a:cubicBezTo>
                  <a:cubicBezTo>
                    <a:pt x="11486" y="20546"/>
                    <a:pt x="16436" y="18966"/>
                    <a:pt x="21386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8633177" y="6343137"/>
              <a:ext cx="24341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3" y="4154"/>
                    <a:pt x="3005" y="8308"/>
                    <a:pt x="4414" y="11077"/>
                  </a:cubicBezTo>
                  <a:cubicBezTo>
                    <a:pt x="5823" y="13846"/>
                    <a:pt x="7137" y="15231"/>
                    <a:pt x="7513" y="15092"/>
                  </a:cubicBezTo>
                  <a:cubicBezTo>
                    <a:pt x="7889" y="14954"/>
                    <a:pt x="7325" y="13292"/>
                    <a:pt x="7043" y="11769"/>
                  </a:cubicBezTo>
                  <a:cubicBezTo>
                    <a:pt x="6762" y="10246"/>
                    <a:pt x="6762" y="8862"/>
                    <a:pt x="7419" y="7200"/>
                  </a:cubicBezTo>
                  <a:cubicBezTo>
                    <a:pt x="8077" y="5538"/>
                    <a:pt x="9391" y="3600"/>
                    <a:pt x="10800" y="2492"/>
                  </a:cubicBezTo>
                  <a:cubicBezTo>
                    <a:pt x="12209" y="1385"/>
                    <a:pt x="13711" y="1108"/>
                    <a:pt x="14557" y="1938"/>
                  </a:cubicBezTo>
                  <a:cubicBezTo>
                    <a:pt x="15402" y="2769"/>
                    <a:pt x="15590" y="4708"/>
                    <a:pt x="15590" y="7062"/>
                  </a:cubicBezTo>
                  <a:cubicBezTo>
                    <a:pt x="15590" y="9415"/>
                    <a:pt x="15402" y="12185"/>
                    <a:pt x="15120" y="14262"/>
                  </a:cubicBezTo>
                  <a:cubicBezTo>
                    <a:pt x="14838" y="16338"/>
                    <a:pt x="14463" y="17723"/>
                    <a:pt x="14181" y="17723"/>
                  </a:cubicBezTo>
                  <a:cubicBezTo>
                    <a:pt x="13899" y="17723"/>
                    <a:pt x="13711" y="16338"/>
                    <a:pt x="13993" y="14123"/>
                  </a:cubicBezTo>
                  <a:cubicBezTo>
                    <a:pt x="14275" y="11908"/>
                    <a:pt x="15026" y="8862"/>
                    <a:pt x="15683" y="6646"/>
                  </a:cubicBezTo>
                  <a:cubicBezTo>
                    <a:pt x="16341" y="4431"/>
                    <a:pt x="16904" y="3046"/>
                    <a:pt x="17750" y="2077"/>
                  </a:cubicBezTo>
                  <a:cubicBezTo>
                    <a:pt x="18595" y="1108"/>
                    <a:pt x="19722" y="554"/>
                    <a:pt x="20473" y="1108"/>
                  </a:cubicBezTo>
                  <a:cubicBezTo>
                    <a:pt x="21224" y="1662"/>
                    <a:pt x="21600" y="3323"/>
                    <a:pt x="21600" y="6369"/>
                  </a:cubicBezTo>
                  <a:cubicBezTo>
                    <a:pt x="21600" y="9415"/>
                    <a:pt x="21224" y="13846"/>
                    <a:pt x="20661" y="16615"/>
                  </a:cubicBezTo>
                  <a:cubicBezTo>
                    <a:pt x="20097" y="19385"/>
                    <a:pt x="19346" y="20492"/>
                    <a:pt x="18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8493477" y="6393937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54"/>
                    <a:pt x="10286" y="1108"/>
                    <a:pt x="13886" y="4708"/>
                  </a:cubicBezTo>
                  <a:cubicBezTo>
                    <a:pt x="17486" y="8308"/>
                    <a:pt x="19543" y="14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9171210" y="6120887"/>
              <a:ext cx="16046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911" y="0"/>
                  </a:moveTo>
                  <a:cubicBezTo>
                    <a:pt x="3314" y="3527"/>
                    <a:pt x="4716" y="7053"/>
                    <a:pt x="5137" y="10139"/>
                  </a:cubicBezTo>
                  <a:cubicBezTo>
                    <a:pt x="5558" y="13224"/>
                    <a:pt x="4997" y="15869"/>
                    <a:pt x="4015" y="17706"/>
                  </a:cubicBezTo>
                  <a:cubicBezTo>
                    <a:pt x="3033" y="19543"/>
                    <a:pt x="1631" y="20571"/>
                    <a:pt x="789" y="20718"/>
                  </a:cubicBezTo>
                  <a:cubicBezTo>
                    <a:pt x="-52" y="20865"/>
                    <a:pt x="-333" y="20131"/>
                    <a:pt x="509" y="18588"/>
                  </a:cubicBezTo>
                  <a:cubicBezTo>
                    <a:pt x="1350" y="17045"/>
                    <a:pt x="3314" y="14694"/>
                    <a:pt x="4997" y="13371"/>
                  </a:cubicBezTo>
                  <a:cubicBezTo>
                    <a:pt x="6680" y="12049"/>
                    <a:pt x="8083" y="11755"/>
                    <a:pt x="9345" y="11902"/>
                  </a:cubicBezTo>
                  <a:cubicBezTo>
                    <a:pt x="10607" y="12049"/>
                    <a:pt x="11729" y="12637"/>
                    <a:pt x="13693" y="14327"/>
                  </a:cubicBezTo>
                  <a:cubicBezTo>
                    <a:pt x="15657" y="16016"/>
                    <a:pt x="18462" y="18808"/>
                    <a:pt x="212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9343026" y="6318679"/>
              <a:ext cx="88578" cy="10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7" h="21164" fill="norm" stroke="1" extrusionOk="0">
                  <a:moveTo>
                    <a:pt x="14706" y="2264"/>
                  </a:moveTo>
                  <a:cubicBezTo>
                    <a:pt x="12306" y="1042"/>
                    <a:pt x="9906" y="-181"/>
                    <a:pt x="7506" y="23"/>
                  </a:cubicBezTo>
                  <a:cubicBezTo>
                    <a:pt x="5106" y="227"/>
                    <a:pt x="2706" y="1857"/>
                    <a:pt x="1266" y="5117"/>
                  </a:cubicBezTo>
                  <a:cubicBezTo>
                    <a:pt x="-174" y="8377"/>
                    <a:pt x="-654" y="13268"/>
                    <a:pt x="1266" y="16325"/>
                  </a:cubicBezTo>
                  <a:cubicBezTo>
                    <a:pt x="3186" y="19381"/>
                    <a:pt x="7506" y="20604"/>
                    <a:pt x="10866" y="21011"/>
                  </a:cubicBezTo>
                  <a:cubicBezTo>
                    <a:pt x="14226" y="21419"/>
                    <a:pt x="16626" y="21011"/>
                    <a:pt x="18306" y="19789"/>
                  </a:cubicBezTo>
                  <a:cubicBezTo>
                    <a:pt x="19986" y="18566"/>
                    <a:pt x="20946" y="16528"/>
                    <a:pt x="19026" y="13879"/>
                  </a:cubicBezTo>
                  <a:cubicBezTo>
                    <a:pt x="17106" y="11230"/>
                    <a:pt x="12306" y="7970"/>
                    <a:pt x="7506" y="4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9477727" y="6298687"/>
              <a:ext cx="187046" cy="13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45" fill="norm" stroke="1" extrusionOk="0">
                  <a:moveTo>
                    <a:pt x="0" y="0"/>
                  </a:moveTo>
                  <a:cubicBezTo>
                    <a:pt x="0" y="4909"/>
                    <a:pt x="0" y="9818"/>
                    <a:pt x="485" y="13091"/>
                  </a:cubicBezTo>
                  <a:cubicBezTo>
                    <a:pt x="971" y="16364"/>
                    <a:pt x="1942" y="18000"/>
                    <a:pt x="2912" y="18327"/>
                  </a:cubicBezTo>
                  <a:cubicBezTo>
                    <a:pt x="3883" y="18655"/>
                    <a:pt x="4854" y="17673"/>
                    <a:pt x="5703" y="16527"/>
                  </a:cubicBezTo>
                  <a:cubicBezTo>
                    <a:pt x="6553" y="15382"/>
                    <a:pt x="7281" y="14073"/>
                    <a:pt x="7888" y="14236"/>
                  </a:cubicBezTo>
                  <a:cubicBezTo>
                    <a:pt x="8494" y="14400"/>
                    <a:pt x="8980" y="16036"/>
                    <a:pt x="10315" y="17509"/>
                  </a:cubicBezTo>
                  <a:cubicBezTo>
                    <a:pt x="11649" y="18982"/>
                    <a:pt x="13834" y="20291"/>
                    <a:pt x="15533" y="20945"/>
                  </a:cubicBezTo>
                  <a:cubicBezTo>
                    <a:pt x="17231" y="21600"/>
                    <a:pt x="18445" y="21600"/>
                    <a:pt x="19416" y="19800"/>
                  </a:cubicBezTo>
                  <a:cubicBezTo>
                    <a:pt x="20387" y="18000"/>
                    <a:pt x="21115" y="14400"/>
                    <a:pt x="21357" y="11782"/>
                  </a:cubicBezTo>
                  <a:cubicBezTo>
                    <a:pt x="21600" y="9164"/>
                    <a:pt x="21357" y="7527"/>
                    <a:pt x="20508" y="6873"/>
                  </a:cubicBezTo>
                  <a:cubicBezTo>
                    <a:pt x="19658" y="6218"/>
                    <a:pt x="18202" y="6545"/>
                    <a:pt x="16746" y="6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9948438" y="6249023"/>
              <a:ext cx="126190" cy="18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073" fill="norm" stroke="1" extrusionOk="0">
                  <a:moveTo>
                    <a:pt x="21110" y="4145"/>
                  </a:moveTo>
                  <a:cubicBezTo>
                    <a:pt x="20756" y="2958"/>
                    <a:pt x="20402" y="1771"/>
                    <a:pt x="19340" y="940"/>
                  </a:cubicBezTo>
                  <a:cubicBezTo>
                    <a:pt x="18277" y="110"/>
                    <a:pt x="16507" y="-365"/>
                    <a:pt x="14028" y="347"/>
                  </a:cubicBezTo>
                  <a:cubicBezTo>
                    <a:pt x="11549" y="1059"/>
                    <a:pt x="8362" y="2958"/>
                    <a:pt x="7300" y="4976"/>
                  </a:cubicBezTo>
                  <a:cubicBezTo>
                    <a:pt x="6238" y="6993"/>
                    <a:pt x="7300" y="9130"/>
                    <a:pt x="8540" y="10672"/>
                  </a:cubicBezTo>
                  <a:cubicBezTo>
                    <a:pt x="9779" y="12215"/>
                    <a:pt x="11195" y="13165"/>
                    <a:pt x="12258" y="14233"/>
                  </a:cubicBezTo>
                  <a:cubicBezTo>
                    <a:pt x="13320" y="15301"/>
                    <a:pt x="14028" y="16488"/>
                    <a:pt x="12966" y="17675"/>
                  </a:cubicBezTo>
                  <a:cubicBezTo>
                    <a:pt x="11903" y="18861"/>
                    <a:pt x="9071" y="20048"/>
                    <a:pt x="6769" y="20642"/>
                  </a:cubicBezTo>
                  <a:cubicBezTo>
                    <a:pt x="4467" y="21235"/>
                    <a:pt x="2697" y="21235"/>
                    <a:pt x="1458" y="20523"/>
                  </a:cubicBezTo>
                  <a:cubicBezTo>
                    <a:pt x="218" y="19811"/>
                    <a:pt x="-490" y="18387"/>
                    <a:pt x="395" y="16725"/>
                  </a:cubicBezTo>
                  <a:cubicBezTo>
                    <a:pt x="1280" y="15064"/>
                    <a:pt x="3759" y="13165"/>
                    <a:pt x="6238" y="1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0103790" y="6302599"/>
              <a:ext cx="91488" cy="10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34" fill="norm" stroke="1" extrusionOk="0">
                  <a:moveTo>
                    <a:pt x="2073" y="1794"/>
                  </a:moveTo>
                  <a:cubicBezTo>
                    <a:pt x="3054" y="6546"/>
                    <a:pt x="4036" y="11298"/>
                    <a:pt x="3791" y="14970"/>
                  </a:cubicBezTo>
                  <a:cubicBezTo>
                    <a:pt x="3545" y="18642"/>
                    <a:pt x="2073" y="21234"/>
                    <a:pt x="1091" y="21234"/>
                  </a:cubicBezTo>
                  <a:cubicBezTo>
                    <a:pt x="109" y="21234"/>
                    <a:pt x="-382" y="18642"/>
                    <a:pt x="354" y="15186"/>
                  </a:cubicBezTo>
                  <a:cubicBezTo>
                    <a:pt x="1091" y="11730"/>
                    <a:pt x="3054" y="7410"/>
                    <a:pt x="4773" y="4386"/>
                  </a:cubicBezTo>
                  <a:cubicBezTo>
                    <a:pt x="6491" y="1362"/>
                    <a:pt x="7963" y="-366"/>
                    <a:pt x="9191" y="66"/>
                  </a:cubicBezTo>
                  <a:cubicBezTo>
                    <a:pt x="10418" y="498"/>
                    <a:pt x="11400" y="3090"/>
                    <a:pt x="12136" y="6114"/>
                  </a:cubicBezTo>
                  <a:cubicBezTo>
                    <a:pt x="12873" y="9138"/>
                    <a:pt x="13363" y="12594"/>
                    <a:pt x="14836" y="14322"/>
                  </a:cubicBezTo>
                  <a:cubicBezTo>
                    <a:pt x="16309" y="16050"/>
                    <a:pt x="18763" y="16050"/>
                    <a:pt x="21218" y="16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10236817" y="6292337"/>
              <a:ext cx="71048" cy="9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10" fill="norm" stroke="1" extrusionOk="0">
                  <a:moveTo>
                    <a:pt x="10105" y="0"/>
                  </a:moveTo>
                  <a:cubicBezTo>
                    <a:pt x="7020" y="491"/>
                    <a:pt x="3934" y="982"/>
                    <a:pt x="2083" y="3191"/>
                  </a:cubicBezTo>
                  <a:cubicBezTo>
                    <a:pt x="231" y="5400"/>
                    <a:pt x="-386" y="9327"/>
                    <a:pt x="231" y="12273"/>
                  </a:cubicBezTo>
                  <a:cubicBezTo>
                    <a:pt x="848" y="15218"/>
                    <a:pt x="2700" y="17182"/>
                    <a:pt x="5168" y="18655"/>
                  </a:cubicBezTo>
                  <a:cubicBezTo>
                    <a:pt x="7637" y="20127"/>
                    <a:pt x="10723" y="21109"/>
                    <a:pt x="13808" y="21355"/>
                  </a:cubicBezTo>
                  <a:cubicBezTo>
                    <a:pt x="16894" y="21600"/>
                    <a:pt x="19980" y="21109"/>
                    <a:pt x="20597" y="18164"/>
                  </a:cubicBezTo>
                  <a:cubicBezTo>
                    <a:pt x="21214" y="15218"/>
                    <a:pt x="19363" y="9818"/>
                    <a:pt x="15968" y="7118"/>
                  </a:cubicBezTo>
                  <a:cubicBezTo>
                    <a:pt x="12574" y="4418"/>
                    <a:pt x="7637" y="4418"/>
                    <a:pt x="2700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10360377" y="6266937"/>
              <a:ext cx="152401" cy="1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3738"/>
                  </a:moveTo>
                  <a:cubicBezTo>
                    <a:pt x="0" y="5815"/>
                    <a:pt x="0" y="7892"/>
                    <a:pt x="300" y="9969"/>
                  </a:cubicBezTo>
                  <a:cubicBezTo>
                    <a:pt x="600" y="12046"/>
                    <a:pt x="1200" y="14123"/>
                    <a:pt x="2700" y="14746"/>
                  </a:cubicBezTo>
                  <a:cubicBezTo>
                    <a:pt x="4200" y="15369"/>
                    <a:pt x="6600" y="14538"/>
                    <a:pt x="7950" y="15162"/>
                  </a:cubicBezTo>
                  <a:cubicBezTo>
                    <a:pt x="9300" y="15785"/>
                    <a:pt x="9600" y="17862"/>
                    <a:pt x="10500" y="19315"/>
                  </a:cubicBezTo>
                  <a:cubicBezTo>
                    <a:pt x="11400" y="20769"/>
                    <a:pt x="12900" y="21600"/>
                    <a:pt x="14850" y="20769"/>
                  </a:cubicBezTo>
                  <a:cubicBezTo>
                    <a:pt x="16800" y="19938"/>
                    <a:pt x="19200" y="17446"/>
                    <a:pt x="20400" y="13708"/>
                  </a:cubicBezTo>
                  <a:cubicBezTo>
                    <a:pt x="21600" y="9969"/>
                    <a:pt x="21600" y="49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10804338" y="6029562"/>
              <a:ext cx="367138" cy="57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32" fill="norm" stroke="1" extrusionOk="0">
                  <a:moveTo>
                    <a:pt x="7807" y="10373"/>
                  </a:moveTo>
                  <a:cubicBezTo>
                    <a:pt x="7437" y="10055"/>
                    <a:pt x="7067" y="9736"/>
                    <a:pt x="6573" y="9576"/>
                  </a:cubicBezTo>
                  <a:cubicBezTo>
                    <a:pt x="6079" y="9417"/>
                    <a:pt x="5462" y="9417"/>
                    <a:pt x="4537" y="9656"/>
                  </a:cubicBezTo>
                  <a:cubicBezTo>
                    <a:pt x="3611" y="9895"/>
                    <a:pt x="2377" y="10373"/>
                    <a:pt x="1513" y="11011"/>
                  </a:cubicBezTo>
                  <a:cubicBezTo>
                    <a:pt x="649" y="11649"/>
                    <a:pt x="155" y="12446"/>
                    <a:pt x="31" y="13043"/>
                  </a:cubicBezTo>
                  <a:cubicBezTo>
                    <a:pt x="-92" y="13641"/>
                    <a:pt x="155" y="14040"/>
                    <a:pt x="649" y="14159"/>
                  </a:cubicBezTo>
                  <a:cubicBezTo>
                    <a:pt x="1142" y="14279"/>
                    <a:pt x="1883" y="14119"/>
                    <a:pt x="3241" y="13203"/>
                  </a:cubicBezTo>
                  <a:cubicBezTo>
                    <a:pt x="4598" y="12286"/>
                    <a:pt x="6573" y="10612"/>
                    <a:pt x="8301" y="8460"/>
                  </a:cubicBezTo>
                  <a:cubicBezTo>
                    <a:pt x="10029" y="6308"/>
                    <a:pt x="11510" y="3678"/>
                    <a:pt x="12313" y="2124"/>
                  </a:cubicBezTo>
                  <a:cubicBezTo>
                    <a:pt x="13115" y="570"/>
                    <a:pt x="13238" y="91"/>
                    <a:pt x="12991" y="12"/>
                  </a:cubicBezTo>
                  <a:cubicBezTo>
                    <a:pt x="12745" y="-68"/>
                    <a:pt x="12127" y="251"/>
                    <a:pt x="11263" y="1327"/>
                  </a:cubicBezTo>
                  <a:cubicBezTo>
                    <a:pt x="10399" y="2403"/>
                    <a:pt x="9289" y="4236"/>
                    <a:pt x="8671" y="5711"/>
                  </a:cubicBezTo>
                  <a:cubicBezTo>
                    <a:pt x="8054" y="7185"/>
                    <a:pt x="7931" y="8301"/>
                    <a:pt x="8054" y="9058"/>
                  </a:cubicBezTo>
                  <a:cubicBezTo>
                    <a:pt x="8178" y="9815"/>
                    <a:pt x="8548" y="10214"/>
                    <a:pt x="8980" y="10612"/>
                  </a:cubicBezTo>
                  <a:cubicBezTo>
                    <a:pt x="9412" y="11011"/>
                    <a:pt x="9906" y="11409"/>
                    <a:pt x="10523" y="11609"/>
                  </a:cubicBezTo>
                  <a:cubicBezTo>
                    <a:pt x="11140" y="11808"/>
                    <a:pt x="11881" y="11808"/>
                    <a:pt x="12436" y="11609"/>
                  </a:cubicBezTo>
                  <a:cubicBezTo>
                    <a:pt x="12991" y="11409"/>
                    <a:pt x="13362" y="11011"/>
                    <a:pt x="13609" y="10612"/>
                  </a:cubicBezTo>
                  <a:cubicBezTo>
                    <a:pt x="13855" y="10214"/>
                    <a:pt x="13979" y="9815"/>
                    <a:pt x="13855" y="9457"/>
                  </a:cubicBezTo>
                  <a:cubicBezTo>
                    <a:pt x="13732" y="9098"/>
                    <a:pt x="13362" y="8779"/>
                    <a:pt x="12868" y="8739"/>
                  </a:cubicBezTo>
                  <a:cubicBezTo>
                    <a:pt x="12374" y="8700"/>
                    <a:pt x="11757" y="8939"/>
                    <a:pt x="11263" y="9536"/>
                  </a:cubicBezTo>
                  <a:cubicBezTo>
                    <a:pt x="10770" y="10134"/>
                    <a:pt x="10399" y="11091"/>
                    <a:pt x="10276" y="11768"/>
                  </a:cubicBezTo>
                  <a:cubicBezTo>
                    <a:pt x="10153" y="12446"/>
                    <a:pt x="10276" y="12844"/>
                    <a:pt x="10585" y="13243"/>
                  </a:cubicBezTo>
                  <a:cubicBezTo>
                    <a:pt x="10893" y="13641"/>
                    <a:pt x="11387" y="14040"/>
                    <a:pt x="12004" y="14279"/>
                  </a:cubicBezTo>
                  <a:cubicBezTo>
                    <a:pt x="12621" y="14518"/>
                    <a:pt x="13362" y="14598"/>
                    <a:pt x="14102" y="14398"/>
                  </a:cubicBezTo>
                  <a:cubicBezTo>
                    <a:pt x="14843" y="14199"/>
                    <a:pt x="15583" y="13721"/>
                    <a:pt x="15954" y="13840"/>
                  </a:cubicBezTo>
                  <a:cubicBezTo>
                    <a:pt x="16324" y="13960"/>
                    <a:pt x="16324" y="14677"/>
                    <a:pt x="16262" y="15873"/>
                  </a:cubicBezTo>
                  <a:cubicBezTo>
                    <a:pt x="16201" y="17069"/>
                    <a:pt x="16077" y="18742"/>
                    <a:pt x="15954" y="19858"/>
                  </a:cubicBezTo>
                  <a:cubicBezTo>
                    <a:pt x="15830" y="20974"/>
                    <a:pt x="15707" y="21532"/>
                    <a:pt x="15583" y="21532"/>
                  </a:cubicBezTo>
                  <a:cubicBezTo>
                    <a:pt x="15460" y="21532"/>
                    <a:pt x="15337" y="20974"/>
                    <a:pt x="15830" y="19181"/>
                  </a:cubicBezTo>
                  <a:cubicBezTo>
                    <a:pt x="16324" y="17387"/>
                    <a:pt x="17435" y="14359"/>
                    <a:pt x="18175" y="12366"/>
                  </a:cubicBezTo>
                  <a:cubicBezTo>
                    <a:pt x="18916" y="10373"/>
                    <a:pt x="19286" y="9417"/>
                    <a:pt x="19657" y="8739"/>
                  </a:cubicBezTo>
                  <a:cubicBezTo>
                    <a:pt x="20027" y="8062"/>
                    <a:pt x="20397" y="7663"/>
                    <a:pt x="20767" y="7624"/>
                  </a:cubicBezTo>
                  <a:cubicBezTo>
                    <a:pt x="21138" y="7584"/>
                    <a:pt x="21508" y="7902"/>
                    <a:pt x="21385" y="8700"/>
                  </a:cubicBezTo>
                  <a:cubicBezTo>
                    <a:pt x="21261" y="9497"/>
                    <a:pt x="20644" y="10772"/>
                    <a:pt x="19780" y="11649"/>
                  </a:cubicBezTo>
                  <a:cubicBezTo>
                    <a:pt x="18916" y="12525"/>
                    <a:pt x="17805" y="13004"/>
                    <a:pt x="16879" y="13283"/>
                  </a:cubicBezTo>
                  <a:cubicBezTo>
                    <a:pt x="15954" y="13562"/>
                    <a:pt x="15213" y="13641"/>
                    <a:pt x="14905" y="13402"/>
                  </a:cubicBezTo>
                  <a:cubicBezTo>
                    <a:pt x="14596" y="13163"/>
                    <a:pt x="14719" y="12605"/>
                    <a:pt x="14843" y="12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1171826" y="6218381"/>
              <a:ext cx="210902" cy="11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98" fill="norm" stroke="1" extrusionOk="0">
                  <a:moveTo>
                    <a:pt x="2703" y="8693"/>
                  </a:moveTo>
                  <a:cubicBezTo>
                    <a:pt x="3772" y="8693"/>
                    <a:pt x="4842" y="8693"/>
                    <a:pt x="5483" y="7177"/>
                  </a:cubicBezTo>
                  <a:cubicBezTo>
                    <a:pt x="6125" y="5661"/>
                    <a:pt x="6339" y="2630"/>
                    <a:pt x="5911" y="1114"/>
                  </a:cubicBezTo>
                  <a:cubicBezTo>
                    <a:pt x="5483" y="-402"/>
                    <a:pt x="4414" y="-402"/>
                    <a:pt x="3345" y="1303"/>
                  </a:cubicBezTo>
                  <a:cubicBezTo>
                    <a:pt x="2275" y="3009"/>
                    <a:pt x="1206" y="6419"/>
                    <a:pt x="564" y="9261"/>
                  </a:cubicBezTo>
                  <a:cubicBezTo>
                    <a:pt x="-77" y="12103"/>
                    <a:pt x="-291" y="14377"/>
                    <a:pt x="564" y="16651"/>
                  </a:cubicBezTo>
                  <a:cubicBezTo>
                    <a:pt x="1420" y="18924"/>
                    <a:pt x="3345" y="21198"/>
                    <a:pt x="5376" y="21198"/>
                  </a:cubicBezTo>
                  <a:cubicBezTo>
                    <a:pt x="7408" y="21198"/>
                    <a:pt x="9547" y="18924"/>
                    <a:pt x="11044" y="16651"/>
                  </a:cubicBezTo>
                  <a:cubicBezTo>
                    <a:pt x="12541" y="14377"/>
                    <a:pt x="13396" y="12103"/>
                    <a:pt x="14145" y="10209"/>
                  </a:cubicBezTo>
                  <a:cubicBezTo>
                    <a:pt x="14893" y="8314"/>
                    <a:pt x="15535" y="6798"/>
                    <a:pt x="15749" y="6987"/>
                  </a:cubicBezTo>
                  <a:cubicBezTo>
                    <a:pt x="15962" y="7177"/>
                    <a:pt x="15749" y="9072"/>
                    <a:pt x="15428" y="10966"/>
                  </a:cubicBezTo>
                  <a:cubicBezTo>
                    <a:pt x="15107" y="12861"/>
                    <a:pt x="14679" y="14756"/>
                    <a:pt x="14572" y="14566"/>
                  </a:cubicBezTo>
                  <a:cubicBezTo>
                    <a:pt x="14465" y="14377"/>
                    <a:pt x="14679" y="12103"/>
                    <a:pt x="15214" y="10209"/>
                  </a:cubicBezTo>
                  <a:cubicBezTo>
                    <a:pt x="15749" y="8314"/>
                    <a:pt x="16604" y="6798"/>
                    <a:pt x="17673" y="5661"/>
                  </a:cubicBezTo>
                  <a:cubicBezTo>
                    <a:pt x="18743" y="4524"/>
                    <a:pt x="20026" y="3766"/>
                    <a:pt x="20667" y="4335"/>
                  </a:cubicBezTo>
                  <a:cubicBezTo>
                    <a:pt x="21309" y="4903"/>
                    <a:pt x="21309" y="6798"/>
                    <a:pt x="21309" y="8693"/>
                  </a:cubicBezTo>
                  <a:cubicBezTo>
                    <a:pt x="21309" y="10587"/>
                    <a:pt x="21309" y="12482"/>
                    <a:pt x="21095" y="14566"/>
                  </a:cubicBezTo>
                  <a:cubicBezTo>
                    <a:pt x="20881" y="16651"/>
                    <a:pt x="20454" y="18924"/>
                    <a:pt x="20026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1427566" y="5985312"/>
              <a:ext cx="242865" cy="38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70" fill="norm" stroke="1" extrusionOk="0">
                  <a:moveTo>
                    <a:pt x="11043" y="13580"/>
                  </a:moveTo>
                  <a:cubicBezTo>
                    <a:pt x="10858" y="12636"/>
                    <a:pt x="10673" y="11691"/>
                    <a:pt x="10119" y="11160"/>
                  </a:cubicBezTo>
                  <a:cubicBezTo>
                    <a:pt x="9566" y="10629"/>
                    <a:pt x="8643" y="10511"/>
                    <a:pt x="7258" y="11160"/>
                  </a:cubicBezTo>
                  <a:cubicBezTo>
                    <a:pt x="5873" y="11809"/>
                    <a:pt x="4027" y="13226"/>
                    <a:pt x="2827" y="14288"/>
                  </a:cubicBezTo>
                  <a:cubicBezTo>
                    <a:pt x="1627" y="15350"/>
                    <a:pt x="1073" y="16059"/>
                    <a:pt x="612" y="17121"/>
                  </a:cubicBezTo>
                  <a:cubicBezTo>
                    <a:pt x="150" y="18183"/>
                    <a:pt x="-219" y="19600"/>
                    <a:pt x="150" y="20190"/>
                  </a:cubicBezTo>
                  <a:cubicBezTo>
                    <a:pt x="519" y="20780"/>
                    <a:pt x="1627" y="20544"/>
                    <a:pt x="3473" y="19127"/>
                  </a:cubicBezTo>
                  <a:cubicBezTo>
                    <a:pt x="5319" y="17711"/>
                    <a:pt x="7904" y="15114"/>
                    <a:pt x="10027" y="12163"/>
                  </a:cubicBezTo>
                  <a:cubicBezTo>
                    <a:pt x="12150" y="9213"/>
                    <a:pt x="13812" y="5908"/>
                    <a:pt x="14735" y="3724"/>
                  </a:cubicBezTo>
                  <a:cubicBezTo>
                    <a:pt x="15658" y="1540"/>
                    <a:pt x="15843" y="478"/>
                    <a:pt x="15566" y="124"/>
                  </a:cubicBezTo>
                  <a:cubicBezTo>
                    <a:pt x="15289" y="-230"/>
                    <a:pt x="14550" y="124"/>
                    <a:pt x="13258" y="1836"/>
                  </a:cubicBezTo>
                  <a:cubicBezTo>
                    <a:pt x="11966" y="3547"/>
                    <a:pt x="10119" y="6616"/>
                    <a:pt x="8827" y="9154"/>
                  </a:cubicBezTo>
                  <a:cubicBezTo>
                    <a:pt x="7535" y="11691"/>
                    <a:pt x="6796" y="13698"/>
                    <a:pt x="6427" y="15114"/>
                  </a:cubicBezTo>
                  <a:cubicBezTo>
                    <a:pt x="6058" y="16531"/>
                    <a:pt x="6058" y="17357"/>
                    <a:pt x="6427" y="17947"/>
                  </a:cubicBezTo>
                  <a:cubicBezTo>
                    <a:pt x="6796" y="18537"/>
                    <a:pt x="7535" y="18891"/>
                    <a:pt x="8919" y="18891"/>
                  </a:cubicBezTo>
                  <a:cubicBezTo>
                    <a:pt x="10304" y="18891"/>
                    <a:pt x="12335" y="18537"/>
                    <a:pt x="14458" y="17298"/>
                  </a:cubicBezTo>
                  <a:cubicBezTo>
                    <a:pt x="16581" y="16059"/>
                    <a:pt x="18796" y="13934"/>
                    <a:pt x="19996" y="12400"/>
                  </a:cubicBezTo>
                  <a:cubicBezTo>
                    <a:pt x="21196" y="10865"/>
                    <a:pt x="21381" y="9921"/>
                    <a:pt x="21012" y="9626"/>
                  </a:cubicBezTo>
                  <a:cubicBezTo>
                    <a:pt x="20643" y="9331"/>
                    <a:pt x="19719" y="9685"/>
                    <a:pt x="19350" y="10629"/>
                  </a:cubicBezTo>
                  <a:cubicBezTo>
                    <a:pt x="18981" y="11573"/>
                    <a:pt x="19166" y="13108"/>
                    <a:pt x="19258" y="14701"/>
                  </a:cubicBezTo>
                  <a:cubicBezTo>
                    <a:pt x="19350" y="16295"/>
                    <a:pt x="19350" y="17947"/>
                    <a:pt x="18981" y="18950"/>
                  </a:cubicBezTo>
                  <a:cubicBezTo>
                    <a:pt x="18612" y="19954"/>
                    <a:pt x="17873" y="20308"/>
                    <a:pt x="16489" y="20603"/>
                  </a:cubicBezTo>
                  <a:cubicBezTo>
                    <a:pt x="15104" y="20898"/>
                    <a:pt x="13073" y="21134"/>
                    <a:pt x="11043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8755416" y="6607397"/>
              <a:ext cx="284163" cy="12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83" fill="norm" stroke="1" extrusionOk="0">
                  <a:moveTo>
                    <a:pt x="8040" y="14795"/>
                  </a:moveTo>
                  <a:cubicBezTo>
                    <a:pt x="8040" y="11366"/>
                    <a:pt x="8040" y="7938"/>
                    <a:pt x="7800" y="5538"/>
                  </a:cubicBezTo>
                  <a:cubicBezTo>
                    <a:pt x="7560" y="3138"/>
                    <a:pt x="7080" y="1766"/>
                    <a:pt x="6040" y="1766"/>
                  </a:cubicBezTo>
                  <a:cubicBezTo>
                    <a:pt x="5000" y="1766"/>
                    <a:pt x="3400" y="3138"/>
                    <a:pt x="2280" y="5538"/>
                  </a:cubicBezTo>
                  <a:cubicBezTo>
                    <a:pt x="1160" y="7938"/>
                    <a:pt x="520" y="11366"/>
                    <a:pt x="200" y="13938"/>
                  </a:cubicBezTo>
                  <a:cubicBezTo>
                    <a:pt x="-120" y="16509"/>
                    <a:pt x="-120" y="18223"/>
                    <a:pt x="680" y="19423"/>
                  </a:cubicBezTo>
                  <a:cubicBezTo>
                    <a:pt x="1480" y="20623"/>
                    <a:pt x="3080" y="21309"/>
                    <a:pt x="4680" y="20280"/>
                  </a:cubicBezTo>
                  <a:cubicBezTo>
                    <a:pt x="6280" y="19252"/>
                    <a:pt x="7880" y="16509"/>
                    <a:pt x="8760" y="14280"/>
                  </a:cubicBezTo>
                  <a:cubicBezTo>
                    <a:pt x="9640" y="12052"/>
                    <a:pt x="9800" y="10338"/>
                    <a:pt x="9640" y="8795"/>
                  </a:cubicBezTo>
                  <a:cubicBezTo>
                    <a:pt x="9480" y="7252"/>
                    <a:pt x="9000" y="5880"/>
                    <a:pt x="9160" y="5366"/>
                  </a:cubicBezTo>
                  <a:cubicBezTo>
                    <a:pt x="9320" y="4852"/>
                    <a:pt x="10120" y="5195"/>
                    <a:pt x="10760" y="6052"/>
                  </a:cubicBezTo>
                  <a:cubicBezTo>
                    <a:pt x="11400" y="6909"/>
                    <a:pt x="11880" y="8280"/>
                    <a:pt x="12280" y="10166"/>
                  </a:cubicBezTo>
                  <a:cubicBezTo>
                    <a:pt x="12680" y="12052"/>
                    <a:pt x="13000" y="14452"/>
                    <a:pt x="13000" y="14795"/>
                  </a:cubicBezTo>
                  <a:cubicBezTo>
                    <a:pt x="13000" y="15138"/>
                    <a:pt x="12680" y="13423"/>
                    <a:pt x="12920" y="11023"/>
                  </a:cubicBezTo>
                  <a:cubicBezTo>
                    <a:pt x="13160" y="8623"/>
                    <a:pt x="13960" y="5538"/>
                    <a:pt x="15000" y="3309"/>
                  </a:cubicBezTo>
                  <a:cubicBezTo>
                    <a:pt x="16040" y="1080"/>
                    <a:pt x="17320" y="-291"/>
                    <a:pt x="18120" y="52"/>
                  </a:cubicBezTo>
                  <a:cubicBezTo>
                    <a:pt x="18920" y="395"/>
                    <a:pt x="19240" y="2452"/>
                    <a:pt x="19400" y="4338"/>
                  </a:cubicBezTo>
                  <a:cubicBezTo>
                    <a:pt x="19560" y="6223"/>
                    <a:pt x="19560" y="7938"/>
                    <a:pt x="19880" y="10166"/>
                  </a:cubicBezTo>
                  <a:cubicBezTo>
                    <a:pt x="20200" y="12395"/>
                    <a:pt x="20840" y="15138"/>
                    <a:pt x="21480" y="17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9314744" y="6538327"/>
              <a:ext cx="93134" cy="23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21600" y="152"/>
                  </a:moveTo>
                  <a:cubicBezTo>
                    <a:pt x="19145" y="-42"/>
                    <a:pt x="16691" y="-237"/>
                    <a:pt x="13255" y="833"/>
                  </a:cubicBezTo>
                  <a:cubicBezTo>
                    <a:pt x="9818" y="1904"/>
                    <a:pt x="5400" y="4239"/>
                    <a:pt x="2945" y="7060"/>
                  </a:cubicBezTo>
                  <a:cubicBezTo>
                    <a:pt x="491" y="9882"/>
                    <a:pt x="0" y="13190"/>
                    <a:pt x="0" y="15331"/>
                  </a:cubicBezTo>
                  <a:cubicBezTo>
                    <a:pt x="0" y="17471"/>
                    <a:pt x="491" y="18444"/>
                    <a:pt x="1718" y="19320"/>
                  </a:cubicBezTo>
                  <a:cubicBezTo>
                    <a:pt x="2945" y="20195"/>
                    <a:pt x="4909" y="20974"/>
                    <a:pt x="7118" y="21168"/>
                  </a:cubicBezTo>
                  <a:cubicBezTo>
                    <a:pt x="9327" y="21363"/>
                    <a:pt x="11782" y="20974"/>
                    <a:pt x="14236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9262825" y="6640366"/>
              <a:ext cx="418103" cy="9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92" fill="norm" stroke="1" extrusionOk="0">
                  <a:moveTo>
                    <a:pt x="1585" y="8538"/>
                  </a:moveTo>
                  <a:cubicBezTo>
                    <a:pt x="822" y="8078"/>
                    <a:pt x="58" y="7619"/>
                    <a:pt x="4" y="7619"/>
                  </a:cubicBezTo>
                  <a:cubicBezTo>
                    <a:pt x="-51" y="7619"/>
                    <a:pt x="604" y="8078"/>
                    <a:pt x="2076" y="7849"/>
                  </a:cubicBezTo>
                  <a:cubicBezTo>
                    <a:pt x="3549" y="7619"/>
                    <a:pt x="5840" y="6700"/>
                    <a:pt x="7258" y="5551"/>
                  </a:cubicBezTo>
                  <a:cubicBezTo>
                    <a:pt x="8676" y="4402"/>
                    <a:pt x="9222" y="3023"/>
                    <a:pt x="9222" y="1874"/>
                  </a:cubicBezTo>
                  <a:cubicBezTo>
                    <a:pt x="9222" y="725"/>
                    <a:pt x="8676" y="-194"/>
                    <a:pt x="8131" y="36"/>
                  </a:cubicBezTo>
                  <a:cubicBezTo>
                    <a:pt x="7585" y="266"/>
                    <a:pt x="7040" y="1644"/>
                    <a:pt x="6604" y="4402"/>
                  </a:cubicBezTo>
                  <a:cubicBezTo>
                    <a:pt x="6167" y="7159"/>
                    <a:pt x="5840" y="11295"/>
                    <a:pt x="5840" y="14283"/>
                  </a:cubicBezTo>
                  <a:cubicBezTo>
                    <a:pt x="5840" y="17270"/>
                    <a:pt x="6167" y="19108"/>
                    <a:pt x="6604" y="20027"/>
                  </a:cubicBezTo>
                  <a:cubicBezTo>
                    <a:pt x="7040" y="20946"/>
                    <a:pt x="7585" y="20946"/>
                    <a:pt x="8349" y="19797"/>
                  </a:cubicBezTo>
                  <a:cubicBezTo>
                    <a:pt x="9113" y="18649"/>
                    <a:pt x="10094" y="16351"/>
                    <a:pt x="10749" y="14053"/>
                  </a:cubicBezTo>
                  <a:cubicBezTo>
                    <a:pt x="11404" y="11755"/>
                    <a:pt x="11731" y="9457"/>
                    <a:pt x="12004" y="9687"/>
                  </a:cubicBezTo>
                  <a:cubicBezTo>
                    <a:pt x="12276" y="9917"/>
                    <a:pt x="12494" y="12674"/>
                    <a:pt x="12494" y="15432"/>
                  </a:cubicBezTo>
                  <a:cubicBezTo>
                    <a:pt x="12494" y="18189"/>
                    <a:pt x="12276" y="20946"/>
                    <a:pt x="12385" y="21176"/>
                  </a:cubicBezTo>
                  <a:cubicBezTo>
                    <a:pt x="12494" y="21406"/>
                    <a:pt x="12931" y="19108"/>
                    <a:pt x="13313" y="17040"/>
                  </a:cubicBezTo>
                  <a:cubicBezTo>
                    <a:pt x="13694" y="14972"/>
                    <a:pt x="14022" y="13134"/>
                    <a:pt x="14349" y="11295"/>
                  </a:cubicBezTo>
                  <a:cubicBezTo>
                    <a:pt x="14676" y="9457"/>
                    <a:pt x="15004" y="7619"/>
                    <a:pt x="15385" y="6010"/>
                  </a:cubicBezTo>
                  <a:cubicBezTo>
                    <a:pt x="15767" y="4402"/>
                    <a:pt x="16204" y="3023"/>
                    <a:pt x="16531" y="3483"/>
                  </a:cubicBezTo>
                  <a:cubicBezTo>
                    <a:pt x="16858" y="3942"/>
                    <a:pt x="17076" y="6240"/>
                    <a:pt x="17785" y="5780"/>
                  </a:cubicBezTo>
                  <a:cubicBezTo>
                    <a:pt x="18494" y="5321"/>
                    <a:pt x="19694" y="2104"/>
                    <a:pt x="20294" y="2104"/>
                  </a:cubicBezTo>
                  <a:cubicBezTo>
                    <a:pt x="20894" y="2104"/>
                    <a:pt x="20894" y="5321"/>
                    <a:pt x="21004" y="8078"/>
                  </a:cubicBezTo>
                  <a:cubicBezTo>
                    <a:pt x="21113" y="10836"/>
                    <a:pt x="21331" y="13134"/>
                    <a:pt x="21549" y="15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9694478" y="6639335"/>
              <a:ext cx="116857" cy="26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75" fill="norm" stroke="1" extrusionOk="0">
                  <a:moveTo>
                    <a:pt x="9102" y="2240"/>
                  </a:moveTo>
                  <a:cubicBezTo>
                    <a:pt x="7559" y="6011"/>
                    <a:pt x="6016" y="9783"/>
                    <a:pt x="4859" y="12697"/>
                  </a:cubicBezTo>
                  <a:cubicBezTo>
                    <a:pt x="3702" y="15611"/>
                    <a:pt x="2931" y="17669"/>
                    <a:pt x="2159" y="19126"/>
                  </a:cubicBezTo>
                  <a:cubicBezTo>
                    <a:pt x="1388" y="20583"/>
                    <a:pt x="616" y="21440"/>
                    <a:pt x="231" y="20926"/>
                  </a:cubicBezTo>
                  <a:cubicBezTo>
                    <a:pt x="-155" y="20411"/>
                    <a:pt x="-155" y="18526"/>
                    <a:pt x="1002" y="15697"/>
                  </a:cubicBezTo>
                  <a:cubicBezTo>
                    <a:pt x="2159" y="12869"/>
                    <a:pt x="4474" y="9097"/>
                    <a:pt x="6209" y="6697"/>
                  </a:cubicBezTo>
                  <a:cubicBezTo>
                    <a:pt x="7945" y="4297"/>
                    <a:pt x="9102" y="3269"/>
                    <a:pt x="10259" y="2411"/>
                  </a:cubicBezTo>
                  <a:cubicBezTo>
                    <a:pt x="11416" y="1554"/>
                    <a:pt x="12574" y="869"/>
                    <a:pt x="14116" y="440"/>
                  </a:cubicBezTo>
                  <a:cubicBezTo>
                    <a:pt x="15659" y="11"/>
                    <a:pt x="17588" y="-160"/>
                    <a:pt x="18938" y="183"/>
                  </a:cubicBezTo>
                  <a:cubicBezTo>
                    <a:pt x="20288" y="526"/>
                    <a:pt x="21059" y="1383"/>
                    <a:pt x="21252" y="2240"/>
                  </a:cubicBezTo>
                  <a:cubicBezTo>
                    <a:pt x="21445" y="3097"/>
                    <a:pt x="21059" y="3954"/>
                    <a:pt x="18359" y="4983"/>
                  </a:cubicBezTo>
                  <a:cubicBezTo>
                    <a:pt x="15659" y="6011"/>
                    <a:pt x="10645" y="7211"/>
                    <a:pt x="5631" y="8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9985460" y="6568474"/>
              <a:ext cx="165369" cy="1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81" fill="norm" stroke="1" extrusionOk="0">
                  <a:moveTo>
                    <a:pt x="21361" y="15235"/>
                  </a:moveTo>
                  <a:cubicBezTo>
                    <a:pt x="18900" y="13414"/>
                    <a:pt x="16439" y="11592"/>
                    <a:pt x="14936" y="9380"/>
                  </a:cubicBezTo>
                  <a:cubicBezTo>
                    <a:pt x="13432" y="7168"/>
                    <a:pt x="12885" y="4565"/>
                    <a:pt x="13158" y="2744"/>
                  </a:cubicBezTo>
                  <a:cubicBezTo>
                    <a:pt x="13432" y="922"/>
                    <a:pt x="14526" y="-119"/>
                    <a:pt x="15209" y="11"/>
                  </a:cubicBezTo>
                  <a:cubicBezTo>
                    <a:pt x="15893" y="141"/>
                    <a:pt x="16166" y="1442"/>
                    <a:pt x="15619" y="4045"/>
                  </a:cubicBezTo>
                  <a:cubicBezTo>
                    <a:pt x="15072" y="6647"/>
                    <a:pt x="13705" y="10551"/>
                    <a:pt x="11655" y="13544"/>
                  </a:cubicBezTo>
                  <a:cubicBezTo>
                    <a:pt x="9604" y="16536"/>
                    <a:pt x="6870" y="18618"/>
                    <a:pt x="4546" y="19789"/>
                  </a:cubicBezTo>
                  <a:cubicBezTo>
                    <a:pt x="2222" y="20961"/>
                    <a:pt x="308" y="21221"/>
                    <a:pt x="34" y="21351"/>
                  </a:cubicBezTo>
                  <a:cubicBezTo>
                    <a:pt x="-239" y="21481"/>
                    <a:pt x="1128" y="21481"/>
                    <a:pt x="3589" y="21481"/>
                  </a:cubicBezTo>
                  <a:cubicBezTo>
                    <a:pt x="6050" y="21481"/>
                    <a:pt x="9604" y="21481"/>
                    <a:pt x="13158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0275340" y="6495537"/>
              <a:ext cx="7868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9426" y="0"/>
                  </a:moveTo>
                  <a:cubicBezTo>
                    <a:pt x="16584" y="4418"/>
                    <a:pt x="13742" y="8836"/>
                    <a:pt x="11468" y="11864"/>
                  </a:cubicBezTo>
                  <a:cubicBezTo>
                    <a:pt x="9194" y="14891"/>
                    <a:pt x="7489" y="16527"/>
                    <a:pt x="5499" y="17755"/>
                  </a:cubicBezTo>
                  <a:cubicBezTo>
                    <a:pt x="3510" y="18982"/>
                    <a:pt x="1236" y="19800"/>
                    <a:pt x="384" y="19800"/>
                  </a:cubicBezTo>
                  <a:cubicBezTo>
                    <a:pt x="-469" y="19800"/>
                    <a:pt x="99" y="18982"/>
                    <a:pt x="2089" y="17918"/>
                  </a:cubicBezTo>
                  <a:cubicBezTo>
                    <a:pt x="4078" y="16855"/>
                    <a:pt x="7489" y="15545"/>
                    <a:pt x="10615" y="14727"/>
                  </a:cubicBezTo>
                  <a:cubicBezTo>
                    <a:pt x="13742" y="13909"/>
                    <a:pt x="16584" y="13582"/>
                    <a:pt x="18005" y="13827"/>
                  </a:cubicBezTo>
                  <a:cubicBezTo>
                    <a:pt x="19426" y="14073"/>
                    <a:pt x="19426" y="14891"/>
                    <a:pt x="19426" y="16118"/>
                  </a:cubicBezTo>
                  <a:cubicBezTo>
                    <a:pt x="19426" y="17345"/>
                    <a:pt x="19426" y="18982"/>
                    <a:pt x="19710" y="19964"/>
                  </a:cubicBezTo>
                  <a:cubicBezTo>
                    <a:pt x="19994" y="20945"/>
                    <a:pt x="20563" y="21273"/>
                    <a:pt x="21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0421866" y="6647937"/>
              <a:ext cx="29411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998" y="0"/>
                  </a:moveTo>
                  <a:cubicBezTo>
                    <a:pt x="1227" y="4050"/>
                    <a:pt x="455" y="8100"/>
                    <a:pt x="147" y="11250"/>
                  </a:cubicBezTo>
                  <a:cubicBezTo>
                    <a:pt x="-162" y="14400"/>
                    <a:pt x="-8" y="16650"/>
                    <a:pt x="841" y="18450"/>
                  </a:cubicBezTo>
                  <a:cubicBezTo>
                    <a:pt x="1689" y="20250"/>
                    <a:pt x="3232" y="21600"/>
                    <a:pt x="4312" y="21600"/>
                  </a:cubicBezTo>
                  <a:cubicBezTo>
                    <a:pt x="5392" y="21600"/>
                    <a:pt x="6009" y="20250"/>
                    <a:pt x="6472" y="18450"/>
                  </a:cubicBezTo>
                  <a:cubicBezTo>
                    <a:pt x="6935" y="16650"/>
                    <a:pt x="7244" y="14400"/>
                    <a:pt x="7321" y="14400"/>
                  </a:cubicBezTo>
                  <a:cubicBezTo>
                    <a:pt x="7398" y="14400"/>
                    <a:pt x="7244" y="16650"/>
                    <a:pt x="7552" y="18000"/>
                  </a:cubicBezTo>
                  <a:cubicBezTo>
                    <a:pt x="7861" y="19350"/>
                    <a:pt x="8632" y="19800"/>
                    <a:pt x="9327" y="19350"/>
                  </a:cubicBezTo>
                  <a:cubicBezTo>
                    <a:pt x="10021" y="18900"/>
                    <a:pt x="10638" y="17550"/>
                    <a:pt x="11255" y="16200"/>
                  </a:cubicBezTo>
                  <a:cubicBezTo>
                    <a:pt x="11872" y="14850"/>
                    <a:pt x="12489" y="13500"/>
                    <a:pt x="12798" y="14175"/>
                  </a:cubicBezTo>
                  <a:cubicBezTo>
                    <a:pt x="13107" y="14850"/>
                    <a:pt x="13107" y="17550"/>
                    <a:pt x="13492" y="18225"/>
                  </a:cubicBezTo>
                  <a:cubicBezTo>
                    <a:pt x="13878" y="18900"/>
                    <a:pt x="14649" y="17550"/>
                    <a:pt x="15267" y="15975"/>
                  </a:cubicBezTo>
                  <a:cubicBezTo>
                    <a:pt x="15884" y="14400"/>
                    <a:pt x="16347" y="12600"/>
                    <a:pt x="16887" y="10800"/>
                  </a:cubicBezTo>
                  <a:cubicBezTo>
                    <a:pt x="17427" y="9000"/>
                    <a:pt x="18044" y="7200"/>
                    <a:pt x="18507" y="8325"/>
                  </a:cubicBezTo>
                  <a:cubicBezTo>
                    <a:pt x="18969" y="9450"/>
                    <a:pt x="19278" y="13500"/>
                    <a:pt x="19741" y="16200"/>
                  </a:cubicBezTo>
                  <a:cubicBezTo>
                    <a:pt x="20204" y="18900"/>
                    <a:pt x="20821" y="20250"/>
                    <a:pt x="214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0760427" y="6711437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10811227" y="6666987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0809705" y="6558776"/>
              <a:ext cx="140430" cy="22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192" fill="norm" stroke="1" extrusionOk="0">
                  <a:moveTo>
                    <a:pt x="13569" y="15625"/>
                  </a:moveTo>
                  <a:cubicBezTo>
                    <a:pt x="14205" y="14625"/>
                    <a:pt x="14840" y="13625"/>
                    <a:pt x="14681" y="12725"/>
                  </a:cubicBezTo>
                  <a:cubicBezTo>
                    <a:pt x="14522" y="11825"/>
                    <a:pt x="13569" y="11025"/>
                    <a:pt x="12140" y="10725"/>
                  </a:cubicBezTo>
                  <a:cubicBezTo>
                    <a:pt x="10711" y="10425"/>
                    <a:pt x="8805" y="10625"/>
                    <a:pt x="6581" y="12025"/>
                  </a:cubicBezTo>
                  <a:cubicBezTo>
                    <a:pt x="4358" y="13425"/>
                    <a:pt x="1817" y="16025"/>
                    <a:pt x="705" y="17825"/>
                  </a:cubicBezTo>
                  <a:cubicBezTo>
                    <a:pt x="-407" y="19625"/>
                    <a:pt x="-89" y="20625"/>
                    <a:pt x="864" y="21025"/>
                  </a:cubicBezTo>
                  <a:cubicBezTo>
                    <a:pt x="1817" y="21425"/>
                    <a:pt x="3405" y="21225"/>
                    <a:pt x="6422" y="19125"/>
                  </a:cubicBezTo>
                  <a:cubicBezTo>
                    <a:pt x="9440" y="17025"/>
                    <a:pt x="13887" y="13025"/>
                    <a:pt x="16587" y="10025"/>
                  </a:cubicBezTo>
                  <a:cubicBezTo>
                    <a:pt x="19287" y="7025"/>
                    <a:pt x="20240" y="5025"/>
                    <a:pt x="20717" y="3325"/>
                  </a:cubicBezTo>
                  <a:cubicBezTo>
                    <a:pt x="21193" y="1625"/>
                    <a:pt x="21193" y="225"/>
                    <a:pt x="20717" y="25"/>
                  </a:cubicBezTo>
                  <a:cubicBezTo>
                    <a:pt x="20240" y="-175"/>
                    <a:pt x="19287" y="825"/>
                    <a:pt x="18493" y="3625"/>
                  </a:cubicBezTo>
                  <a:cubicBezTo>
                    <a:pt x="17699" y="6425"/>
                    <a:pt x="17064" y="11025"/>
                    <a:pt x="17381" y="14225"/>
                  </a:cubicBezTo>
                  <a:cubicBezTo>
                    <a:pt x="17699" y="17425"/>
                    <a:pt x="18969" y="19225"/>
                    <a:pt x="20240" y="2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1109677" y="6496478"/>
              <a:ext cx="143869" cy="25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22" fill="norm" stroke="1" extrusionOk="0">
                  <a:moveTo>
                    <a:pt x="10183" y="3083"/>
                  </a:moveTo>
                  <a:cubicBezTo>
                    <a:pt x="9257" y="2381"/>
                    <a:pt x="8331" y="1678"/>
                    <a:pt x="8640" y="1151"/>
                  </a:cubicBezTo>
                  <a:cubicBezTo>
                    <a:pt x="8949" y="624"/>
                    <a:pt x="10491" y="273"/>
                    <a:pt x="12034" y="98"/>
                  </a:cubicBezTo>
                  <a:cubicBezTo>
                    <a:pt x="13577" y="-78"/>
                    <a:pt x="15120" y="-78"/>
                    <a:pt x="17126" y="624"/>
                  </a:cubicBezTo>
                  <a:cubicBezTo>
                    <a:pt x="19131" y="1327"/>
                    <a:pt x="21600" y="2732"/>
                    <a:pt x="20829" y="5102"/>
                  </a:cubicBezTo>
                  <a:cubicBezTo>
                    <a:pt x="20057" y="7473"/>
                    <a:pt x="16046" y="10810"/>
                    <a:pt x="12034" y="13707"/>
                  </a:cubicBezTo>
                  <a:cubicBezTo>
                    <a:pt x="8023" y="16605"/>
                    <a:pt x="4011" y="19063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1084277" y="683843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7572727" y="7252184"/>
              <a:ext cx="222251" cy="29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4556"/>
                  </a:moveTo>
                  <a:cubicBezTo>
                    <a:pt x="0" y="3630"/>
                    <a:pt x="0" y="2704"/>
                    <a:pt x="1749" y="1778"/>
                  </a:cubicBezTo>
                  <a:cubicBezTo>
                    <a:pt x="3497" y="853"/>
                    <a:pt x="6994" y="-73"/>
                    <a:pt x="9463" y="4"/>
                  </a:cubicBezTo>
                  <a:cubicBezTo>
                    <a:pt x="11931" y="81"/>
                    <a:pt x="13371" y="1161"/>
                    <a:pt x="13577" y="3398"/>
                  </a:cubicBezTo>
                  <a:cubicBezTo>
                    <a:pt x="13783" y="5636"/>
                    <a:pt x="12754" y="9030"/>
                    <a:pt x="10903" y="11730"/>
                  </a:cubicBezTo>
                  <a:cubicBezTo>
                    <a:pt x="9051" y="14430"/>
                    <a:pt x="6377" y="16436"/>
                    <a:pt x="4731" y="17901"/>
                  </a:cubicBezTo>
                  <a:cubicBezTo>
                    <a:pt x="3086" y="19367"/>
                    <a:pt x="2469" y="20293"/>
                    <a:pt x="2674" y="20833"/>
                  </a:cubicBezTo>
                  <a:cubicBezTo>
                    <a:pt x="2880" y="21373"/>
                    <a:pt x="3909" y="21527"/>
                    <a:pt x="7200" y="21218"/>
                  </a:cubicBezTo>
                  <a:cubicBezTo>
                    <a:pt x="10491" y="20910"/>
                    <a:pt x="16046" y="20138"/>
                    <a:pt x="21600" y="1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7852127" y="751153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087077" y="7223468"/>
              <a:ext cx="28348" cy="30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63" fill="norm" stroke="1" extrusionOk="0">
                  <a:moveTo>
                    <a:pt x="0" y="1978"/>
                  </a:moveTo>
                  <a:cubicBezTo>
                    <a:pt x="1543" y="920"/>
                    <a:pt x="3086" y="-137"/>
                    <a:pt x="6171" y="14"/>
                  </a:cubicBezTo>
                  <a:cubicBezTo>
                    <a:pt x="9257" y="165"/>
                    <a:pt x="13886" y="1525"/>
                    <a:pt x="16971" y="4394"/>
                  </a:cubicBezTo>
                  <a:cubicBezTo>
                    <a:pt x="20057" y="7264"/>
                    <a:pt x="21600" y="11645"/>
                    <a:pt x="20057" y="14741"/>
                  </a:cubicBezTo>
                  <a:cubicBezTo>
                    <a:pt x="18514" y="17838"/>
                    <a:pt x="13886" y="19650"/>
                    <a:pt x="9257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8068027" y="7227680"/>
              <a:ext cx="152401" cy="2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8020"/>
                  </a:moveTo>
                  <a:cubicBezTo>
                    <a:pt x="0" y="17073"/>
                    <a:pt x="0" y="16126"/>
                    <a:pt x="1350" y="15178"/>
                  </a:cubicBezTo>
                  <a:cubicBezTo>
                    <a:pt x="2700" y="14231"/>
                    <a:pt x="5400" y="13284"/>
                    <a:pt x="7800" y="12147"/>
                  </a:cubicBezTo>
                  <a:cubicBezTo>
                    <a:pt x="10200" y="11010"/>
                    <a:pt x="12300" y="9684"/>
                    <a:pt x="13800" y="8168"/>
                  </a:cubicBezTo>
                  <a:cubicBezTo>
                    <a:pt x="15300" y="6652"/>
                    <a:pt x="16200" y="4947"/>
                    <a:pt x="16950" y="3336"/>
                  </a:cubicBezTo>
                  <a:cubicBezTo>
                    <a:pt x="17700" y="1726"/>
                    <a:pt x="18300" y="210"/>
                    <a:pt x="18600" y="20"/>
                  </a:cubicBezTo>
                  <a:cubicBezTo>
                    <a:pt x="18900" y="-169"/>
                    <a:pt x="18900" y="968"/>
                    <a:pt x="18750" y="4189"/>
                  </a:cubicBezTo>
                  <a:cubicBezTo>
                    <a:pt x="18600" y="7410"/>
                    <a:pt x="18300" y="12715"/>
                    <a:pt x="18750" y="15936"/>
                  </a:cubicBezTo>
                  <a:cubicBezTo>
                    <a:pt x="19200" y="19157"/>
                    <a:pt x="20400" y="20294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8266994" y="7365487"/>
              <a:ext cx="51678" cy="8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53" fill="norm" stroke="1" extrusionOk="0">
                  <a:moveTo>
                    <a:pt x="14688" y="0"/>
                  </a:moveTo>
                  <a:cubicBezTo>
                    <a:pt x="10368" y="0"/>
                    <a:pt x="6048" y="0"/>
                    <a:pt x="3456" y="1385"/>
                  </a:cubicBezTo>
                  <a:cubicBezTo>
                    <a:pt x="864" y="2769"/>
                    <a:pt x="0" y="5538"/>
                    <a:pt x="0" y="8585"/>
                  </a:cubicBezTo>
                  <a:cubicBezTo>
                    <a:pt x="0" y="11631"/>
                    <a:pt x="864" y="14954"/>
                    <a:pt x="3456" y="17446"/>
                  </a:cubicBezTo>
                  <a:cubicBezTo>
                    <a:pt x="6048" y="19938"/>
                    <a:pt x="10368" y="21600"/>
                    <a:pt x="13824" y="21323"/>
                  </a:cubicBezTo>
                  <a:cubicBezTo>
                    <a:pt x="17280" y="21046"/>
                    <a:pt x="19872" y="18831"/>
                    <a:pt x="20736" y="16062"/>
                  </a:cubicBezTo>
                  <a:cubicBezTo>
                    <a:pt x="21600" y="13292"/>
                    <a:pt x="20736" y="9969"/>
                    <a:pt x="19872" y="8585"/>
                  </a:cubicBezTo>
                  <a:cubicBezTo>
                    <a:pt x="19008" y="7200"/>
                    <a:pt x="18144" y="7754"/>
                    <a:pt x="17280" y="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8354957" y="7333737"/>
              <a:ext cx="131228" cy="8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6" fill="norm" stroke="1" extrusionOk="0">
                  <a:moveTo>
                    <a:pt x="3923" y="6171"/>
                  </a:moveTo>
                  <a:cubicBezTo>
                    <a:pt x="2552" y="7714"/>
                    <a:pt x="1180" y="9257"/>
                    <a:pt x="495" y="11314"/>
                  </a:cubicBezTo>
                  <a:cubicBezTo>
                    <a:pt x="-191" y="13371"/>
                    <a:pt x="-191" y="15943"/>
                    <a:pt x="666" y="17743"/>
                  </a:cubicBezTo>
                  <a:cubicBezTo>
                    <a:pt x="1523" y="19543"/>
                    <a:pt x="3238" y="20571"/>
                    <a:pt x="4952" y="19543"/>
                  </a:cubicBezTo>
                  <a:cubicBezTo>
                    <a:pt x="6666" y="18514"/>
                    <a:pt x="8380" y="15429"/>
                    <a:pt x="9066" y="15171"/>
                  </a:cubicBezTo>
                  <a:cubicBezTo>
                    <a:pt x="9752" y="14914"/>
                    <a:pt x="9409" y="17486"/>
                    <a:pt x="10095" y="19029"/>
                  </a:cubicBezTo>
                  <a:cubicBezTo>
                    <a:pt x="10780" y="20571"/>
                    <a:pt x="12495" y="21086"/>
                    <a:pt x="14209" y="21343"/>
                  </a:cubicBezTo>
                  <a:cubicBezTo>
                    <a:pt x="15923" y="21600"/>
                    <a:pt x="17638" y="21600"/>
                    <a:pt x="19009" y="20571"/>
                  </a:cubicBezTo>
                  <a:cubicBezTo>
                    <a:pt x="20380" y="19543"/>
                    <a:pt x="21409" y="17486"/>
                    <a:pt x="21238" y="13886"/>
                  </a:cubicBezTo>
                  <a:cubicBezTo>
                    <a:pt x="21066" y="10286"/>
                    <a:pt x="19695" y="5143"/>
                    <a:pt x="18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8747477" y="7339558"/>
              <a:ext cx="146051" cy="8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128"/>
                  </a:moveTo>
                  <a:cubicBezTo>
                    <a:pt x="313" y="8871"/>
                    <a:pt x="626" y="17614"/>
                    <a:pt x="1252" y="18643"/>
                  </a:cubicBezTo>
                  <a:cubicBezTo>
                    <a:pt x="1878" y="19671"/>
                    <a:pt x="2817" y="12985"/>
                    <a:pt x="3757" y="8357"/>
                  </a:cubicBezTo>
                  <a:cubicBezTo>
                    <a:pt x="4696" y="3728"/>
                    <a:pt x="5635" y="1157"/>
                    <a:pt x="6574" y="900"/>
                  </a:cubicBezTo>
                  <a:cubicBezTo>
                    <a:pt x="7513" y="643"/>
                    <a:pt x="8452" y="2700"/>
                    <a:pt x="8922" y="5014"/>
                  </a:cubicBezTo>
                  <a:cubicBezTo>
                    <a:pt x="9391" y="7328"/>
                    <a:pt x="9391" y="9900"/>
                    <a:pt x="9548" y="9900"/>
                  </a:cubicBezTo>
                  <a:cubicBezTo>
                    <a:pt x="9704" y="9900"/>
                    <a:pt x="10017" y="7328"/>
                    <a:pt x="10800" y="5014"/>
                  </a:cubicBezTo>
                  <a:cubicBezTo>
                    <a:pt x="11583" y="2700"/>
                    <a:pt x="12835" y="643"/>
                    <a:pt x="14243" y="128"/>
                  </a:cubicBezTo>
                  <a:cubicBezTo>
                    <a:pt x="15652" y="-386"/>
                    <a:pt x="17217" y="643"/>
                    <a:pt x="18000" y="3214"/>
                  </a:cubicBezTo>
                  <a:cubicBezTo>
                    <a:pt x="18783" y="5785"/>
                    <a:pt x="18783" y="9900"/>
                    <a:pt x="18783" y="13243"/>
                  </a:cubicBezTo>
                  <a:cubicBezTo>
                    <a:pt x="18783" y="16585"/>
                    <a:pt x="18783" y="19157"/>
                    <a:pt x="19252" y="20185"/>
                  </a:cubicBezTo>
                  <a:cubicBezTo>
                    <a:pt x="19722" y="21214"/>
                    <a:pt x="20661" y="20700"/>
                    <a:pt x="21600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8918927" y="7154808"/>
              <a:ext cx="438151" cy="2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16165"/>
                  </a:moveTo>
                  <a:cubicBezTo>
                    <a:pt x="209" y="15353"/>
                    <a:pt x="417" y="14541"/>
                    <a:pt x="626" y="13729"/>
                  </a:cubicBezTo>
                  <a:cubicBezTo>
                    <a:pt x="835" y="12916"/>
                    <a:pt x="1043" y="12104"/>
                    <a:pt x="1252" y="12104"/>
                  </a:cubicBezTo>
                  <a:cubicBezTo>
                    <a:pt x="1461" y="12104"/>
                    <a:pt x="1670" y="12916"/>
                    <a:pt x="1774" y="13810"/>
                  </a:cubicBezTo>
                  <a:cubicBezTo>
                    <a:pt x="1878" y="14703"/>
                    <a:pt x="1878" y="15677"/>
                    <a:pt x="2035" y="16571"/>
                  </a:cubicBezTo>
                  <a:cubicBezTo>
                    <a:pt x="2191" y="17464"/>
                    <a:pt x="2504" y="18276"/>
                    <a:pt x="2870" y="18438"/>
                  </a:cubicBezTo>
                  <a:cubicBezTo>
                    <a:pt x="3235" y="18601"/>
                    <a:pt x="3652" y="18113"/>
                    <a:pt x="3965" y="17464"/>
                  </a:cubicBezTo>
                  <a:cubicBezTo>
                    <a:pt x="4278" y="16814"/>
                    <a:pt x="4487" y="16002"/>
                    <a:pt x="4591" y="16002"/>
                  </a:cubicBezTo>
                  <a:cubicBezTo>
                    <a:pt x="4696" y="16002"/>
                    <a:pt x="4696" y="16814"/>
                    <a:pt x="4957" y="17383"/>
                  </a:cubicBezTo>
                  <a:cubicBezTo>
                    <a:pt x="5217" y="17951"/>
                    <a:pt x="5739" y="18276"/>
                    <a:pt x="6522" y="18113"/>
                  </a:cubicBezTo>
                  <a:cubicBezTo>
                    <a:pt x="7304" y="17951"/>
                    <a:pt x="8348" y="17301"/>
                    <a:pt x="9078" y="16733"/>
                  </a:cubicBezTo>
                  <a:cubicBezTo>
                    <a:pt x="9809" y="16165"/>
                    <a:pt x="10226" y="15677"/>
                    <a:pt x="10591" y="15028"/>
                  </a:cubicBezTo>
                  <a:cubicBezTo>
                    <a:pt x="10957" y="14378"/>
                    <a:pt x="11270" y="13566"/>
                    <a:pt x="11270" y="12835"/>
                  </a:cubicBezTo>
                  <a:cubicBezTo>
                    <a:pt x="11270" y="12104"/>
                    <a:pt x="10957" y="11455"/>
                    <a:pt x="10591" y="11374"/>
                  </a:cubicBezTo>
                  <a:cubicBezTo>
                    <a:pt x="10226" y="11292"/>
                    <a:pt x="9809" y="11780"/>
                    <a:pt x="9496" y="12429"/>
                  </a:cubicBezTo>
                  <a:cubicBezTo>
                    <a:pt x="9183" y="13079"/>
                    <a:pt x="8974" y="13891"/>
                    <a:pt x="8870" y="14947"/>
                  </a:cubicBezTo>
                  <a:cubicBezTo>
                    <a:pt x="8765" y="16002"/>
                    <a:pt x="8765" y="17301"/>
                    <a:pt x="9026" y="18195"/>
                  </a:cubicBezTo>
                  <a:cubicBezTo>
                    <a:pt x="9287" y="19088"/>
                    <a:pt x="9809" y="19575"/>
                    <a:pt x="10330" y="19738"/>
                  </a:cubicBezTo>
                  <a:cubicBezTo>
                    <a:pt x="10852" y="19900"/>
                    <a:pt x="11374" y="19738"/>
                    <a:pt x="12209" y="18519"/>
                  </a:cubicBezTo>
                  <a:cubicBezTo>
                    <a:pt x="13043" y="17301"/>
                    <a:pt x="14191" y="15028"/>
                    <a:pt x="15235" y="12104"/>
                  </a:cubicBezTo>
                  <a:cubicBezTo>
                    <a:pt x="16278" y="9181"/>
                    <a:pt x="17217" y="5608"/>
                    <a:pt x="17739" y="3335"/>
                  </a:cubicBezTo>
                  <a:cubicBezTo>
                    <a:pt x="18261" y="1061"/>
                    <a:pt x="18365" y="86"/>
                    <a:pt x="18313" y="5"/>
                  </a:cubicBezTo>
                  <a:cubicBezTo>
                    <a:pt x="18261" y="-76"/>
                    <a:pt x="18052" y="736"/>
                    <a:pt x="17635" y="3335"/>
                  </a:cubicBezTo>
                  <a:cubicBezTo>
                    <a:pt x="17217" y="5933"/>
                    <a:pt x="16591" y="10318"/>
                    <a:pt x="16174" y="13079"/>
                  </a:cubicBezTo>
                  <a:cubicBezTo>
                    <a:pt x="15757" y="15840"/>
                    <a:pt x="15548" y="16977"/>
                    <a:pt x="15548" y="17139"/>
                  </a:cubicBezTo>
                  <a:cubicBezTo>
                    <a:pt x="15548" y="17301"/>
                    <a:pt x="15757" y="16489"/>
                    <a:pt x="16226" y="15434"/>
                  </a:cubicBezTo>
                  <a:cubicBezTo>
                    <a:pt x="16696" y="14378"/>
                    <a:pt x="17426" y="13079"/>
                    <a:pt x="18104" y="12348"/>
                  </a:cubicBezTo>
                  <a:cubicBezTo>
                    <a:pt x="18783" y="11617"/>
                    <a:pt x="19409" y="11455"/>
                    <a:pt x="19983" y="13079"/>
                  </a:cubicBezTo>
                  <a:cubicBezTo>
                    <a:pt x="20557" y="14703"/>
                    <a:pt x="21078" y="18113"/>
                    <a:pt x="2160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9668227" y="7242585"/>
              <a:ext cx="63501" cy="19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21600" y="3067"/>
                  </a:moveTo>
                  <a:cubicBezTo>
                    <a:pt x="20880" y="1893"/>
                    <a:pt x="20160" y="719"/>
                    <a:pt x="17640" y="250"/>
                  </a:cubicBezTo>
                  <a:cubicBezTo>
                    <a:pt x="15120" y="-220"/>
                    <a:pt x="10800" y="15"/>
                    <a:pt x="7560" y="602"/>
                  </a:cubicBezTo>
                  <a:cubicBezTo>
                    <a:pt x="4320" y="1189"/>
                    <a:pt x="2160" y="2128"/>
                    <a:pt x="2520" y="3771"/>
                  </a:cubicBezTo>
                  <a:cubicBezTo>
                    <a:pt x="2880" y="5415"/>
                    <a:pt x="5760" y="7763"/>
                    <a:pt x="9000" y="9993"/>
                  </a:cubicBezTo>
                  <a:cubicBezTo>
                    <a:pt x="12240" y="12223"/>
                    <a:pt x="15840" y="14337"/>
                    <a:pt x="17640" y="16215"/>
                  </a:cubicBezTo>
                  <a:cubicBezTo>
                    <a:pt x="19440" y="18093"/>
                    <a:pt x="19440" y="19737"/>
                    <a:pt x="17640" y="20558"/>
                  </a:cubicBezTo>
                  <a:cubicBezTo>
                    <a:pt x="15840" y="21380"/>
                    <a:pt x="12240" y="21380"/>
                    <a:pt x="9720" y="20793"/>
                  </a:cubicBezTo>
                  <a:cubicBezTo>
                    <a:pt x="7200" y="20206"/>
                    <a:pt x="5760" y="19032"/>
                    <a:pt x="4320" y="17858"/>
                  </a:cubicBezTo>
                  <a:cubicBezTo>
                    <a:pt x="2880" y="16684"/>
                    <a:pt x="1440" y="15510"/>
                    <a:pt x="0" y="14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9769827" y="7278289"/>
              <a:ext cx="120651" cy="12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6191"/>
                  </a:moveTo>
                  <a:cubicBezTo>
                    <a:pt x="758" y="9791"/>
                    <a:pt x="1516" y="13391"/>
                    <a:pt x="1516" y="16091"/>
                  </a:cubicBezTo>
                  <a:cubicBezTo>
                    <a:pt x="1516" y="18791"/>
                    <a:pt x="758" y="20591"/>
                    <a:pt x="379" y="20231"/>
                  </a:cubicBezTo>
                  <a:cubicBezTo>
                    <a:pt x="0" y="19871"/>
                    <a:pt x="0" y="17351"/>
                    <a:pt x="758" y="14291"/>
                  </a:cubicBezTo>
                  <a:cubicBezTo>
                    <a:pt x="1516" y="11231"/>
                    <a:pt x="3032" y="7631"/>
                    <a:pt x="4547" y="5111"/>
                  </a:cubicBezTo>
                  <a:cubicBezTo>
                    <a:pt x="6063" y="2591"/>
                    <a:pt x="7579" y="1151"/>
                    <a:pt x="9284" y="431"/>
                  </a:cubicBezTo>
                  <a:cubicBezTo>
                    <a:pt x="10989" y="-289"/>
                    <a:pt x="12884" y="-289"/>
                    <a:pt x="14211" y="1871"/>
                  </a:cubicBezTo>
                  <a:cubicBezTo>
                    <a:pt x="15537" y="4031"/>
                    <a:pt x="16295" y="8351"/>
                    <a:pt x="16674" y="11411"/>
                  </a:cubicBezTo>
                  <a:cubicBezTo>
                    <a:pt x="17053" y="14471"/>
                    <a:pt x="17053" y="16271"/>
                    <a:pt x="17811" y="17711"/>
                  </a:cubicBezTo>
                  <a:cubicBezTo>
                    <a:pt x="18568" y="19151"/>
                    <a:pt x="20084" y="20231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9929860" y="7282937"/>
              <a:ext cx="60517" cy="10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423" fill="norm" stroke="1" extrusionOk="0">
                  <a:moveTo>
                    <a:pt x="19004" y="0"/>
                  </a:moveTo>
                  <a:cubicBezTo>
                    <a:pt x="15404" y="415"/>
                    <a:pt x="11804" y="831"/>
                    <a:pt x="8564" y="2908"/>
                  </a:cubicBezTo>
                  <a:cubicBezTo>
                    <a:pt x="5324" y="4985"/>
                    <a:pt x="2444" y="8723"/>
                    <a:pt x="1004" y="11631"/>
                  </a:cubicBezTo>
                  <a:cubicBezTo>
                    <a:pt x="-436" y="14538"/>
                    <a:pt x="-436" y="16615"/>
                    <a:pt x="1724" y="18277"/>
                  </a:cubicBezTo>
                  <a:cubicBezTo>
                    <a:pt x="3884" y="19938"/>
                    <a:pt x="8204" y="21185"/>
                    <a:pt x="12164" y="21392"/>
                  </a:cubicBezTo>
                  <a:cubicBezTo>
                    <a:pt x="16124" y="21600"/>
                    <a:pt x="19724" y="20769"/>
                    <a:pt x="20444" y="18069"/>
                  </a:cubicBezTo>
                  <a:cubicBezTo>
                    <a:pt x="21164" y="15369"/>
                    <a:pt x="19004" y="10800"/>
                    <a:pt x="16844" y="6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0055577" y="7257537"/>
              <a:ext cx="194035" cy="11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59" fill="norm" stroke="1" extrusionOk="0">
                  <a:moveTo>
                    <a:pt x="0" y="2314"/>
                  </a:moveTo>
                  <a:cubicBezTo>
                    <a:pt x="230" y="6171"/>
                    <a:pt x="460" y="10029"/>
                    <a:pt x="1034" y="12536"/>
                  </a:cubicBezTo>
                  <a:cubicBezTo>
                    <a:pt x="1609" y="15043"/>
                    <a:pt x="2528" y="16200"/>
                    <a:pt x="3791" y="16393"/>
                  </a:cubicBezTo>
                  <a:cubicBezTo>
                    <a:pt x="5055" y="16586"/>
                    <a:pt x="6664" y="15814"/>
                    <a:pt x="7468" y="16393"/>
                  </a:cubicBezTo>
                  <a:cubicBezTo>
                    <a:pt x="8272" y="16971"/>
                    <a:pt x="8272" y="18900"/>
                    <a:pt x="8847" y="20057"/>
                  </a:cubicBezTo>
                  <a:cubicBezTo>
                    <a:pt x="9421" y="21214"/>
                    <a:pt x="10570" y="21600"/>
                    <a:pt x="11604" y="21214"/>
                  </a:cubicBezTo>
                  <a:cubicBezTo>
                    <a:pt x="12638" y="20829"/>
                    <a:pt x="13557" y="19671"/>
                    <a:pt x="15396" y="18707"/>
                  </a:cubicBezTo>
                  <a:cubicBezTo>
                    <a:pt x="17234" y="17743"/>
                    <a:pt x="19991" y="16971"/>
                    <a:pt x="20796" y="13886"/>
                  </a:cubicBezTo>
                  <a:cubicBezTo>
                    <a:pt x="21600" y="10800"/>
                    <a:pt x="20451" y="5400"/>
                    <a:pt x="19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0574198" y="7240614"/>
              <a:ext cx="119058" cy="32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53" fill="norm" stroke="1" extrusionOk="0">
                  <a:moveTo>
                    <a:pt x="16007" y="4067"/>
                  </a:moveTo>
                  <a:cubicBezTo>
                    <a:pt x="16380" y="3365"/>
                    <a:pt x="16752" y="2664"/>
                    <a:pt x="16566" y="1963"/>
                  </a:cubicBezTo>
                  <a:cubicBezTo>
                    <a:pt x="16380" y="1262"/>
                    <a:pt x="15635" y="560"/>
                    <a:pt x="14331" y="210"/>
                  </a:cubicBezTo>
                  <a:cubicBezTo>
                    <a:pt x="13028" y="-141"/>
                    <a:pt x="11166" y="-141"/>
                    <a:pt x="8745" y="911"/>
                  </a:cubicBezTo>
                  <a:cubicBezTo>
                    <a:pt x="6324" y="1963"/>
                    <a:pt x="3345" y="4067"/>
                    <a:pt x="1669" y="5469"/>
                  </a:cubicBezTo>
                  <a:cubicBezTo>
                    <a:pt x="-7" y="6872"/>
                    <a:pt x="-379" y="7573"/>
                    <a:pt x="366" y="7994"/>
                  </a:cubicBezTo>
                  <a:cubicBezTo>
                    <a:pt x="1111" y="8415"/>
                    <a:pt x="2973" y="8555"/>
                    <a:pt x="5580" y="8134"/>
                  </a:cubicBezTo>
                  <a:cubicBezTo>
                    <a:pt x="8187" y="7714"/>
                    <a:pt x="11538" y="6732"/>
                    <a:pt x="13959" y="6030"/>
                  </a:cubicBezTo>
                  <a:cubicBezTo>
                    <a:pt x="16380" y="5329"/>
                    <a:pt x="17869" y="4908"/>
                    <a:pt x="18800" y="5049"/>
                  </a:cubicBezTo>
                  <a:cubicBezTo>
                    <a:pt x="19731" y="5189"/>
                    <a:pt x="20104" y="5890"/>
                    <a:pt x="20476" y="7924"/>
                  </a:cubicBezTo>
                  <a:cubicBezTo>
                    <a:pt x="20849" y="9958"/>
                    <a:pt x="21221" y="13324"/>
                    <a:pt x="20662" y="15708"/>
                  </a:cubicBezTo>
                  <a:cubicBezTo>
                    <a:pt x="20104" y="18093"/>
                    <a:pt x="18614" y="19495"/>
                    <a:pt x="16566" y="20337"/>
                  </a:cubicBezTo>
                  <a:cubicBezTo>
                    <a:pt x="14518" y="21178"/>
                    <a:pt x="11911" y="21459"/>
                    <a:pt x="10049" y="21319"/>
                  </a:cubicBezTo>
                  <a:cubicBezTo>
                    <a:pt x="8187" y="21178"/>
                    <a:pt x="7069" y="20617"/>
                    <a:pt x="6883" y="18654"/>
                  </a:cubicBezTo>
                  <a:cubicBezTo>
                    <a:pt x="6697" y="16690"/>
                    <a:pt x="7442" y="13324"/>
                    <a:pt x="8187" y="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0760427" y="7187687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23"/>
                  </a:moveTo>
                  <a:cubicBezTo>
                    <a:pt x="7200" y="15508"/>
                    <a:pt x="14400" y="16892"/>
                    <a:pt x="18000" y="18415"/>
                  </a:cubicBezTo>
                  <a:cubicBezTo>
                    <a:pt x="21600" y="19938"/>
                    <a:pt x="21600" y="21600"/>
                    <a:pt x="19800" y="21600"/>
                  </a:cubicBezTo>
                  <a:cubicBezTo>
                    <a:pt x="18000" y="21600"/>
                    <a:pt x="14400" y="19938"/>
                    <a:pt x="14400" y="16062"/>
                  </a:cubicBezTo>
                  <a:cubicBezTo>
                    <a:pt x="14400" y="12185"/>
                    <a:pt x="18000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0811227" y="7219437"/>
              <a:ext cx="35169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0"/>
                  </a:moveTo>
                  <a:cubicBezTo>
                    <a:pt x="388" y="3948"/>
                    <a:pt x="776" y="7897"/>
                    <a:pt x="970" y="10568"/>
                  </a:cubicBezTo>
                  <a:cubicBezTo>
                    <a:pt x="1164" y="13239"/>
                    <a:pt x="1164" y="14632"/>
                    <a:pt x="1358" y="14865"/>
                  </a:cubicBezTo>
                  <a:cubicBezTo>
                    <a:pt x="1552" y="15097"/>
                    <a:pt x="1940" y="14168"/>
                    <a:pt x="2263" y="13123"/>
                  </a:cubicBezTo>
                  <a:cubicBezTo>
                    <a:pt x="2587" y="12077"/>
                    <a:pt x="2846" y="10916"/>
                    <a:pt x="3104" y="9639"/>
                  </a:cubicBezTo>
                  <a:cubicBezTo>
                    <a:pt x="3363" y="8361"/>
                    <a:pt x="3622" y="6968"/>
                    <a:pt x="4074" y="6271"/>
                  </a:cubicBezTo>
                  <a:cubicBezTo>
                    <a:pt x="4527" y="5574"/>
                    <a:pt x="5174" y="5574"/>
                    <a:pt x="5562" y="6155"/>
                  </a:cubicBezTo>
                  <a:cubicBezTo>
                    <a:pt x="5950" y="6735"/>
                    <a:pt x="6079" y="7897"/>
                    <a:pt x="6467" y="8477"/>
                  </a:cubicBezTo>
                  <a:cubicBezTo>
                    <a:pt x="6855" y="9058"/>
                    <a:pt x="7502" y="9058"/>
                    <a:pt x="8213" y="8477"/>
                  </a:cubicBezTo>
                  <a:cubicBezTo>
                    <a:pt x="8925" y="7897"/>
                    <a:pt x="9701" y="6735"/>
                    <a:pt x="10089" y="5574"/>
                  </a:cubicBezTo>
                  <a:cubicBezTo>
                    <a:pt x="10477" y="4413"/>
                    <a:pt x="10477" y="3252"/>
                    <a:pt x="10153" y="2903"/>
                  </a:cubicBezTo>
                  <a:cubicBezTo>
                    <a:pt x="9830" y="2555"/>
                    <a:pt x="9183" y="3019"/>
                    <a:pt x="8537" y="4297"/>
                  </a:cubicBezTo>
                  <a:cubicBezTo>
                    <a:pt x="7890" y="5574"/>
                    <a:pt x="7243" y="7665"/>
                    <a:pt x="6855" y="9406"/>
                  </a:cubicBezTo>
                  <a:cubicBezTo>
                    <a:pt x="6467" y="11148"/>
                    <a:pt x="6338" y="12542"/>
                    <a:pt x="6790" y="13819"/>
                  </a:cubicBezTo>
                  <a:cubicBezTo>
                    <a:pt x="7243" y="15097"/>
                    <a:pt x="8278" y="16258"/>
                    <a:pt x="9248" y="15910"/>
                  </a:cubicBezTo>
                  <a:cubicBezTo>
                    <a:pt x="10218" y="15561"/>
                    <a:pt x="11123" y="13703"/>
                    <a:pt x="11705" y="12194"/>
                  </a:cubicBezTo>
                  <a:cubicBezTo>
                    <a:pt x="12287" y="10684"/>
                    <a:pt x="12546" y="9523"/>
                    <a:pt x="12611" y="10103"/>
                  </a:cubicBezTo>
                  <a:cubicBezTo>
                    <a:pt x="12675" y="10684"/>
                    <a:pt x="12546" y="13006"/>
                    <a:pt x="12611" y="13587"/>
                  </a:cubicBezTo>
                  <a:cubicBezTo>
                    <a:pt x="12675" y="14168"/>
                    <a:pt x="12934" y="13006"/>
                    <a:pt x="13840" y="11032"/>
                  </a:cubicBezTo>
                  <a:cubicBezTo>
                    <a:pt x="14745" y="9058"/>
                    <a:pt x="16297" y="6271"/>
                    <a:pt x="17396" y="4761"/>
                  </a:cubicBezTo>
                  <a:cubicBezTo>
                    <a:pt x="18496" y="3252"/>
                    <a:pt x="19143" y="3019"/>
                    <a:pt x="19789" y="3252"/>
                  </a:cubicBezTo>
                  <a:cubicBezTo>
                    <a:pt x="20436" y="3484"/>
                    <a:pt x="21083" y="4181"/>
                    <a:pt x="21341" y="7316"/>
                  </a:cubicBezTo>
                  <a:cubicBezTo>
                    <a:pt x="21600" y="10452"/>
                    <a:pt x="21471" y="16026"/>
                    <a:pt x="21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8769464" y="7619232"/>
              <a:ext cx="369598" cy="35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78" fill="norm" stroke="1" extrusionOk="0">
                  <a:moveTo>
                    <a:pt x="4248" y="1944"/>
                  </a:moveTo>
                  <a:cubicBezTo>
                    <a:pt x="4739" y="1044"/>
                    <a:pt x="5230" y="144"/>
                    <a:pt x="5537" y="16"/>
                  </a:cubicBezTo>
                  <a:cubicBezTo>
                    <a:pt x="5844" y="-113"/>
                    <a:pt x="5966" y="530"/>
                    <a:pt x="5721" y="3037"/>
                  </a:cubicBezTo>
                  <a:cubicBezTo>
                    <a:pt x="5475" y="5544"/>
                    <a:pt x="4862" y="9916"/>
                    <a:pt x="4494" y="13001"/>
                  </a:cubicBezTo>
                  <a:cubicBezTo>
                    <a:pt x="4125" y="16087"/>
                    <a:pt x="4003" y="17887"/>
                    <a:pt x="4003" y="19173"/>
                  </a:cubicBezTo>
                  <a:cubicBezTo>
                    <a:pt x="4003" y="20458"/>
                    <a:pt x="4125" y="21230"/>
                    <a:pt x="4494" y="21358"/>
                  </a:cubicBezTo>
                  <a:cubicBezTo>
                    <a:pt x="4862" y="21487"/>
                    <a:pt x="5475" y="20973"/>
                    <a:pt x="5598" y="19880"/>
                  </a:cubicBezTo>
                  <a:cubicBezTo>
                    <a:pt x="5721" y="18787"/>
                    <a:pt x="5353" y="17116"/>
                    <a:pt x="4985" y="16023"/>
                  </a:cubicBezTo>
                  <a:cubicBezTo>
                    <a:pt x="4616" y="14930"/>
                    <a:pt x="4248" y="14416"/>
                    <a:pt x="3757" y="13901"/>
                  </a:cubicBezTo>
                  <a:cubicBezTo>
                    <a:pt x="3266" y="13387"/>
                    <a:pt x="2653" y="12873"/>
                    <a:pt x="1916" y="12616"/>
                  </a:cubicBezTo>
                  <a:cubicBezTo>
                    <a:pt x="1180" y="12358"/>
                    <a:pt x="321" y="12358"/>
                    <a:pt x="75" y="12616"/>
                  </a:cubicBezTo>
                  <a:cubicBezTo>
                    <a:pt x="-170" y="12873"/>
                    <a:pt x="198" y="13387"/>
                    <a:pt x="996" y="13644"/>
                  </a:cubicBezTo>
                  <a:cubicBezTo>
                    <a:pt x="1794" y="13901"/>
                    <a:pt x="3021" y="13901"/>
                    <a:pt x="4310" y="13708"/>
                  </a:cubicBezTo>
                  <a:cubicBezTo>
                    <a:pt x="5598" y="13516"/>
                    <a:pt x="6948" y="13130"/>
                    <a:pt x="7930" y="12873"/>
                  </a:cubicBezTo>
                  <a:cubicBezTo>
                    <a:pt x="8912" y="12616"/>
                    <a:pt x="9525" y="12487"/>
                    <a:pt x="10078" y="12230"/>
                  </a:cubicBezTo>
                  <a:cubicBezTo>
                    <a:pt x="10630" y="11973"/>
                    <a:pt x="11121" y="11587"/>
                    <a:pt x="11428" y="11073"/>
                  </a:cubicBezTo>
                  <a:cubicBezTo>
                    <a:pt x="11735" y="10558"/>
                    <a:pt x="11857" y="9916"/>
                    <a:pt x="11489" y="9594"/>
                  </a:cubicBezTo>
                  <a:cubicBezTo>
                    <a:pt x="11121" y="9273"/>
                    <a:pt x="10262" y="9273"/>
                    <a:pt x="9403" y="9723"/>
                  </a:cubicBezTo>
                  <a:cubicBezTo>
                    <a:pt x="8544" y="10173"/>
                    <a:pt x="7685" y="11073"/>
                    <a:pt x="7132" y="12230"/>
                  </a:cubicBezTo>
                  <a:cubicBezTo>
                    <a:pt x="6580" y="13387"/>
                    <a:pt x="6335" y="14801"/>
                    <a:pt x="6335" y="15830"/>
                  </a:cubicBezTo>
                  <a:cubicBezTo>
                    <a:pt x="6335" y="16858"/>
                    <a:pt x="6580" y="17501"/>
                    <a:pt x="7010" y="17951"/>
                  </a:cubicBezTo>
                  <a:cubicBezTo>
                    <a:pt x="7439" y="18401"/>
                    <a:pt x="8053" y="18658"/>
                    <a:pt x="8666" y="18723"/>
                  </a:cubicBezTo>
                  <a:cubicBezTo>
                    <a:pt x="9280" y="18787"/>
                    <a:pt x="9894" y="18658"/>
                    <a:pt x="10691" y="17823"/>
                  </a:cubicBezTo>
                  <a:cubicBezTo>
                    <a:pt x="11489" y="16987"/>
                    <a:pt x="12471" y="15444"/>
                    <a:pt x="13023" y="14287"/>
                  </a:cubicBezTo>
                  <a:cubicBezTo>
                    <a:pt x="13575" y="13130"/>
                    <a:pt x="13698" y="12358"/>
                    <a:pt x="13821" y="12294"/>
                  </a:cubicBezTo>
                  <a:cubicBezTo>
                    <a:pt x="13944" y="12230"/>
                    <a:pt x="14066" y="12873"/>
                    <a:pt x="14128" y="13580"/>
                  </a:cubicBezTo>
                  <a:cubicBezTo>
                    <a:pt x="14189" y="14287"/>
                    <a:pt x="14189" y="15058"/>
                    <a:pt x="14312" y="15123"/>
                  </a:cubicBezTo>
                  <a:cubicBezTo>
                    <a:pt x="14435" y="15187"/>
                    <a:pt x="14680" y="14544"/>
                    <a:pt x="15048" y="13966"/>
                  </a:cubicBezTo>
                  <a:cubicBezTo>
                    <a:pt x="15416" y="13387"/>
                    <a:pt x="15907" y="12873"/>
                    <a:pt x="16337" y="13001"/>
                  </a:cubicBezTo>
                  <a:cubicBezTo>
                    <a:pt x="16766" y="13130"/>
                    <a:pt x="17135" y="13901"/>
                    <a:pt x="17380" y="13901"/>
                  </a:cubicBezTo>
                  <a:cubicBezTo>
                    <a:pt x="17625" y="13901"/>
                    <a:pt x="17748" y="13130"/>
                    <a:pt x="17994" y="12423"/>
                  </a:cubicBezTo>
                  <a:cubicBezTo>
                    <a:pt x="18239" y="11716"/>
                    <a:pt x="18607" y="11073"/>
                    <a:pt x="19160" y="10687"/>
                  </a:cubicBezTo>
                  <a:cubicBezTo>
                    <a:pt x="19712" y="10301"/>
                    <a:pt x="20448" y="10173"/>
                    <a:pt x="20878" y="10430"/>
                  </a:cubicBezTo>
                  <a:cubicBezTo>
                    <a:pt x="21307" y="10687"/>
                    <a:pt x="21430" y="11330"/>
                    <a:pt x="21430" y="12294"/>
                  </a:cubicBezTo>
                  <a:cubicBezTo>
                    <a:pt x="21430" y="13258"/>
                    <a:pt x="21307" y="14544"/>
                    <a:pt x="21185" y="15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9167667" y="7707848"/>
              <a:ext cx="156115" cy="4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71" fill="norm" stroke="1" extrusionOk="0">
                  <a:moveTo>
                    <a:pt x="8492" y="4177"/>
                  </a:moveTo>
                  <a:cubicBezTo>
                    <a:pt x="7340" y="7156"/>
                    <a:pt x="6188" y="10136"/>
                    <a:pt x="5180" y="12849"/>
                  </a:cubicBezTo>
                  <a:cubicBezTo>
                    <a:pt x="4172" y="15562"/>
                    <a:pt x="3308" y="18010"/>
                    <a:pt x="2444" y="19499"/>
                  </a:cubicBezTo>
                  <a:cubicBezTo>
                    <a:pt x="1580" y="20989"/>
                    <a:pt x="716" y="21521"/>
                    <a:pt x="284" y="21468"/>
                  </a:cubicBezTo>
                  <a:cubicBezTo>
                    <a:pt x="-148" y="21415"/>
                    <a:pt x="-148" y="20776"/>
                    <a:pt x="716" y="18754"/>
                  </a:cubicBezTo>
                  <a:cubicBezTo>
                    <a:pt x="1580" y="16733"/>
                    <a:pt x="3308" y="13328"/>
                    <a:pt x="5324" y="10349"/>
                  </a:cubicBezTo>
                  <a:cubicBezTo>
                    <a:pt x="7340" y="7369"/>
                    <a:pt x="9644" y="4816"/>
                    <a:pt x="11228" y="3220"/>
                  </a:cubicBezTo>
                  <a:cubicBezTo>
                    <a:pt x="12812" y="1623"/>
                    <a:pt x="13676" y="985"/>
                    <a:pt x="14828" y="559"/>
                  </a:cubicBezTo>
                  <a:cubicBezTo>
                    <a:pt x="15980" y="134"/>
                    <a:pt x="17420" y="-79"/>
                    <a:pt x="18572" y="27"/>
                  </a:cubicBezTo>
                  <a:cubicBezTo>
                    <a:pt x="19724" y="134"/>
                    <a:pt x="20588" y="559"/>
                    <a:pt x="21020" y="1783"/>
                  </a:cubicBezTo>
                  <a:cubicBezTo>
                    <a:pt x="21452" y="3007"/>
                    <a:pt x="21452" y="5028"/>
                    <a:pt x="19148" y="6518"/>
                  </a:cubicBezTo>
                  <a:cubicBezTo>
                    <a:pt x="16844" y="8008"/>
                    <a:pt x="12236" y="8965"/>
                    <a:pt x="9212" y="9391"/>
                  </a:cubicBezTo>
                  <a:cubicBezTo>
                    <a:pt x="6188" y="9817"/>
                    <a:pt x="4748" y="9710"/>
                    <a:pt x="3884" y="9551"/>
                  </a:cubicBezTo>
                  <a:cubicBezTo>
                    <a:pt x="3020" y="9391"/>
                    <a:pt x="2732" y="9178"/>
                    <a:pt x="2444" y="8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9477727" y="7759187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9465027" y="7835387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9682374" y="7575037"/>
              <a:ext cx="106504" cy="34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2" fill="norm" stroke="1" extrusionOk="0">
                  <a:moveTo>
                    <a:pt x="21311" y="0"/>
                  </a:moveTo>
                  <a:cubicBezTo>
                    <a:pt x="16652" y="3733"/>
                    <a:pt x="11993" y="7467"/>
                    <a:pt x="8393" y="10733"/>
                  </a:cubicBezTo>
                  <a:cubicBezTo>
                    <a:pt x="4793" y="14000"/>
                    <a:pt x="2252" y="16800"/>
                    <a:pt x="982" y="18533"/>
                  </a:cubicBezTo>
                  <a:cubicBezTo>
                    <a:pt x="-289" y="20267"/>
                    <a:pt x="-289" y="20933"/>
                    <a:pt x="770" y="21267"/>
                  </a:cubicBezTo>
                  <a:cubicBezTo>
                    <a:pt x="1829" y="21600"/>
                    <a:pt x="3946" y="21600"/>
                    <a:pt x="6911" y="21133"/>
                  </a:cubicBezTo>
                  <a:cubicBezTo>
                    <a:pt x="9876" y="20667"/>
                    <a:pt x="13687" y="19733"/>
                    <a:pt x="17499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9655527" y="7733787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10017504" y="7669083"/>
              <a:ext cx="133324" cy="22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14" fill="norm" stroke="1" extrusionOk="0">
                  <a:moveTo>
                    <a:pt x="21258" y="12714"/>
                  </a:moveTo>
                  <a:cubicBezTo>
                    <a:pt x="17883" y="9914"/>
                    <a:pt x="14508" y="7114"/>
                    <a:pt x="12821" y="5214"/>
                  </a:cubicBezTo>
                  <a:cubicBezTo>
                    <a:pt x="11133" y="3314"/>
                    <a:pt x="11133" y="2314"/>
                    <a:pt x="11808" y="1514"/>
                  </a:cubicBezTo>
                  <a:cubicBezTo>
                    <a:pt x="12483" y="714"/>
                    <a:pt x="13833" y="114"/>
                    <a:pt x="15352" y="14"/>
                  </a:cubicBezTo>
                  <a:cubicBezTo>
                    <a:pt x="16871" y="-86"/>
                    <a:pt x="18558" y="314"/>
                    <a:pt x="17546" y="2614"/>
                  </a:cubicBezTo>
                  <a:cubicBezTo>
                    <a:pt x="16533" y="4914"/>
                    <a:pt x="12821" y="9114"/>
                    <a:pt x="9614" y="12014"/>
                  </a:cubicBezTo>
                  <a:cubicBezTo>
                    <a:pt x="6408" y="14914"/>
                    <a:pt x="3708" y="16514"/>
                    <a:pt x="2020" y="17814"/>
                  </a:cubicBezTo>
                  <a:cubicBezTo>
                    <a:pt x="333" y="19114"/>
                    <a:pt x="-342" y="20114"/>
                    <a:pt x="164" y="20714"/>
                  </a:cubicBezTo>
                  <a:cubicBezTo>
                    <a:pt x="670" y="21314"/>
                    <a:pt x="2358" y="21514"/>
                    <a:pt x="5227" y="21514"/>
                  </a:cubicBezTo>
                  <a:cubicBezTo>
                    <a:pt x="8096" y="21514"/>
                    <a:pt x="12146" y="21314"/>
                    <a:pt x="16196" y="2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10349266" y="7594087"/>
              <a:ext cx="303213" cy="28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28" fill="norm" stroke="1" extrusionOk="0">
                  <a:moveTo>
                    <a:pt x="7087" y="0"/>
                  </a:moveTo>
                  <a:cubicBezTo>
                    <a:pt x="6037" y="4257"/>
                    <a:pt x="4987" y="8514"/>
                    <a:pt x="4087" y="11904"/>
                  </a:cubicBezTo>
                  <a:cubicBezTo>
                    <a:pt x="3187" y="15293"/>
                    <a:pt x="2437" y="17816"/>
                    <a:pt x="1762" y="19393"/>
                  </a:cubicBezTo>
                  <a:cubicBezTo>
                    <a:pt x="1087" y="20969"/>
                    <a:pt x="487" y="21600"/>
                    <a:pt x="187" y="21521"/>
                  </a:cubicBezTo>
                  <a:cubicBezTo>
                    <a:pt x="-113" y="21442"/>
                    <a:pt x="-113" y="20654"/>
                    <a:pt x="637" y="18920"/>
                  </a:cubicBezTo>
                  <a:cubicBezTo>
                    <a:pt x="1387" y="17185"/>
                    <a:pt x="2887" y="14505"/>
                    <a:pt x="4012" y="12928"/>
                  </a:cubicBezTo>
                  <a:cubicBezTo>
                    <a:pt x="5137" y="11352"/>
                    <a:pt x="5887" y="10879"/>
                    <a:pt x="6712" y="10564"/>
                  </a:cubicBezTo>
                  <a:cubicBezTo>
                    <a:pt x="7537" y="10248"/>
                    <a:pt x="8437" y="10091"/>
                    <a:pt x="9037" y="10406"/>
                  </a:cubicBezTo>
                  <a:cubicBezTo>
                    <a:pt x="9637" y="10721"/>
                    <a:pt x="9937" y="11509"/>
                    <a:pt x="10012" y="12771"/>
                  </a:cubicBezTo>
                  <a:cubicBezTo>
                    <a:pt x="10087" y="14032"/>
                    <a:pt x="9937" y="15766"/>
                    <a:pt x="9787" y="17028"/>
                  </a:cubicBezTo>
                  <a:cubicBezTo>
                    <a:pt x="9637" y="18289"/>
                    <a:pt x="9487" y="19077"/>
                    <a:pt x="9487" y="19077"/>
                  </a:cubicBezTo>
                  <a:cubicBezTo>
                    <a:pt x="9487" y="19077"/>
                    <a:pt x="9637" y="18289"/>
                    <a:pt x="10012" y="17343"/>
                  </a:cubicBezTo>
                  <a:cubicBezTo>
                    <a:pt x="10387" y="16397"/>
                    <a:pt x="10987" y="15293"/>
                    <a:pt x="11512" y="14426"/>
                  </a:cubicBezTo>
                  <a:cubicBezTo>
                    <a:pt x="12037" y="13559"/>
                    <a:pt x="12487" y="12928"/>
                    <a:pt x="12637" y="13086"/>
                  </a:cubicBezTo>
                  <a:cubicBezTo>
                    <a:pt x="12787" y="13244"/>
                    <a:pt x="12637" y="14190"/>
                    <a:pt x="12487" y="15057"/>
                  </a:cubicBezTo>
                  <a:cubicBezTo>
                    <a:pt x="12337" y="15924"/>
                    <a:pt x="12187" y="16712"/>
                    <a:pt x="12262" y="17501"/>
                  </a:cubicBezTo>
                  <a:cubicBezTo>
                    <a:pt x="12337" y="18289"/>
                    <a:pt x="12637" y="19077"/>
                    <a:pt x="13162" y="19393"/>
                  </a:cubicBezTo>
                  <a:cubicBezTo>
                    <a:pt x="13687" y="19708"/>
                    <a:pt x="14437" y="19550"/>
                    <a:pt x="15187" y="19077"/>
                  </a:cubicBezTo>
                  <a:cubicBezTo>
                    <a:pt x="15937" y="18604"/>
                    <a:pt x="16687" y="17816"/>
                    <a:pt x="17287" y="16949"/>
                  </a:cubicBezTo>
                  <a:cubicBezTo>
                    <a:pt x="17887" y="16082"/>
                    <a:pt x="18337" y="15136"/>
                    <a:pt x="18562" y="15057"/>
                  </a:cubicBezTo>
                  <a:cubicBezTo>
                    <a:pt x="18787" y="14978"/>
                    <a:pt x="18787" y="15766"/>
                    <a:pt x="18862" y="16555"/>
                  </a:cubicBezTo>
                  <a:cubicBezTo>
                    <a:pt x="18937" y="17343"/>
                    <a:pt x="19087" y="18131"/>
                    <a:pt x="19537" y="18447"/>
                  </a:cubicBezTo>
                  <a:cubicBezTo>
                    <a:pt x="19987" y="18762"/>
                    <a:pt x="20737" y="18604"/>
                    <a:pt x="21487" y="18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10684227" y="7778241"/>
              <a:ext cx="164012" cy="8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97" fill="norm" stroke="1" extrusionOk="0">
                  <a:moveTo>
                    <a:pt x="0" y="10548"/>
                  </a:moveTo>
                  <a:cubicBezTo>
                    <a:pt x="277" y="13060"/>
                    <a:pt x="554" y="15571"/>
                    <a:pt x="969" y="15571"/>
                  </a:cubicBezTo>
                  <a:cubicBezTo>
                    <a:pt x="1385" y="15571"/>
                    <a:pt x="1938" y="13060"/>
                    <a:pt x="3046" y="10297"/>
                  </a:cubicBezTo>
                  <a:cubicBezTo>
                    <a:pt x="4154" y="7534"/>
                    <a:pt x="5815" y="4520"/>
                    <a:pt x="7477" y="2511"/>
                  </a:cubicBezTo>
                  <a:cubicBezTo>
                    <a:pt x="9138" y="502"/>
                    <a:pt x="10800" y="-503"/>
                    <a:pt x="11631" y="250"/>
                  </a:cubicBezTo>
                  <a:cubicBezTo>
                    <a:pt x="12462" y="1004"/>
                    <a:pt x="12462" y="3516"/>
                    <a:pt x="12323" y="6027"/>
                  </a:cubicBezTo>
                  <a:cubicBezTo>
                    <a:pt x="12185" y="8539"/>
                    <a:pt x="11908" y="11050"/>
                    <a:pt x="12185" y="11302"/>
                  </a:cubicBezTo>
                  <a:cubicBezTo>
                    <a:pt x="12462" y="11553"/>
                    <a:pt x="13292" y="9544"/>
                    <a:pt x="14123" y="7534"/>
                  </a:cubicBezTo>
                  <a:cubicBezTo>
                    <a:pt x="14954" y="5525"/>
                    <a:pt x="15785" y="3516"/>
                    <a:pt x="17031" y="2260"/>
                  </a:cubicBezTo>
                  <a:cubicBezTo>
                    <a:pt x="18277" y="1004"/>
                    <a:pt x="19938" y="502"/>
                    <a:pt x="20769" y="1757"/>
                  </a:cubicBezTo>
                  <a:cubicBezTo>
                    <a:pt x="21600" y="3013"/>
                    <a:pt x="21600" y="6027"/>
                    <a:pt x="21185" y="9544"/>
                  </a:cubicBezTo>
                  <a:cubicBezTo>
                    <a:pt x="20769" y="13060"/>
                    <a:pt x="19938" y="17078"/>
                    <a:pt x="19108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10893777" y="7784587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10944577" y="7702037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10917020" y="7484306"/>
              <a:ext cx="232875" cy="40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70" fill="norm" stroke="1" extrusionOk="0">
                  <a:moveTo>
                    <a:pt x="15377" y="14870"/>
                  </a:moveTo>
                  <a:cubicBezTo>
                    <a:pt x="14598" y="14534"/>
                    <a:pt x="13820" y="14198"/>
                    <a:pt x="11874" y="14254"/>
                  </a:cubicBezTo>
                  <a:cubicBezTo>
                    <a:pt x="9928" y="14310"/>
                    <a:pt x="6814" y="14758"/>
                    <a:pt x="4674" y="15541"/>
                  </a:cubicBezTo>
                  <a:cubicBezTo>
                    <a:pt x="2533" y="16325"/>
                    <a:pt x="1366" y="17444"/>
                    <a:pt x="685" y="18451"/>
                  </a:cubicBezTo>
                  <a:cubicBezTo>
                    <a:pt x="4" y="19458"/>
                    <a:pt x="-191" y="20354"/>
                    <a:pt x="198" y="20857"/>
                  </a:cubicBezTo>
                  <a:cubicBezTo>
                    <a:pt x="587" y="21361"/>
                    <a:pt x="1560" y="21473"/>
                    <a:pt x="3604" y="20801"/>
                  </a:cubicBezTo>
                  <a:cubicBezTo>
                    <a:pt x="5647" y="20130"/>
                    <a:pt x="8760" y="18675"/>
                    <a:pt x="11777" y="16213"/>
                  </a:cubicBezTo>
                  <a:cubicBezTo>
                    <a:pt x="14793" y="13751"/>
                    <a:pt x="17712" y="10281"/>
                    <a:pt x="19366" y="7651"/>
                  </a:cubicBezTo>
                  <a:cubicBezTo>
                    <a:pt x="21020" y="5021"/>
                    <a:pt x="21409" y="3231"/>
                    <a:pt x="21409" y="2055"/>
                  </a:cubicBezTo>
                  <a:cubicBezTo>
                    <a:pt x="21409" y="880"/>
                    <a:pt x="21020" y="321"/>
                    <a:pt x="20339" y="97"/>
                  </a:cubicBezTo>
                  <a:cubicBezTo>
                    <a:pt x="19658" y="-127"/>
                    <a:pt x="18685" y="-15"/>
                    <a:pt x="17420" y="992"/>
                  </a:cubicBezTo>
                  <a:cubicBezTo>
                    <a:pt x="16155" y="1999"/>
                    <a:pt x="14598" y="3902"/>
                    <a:pt x="13528" y="6532"/>
                  </a:cubicBezTo>
                  <a:cubicBezTo>
                    <a:pt x="12458" y="9162"/>
                    <a:pt x="11874" y="12520"/>
                    <a:pt x="11777" y="15038"/>
                  </a:cubicBezTo>
                  <a:cubicBezTo>
                    <a:pt x="11679" y="17556"/>
                    <a:pt x="12068" y="19235"/>
                    <a:pt x="12458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1141427" y="7754954"/>
              <a:ext cx="1206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0800"/>
                    <a:pt x="2274" y="0"/>
                    <a:pt x="5874" y="0"/>
                  </a:cubicBezTo>
                  <a:cubicBezTo>
                    <a:pt x="9474" y="0"/>
                    <a:pt x="1553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1185877" y="7809987"/>
              <a:ext cx="139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1384436" y="7573908"/>
              <a:ext cx="123176" cy="32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35" fill="norm" stroke="1" extrusionOk="0">
                  <a:moveTo>
                    <a:pt x="18375" y="1758"/>
                  </a:moveTo>
                  <a:cubicBezTo>
                    <a:pt x="18009" y="917"/>
                    <a:pt x="17643" y="75"/>
                    <a:pt x="17460" y="5"/>
                  </a:cubicBezTo>
                  <a:cubicBezTo>
                    <a:pt x="17277" y="-65"/>
                    <a:pt x="17277" y="636"/>
                    <a:pt x="15812" y="2670"/>
                  </a:cubicBezTo>
                  <a:cubicBezTo>
                    <a:pt x="14348" y="4704"/>
                    <a:pt x="11419" y="8070"/>
                    <a:pt x="8857" y="10805"/>
                  </a:cubicBezTo>
                  <a:cubicBezTo>
                    <a:pt x="6294" y="13540"/>
                    <a:pt x="4097" y="15644"/>
                    <a:pt x="2450" y="17047"/>
                  </a:cubicBezTo>
                  <a:cubicBezTo>
                    <a:pt x="802" y="18449"/>
                    <a:pt x="-296" y="19151"/>
                    <a:pt x="70" y="19080"/>
                  </a:cubicBezTo>
                  <a:cubicBezTo>
                    <a:pt x="436" y="19010"/>
                    <a:pt x="2267" y="18169"/>
                    <a:pt x="4829" y="17187"/>
                  </a:cubicBezTo>
                  <a:cubicBezTo>
                    <a:pt x="7392" y="16205"/>
                    <a:pt x="10687" y="15083"/>
                    <a:pt x="13433" y="14452"/>
                  </a:cubicBezTo>
                  <a:cubicBezTo>
                    <a:pt x="16179" y="13821"/>
                    <a:pt x="18375" y="13680"/>
                    <a:pt x="19657" y="13961"/>
                  </a:cubicBezTo>
                  <a:cubicBezTo>
                    <a:pt x="20938" y="14241"/>
                    <a:pt x="21304" y="14943"/>
                    <a:pt x="21304" y="16275"/>
                  </a:cubicBezTo>
                  <a:cubicBezTo>
                    <a:pt x="21304" y="17608"/>
                    <a:pt x="20938" y="19571"/>
                    <a:pt x="20572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4621" y="1014276"/>
              <a:ext cx="2500898" cy="1304177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38101" y="4266687"/>
              <a:ext cx="4563112" cy="2044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2" name="Drawing"/>
          <p:cNvGrpSpPr/>
          <p:nvPr/>
        </p:nvGrpSpPr>
        <p:grpSpPr>
          <a:xfrm>
            <a:off x="1175544" y="1018116"/>
            <a:ext cx="11797506" cy="7053865"/>
            <a:chOff x="0" y="0"/>
            <a:chExt cx="11797505" cy="7053864"/>
          </a:xfrm>
        </p:grpSpPr>
        <p:sp>
          <p:nvSpPr>
            <p:cNvPr id="2462" name="Line"/>
            <p:cNvSpPr/>
            <p:nvPr/>
          </p:nvSpPr>
          <p:spPr>
            <a:xfrm>
              <a:off x="1049278" y="292444"/>
              <a:ext cx="277078" cy="59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86" fill="norm" stroke="1" extrusionOk="0">
                  <a:moveTo>
                    <a:pt x="21259" y="3777"/>
                  </a:moveTo>
                  <a:cubicBezTo>
                    <a:pt x="21097" y="2868"/>
                    <a:pt x="20934" y="1958"/>
                    <a:pt x="20447" y="1314"/>
                  </a:cubicBezTo>
                  <a:cubicBezTo>
                    <a:pt x="19960" y="670"/>
                    <a:pt x="19148" y="291"/>
                    <a:pt x="18254" y="101"/>
                  </a:cubicBezTo>
                  <a:cubicBezTo>
                    <a:pt x="17361" y="-88"/>
                    <a:pt x="16387" y="-88"/>
                    <a:pt x="14113" y="784"/>
                  </a:cubicBezTo>
                  <a:cubicBezTo>
                    <a:pt x="11839" y="1655"/>
                    <a:pt x="8267" y="3398"/>
                    <a:pt x="5587" y="5558"/>
                  </a:cubicBezTo>
                  <a:cubicBezTo>
                    <a:pt x="2907" y="7718"/>
                    <a:pt x="1121" y="10295"/>
                    <a:pt x="390" y="12758"/>
                  </a:cubicBezTo>
                  <a:cubicBezTo>
                    <a:pt x="-341" y="15221"/>
                    <a:pt x="-16" y="17571"/>
                    <a:pt x="1121" y="19049"/>
                  </a:cubicBezTo>
                  <a:cubicBezTo>
                    <a:pt x="2257" y="20527"/>
                    <a:pt x="4206" y="21133"/>
                    <a:pt x="6561" y="21323"/>
                  </a:cubicBezTo>
                  <a:cubicBezTo>
                    <a:pt x="8916" y="21512"/>
                    <a:pt x="11677" y="21285"/>
                    <a:pt x="13951" y="20565"/>
                  </a:cubicBezTo>
                  <a:cubicBezTo>
                    <a:pt x="16224" y="19845"/>
                    <a:pt x="18011" y="18632"/>
                    <a:pt x="18985" y="17419"/>
                  </a:cubicBezTo>
                  <a:cubicBezTo>
                    <a:pt x="19960" y="16207"/>
                    <a:pt x="20122" y="14994"/>
                    <a:pt x="19960" y="14236"/>
                  </a:cubicBezTo>
                  <a:cubicBezTo>
                    <a:pt x="19797" y="13478"/>
                    <a:pt x="19310" y="13175"/>
                    <a:pt x="18661" y="12948"/>
                  </a:cubicBezTo>
                  <a:cubicBezTo>
                    <a:pt x="18011" y="12720"/>
                    <a:pt x="17199" y="12569"/>
                    <a:pt x="16387" y="12645"/>
                  </a:cubicBezTo>
                  <a:cubicBezTo>
                    <a:pt x="15575" y="12720"/>
                    <a:pt x="14763" y="13024"/>
                    <a:pt x="14682" y="13403"/>
                  </a:cubicBezTo>
                  <a:cubicBezTo>
                    <a:pt x="14600" y="13781"/>
                    <a:pt x="15250" y="14236"/>
                    <a:pt x="15900" y="14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1439595" y="626533"/>
              <a:ext cx="134974" cy="19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013" fill="norm" stroke="1" extrusionOk="0">
                  <a:moveTo>
                    <a:pt x="19504" y="0"/>
                  </a:moveTo>
                  <a:cubicBezTo>
                    <a:pt x="16281" y="0"/>
                    <a:pt x="13057" y="0"/>
                    <a:pt x="9349" y="2274"/>
                  </a:cubicBezTo>
                  <a:cubicBezTo>
                    <a:pt x="5642" y="4547"/>
                    <a:pt x="1451" y="9095"/>
                    <a:pt x="322" y="12960"/>
                  </a:cubicBezTo>
                  <a:cubicBezTo>
                    <a:pt x="-806" y="16825"/>
                    <a:pt x="1128" y="20008"/>
                    <a:pt x="4513" y="20804"/>
                  </a:cubicBezTo>
                  <a:cubicBezTo>
                    <a:pt x="7898" y="21600"/>
                    <a:pt x="12734" y="20008"/>
                    <a:pt x="15797" y="17848"/>
                  </a:cubicBezTo>
                  <a:cubicBezTo>
                    <a:pt x="18860" y="15688"/>
                    <a:pt x="20149" y="12960"/>
                    <a:pt x="20472" y="10686"/>
                  </a:cubicBezTo>
                  <a:cubicBezTo>
                    <a:pt x="20794" y="8413"/>
                    <a:pt x="20149" y="6594"/>
                    <a:pt x="19504" y="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1671636" y="286722"/>
              <a:ext cx="345418" cy="59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65" fill="norm" stroke="1" extrusionOk="0">
                  <a:moveTo>
                    <a:pt x="6137" y="13494"/>
                  </a:moveTo>
                  <a:cubicBezTo>
                    <a:pt x="6529" y="12879"/>
                    <a:pt x="6922" y="12264"/>
                    <a:pt x="6791" y="11918"/>
                  </a:cubicBezTo>
                  <a:cubicBezTo>
                    <a:pt x="6660" y="11572"/>
                    <a:pt x="6006" y="11495"/>
                    <a:pt x="5089" y="11726"/>
                  </a:cubicBezTo>
                  <a:cubicBezTo>
                    <a:pt x="4173" y="11956"/>
                    <a:pt x="2995" y="12495"/>
                    <a:pt x="2013" y="13379"/>
                  </a:cubicBezTo>
                  <a:cubicBezTo>
                    <a:pt x="1031" y="14263"/>
                    <a:pt x="246" y="15492"/>
                    <a:pt x="49" y="16261"/>
                  </a:cubicBezTo>
                  <a:cubicBezTo>
                    <a:pt x="-147" y="17030"/>
                    <a:pt x="246" y="17337"/>
                    <a:pt x="1228" y="17299"/>
                  </a:cubicBezTo>
                  <a:cubicBezTo>
                    <a:pt x="2209" y="17260"/>
                    <a:pt x="3780" y="16876"/>
                    <a:pt x="4762" y="16492"/>
                  </a:cubicBezTo>
                  <a:cubicBezTo>
                    <a:pt x="5744" y="16107"/>
                    <a:pt x="6137" y="15723"/>
                    <a:pt x="6595" y="15300"/>
                  </a:cubicBezTo>
                  <a:cubicBezTo>
                    <a:pt x="7053" y="14877"/>
                    <a:pt x="7577" y="14416"/>
                    <a:pt x="7838" y="14416"/>
                  </a:cubicBezTo>
                  <a:cubicBezTo>
                    <a:pt x="8100" y="14416"/>
                    <a:pt x="8100" y="14877"/>
                    <a:pt x="8297" y="15300"/>
                  </a:cubicBezTo>
                  <a:cubicBezTo>
                    <a:pt x="8493" y="15723"/>
                    <a:pt x="8886" y="16107"/>
                    <a:pt x="9671" y="16338"/>
                  </a:cubicBezTo>
                  <a:cubicBezTo>
                    <a:pt x="10457" y="16569"/>
                    <a:pt x="11635" y="16645"/>
                    <a:pt x="13140" y="16107"/>
                  </a:cubicBezTo>
                  <a:cubicBezTo>
                    <a:pt x="14646" y="15569"/>
                    <a:pt x="16478" y="14416"/>
                    <a:pt x="17918" y="12725"/>
                  </a:cubicBezTo>
                  <a:cubicBezTo>
                    <a:pt x="19358" y="11034"/>
                    <a:pt x="20406" y="8805"/>
                    <a:pt x="20929" y="6691"/>
                  </a:cubicBezTo>
                  <a:cubicBezTo>
                    <a:pt x="21453" y="4577"/>
                    <a:pt x="21453" y="2579"/>
                    <a:pt x="21191" y="1425"/>
                  </a:cubicBezTo>
                  <a:cubicBezTo>
                    <a:pt x="20929" y="272"/>
                    <a:pt x="20406" y="-35"/>
                    <a:pt x="19817" y="3"/>
                  </a:cubicBezTo>
                  <a:cubicBezTo>
                    <a:pt x="19228" y="42"/>
                    <a:pt x="18573" y="426"/>
                    <a:pt x="17657" y="1887"/>
                  </a:cubicBezTo>
                  <a:cubicBezTo>
                    <a:pt x="16740" y="3347"/>
                    <a:pt x="15562" y="5884"/>
                    <a:pt x="15366" y="8421"/>
                  </a:cubicBezTo>
                  <a:cubicBezTo>
                    <a:pt x="15169" y="10957"/>
                    <a:pt x="15955" y="13494"/>
                    <a:pt x="16871" y="15685"/>
                  </a:cubicBezTo>
                  <a:cubicBezTo>
                    <a:pt x="17788" y="17875"/>
                    <a:pt x="18835" y="19720"/>
                    <a:pt x="19882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208092" y="946926"/>
              <a:ext cx="683414" cy="6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77" fill="norm" stroke="1" extrusionOk="0">
                  <a:moveTo>
                    <a:pt x="3116" y="15770"/>
                  </a:moveTo>
                  <a:cubicBezTo>
                    <a:pt x="2252" y="16467"/>
                    <a:pt x="1388" y="17163"/>
                    <a:pt x="789" y="18209"/>
                  </a:cubicBezTo>
                  <a:cubicBezTo>
                    <a:pt x="191" y="19254"/>
                    <a:pt x="-141" y="20647"/>
                    <a:pt x="58" y="20996"/>
                  </a:cubicBezTo>
                  <a:cubicBezTo>
                    <a:pt x="258" y="21344"/>
                    <a:pt x="989" y="20647"/>
                    <a:pt x="2551" y="17512"/>
                  </a:cubicBezTo>
                  <a:cubicBezTo>
                    <a:pt x="4113" y="14376"/>
                    <a:pt x="6505" y="8802"/>
                    <a:pt x="8898" y="5318"/>
                  </a:cubicBezTo>
                  <a:cubicBezTo>
                    <a:pt x="11290" y="1834"/>
                    <a:pt x="13683" y="441"/>
                    <a:pt x="15777" y="92"/>
                  </a:cubicBezTo>
                  <a:cubicBezTo>
                    <a:pt x="17870" y="-256"/>
                    <a:pt x="19665" y="441"/>
                    <a:pt x="21459" y="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523205" y="944033"/>
              <a:ext cx="381001" cy="12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5040" y="14278"/>
                  </a:moveTo>
                  <a:cubicBezTo>
                    <a:pt x="3840" y="15376"/>
                    <a:pt x="2640" y="16475"/>
                    <a:pt x="1680" y="17573"/>
                  </a:cubicBezTo>
                  <a:cubicBezTo>
                    <a:pt x="720" y="18671"/>
                    <a:pt x="0" y="19769"/>
                    <a:pt x="0" y="20502"/>
                  </a:cubicBezTo>
                  <a:cubicBezTo>
                    <a:pt x="0" y="21234"/>
                    <a:pt x="720" y="21600"/>
                    <a:pt x="2700" y="20136"/>
                  </a:cubicBezTo>
                  <a:cubicBezTo>
                    <a:pt x="4680" y="18671"/>
                    <a:pt x="7920" y="15376"/>
                    <a:pt x="11280" y="11715"/>
                  </a:cubicBezTo>
                  <a:cubicBezTo>
                    <a:pt x="14640" y="8054"/>
                    <a:pt x="18120" y="40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2171411" y="579966"/>
              <a:ext cx="31245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8640"/>
                  </a:moveTo>
                  <a:cubicBezTo>
                    <a:pt x="14056" y="4320"/>
                    <a:pt x="6856" y="0"/>
                    <a:pt x="3256" y="0"/>
                  </a:cubicBezTo>
                  <a:cubicBezTo>
                    <a:pt x="-344" y="0"/>
                    <a:pt x="-344" y="4320"/>
                    <a:pt x="376" y="8640"/>
                  </a:cubicBezTo>
                  <a:cubicBezTo>
                    <a:pt x="1096" y="12960"/>
                    <a:pt x="2536" y="17280"/>
                    <a:pt x="3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2219261" y="804333"/>
              <a:ext cx="2784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6000"/>
                    <a:pt x="-1304" y="12000"/>
                    <a:pt x="1782" y="15600"/>
                  </a:cubicBezTo>
                  <a:cubicBezTo>
                    <a:pt x="4867" y="19200"/>
                    <a:pt x="12582" y="204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2837655" y="486833"/>
              <a:ext cx="127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12"/>
                    <a:pt x="7200" y="7624"/>
                    <a:pt x="10800" y="11224"/>
                  </a:cubicBezTo>
                  <a:cubicBezTo>
                    <a:pt x="14400" y="14824"/>
                    <a:pt x="1800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819555" y="366183"/>
              <a:ext cx="297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310" y="21600"/>
                  </a:moveTo>
                  <a:cubicBezTo>
                    <a:pt x="697" y="20400"/>
                    <a:pt x="84" y="19200"/>
                    <a:pt x="8" y="18000"/>
                  </a:cubicBezTo>
                  <a:cubicBezTo>
                    <a:pt x="-69" y="16800"/>
                    <a:pt x="391" y="15600"/>
                    <a:pt x="2535" y="13350"/>
                  </a:cubicBezTo>
                  <a:cubicBezTo>
                    <a:pt x="4680" y="11100"/>
                    <a:pt x="8510" y="7800"/>
                    <a:pt x="11957" y="5400"/>
                  </a:cubicBezTo>
                  <a:cubicBezTo>
                    <a:pt x="15403" y="3000"/>
                    <a:pt x="18467" y="150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869405" y="613833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3149747" y="683683"/>
              <a:ext cx="1810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040"/>
                    <a:pt x="-1068" y="10080"/>
                    <a:pt x="132" y="13680"/>
                  </a:cubicBezTo>
                  <a:cubicBezTo>
                    <a:pt x="1332" y="17280"/>
                    <a:pt x="10932" y="1944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161505" y="58843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257397" y="624779"/>
              <a:ext cx="164459" cy="19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32" fill="norm" stroke="1" extrusionOk="0">
                  <a:moveTo>
                    <a:pt x="3239" y="861"/>
                  </a:moveTo>
                  <a:cubicBezTo>
                    <a:pt x="2685" y="6711"/>
                    <a:pt x="2131" y="12561"/>
                    <a:pt x="1578" y="16161"/>
                  </a:cubicBezTo>
                  <a:cubicBezTo>
                    <a:pt x="1024" y="19761"/>
                    <a:pt x="470" y="21111"/>
                    <a:pt x="193" y="21224"/>
                  </a:cubicBezTo>
                  <a:cubicBezTo>
                    <a:pt x="-84" y="21336"/>
                    <a:pt x="-84" y="20211"/>
                    <a:pt x="331" y="16948"/>
                  </a:cubicBezTo>
                  <a:cubicBezTo>
                    <a:pt x="747" y="13686"/>
                    <a:pt x="1578" y="8286"/>
                    <a:pt x="2408" y="5024"/>
                  </a:cubicBezTo>
                  <a:cubicBezTo>
                    <a:pt x="3239" y="1761"/>
                    <a:pt x="4070" y="636"/>
                    <a:pt x="5731" y="186"/>
                  </a:cubicBezTo>
                  <a:cubicBezTo>
                    <a:pt x="7393" y="-264"/>
                    <a:pt x="9885" y="-39"/>
                    <a:pt x="11547" y="2436"/>
                  </a:cubicBezTo>
                  <a:cubicBezTo>
                    <a:pt x="13208" y="4911"/>
                    <a:pt x="14039" y="9636"/>
                    <a:pt x="14454" y="12561"/>
                  </a:cubicBezTo>
                  <a:cubicBezTo>
                    <a:pt x="14870" y="15486"/>
                    <a:pt x="14870" y="16611"/>
                    <a:pt x="15978" y="17511"/>
                  </a:cubicBezTo>
                  <a:cubicBezTo>
                    <a:pt x="17085" y="18411"/>
                    <a:pt x="19301" y="19086"/>
                    <a:pt x="21516" y="19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466943" y="297574"/>
              <a:ext cx="142508" cy="55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3" fill="norm" stroke="1" extrusionOk="0">
                  <a:moveTo>
                    <a:pt x="13245" y="14380"/>
                  </a:moveTo>
                  <a:cubicBezTo>
                    <a:pt x="14198" y="13646"/>
                    <a:pt x="15151" y="12913"/>
                    <a:pt x="14833" y="12627"/>
                  </a:cubicBezTo>
                  <a:cubicBezTo>
                    <a:pt x="14516" y="12342"/>
                    <a:pt x="12928" y="12505"/>
                    <a:pt x="10228" y="13402"/>
                  </a:cubicBezTo>
                  <a:cubicBezTo>
                    <a:pt x="7528" y="14298"/>
                    <a:pt x="3716" y="15928"/>
                    <a:pt x="1810" y="17192"/>
                  </a:cubicBezTo>
                  <a:cubicBezTo>
                    <a:pt x="-96" y="18455"/>
                    <a:pt x="-96" y="19352"/>
                    <a:pt x="63" y="20004"/>
                  </a:cubicBezTo>
                  <a:cubicBezTo>
                    <a:pt x="222" y="20656"/>
                    <a:pt x="539" y="21063"/>
                    <a:pt x="1651" y="21267"/>
                  </a:cubicBezTo>
                  <a:cubicBezTo>
                    <a:pt x="2763" y="21471"/>
                    <a:pt x="4669" y="21471"/>
                    <a:pt x="7845" y="20452"/>
                  </a:cubicBezTo>
                  <a:cubicBezTo>
                    <a:pt x="11022" y="19433"/>
                    <a:pt x="15469" y="17396"/>
                    <a:pt x="18010" y="14828"/>
                  </a:cubicBezTo>
                  <a:cubicBezTo>
                    <a:pt x="20551" y="12260"/>
                    <a:pt x="21186" y="9163"/>
                    <a:pt x="21345" y="6881"/>
                  </a:cubicBezTo>
                  <a:cubicBezTo>
                    <a:pt x="21504" y="4599"/>
                    <a:pt x="21186" y="3131"/>
                    <a:pt x="20551" y="2031"/>
                  </a:cubicBezTo>
                  <a:cubicBezTo>
                    <a:pt x="19916" y="931"/>
                    <a:pt x="18963" y="197"/>
                    <a:pt x="18010" y="34"/>
                  </a:cubicBezTo>
                  <a:cubicBezTo>
                    <a:pt x="17057" y="-129"/>
                    <a:pt x="16104" y="279"/>
                    <a:pt x="14675" y="1705"/>
                  </a:cubicBezTo>
                  <a:cubicBezTo>
                    <a:pt x="13245" y="3131"/>
                    <a:pt x="11339" y="5577"/>
                    <a:pt x="11180" y="8144"/>
                  </a:cubicBezTo>
                  <a:cubicBezTo>
                    <a:pt x="11022" y="10712"/>
                    <a:pt x="12610" y="13402"/>
                    <a:pt x="14039" y="15195"/>
                  </a:cubicBezTo>
                  <a:cubicBezTo>
                    <a:pt x="15469" y="16988"/>
                    <a:pt x="16739" y="17885"/>
                    <a:pt x="18010" y="18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4384568" y="234960"/>
              <a:ext cx="216668" cy="89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49" fill="norm" stroke="1" extrusionOk="0">
                  <a:moveTo>
                    <a:pt x="7721" y="21549"/>
                  </a:moveTo>
                  <a:cubicBezTo>
                    <a:pt x="6475" y="19813"/>
                    <a:pt x="5229" y="18077"/>
                    <a:pt x="3983" y="16136"/>
                  </a:cubicBezTo>
                  <a:cubicBezTo>
                    <a:pt x="2737" y="14196"/>
                    <a:pt x="1491" y="12051"/>
                    <a:pt x="764" y="9855"/>
                  </a:cubicBezTo>
                  <a:cubicBezTo>
                    <a:pt x="37" y="7660"/>
                    <a:pt x="-171" y="5413"/>
                    <a:pt x="141" y="3881"/>
                  </a:cubicBezTo>
                  <a:cubicBezTo>
                    <a:pt x="452" y="2349"/>
                    <a:pt x="1283" y="1532"/>
                    <a:pt x="2114" y="996"/>
                  </a:cubicBezTo>
                  <a:cubicBezTo>
                    <a:pt x="2944" y="460"/>
                    <a:pt x="3775" y="204"/>
                    <a:pt x="4814" y="77"/>
                  </a:cubicBezTo>
                  <a:cubicBezTo>
                    <a:pt x="5852" y="-51"/>
                    <a:pt x="7098" y="-51"/>
                    <a:pt x="8760" y="332"/>
                  </a:cubicBezTo>
                  <a:cubicBezTo>
                    <a:pt x="10421" y="715"/>
                    <a:pt x="12498" y="1481"/>
                    <a:pt x="13537" y="2732"/>
                  </a:cubicBezTo>
                  <a:cubicBezTo>
                    <a:pt x="14575" y="3983"/>
                    <a:pt x="14575" y="5719"/>
                    <a:pt x="14367" y="6740"/>
                  </a:cubicBezTo>
                  <a:cubicBezTo>
                    <a:pt x="14160" y="7762"/>
                    <a:pt x="13744" y="8068"/>
                    <a:pt x="13017" y="8426"/>
                  </a:cubicBezTo>
                  <a:cubicBezTo>
                    <a:pt x="12291" y="8783"/>
                    <a:pt x="11252" y="9192"/>
                    <a:pt x="11252" y="9396"/>
                  </a:cubicBezTo>
                  <a:cubicBezTo>
                    <a:pt x="11252" y="9600"/>
                    <a:pt x="12291" y="9600"/>
                    <a:pt x="13952" y="9626"/>
                  </a:cubicBezTo>
                  <a:cubicBezTo>
                    <a:pt x="15614" y="9651"/>
                    <a:pt x="17898" y="9702"/>
                    <a:pt x="19352" y="10009"/>
                  </a:cubicBezTo>
                  <a:cubicBezTo>
                    <a:pt x="20806" y="10315"/>
                    <a:pt x="21429" y="10877"/>
                    <a:pt x="21221" y="11515"/>
                  </a:cubicBezTo>
                  <a:cubicBezTo>
                    <a:pt x="21014" y="12153"/>
                    <a:pt x="19975" y="12868"/>
                    <a:pt x="18937" y="13302"/>
                  </a:cubicBezTo>
                  <a:cubicBezTo>
                    <a:pt x="17898" y="13736"/>
                    <a:pt x="16860" y="13889"/>
                    <a:pt x="16652" y="13813"/>
                  </a:cubicBezTo>
                  <a:cubicBezTo>
                    <a:pt x="16444" y="13736"/>
                    <a:pt x="17067" y="13430"/>
                    <a:pt x="17691" y="13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4641055" y="563033"/>
              <a:ext cx="104451" cy="2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08" fill="norm" stroke="1" extrusionOk="0">
                  <a:moveTo>
                    <a:pt x="16518" y="7069"/>
                  </a:moveTo>
                  <a:cubicBezTo>
                    <a:pt x="13129" y="10604"/>
                    <a:pt x="9741" y="14138"/>
                    <a:pt x="8047" y="16495"/>
                  </a:cubicBezTo>
                  <a:cubicBezTo>
                    <a:pt x="6353" y="18851"/>
                    <a:pt x="6353" y="20029"/>
                    <a:pt x="7412" y="20716"/>
                  </a:cubicBezTo>
                  <a:cubicBezTo>
                    <a:pt x="8471" y="21404"/>
                    <a:pt x="10588" y="21600"/>
                    <a:pt x="13341" y="20716"/>
                  </a:cubicBezTo>
                  <a:cubicBezTo>
                    <a:pt x="16094" y="19833"/>
                    <a:pt x="19482" y="17869"/>
                    <a:pt x="20541" y="15022"/>
                  </a:cubicBezTo>
                  <a:cubicBezTo>
                    <a:pt x="21600" y="12175"/>
                    <a:pt x="20329" y="8444"/>
                    <a:pt x="16518" y="5793"/>
                  </a:cubicBezTo>
                  <a:cubicBezTo>
                    <a:pt x="12706" y="3142"/>
                    <a:pt x="6353" y="157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4501913" y="0"/>
              <a:ext cx="170893" cy="1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57" fill="norm" stroke="1" extrusionOk="0">
                  <a:moveTo>
                    <a:pt x="1530" y="17169"/>
                  </a:moveTo>
                  <a:cubicBezTo>
                    <a:pt x="1530" y="15785"/>
                    <a:pt x="1530" y="14400"/>
                    <a:pt x="1397" y="14400"/>
                  </a:cubicBezTo>
                  <a:cubicBezTo>
                    <a:pt x="1263" y="14400"/>
                    <a:pt x="997" y="15785"/>
                    <a:pt x="730" y="17446"/>
                  </a:cubicBezTo>
                  <a:cubicBezTo>
                    <a:pt x="463" y="19108"/>
                    <a:pt x="197" y="21046"/>
                    <a:pt x="63" y="21323"/>
                  </a:cubicBezTo>
                  <a:cubicBezTo>
                    <a:pt x="-70" y="21600"/>
                    <a:pt x="-70" y="20215"/>
                    <a:pt x="863" y="16754"/>
                  </a:cubicBezTo>
                  <a:cubicBezTo>
                    <a:pt x="1797" y="13292"/>
                    <a:pt x="3663" y="7754"/>
                    <a:pt x="5263" y="4431"/>
                  </a:cubicBezTo>
                  <a:cubicBezTo>
                    <a:pt x="6863" y="1108"/>
                    <a:pt x="8197" y="0"/>
                    <a:pt x="9397" y="0"/>
                  </a:cubicBezTo>
                  <a:cubicBezTo>
                    <a:pt x="10597" y="0"/>
                    <a:pt x="11663" y="1108"/>
                    <a:pt x="13663" y="4846"/>
                  </a:cubicBezTo>
                  <a:cubicBezTo>
                    <a:pt x="15663" y="8585"/>
                    <a:pt x="18597" y="14954"/>
                    <a:pt x="2153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5426339" y="383154"/>
              <a:ext cx="160867" cy="32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16336"/>
                  </a:moveTo>
                  <a:cubicBezTo>
                    <a:pt x="17905" y="15782"/>
                    <a:pt x="14211" y="15228"/>
                    <a:pt x="11226" y="14467"/>
                  </a:cubicBezTo>
                  <a:cubicBezTo>
                    <a:pt x="8242" y="13705"/>
                    <a:pt x="5968" y="12736"/>
                    <a:pt x="5400" y="10867"/>
                  </a:cubicBezTo>
                  <a:cubicBezTo>
                    <a:pt x="4832" y="8997"/>
                    <a:pt x="5968" y="6228"/>
                    <a:pt x="7816" y="4290"/>
                  </a:cubicBezTo>
                  <a:cubicBezTo>
                    <a:pt x="9663" y="2351"/>
                    <a:pt x="12221" y="1244"/>
                    <a:pt x="14211" y="621"/>
                  </a:cubicBezTo>
                  <a:cubicBezTo>
                    <a:pt x="16200" y="-3"/>
                    <a:pt x="17621" y="-141"/>
                    <a:pt x="18474" y="136"/>
                  </a:cubicBezTo>
                  <a:cubicBezTo>
                    <a:pt x="19326" y="413"/>
                    <a:pt x="19611" y="1105"/>
                    <a:pt x="18616" y="2697"/>
                  </a:cubicBezTo>
                  <a:cubicBezTo>
                    <a:pt x="17621" y="4290"/>
                    <a:pt x="15347" y="6782"/>
                    <a:pt x="12221" y="9136"/>
                  </a:cubicBezTo>
                  <a:cubicBezTo>
                    <a:pt x="9095" y="11490"/>
                    <a:pt x="5116" y="13705"/>
                    <a:pt x="2842" y="15505"/>
                  </a:cubicBezTo>
                  <a:cubicBezTo>
                    <a:pt x="568" y="17305"/>
                    <a:pt x="0" y="18690"/>
                    <a:pt x="0" y="19728"/>
                  </a:cubicBezTo>
                  <a:cubicBezTo>
                    <a:pt x="0" y="20767"/>
                    <a:pt x="568" y="21459"/>
                    <a:pt x="3979" y="21459"/>
                  </a:cubicBezTo>
                  <a:cubicBezTo>
                    <a:pt x="7389" y="21459"/>
                    <a:pt x="13642" y="20767"/>
                    <a:pt x="19895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5777705" y="305309"/>
              <a:ext cx="198063" cy="77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27" fill="norm" stroke="1" extrusionOk="0">
                  <a:moveTo>
                    <a:pt x="3447" y="6813"/>
                  </a:moveTo>
                  <a:cubicBezTo>
                    <a:pt x="2987" y="8932"/>
                    <a:pt x="2528" y="11051"/>
                    <a:pt x="2183" y="13228"/>
                  </a:cubicBezTo>
                  <a:cubicBezTo>
                    <a:pt x="1838" y="15406"/>
                    <a:pt x="1609" y="17643"/>
                    <a:pt x="1379" y="18937"/>
                  </a:cubicBezTo>
                  <a:cubicBezTo>
                    <a:pt x="1149" y="20232"/>
                    <a:pt x="919" y="20585"/>
                    <a:pt x="689" y="20909"/>
                  </a:cubicBezTo>
                  <a:cubicBezTo>
                    <a:pt x="460" y="21233"/>
                    <a:pt x="230" y="21527"/>
                    <a:pt x="115" y="21527"/>
                  </a:cubicBezTo>
                  <a:cubicBezTo>
                    <a:pt x="0" y="21527"/>
                    <a:pt x="0" y="21233"/>
                    <a:pt x="0" y="19820"/>
                  </a:cubicBezTo>
                  <a:cubicBezTo>
                    <a:pt x="0" y="18408"/>
                    <a:pt x="0" y="15877"/>
                    <a:pt x="115" y="13405"/>
                  </a:cubicBezTo>
                  <a:cubicBezTo>
                    <a:pt x="230" y="10933"/>
                    <a:pt x="460" y="8520"/>
                    <a:pt x="1149" y="6548"/>
                  </a:cubicBezTo>
                  <a:cubicBezTo>
                    <a:pt x="1838" y="4577"/>
                    <a:pt x="2987" y="3046"/>
                    <a:pt x="4021" y="2016"/>
                  </a:cubicBezTo>
                  <a:cubicBezTo>
                    <a:pt x="5055" y="986"/>
                    <a:pt x="5974" y="457"/>
                    <a:pt x="7123" y="192"/>
                  </a:cubicBezTo>
                  <a:cubicBezTo>
                    <a:pt x="8272" y="-73"/>
                    <a:pt x="9651" y="-73"/>
                    <a:pt x="11145" y="251"/>
                  </a:cubicBezTo>
                  <a:cubicBezTo>
                    <a:pt x="12638" y="574"/>
                    <a:pt x="14247" y="1222"/>
                    <a:pt x="14821" y="2164"/>
                  </a:cubicBezTo>
                  <a:cubicBezTo>
                    <a:pt x="15396" y="3105"/>
                    <a:pt x="14936" y="4341"/>
                    <a:pt x="14362" y="5106"/>
                  </a:cubicBezTo>
                  <a:cubicBezTo>
                    <a:pt x="13787" y="5871"/>
                    <a:pt x="13098" y="6166"/>
                    <a:pt x="13328" y="6254"/>
                  </a:cubicBezTo>
                  <a:cubicBezTo>
                    <a:pt x="13557" y="6342"/>
                    <a:pt x="14706" y="6225"/>
                    <a:pt x="15970" y="6166"/>
                  </a:cubicBezTo>
                  <a:cubicBezTo>
                    <a:pt x="17234" y="6107"/>
                    <a:pt x="18613" y="6107"/>
                    <a:pt x="19647" y="6225"/>
                  </a:cubicBezTo>
                  <a:cubicBezTo>
                    <a:pt x="20681" y="6342"/>
                    <a:pt x="21370" y="6578"/>
                    <a:pt x="21485" y="7049"/>
                  </a:cubicBezTo>
                  <a:cubicBezTo>
                    <a:pt x="21600" y="7519"/>
                    <a:pt x="21140" y="8226"/>
                    <a:pt x="19532" y="8902"/>
                  </a:cubicBezTo>
                  <a:cubicBezTo>
                    <a:pt x="17923" y="9579"/>
                    <a:pt x="15166" y="10227"/>
                    <a:pt x="13098" y="10550"/>
                  </a:cubicBezTo>
                  <a:cubicBezTo>
                    <a:pt x="11030" y="10874"/>
                    <a:pt x="9651" y="10874"/>
                    <a:pt x="8272" y="1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6107905" y="588433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886567" y="83020"/>
              <a:ext cx="183239" cy="11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19936" fill="norm" stroke="1" extrusionOk="0">
                  <a:moveTo>
                    <a:pt x="6596" y="3816"/>
                  </a:moveTo>
                  <a:cubicBezTo>
                    <a:pt x="5603" y="4879"/>
                    <a:pt x="4610" y="5941"/>
                    <a:pt x="3990" y="7712"/>
                  </a:cubicBezTo>
                  <a:cubicBezTo>
                    <a:pt x="3369" y="9482"/>
                    <a:pt x="3121" y="11961"/>
                    <a:pt x="2500" y="14616"/>
                  </a:cubicBezTo>
                  <a:cubicBezTo>
                    <a:pt x="1879" y="17272"/>
                    <a:pt x="886" y="20105"/>
                    <a:pt x="390" y="19928"/>
                  </a:cubicBezTo>
                  <a:cubicBezTo>
                    <a:pt x="-107" y="19751"/>
                    <a:pt x="-107" y="16564"/>
                    <a:pt x="265" y="13200"/>
                  </a:cubicBezTo>
                  <a:cubicBezTo>
                    <a:pt x="638" y="9836"/>
                    <a:pt x="1383" y="6295"/>
                    <a:pt x="2996" y="3462"/>
                  </a:cubicBezTo>
                  <a:cubicBezTo>
                    <a:pt x="4610" y="630"/>
                    <a:pt x="7093" y="-1495"/>
                    <a:pt x="10321" y="1338"/>
                  </a:cubicBezTo>
                  <a:cubicBezTo>
                    <a:pt x="13548" y="4171"/>
                    <a:pt x="17521" y="11961"/>
                    <a:pt x="21493" y="19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6960652" y="234913"/>
              <a:ext cx="182304" cy="49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509" fill="norm" stroke="1" extrusionOk="0">
                  <a:moveTo>
                    <a:pt x="21140" y="4063"/>
                  </a:moveTo>
                  <a:cubicBezTo>
                    <a:pt x="21140" y="3047"/>
                    <a:pt x="21140" y="2032"/>
                    <a:pt x="20772" y="1340"/>
                  </a:cubicBezTo>
                  <a:cubicBezTo>
                    <a:pt x="20404" y="647"/>
                    <a:pt x="19667" y="278"/>
                    <a:pt x="18685" y="94"/>
                  </a:cubicBezTo>
                  <a:cubicBezTo>
                    <a:pt x="17704" y="-91"/>
                    <a:pt x="16476" y="-91"/>
                    <a:pt x="14267" y="924"/>
                  </a:cubicBezTo>
                  <a:cubicBezTo>
                    <a:pt x="12058" y="1940"/>
                    <a:pt x="8867" y="3971"/>
                    <a:pt x="6045" y="6417"/>
                  </a:cubicBezTo>
                  <a:cubicBezTo>
                    <a:pt x="3222" y="8863"/>
                    <a:pt x="767" y="11724"/>
                    <a:pt x="154" y="14171"/>
                  </a:cubicBezTo>
                  <a:cubicBezTo>
                    <a:pt x="-460" y="16617"/>
                    <a:pt x="767" y="18647"/>
                    <a:pt x="3713" y="19801"/>
                  </a:cubicBezTo>
                  <a:cubicBezTo>
                    <a:pt x="6658" y="20955"/>
                    <a:pt x="11322" y="21232"/>
                    <a:pt x="15985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7287787" y="264583"/>
              <a:ext cx="71069" cy="42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7" fill="norm" stroke="1" extrusionOk="0">
                  <a:moveTo>
                    <a:pt x="13706" y="0"/>
                  </a:moveTo>
                  <a:cubicBezTo>
                    <a:pt x="9895" y="2052"/>
                    <a:pt x="6083" y="4104"/>
                    <a:pt x="3542" y="7128"/>
                  </a:cubicBezTo>
                  <a:cubicBezTo>
                    <a:pt x="1001" y="10152"/>
                    <a:pt x="-270" y="14148"/>
                    <a:pt x="48" y="16686"/>
                  </a:cubicBezTo>
                  <a:cubicBezTo>
                    <a:pt x="365" y="19224"/>
                    <a:pt x="2271" y="20304"/>
                    <a:pt x="4812" y="20898"/>
                  </a:cubicBezTo>
                  <a:cubicBezTo>
                    <a:pt x="7354" y="21492"/>
                    <a:pt x="10530" y="21600"/>
                    <a:pt x="13389" y="21384"/>
                  </a:cubicBezTo>
                  <a:cubicBezTo>
                    <a:pt x="16248" y="21168"/>
                    <a:pt x="18789" y="20628"/>
                    <a:pt x="21330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7233024" y="520700"/>
              <a:ext cx="170282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7757" y="21600"/>
                  </a:moveTo>
                  <a:cubicBezTo>
                    <a:pt x="5913" y="18514"/>
                    <a:pt x="4069" y="15429"/>
                    <a:pt x="2489" y="12343"/>
                  </a:cubicBezTo>
                  <a:cubicBezTo>
                    <a:pt x="908" y="9257"/>
                    <a:pt x="-409" y="6171"/>
                    <a:pt x="118" y="3857"/>
                  </a:cubicBezTo>
                  <a:cubicBezTo>
                    <a:pt x="645" y="1543"/>
                    <a:pt x="3015" y="0"/>
                    <a:pt x="6835" y="0"/>
                  </a:cubicBezTo>
                  <a:cubicBezTo>
                    <a:pt x="10654" y="0"/>
                    <a:pt x="15923" y="1543"/>
                    <a:pt x="21191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7386372" y="512233"/>
              <a:ext cx="103208" cy="13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0860" fill="norm" stroke="1" extrusionOk="0">
                  <a:moveTo>
                    <a:pt x="18635" y="1964"/>
                  </a:moveTo>
                  <a:cubicBezTo>
                    <a:pt x="13553" y="2945"/>
                    <a:pt x="8471" y="3927"/>
                    <a:pt x="5082" y="5564"/>
                  </a:cubicBezTo>
                  <a:cubicBezTo>
                    <a:pt x="1694" y="7200"/>
                    <a:pt x="0" y="9491"/>
                    <a:pt x="0" y="12436"/>
                  </a:cubicBezTo>
                  <a:cubicBezTo>
                    <a:pt x="0" y="15382"/>
                    <a:pt x="1694" y="18982"/>
                    <a:pt x="5718" y="20291"/>
                  </a:cubicBezTo>
                  <a:cubicBezTo>
                    <a:pt x="9741" y="21600"/>
                    <a:pt x="16094" y="20618"/>
                    <a:pt x="18847" y="17673"/>
                  </a:cubicBezTo>
                  <a:cubicBezTo>
                    <a:pt x="21600" y="14727"/>
                    <a:pt x="20753" y="9818"/>
                    <a:pt x="19271" y="6545"/>
                  </a:cubicBezTo>
                  <a:cubicBezTo>
                    <a:pt x="17788" y="3273"/>
                    <a:pt x="15671" y="1636"/>
                    <a:pt x="13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7773493" y="181774"/>
              <a:ext cx="550200" cy="53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7" fill="norm" stroke="1" extrusionOk="0">
                  <a:moveTo>
                    <a:pt x="10354" y="4125"/>
                  </a:moveTo>
                  <a:cubicBezTo>
                    <a:pt x="10436" y="3182"/>
                    <a:pt x="10519" y="2239"/>
                    <a:pt x="10229" y="1468"/>
                  </a:cubicBezTo>
                  <a:cubicBezTo>
                    <a:pt x="9940" y="696"/>
                    <a:pt x="9278" y="96"/>
                    <a:pt x="8574" y="11"/>
                  </a:cubicBezTo>
                  <a:cubicBezTo>
                    <a:pt x="7871" y="-75"/>
                    <a:pt x="7126" y="354"/>
                    <a:pt x="6423" y="1682"/>
                  </a:cubicBezTo>
                  <a:cubicBezTo>
                    <a:pt x="5719" y="3011"/>
                    <a:pt x="5057" y="5239"/>
                    <a:pt x="4726" y="7596"/>
                  </a:cubicBezTo>
                  <a:cubicBezTo>
                    <a:pt x="4395" y="9954"/>
                    <a:pt x="4395" y="12439"/>
                    <a:pt x="4478" y="14454"/>
                  </a:cubicBezTo>
                  <a:cubicBezTo>
                    <a:pt x="4560" y="16468"/>
                    <a:pt x="4726" y="18011"/>
                    <a:pt x="4809" y="18996"/>
                  </a:cubicBezTo>
                  <a:cubicBezTo>
                    <a:pt x="4892" y="19982"/>
                    <a:pt x="4892" y="20411"/>
                    <a:pt x="4726" y="20754"/>
                  </a:cubicBezTo>
                  <a:cubicBezTo>
                    <a:pt x="4560" y="21096"/>
                    <a:pt x="4229" y="21354"/>
                    <a:pt x="3857" y="21439"/>
                  </a:cubicBezTo>
                  <a:cubicBezTo>
                    <a:pt x="3485" y="21525"/>
                    <a:pt x="3071" y="21439"/>
                    <a:pt x="2409" y="20754"/>
                  </a:cubicBezTo>
                  <a:cubicBezTo>
                    <a:pt x="1747" y="20068"/>
                    <a:pt x="836" y="18782"/>
                    <a:pt x="381" y="17925"/>
                  </a:cubicBezTo>
                  <a:cubicBezTo>
                    <a:pt x="-74" y="17068"/>
                    <a:pt x="-74" y="16639"/>
                    <a:pt x="133" y="16254"/>
                  </a:cubicBezTo>
                  <a:cubicBezTo>
                    <a:pt x="340" y="15868"/>
                    <a:pt x="754" y="15525"/>
                    <a:pt x="1498" y="15268"/>
                  </a:cubicBezTo>
                  <a:cubicBezTo>
                    <a:pt x="2243" y="15011"/>
                    <a:pt x="3319" y="14839"/>
                    <a:pt x="4064" y="14754"/>
                  </a:cubicBezTo>
                  <a:cubicBezTo>
                    <a:pt x="4809" y="14668"/>
                    <a:pt x="5223" y="14668"/>
                    <a:pt x="5554" y="14925"/>
                  </a:cubicBezTo>
                  <a:cubicBezTo>
                    <a:pt x="5885" y="15182"/>
                    <a:pt x="6133" y="15696"/>
                    <a:pt x="6298" y="16168"/>
                  </a:cubicBezTo>
                  <a:cubicBezTo>
                    <a:pt x="6464" y="16639"/>
                    <a:pt x="6547" y="17068"/>
                    <a:pt x="6588" y="17625"/>
                  </a:cubicBezTo>
                  <a:cubicBezTo>
                    <a:pt x="6629" y="18182"/>
                    <a:pt x="6629" y="18868"/>
                    <a:pt x="6588" y="18996"/>
                  </a:cubicBezTo>
                  <a:cubicBezTo>
                    <a:pt x="6547" y="19125"/>
                    <a:pt x="6464" y="18696"/>
                    <a:pt x="6505" y="17754"/>
                  </a:cubicBezTo>
                  <a:cubicBezTo>
                    <a:pt x="6547" y="16811"/>
                    <a:pt x="6712" y="15354"/>
                    <a:pt x="6836" y="14411"/>
                  </a:cubicBezTo>
                  <a:cubicBezTo>
                    <a:pt x="6960" y="13468"/>
                    <a:pt x="7043" y="13039"/>
                    <a:pt x="7292" y="12782"/>
                  </a:cubicBezTo>
                  <a:cubicBezTo>
                    <a:pt x="7540" y="12525"/>
                    <a:pt x="7954" y="12439"/>
                    <a:pt x="8243" y="12654"/>
                  </a:cubicBezTo>
                  <a:cubicBezTo>
                    <a:pt x="8533" y="12868"/>
                    <a:pt x="8698" y="13382"/>
                    <a:pt x="8905" y="14239"/>
                  </a:cubicBezTo>
                  <a:cubicBezTo>
                    <a:pt x="9112" y="15096"/>
                    <a:pt x="9360" y="16296"/>
                    <a:pt x="9402" y="17111"/>
                  </a:cubicBezTo>
                  <a:cubicBezTo>
                    <a:pt x="9443" y="17925"/>
                    <a:pt x="9278" y="18354"/>
                    <a:pt x="9236" y="18354"/>
                  </a:cubicBezTo>
                  <a:cubicBezTo>
                    <a:pt x="9195" y="18354"/>
                    <a:pt x="9278" y="17925"/>
                    <a:pt x="9443" y="17496"/>
                  </a:cubicBezTo>
                  <a:cubicBezTo>
                    <a:pt x="9609" y="17068"/>
                    <a:pt x="9857" y="16639"/>
                    <a:pt x="10312" y="16339"/>
                  </a:cubicBezTo>
                  <a:cubicBezTo>
                    <a:pt x="10767" y="16039"/>
                    <a:pt x="11429" y="15868"/>
                    <a:pt x="11760" y="15996"/>
                  </a:cubicBezTo>
                  <a:cubicBezTo>
                    <a:pt x="12092" y="16125"/>
                    <a:pt x="12092" y="16554"/>
                    <a:pt x="12133" y="16982"/>
                  </a:cubicBezTo>
                  <a:cubicBezTo>
                    <a:pt x="12174" y="17411"/>
                    <a:pt x="12257" y="17839"/>
                    <a:pt x="12464" y="18182"/>
                  </a:cubicBezTo>
                  <a:cubicBezTo>
                    <a:pt x="12671" y="18525"/>
                    <a:pt x="13002" y="18782"/>
                    <a:pt x="13623" y="18825"/>
                  </a:cubicBezTo>
                  <a:cubicBezTo>
                    <a:pt x="14243" y="18868"/>
                    <a:pt x="15154" y="18696"/>
                    <a:pt x="15981" y="18268"/>
                  </a:cubicBezTo>
                  <a:cubicBezTo>
                    <a:pt x="16809" y="17839"/>
                    <a:pt x="17554" y="17154"/>
                    <a:pt x="18092" y="16511"/>
                  </a:cubicBezTo>
                  <a:cubicBezTo>
                    <a:pt x="18629" y="15868"/>
                    <a:pt x="18960" y="15268"/>
                    <a:pt x="18836" y="14968"/>
                  </a:cubicBezTo>
                  <a:cubicBezTo>
                    <a:pt x="18712" y="14668"/>
                    <a:pt x="18133" y="14668"/>
                    <a:pt x="17512" y="15054"/>
                  </a:cubicBezTo>
                  <a:cubicBezTo>
                    <a:pt x="16892" y="15439"/>
                    <a:pt x="16229" y="16211"/>
                    <a:pt x="15816" y="16811"/>
                  </a:cubicBezTo>
                  <a:cubicBezTo>
                    <a:pt x="15402" y="17411"/>
                    <a:pt x="15236" y="17839"/>
                    <a:pt x="15154" y="18354"/>
                  </a:cubicBezTo>
                  <a:cubicBezTo>
                    <a:pt x="15071" y="18868"/>
                    <a:pt x="15071" y="19468"/>
                    <a:pt x="15278" y="19854"/>
                  </a:cubicBezTo>
                  <a:cubicBezTo>
                    <a:pt x="15485" y="20239"/>
                    <a:pt x="15898" y="20411"/>
                    <a:pt x="16436" y="20239"/>
                  </a:cubicBezTo>
                  <a:cubicBezTo>
                    <a:pt x="16974" y="20068"/>
                    <a:pt x="17636" y="19554"/>
                    <a:pt x="18423" y="18011"/>
                  </a:cubicBezTo>
                  <a:cubicBezTo>
                    <a:pt x="19209" y="16468"/>
                    <a:pt x="20119" y="13896"/>
                    <a:pt x="20657" y="11411"/>
                  </a:cubicBezTo>
                  <a:cubicBezTo>
                    <a:pt x="21195" y="8925"/>
                    <a:pt x="21360" y="6525"/>
                    <a:pt x="21443" y="5068"/>
                  </a:cubicBezTo>
                  <a:cubicBezTo>
                    <a:pt x="21526" y="3611"/>
                    <a:pt x="21526" y="3096"/>
                    <a:pt x="21485" y="2625"/>
                  </a:cubicBezTo>
                  <a:cubicBezTo>
                    <a:pt x="21443" y="2154"/>
                    <a:pt x="21360" y="1725"/>
                    <a:pt x="21154" y="1639"/>
                  </a:cubicBezTo>
                  <a:cubicBezTo>
                    <a:pt x="20947" y="1554"/>
                    <a:pt x="20616" y="1811"/>
                    <a:pt x="20326" y="3311"/>
                  </a:cubicBezTo>
                  <a:cubicBezTo>
                    <a:pt x="20036" y="4811"/>
                    <a:pt x="19788" y="7554"/>
                    <a:pt x="19829" y="10082"/>
                  </a:cubicBezTo>
                  <a:cubicBezTo>
                    <a:pt x="19871" y="12611"/>
                    <a:pt x="20202" y="14925"/>
                    <a:pt x="20533" y="17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8644181" y="481353"/>
              <a:ext cx="194225" cy="45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22" fill="norm" stroke="1" extrusionOk="0">
                  <a:moveTo>
                    <a:pt x="21312" y="2316"/>
                  </a:moveTo>
                  <a:cubicBezTo>
                    <a:pt x="21312" y="1628"/>
                    <a:pt x="21312" y="941"/>
                    <a:pt x="20615" y="499"/>
                  </a:cubicBezTo>
                  <a:cubicBezTo>
                    <a:pt x="19918" y="57"/>
                    <a:pt x="18525" y="-139"/>
                    <a:pt x="15970" y="106"/>
                  </a:cubicBezTo>
                  <a:cubicBezTo>
                    <a:pt x="13415" y="352"/>
                    <a:pt x="9699" y="1039"/>
                    <a:pt x="6796" y="2119"/>
                  </a:cubicBezTo>
                  <a:cubicBezTo>
                    <a:pt x="3893" y="3199"/>
                    <a:pt x="1802" y="4672"/>
                    <a:pt x="757" y="5703"/>
                  </a:cubicBezTo>
                  <a:cubicBezTo>
                    <a:pt x="-288" y="6734"/>
                    <a:pt x="-288" y="7323"/>
                    <a:pt x="989" y="7617"/>
                  </a:cubicBezTo>
                  <a:cubicBezTo>
                    <a:pt x="2267" y="7912"/>
                    <a:pt x="4822" y="7912"/>
                    <a:pt x="7609" y="7323"/>
                  </a:cubicBezTo>
                  <a:cubicBezTo>
                    <a:pt x="10396" y="6734"/>
                    <a:pt x="13415" y="5556"/>
                    <a:pt x="15389" y="4623"/>
                  </a:cubicBezTo>
                  <a:cubicBezTo>
                    <a:pt x="17364" y="3690"/>
                    <a:pt x="18293" y="3003"/>
                    <a:pt x="18641" y="3003"/>
                  </a:cubicBezTo>
                  <a:cubicBezTo>
                    <a:pt x="18989" y="3003"/>
                    <a:pt x="18757" y="3690"/>
                    <a:pt x="18641" y="5801"/>
                  </a:cubicBezTo>
                  <a:cubicBezTo>
                    <a:pt x="18525" y="7912"/>
                    <a:pt x="18525" y="11446"/>
                    <a:pt x="17944" y="14196"/>
                  </a:cubicBezTo>
                  <a:cubicBezTo>
                    <a:pt x="17364" y="16945"/>
                    <a:pt x="16202" y="18908"/>
                    <a:pt x="15157" y="20037"/>
                  </a:cubicBezTo>
                  <a:cubicBezTo>
                    <a:pt x="14112" y="21166"/>
                    <a:pt x="13183" y="21461"/>
                    <a:pt x="11789" y="21265"/>
                  </a:cubicBezTo>
                  <a:cubicBezTo>
                    <a:pt x="10396" y="21068"/>
                    <a:pt x="8538" y="20381"/>
                    <a:pt x="7609" y="19006"/>
                  </a:cubicBezTo>
                  <a:cubicBezTo>
                    <a:pt x="6680" y="17632"/>
                    <a:pt x="6680" y="15570"/>
                    <a:pt x="6680" y="13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8882855" y="482813"/>
              <a:ext cx="133351" cy="198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3" fill="norm" stroke="1" extrusionOk="0">
                  <a:moveTo>
                    <a:pt x="0" y="5152"/>
                  </a:moveTo>
                  <a:cubicBezTo>
                    <a:pt x="1714" y="4252"/>
                    <a:pt x="3429" y="3352"/>
                    <a:pt x="4800" y="3577"/>
                  </a:cubicBezTo>
                  <a:cubicBezTo>
                    <a:pt x="6171" y="3802"/>
                    <a:pt x="7200" y="5152"/>
                    <a:pt x="8057" y="7514"/>
                  </a:cubicBezTo>
                  <a:cubicBezTo>
                    <a:pt x="8914" y="9877"/>
                    <a:pt x="9600" y="13252"/>
                    <a:pt x="9771" y="15502"/>
                  </a:cubicBezTo>
                  <a:cubicBezTo>
                    <a:pt x="9943" y="17752"/>
                    <a:pt x="9600" y="18877"/>
                    <a:pt x="8743" y="19777"/>
                  </a:cubicBezTo>
                  <a:cubicBezTo>
                    <a:pt x="7886" y="20677"/>
                    <a:pt x="6514" y="21352"/>
                    <a:pt x="5486" y="21015"/>
                  </a:cubicBezTo>
                  <a:cubicBezTo>
                    <a:pt x="4457" y="20677"/>
                    <a:pt x="3771" y="19327"/>
                    <a:pt x="3943" y="16177"/>
                  </a:cubicBezTo>
                  <a:cubicBezTo>
                    <a:pt x="4114" y="13027"/>
                    <a:pt x="5143" y="8077"/>
                    <a:pt x="7200" y="4927"/>
                  </a:cubicBezTo>
                  <a:cubicBezTo>
                    <a:pt x="9257" y="1777"/>
                    <a:pt x="12343" y="427"/>
                    <a:pt x="14914" y="89"/>
                  </a:cubicBezTo>
                  <a:cubicBezTo>
                    <a:pt x="17486" y="-248"/>
                    <a:pt x="19543" y="427"/>
                    <a:pt x="21600" y="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9035255" y="444847"/>
              <a:ext cx="336046" cy="2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85" fill="norm" stroke="1" extrusionOk="0">
                  <a:moveTo>
                    <a:pt x="0" y="7539"/>
                  </a:moveTo>
                  <a:cubicBezTo>
                    <a:pt x="0" y="8462"/>
                    <a:pt x="0" y="9385"/>
                    <a:pt x="340" y="9939"/>
                  </a:cubicBezTo>
                  <a:cubicBezTo>
                    <a:pt x="679" y="10493"/>
                    <a:pt x="1358" y="10677"/>
                    <a:pt x="2309" y="9570"/>
                  </a:cubicBezTo>
                  <a:cubicBezTo>
                    <a:pt x="3260" y="8462"/>
                    <a:pt x="4483" y="6062"/>
                    <a:pt x="5162" y="4216"/>
                  </a:cubicBezTo>
                  <a:cubicBezTo>
                    <a:pt x="5842" y="2370"/>
                    <a:pt x="5977" y="1077"/>
                    <a:pt x="5706" y="431"/>
                  </a:cubicBezTo>
                  <a:cubicBezTo>
                    <a:pt x="5434" y="-215"/>
                    <a:pt x="4755" y="-215"/>
                    <a:pt x="3804" y="985"/>
                  </a:cubicBezTo>
                  <a:cubicBezTo>
                    <a:pt x="2853" y="2185"/>
                    <a:pt x="1630" y="4585"/>
                    <a:pt x="951" y="7077"/>
                  </a:cubicBezTo>
                  <a:cubicBezTo>
                    <a:pt x="272" y="9570"/>
                    <a:pt x="136" y="12154"/>
                    <a:pt x="136" y="13908"/>
                  </a:cubicBezTo>
                  <a:cubicBezTo>
                    <a:pt x="136" y="15662"/>
                    <a:pt x="272" y="16585"/>
                    <a:pt x="1019" y="17047"/>
                  </a:cubicBezTo>
                  <a:cubicBezTo>
                    <a:pt x="1766" y="17508"/>
                    <a:pt x="3125" y="17508"/>
                    <a:pt x="5230" y="16031"/>
                  </a:cubicBezTo>
                  <a:cubicBezTo>
                    <a:pt x="7336" y="14554"/>
                    <a:pt x="10189" y="11600"/>
                    <a:pt x="11819" y="9570"/>
                  </a:cubicBezTo>
                  <a:cubicBezTo>
                    <a:pt x="13449" y="7539"/>
                    <a:pt x="13857" y="6431"/>
                    <a:pt x="14060" y="5416"/>
                  </a:cubicBezTo>
                  <a:cubicBezTo>
                    <a:pt x="14264" y="4400"/>
                    <a:pt x="14264" y="3477"/>
                    <a:pt x="13925" y="3016"/>
                  </a:cubicBezTo>
                  <a:cubicBezTo>
                    <a:pt x="13585" y="2554"/>
                    <a:pt x="12906" y="2554"/>
                    <a:pt x="11887" y="3016"/>
                  </a:cubicBezTo>
                  <a:cubicBezTo>
                    <a:pt x="10868" y="3477"/>
                    <a:pt x="9509" y="4400"/>
                    <a:pt x="8355" y="6708"/>
                  </a:cubicBezTo>
                  <a:cubicBezTo>
                    <a:pt x="7200" y="9016"/>
                    <a:pt x="6249" y="12708"/>
                    <a:pt x="5842" y="15016"/>
                  </a:cubicBezTo>
                  <a:cubicBezTo>
                    <a:pt x="5434" y="17323"/>
                    <a:pt x="5570" y="18247"/>
                    <a:pt x="5977" y="18800"/>
                  </a:cubicBezTo>
                  <a:cubicBezTo>
                    <a:pt x="6385" y="19354"/>
                    <a:pt x="7064" y="19539"/>
                    <a:pt x="8423" y="18893"/>
                  </a:cubicBezTo>
                  <a:cubicBezTo>
                    <a:pt x="9781" y="18247"/>
                    <a:pt x="11819" y="16770"/>
                    <a:pt x="13381" y="14831"/>
                  </a:cubicBezTo>
                  <a:cubicBezTo>
                    <a:pt x="14943" y="12893"/>
                    <a:pt x="16030" y="10493"/>
                    <a:pt x="16574" y="8739"/>
                  </a:cubicBezTo>
                  <a:cubicBezTo>
                    <a:pt x="17117" y="6985"/>
                    <a:pt x="17117" y="5877"/>
                    <a:pt x="16981" y="5877"/>
                  </a:cubicBezTo>
                  <a:cubicBezTo>
                    <a:pt x="16845" y="5877"/>
                    <a:pt x="16574" y="6985"/>
                    <a:pt x="16302" y="8647"/>
                  </a:cubicBezTo>
                  <a:cubicBezTo>
                    <a:pt x="16030" y="10308"/>
                    <a:pt x="15758" y="12523"/>
                    <a:pt x="15487" y="14277"/>
                  </a:cubicBezTo>
                  <a:cubicBezTo>
                    <a:pt x="15215" y="16031"/>
                    <a:pt x="14943" y="17323"/>
                    <a:pt x="14808" y="17508"/>
                  </a:cubicBezTo>
                  <a:cubicBezTo>
                    <a:pt x="14672" y="17693"/>
                    <a:pt x="14672" y="16770"/>
                    <a:pt x="15487" y="14370"/>
                  </a:cubicBezTo>
                  <a:cubicBezTo>
                    <a:pt x="16302" y="11970"/>
                    <a:pt x="17932" y="8093"/>
                    <a:pt x="19087" y="5785"/>
                  </a:cubicBezTo>
                  <a:cubicBezTo>
                    <a:pt x="20242" y="3477"/>
                    <a:pt x="20921" y="2739"/>
                    <a:pt x="21260" y="3293"/>
                  </a:cubicBezTo>
                  <a:cubicBezTo>
                    <a:pt x="21600" y="3847"/>
                    <a:pt x="21600" y="5693"/>
                    <a:pt x="21532" y="8923"/>
                  </a:cubicBezTo>
                  <a:cubicBezTo>
                    <a:pt x="21464" y="12154"/>
                    <a:pt x="21328" y="16770"/>
                    <a:pt x="21192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9619455" y="283633"/>
              <a:ext cx="1016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3757"/>
                    <a:pt x="13500" y="7513"/>
                    <a:pt x="9900" y="11113"/>
                  </a:cubicBezTo>
                  <a:cubicBezTo>
                    <a:pt x="6300" y="14713"/>
                    <a:pt x="3150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9717633" y="455083"/>
              <a:ext cx="54223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3836" y="17957"/>
                  </a:moveTo>
                  <a:cubicBezTo>
                    <a:pt x="2174" y="19778"/>
                    <a:pt x="513" y="21600"/>
                    <a:pt x="97" y="21600"/>
                  </a:cubicBezTo>
                  <a:cubicBezTo>
                    <a:pt x="-318" y="21600"/>
                    <a:pt x="513" y="19778"/>
                    <a:pt x="4251" y="15875"/>
                  </a:cubicBezTo>
                  <a:cubicBezTo>
                    <a:pt x="7990" y="11971"/>
                    <a:pt x="14636" y="5986"/>
                    <a:pt x="212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9771316" y="467783"/>
              <a:ext cx="400590" cy="1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91" fill="norm" stroke="1" extrusionOk="0">
                  <a:moveTo>
                    <a:pt x="1052" y="0"/>
                  </a:moveTo>
                  <a:cubicBezTo>
                    <a:pt x="1166" y="4320"/>
                    <a:pt x="1279" y="8640"/>
                    <a:pt x="1279" y="11610"/>
                  </a:cubicBezTo>
                  <a:cubicBezTo>
                    <a:pt x="1279" y="14580"/>
                    <a:pt x="1166" y="16200"/>
                    <a:pt x="881" y="17415"/>
                  </a:cubicBezTo>
                  <a:cubicBezTo>
                    <a:pt x="597" y="18630"/>
                    <a:pt x="142" y="19440"/>
                    <a:pt x="29" y="18900"/>
                  </a:cubicBezTo>
                  <a:cubicBezTo>
                    <a:pt x="-85" y="18360"/>
                    <a:pt x="142" y="16470"/>
                    <a:pt x="597" y="13905"/>
                  </a:cubicBezTo>
                  <a:cubicBezTo>
                    <a:pt x="1052" y="11340"/>
                    <a:pt x="1734" y="8100"/>
                    <a:pt x="2530" y="5805"/>
                  </a:cubicBezTo>
                  <a:cubicBezTo>
                    <a:pt x="3326" y="3510"/>
                    <a:pt x="4235" y="2160"/>
                    <a:pt x="4747" y="2160"/>
                  </a:cubicBezTo>
                  <a:cubicBezTo>
                    <a:pt x="5258" y="2160"/>
                    <a:pt x="5372" y="3510"/>
                    <a:pt x="5429" y="6345"/>
                  </a:cubicBezTo>
                  <a:cubicBezTo>
                    <a:pt x="5486" y="9180"/>
                    <a:pt x="5486" y="13500"/>
                    <a:pt x="5486" y="16335"/>
                  </a:cubicBezTo>
                  <a:cubicBezTo>
                    <a:pt x="5486" y="19170"/>
                    <a:pt x="5486" y="20520"/>
                    <a:pt x="5827" y="21060"/>
                  </a:cubicBezTo>
                  <a:cubicBezTo>
                    <a:pt x="6168" y="21600"/>
                    <a:pt x="6850" y="21330"/>
                    <a:pt x="8271" y="18765"/>
                  </a:cubicBezTo>
                  <a:cubicBezTo>
                    <a:pt x="9692" y="16200"/>
                    <a:pt x="11852" y="11340"/>
                    <a:pt x="13046" y="8235"/>
                  </a:cubicBezTo>
                  <a:cubicBezTo>
                    <a:pt x="14239" y="5130"/>
                    <a:pt x="14467" y="3780"/>
                    <a:pt x="14296" y="3105"/>
                  </a:cubicBezTo>
                  <a:cubicBezTo>
                    <a:pt x="14126" y="2430"/>
                    <a:pt x="13557" y="2430"/>
                    <a:pt x="12761" y="3780"/>
                  </a:cubicBezTo>
                  <a:cubicBezTo>
                    <a:pt x="11966" y="5130"/>
                    <a:pt x="10942" y="7830"/>
                    <a:pt x="10374" y="10125"/>
                  </a:cubicBezTo>
                  <a:cubicBezTo>
                    <a:pt x="9806" y="12420"/>
                    <a:pt x="9692" y="14310"/>
                    <a:pt x="9919" y="15930"/>
                  </a:cubicBezTo>
                  <a:cubicBezTo>
                    <a:pt x="10147" y="17550"/>
                    <a:pt x="10715" y="18900"/>
                    <a:pt x="12022" y="19575"/>
                  </a:cubicBezTo>
                  <a:cubicBezTo>
                    <a:pt x="13330" y="20250"/>
                    <a:pt x="15376" y="20250"/>
                    <a:pt x="17081" y="18630"/>
                  </a:cubicBezTo>
                  <a:cubicBezTo>
                    <a:pt x="18787" y="17010"/>
                    <a:pt x="20151" y="13770"/>
                    <a:pt x="21515" y="1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10095705" y="281516"/>
              <a:ext cx="138452" cy="57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8655" y="1993"/>
                  </a:moveTo>
                  <a:cubicBezTo>
                    <a:pt x="18655" y="1594"/>
                    <a:pt x="18655" y="1196"/>
                    <a:pt x="18655" y="797"/>
                  </a:cubicBezTo>
                  <a:cubicBezTo>
                    <a:pt x="18655" y="399"/>
                    <a:pt x="18655" y="0"/>
                    <a:pt x="18818" y="0"/>
                  </a:cubicBezTo>
                  <a:cubicBezTo>
                    <a:pt x="18982" y="0"/>
                    <a:pt x="19309" y="399"/>
                    <a:pt x="19800" y="1993"/>
                  </a:cubicBezTo>
                  <a:cubicBezTo>
                    <a:pt x="20291" y="3587"/>
                    <a:pt x="20945" y="6376"/>
                    <a:pt x="21273" y="8967"/>
                  </a:cubicBezTo>
                  <a:cubicBezTo>
                    <a:pt x="21600" y="11557"/>
                    <a:pt x="21600" y="13948"/>
                    <a:pt x="18000" y="16021"/>
                  </a:cubicBezTo>
                  <a:cubicBezTo>
                    <a:pt x="14400" y="18093"/>
                    <a:pt x="7200" y="198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576788" y="1666457"/>
              <a:ext cx="207319" cy="482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126" fill="norm" stroke="1" extrusionOk="0">
                  <a:moveTo>
                    <a:pt x="16227" y="1455"/>
                  </a:moveTo>
                  <a:cubicBezTo>
                    <a:pt x="15363" y="899"/>
                    <a:pt x="14499" y="343"/>
                    <a:pt x="13527" y="111"/>
                  </a:cubicBezTo>
                  <a:cubicBezTo>
                    <a:pt x="12555" y="-121"/>
                    <a:pt x="11475" y="-28"/>
                    <a:pt x="9747" y="760"/>
                  </a:cubicBezTo>
                  <a:cubicBezTo>
                    <a:pt x="8019" y="1548"/>
                    <a:pt x="5643" y="3031"/>
                    <a:pt x="3699" y="5256"/>
                  </a:cubicBezTo>
                  <a:cubicBezTo>
                    <a:pt x="1755" y="7481"/>
                    <a:pt x="243" y="10447"/>
                    <a:pt x="27" y="13182"/>
                  </a:cubicBezTo>
                  <a:cubicBezTo>
                    <a:pt x="-189" y="15917"/>
                    <a:pt x="891" y="18420"/>
                    <a:pt x="2835" y="19810"/>
                  </a:cubicBezTo>
                  <a:cubicBezTo>
                    <a:pt x="4779" y="21201"/>
                    <a:pt x="7587" y="21479"/>
                    <a:pt x="10827" y="20691"/>
                  </a:cubicBezTo>
                  <a:cubicBezTo>
                    <a:pt x="14067" y="19903"/>
                    <a:pt x="17739" y="18049"/>
                    <a:pt x="19575" y="15685"/>
                  </a:cubicBezTo>
                  <a:cubicBezTo>
                    <a:pt x="21411" y="13321"/>
                    <a:pt x="21411" y="10447"/>
                    <a:pt x="20763" y="8176"/>
                  </a:cubicBezTo>
                  <a:cubicBezTo>
                    <a:pt x="20115" y="5905"/>
                    <a:pt x="18819" y="4236"/>
                    <a:pt x="17739" y="3216"/>
                  </a:cubicBezTo>
                  <a:cubicBezTo>
                    <a:pt x="16659" y="2197"/>
                    <a:pt x="15795" y="1826"/>
                    <a:pt x="14823" y="1594"/>
                  </a:cubicBezTo>
                  <a:cubicBezTo>
                    <a:pt x="13851" y="1362"/>
                    <a:pt x="12771" y="1270"/>
                    <a:pt x="11907" y="1409"/>
                  </a:cubicBezTo>
                  <a:cubicBezTo>
                    <a:pt x="11043" y="1548"/>
                    <a:pt x="10395" y="1918"/>
                    <a:pt x="10287" y="2521"/>
                  </a:cubicBezTo>
                  <a:cubicBezTo>
                    <a:pt x="10179" y="3124"/>
                    <a:pt x="10611" y="3958"/>
                    <a:pt x="11043" y="4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914399" y="1718733"/>
              <a:ext cx="196057" cy="39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0" fill="norm" stroke="1" extrusionOk="0">
                  <a:moveTo>
                    <a:pt x="2003" y="0"/>
                  </a:moveTo>
                  <a:cubicBezTo>
                    <a:pt x="1307" y="2903"/>
                    <a:pt x="610" y="5806"/>
                    <a:pt x="261" y="9058"/>
                  </a:cubicBezTo>
                  <a:cubicBezTo>
                    <a:pt x="-87" y="12310"/>
                    <a:pt x="-87" y="15910"/>
                    <a:pt x="261" y="18058"/>
                  </a:cubicBezTo>
                  <a:cubicBezTo>
                    <a:pt x="610" y="20206"/>
                    <a:pt x="1307" y="20903"/>
                    <a:pt x="2352" y="21252"/>
                  </a:cubicBezTo>
                  <a:cubicBezTo>
                    <a:pt x="3397" y="21600"/>
                    <a:pt x="4790" y="21600"/>
                    <a:pt x="7461" y="21368"/>
                  </a:cubicBezTo>
                  <a:cubicBezTo>
                    <a:pt x="10132" y="21135"/>
                    <a:pt x="14081" y="20671"/>
                    <a:pt x="16636" y="20265"/>
                  </a:cubicBezTo>
                  <a:cubicBezTo>
                    <a:pt x="19190" y="19858"/>
                    <a:pt x="20352" y="19510"/>
                    <a:pt x="21513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233533" y="1644300"/>
              <a:ext cx="177490" cy="42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82" fill="norm" stroke="1" extrusionOk="0">
                  <a:moveTo>
                    <a:pt x="21054" y="861"/>
                  </a:moveTo>
                  <a:cubicBezTo>
                    <a:pt x="18004" y="334"/>
                    <a:pt x="14955" y="-193"/>
                    <a:pt x="12033" y="70"/>
                  </a:cubicBezTo>
                  <a:cubicBezTo>
                    <a:pt x="9110" y="334"/>
                    <a:pt x="6315" y="1387"/>
                    <a:pt x="4155" y="2810"/>
                  </a:cubicBezTo>
                  <a:cubicBezTo>
                    <a:pt x="1995" y="4232"/>
                    <a:pt x="470" y="6024"/>
                    <a:pt x="89" y="7499"/>
                  </a:cubicBezTo>
                  <a:cubicBezTo>
                    <a:pt x="-292" y="8974"/>
                    <a:pt x="470" y="10133"/>
                    <a:pt x="3774" y="11608"/>
                  </a:cubicBezTo>
                  <a:cubicBezTo>
                    <a:pt x="7077" y="13083"/>
                    <a:pt x="12922" y="14874"/>
                    <a:pt x="16480" y="16033"/>
                  </a:cubicBezTo>
                  <a:cubicBezTo>
                    <a:pt x="20037" y="17192"/>
                    <a:pt x="21308" y="17719"/>
                    <a:pt x="21308" y="18509"/>
                  </a:cubicBezTo>
                  <a:cubicBezTo>
                    <a:pt x="21308" y="19300"/>
                    <a:pt x="20037" y="20353"/>
                    <a:pt x="18386" y="20880"/>
                  </a:cubicBezTo>
                  <a:cubicBezTo>
                    <a:pt x="16734" y="21407"/>
                    <a:pt x="14701" y="21407"/>
                    <a:pt x="12922" y="20933"/>
                  </a:cubicBezTo>
                  <a:cubicBezTo>
                    <a:pt x="11143" y="20459"/>
                    <a:pt x="9619" y="19510"/>
                    <a:pt x="8094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593055" y="1744133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631155" y="195368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988872" y="1701860"/>
              <a:ext cx="196985" cy="46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141" fill="norm" stroke="1" extrusionOk="0">
                  <a:moveTo>
                    <a:pt x="16143" y="1336"/>
                  </a:moveTo>
                  <a:cubicBezTo>
                    <a:pt x="15461" y="858"/>
                    <a:pt x="14779" y="380"/>
                    <a:pt x="13415" y="141"/>
                  </a:cubicBezTo>
                  <a:cubicBezTo>
                    <a:pt x="12051" y="-98"/>
                    <a:pt x="10004" y="-98"/>
                    <a:pt x="7958" y="667"/>
                  </a:cubicBezTo>
                  <a:cubicBezTo>
                    <a:pt x="5912" y="1431"/>
                    <a:pt x="3865" y="2960"/>
                    <a:pt x="2387" y="4920"/>
                  </a:cubicBezTo>
                  <a:cubicBezTo>
                    <a:pt x="909" y="6879"/>
                    <a:pt x="0" y="9268"/>
                    <a:pt x="0" y="11944"/>
                  </a:cubicBezTo>
                  <a:cubicBezTo>
                    <a:pt x="0" y="14621"/>
                    <a:pt x="909" y="17583"/>
                    <a:pt x="2387" y="19304"/>
                  </a:cubicBezTo>
                  <a:cubicBezTo>
                    <a:pt x="3865" y="21024"/>
                    <a:pt x="5912" y="21502"/>
                    <a:pt x="8754" y="20881"/>
                  </a:cubicBezTo>
                  <a:cubicBezTo>
                    <a:pt x="11596" y="20260"/>
                    <a:pt x="15234" y="18539"/>
                    <a:pt x="17735" y="16102"/>
                  </a:cubicBezTo>
                  <a:cubicBezTo>
                    <a:pt x="20236" y="13665"/>
                    <a:pt x="21600" y="10511"/>
                    <a:pt x="21032" y="7930"/>
                  </a:cubicBezTo>
                  <a:cubicBezTo>
                    <a:pt x="20463" y="5350"/>
                    <a:pt x="17962" y="3343"/>
                    <a:pt x="16029" y="2196"/>
                  </a:cubicBezTo>
                  <a:cubicBezTo>
                    <a:pt x="14097" y="1049"/>
                    <a:pt x="12733" y="762"/>
                    <a:pt x="11482" y="667"/>
                  </a:cubicBezTo>
                  <a:cubicBezTo>
                    <a:pt x="10232" y="571"/>
                    <a:pt x="9095" y="667"/>
                    <a:pt x="8413" y="953"/>
                  </a:cubicBezTo>
                  <a:cubicBezTo>
                    <a:pt x="7731" y="1240"/>
                    <a:pt x="7503" y="1718"/>
                    <a:pt x="8413" y="2578"/>
                  </a:cubicBezTo>
                  <a:cubicBezTo>
                    <a:pt x="9322" y="3438"/>
                    <a:pt x="11368" y="4681"/>
                    <a:pt x="13415" y="5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2213103" y="1877483"/>
              <a:ext cx="218153" cy="21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24" fill="norm" stroke="1" extrusionOk="0">
                  <a:moveTo>
                    <a:pt x="2714" y="7550"/>
                  </a:moveTo>
                  <a:cubicBezTo>
                    <a:pt x="1883" y="6920"/>
                    <a:pt x="1052" y="6291"/>
                    <a:pt x="533" y="5452"/>
                  </a:cubicBezTo>
                  <a:cubicBezTo>
                    <a:pt x="14" y="4614"/>
                    <a:pt x="-194" y="3565"/>
                    <a:pt x="221" y="3146"/>
                  </a:cubicBezTo>
                  <a:cubicBezTo>
                    <a:pt x="637" y="2726"/>
                    <a:pt x="1675" y="2936"/>
                    <a:pt x="4064" y="4928"/>
                  </a:cubicBezTo>
                  <a:cubicBezTo>
                    <a:pt x="6452" y="6920"/>
                    <a:pt x="10191" y="10695"/>
                    <a:pt x="12371" y="13212"/>
                  </a:cubicBezTo>
                  <a:cubicBezTo>
                    <a:pt x="14552" y="15728"/>
                    <a:pt x="15175" y="16986"/>
                    <a:pt x="15487" y="18245"/>
                  </a:cubicBezTo>
                  <a:cubicBezTo>
                    <a:pt x="15798" y="19503"/>
                    <a:pt x="15798" y="20761"/>
                    <a:pt x="14864" y="21181"/>
                  </a:cubicBezTo>
                  <a:cubicBezTo>
                    <a:pt x="13929" y="21600"/>
                    <a:pt x="12060" y="21181"/>
                    <a:pt x="10918" y="18874"/>
                  </a:cubicBezTo>
                  <a:cubicBezTo>
                    <a:pt x="9775" y="16567"/>
                    <a:pt x="9360" y="12373"/>
                    <a:pt x="11229" y="8913"/>
                  </a:cubicBezTo>
                  <a:cubicBezTo>
                    <a:pt x="13098" y="5452"/>
                    <a:pt x="17252" y="2726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2446336" y="1626572"/>
              <a:ext cx="150020" cy="47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38" fill="norm" stroke="1" extrusionOk="0">
                  <a:moveTo>
                    <a:pt x="16762" y="13503"/>
                  </a:moveTo>
                  <a:cubicBezTo>
                    <a:pt x="16162" y="12840"/>
                    <a:pt x="15562" y="12177"/>
                    <a:pt x="14062" y="11845"/>
                  </a:cubicBezTo>
                  <a:cubicBezTo>
                    <a:pt x="12562" y="11514"/>
                    <a:pt x="10162" y="11514"/>
                    <a:pt x="7612" y="12461"/>
                  </a:cubicBezTo>
                  <a:cubicBezTo>
                    <a:pt x="5062" y="13409"/>
                    <a:pt x="2362" y="15303"/>
                    <a:pt x="1012" y="16819"/>
                  </a:cubicBezTo>
                  <a:cubicBezTo>
                    <a:pt x="-338" y="18335"/>
                    <a:pt x="-338" y="19472"/>
                    <a:pt x="1012" y="20277"/>
                  </a:cubicBezTo>
                  <a:cubicBezTo>
                    <a:pt x="2362" y="21082"/>
                    <a:pt x="5062" y="21556"/>
                    <a:pt x="7912" y="20988"/>
                  </a:cubicBezTo>
                  <a:cubicBezTo>
                    <a:pt x="10762" y="20419"/>
                    <a:pt x="13762" y="18809"/>
                    <a:pt x="16012" y="16393"/>
                  </a:cubicBezTo>
                  <a:cubicBezTo>
                    <a:pt x="18262" y="13977"/>
                    <a:pt x="19762" y="10756"/>
                    <a:pt x="20512" y="8009"/>
                  </a:cubicBezTo>
                  <a:cubicBezTo>
                    <a:pt x="21262" y="5261"/>
                    <a:pt x="21262" y="2988"/>
                    <a:pt x="20812" y="1661"/>
                  </a:cubicBezTo>
                  <a:cubicBezTo>
                    <a:pt x="20362" y="335"/>
                    <a:pt x="19462" y="-44"/>
                    <a:pt x="18562" y="3"/>
                  </a:cubicBezTo>
                  <a:cubicBezTo>
                    <a:pt x="17662" y="51"/>
                    <a:pt x="16762" y="524"/>
                    <a:pt x="15862" y="2230"/>
                  </a:cubicBezTo>
                  <a:cubicBezTo>
                    <a:pt x="14962" y="3935"/>
                    <a:pt x="14062" y="6872"/>
                    <a:pt x="13912" y="9667"/>
                  </a:cubicBezTo>
                  <a:cubicBezTo>
                    <a:pt x="13762" y="12461"/>
                    <a:pt x="14362" y="15114"/>
                    <a:pt x="14962" y="16677"/>
                  </a:cubicBezTo>
                  <a:cubicBezTo>
                    <a:pt x="15562" y="18240"/>
                    <a:pt x="16162" y="18714"/>
                    <a:pt x="17212" y="18998"/>
                  </a:cubicBezTo>
                  <a:cubicBezTo>
                    <a:pt x="18262" y="19282"/>
                    <a:pt x="19762" y="19377"/>
                    <a:pt x="21262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2653505" y="1799166"/>
              <a:ext cx="9808" cy="21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419" fill="norm" stroke="1" extrusionOk="0">
                  <a:moveTo>
                    <a:pt x="12960" y="11423"/>
                  </a:moveTo>
                  <a:cubicBezTo>
                    <a:pt x="12960" y="14123"/>
                    <a:pt x="12960" y="16823"/>
                    <a:pt x="10800" y="18692"/>
                  </a:cubicBezTo>
                  <a:cubicBezTo>
                    <a:pt x="8640" y="20562"/>
                    <a:pt x="4320" y="21600"/>
                    <a:pt x="2160" y="21392"/>
                  </a:cubicBezTo>
                  <a:cubicBezTo>
                    <a:pt x="0" y="21185"/>
                    <a:pt x="0" y="19731"/>
                    <a:pt x="4320" y="16304"/>
                  </a:cubicBezTo>
                  <a:cubicBezTo>
                    <a:pt x="8640" y="12877"/>
                    <a:pt x="17280" y="7477"/>
                    <a:pt x="19440" y="4258"/>
                  </a:cubicBezTo>
                  <a:cubicBezTo>
                    <a:pt x="21600" y="1038"/>
                    <a:pt x="17280" y="0"/>
                    <a:pt x="12960" y="0"/>
                  </a:cubicBezTo>
                  <a:cubicBezTo>
                    <a:pt x="8640" y="0"/>
                    <a:pt x="4320" y="1038"/>
                    <a:pt x="0" y="2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733426" y="1841732"/>
              <a:ext cx="110580" cy="20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49" fill="norm" stroke="1" extrusionOk="0">
                  <a:moveTo>
                    <a:pt x="2951" y="1757"/>
                  </a:moveTo>
                  <a:cubicBezTo>
                    <a:pt x="2951" y="7324"/>
                    <a:pt x="2951" y="12891"/>
                    <a:pt x="2544" y="16343"/>
                  </a:cubicBezTo>
                  <a:cubicBezTo>
                    <a:pt x="2136" y="19794"/>
                    <a:pt x="1321" y="21130"/>
                    <a:pt x="710" y="21242"/>
                  </a:cubicBezTo>
                  <a:cubicBezTo>
                    <a:pt x="99" y="21353"/>
                    <a:pt x="-309" y="20240"/>
                    <a:pt x="302" y="17345"/>
                  </a:cubicBezTo>
                  <a:cubicBezTo>
                    <a:pt x="914" y="14450"/>
                    <a:pt x="2544" y="9774"/>
                    <a:pt x="3970" y="6767"/>
                  </a:cubicBezTo>
                  <a:cubicBezTo>
                    <a:pt x="5397" y="3761"/>
                    <a:pt x="6619" y="2425"/>
                    <a:pt x="8046" y="1423"/>
                  </a:cubicBezTo>
                  <a:cubicBezTo>
                    <a:pt x="9472" y="421"/>
                    <a:pt x="11102" y="-247"/>
                    <a:pt x="12325" y="87"/>
                  </a:cubicBezTo>
                  <a:cubicBezTo>
                    <a:pt x="13548" y="421"/>
                    <a:pt x="14363" y="1757"/>
                    <a:pt x="15789" y="4652"/>
                  </a:cubicBezTo>
                  <a:cubicBezTo>
                    <a:pt x="17216" y="7547"/>
                    <a:pt x="19253" y="12000"/>
                    <a:pt x="21291" y="16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878222" y="1862666"/>
              <a:ext cx="188034" cy="14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01" fill="norm" stroke="1" extrusionOk="0">
                  <a:moveTo>
                    <a:pt x="11960" y="7500"/>
                  </a:moveTo>
                  <a:cubicBezTo>
                    <a:pt x="12200" y="5400"/>
                    <a:pt x="12440" y="3300"/>
                    <a:pt x="11960" y="1950"/>
                  </a:cubicBezTo>
                  <a:cubicBezTo>
                    <a:pt x="11480" y="600"/>
                    <a:pt x="10280" y="0"/>
                    <a:pt x="9080" y="0"/>
                  </a:cubicBezTo>
                  <a:cubicBezTo>
                    <a:pt x="7880" y="0"/>
                    <a:pt x="6680" y="600"/>
                    <a:pt x="5120" y="3450"/>
                  </a:cubicBezTo>
                  <a:cubicBezTo>
                    <a:pt x="3560" y="6300"/>
                    <a:pt x="1640" y="11400"/>
                    <a:pt x="680" y="14700"/>
                  </a:cubicBezTo>
                  <a:cubicBezTo>
                    <a:pt x="-280" y="18000"/>
                    <a:pt x="-280" y="19500"/>
                    <a:pt x="1040" y="20400"/>
                  </a:cubicBezTo>
                  <a:cubicBezTo>
                    <a:pt x="2360" y="21300"/>
                    <a:pt x="5000" y="21600"/>
                    <a:pt x="7400" y="19650"/>
                  </a:cubicBezTo>
                  <a:cubicBezTo>
                    <a:pt x="9800" y="17700"/>
                    <a:pt x="11960" y="13500"/>
                    <a:pt x="13160" y="10500"/>
                  </a:cubicBezTo>
                  <a:cubicBezTo>
                    <a:pt x="14360" y="7500"/>
                    <a:pt x="14600" y="5700"/>
                    <a:pt x="14720" y="5550"/>
                  </a:cubicBezTo>
                  <a:cubicBezTo>
                    <a:pt x="14840" y="5400"/>
                    <a:pt x="14840" y="6900"/>
                    <a:pt x="14840" y="8550"/>
                  </a:cubicBezTo>
                  <a:cubicBezTo>
                    <a:pt x="14840" y="10200"/>
                    <a:pt x="14840" y="12000"/>
                    <a:pt x="15320" y="13350"/>
                  </a:cubicBezTo>
                  <a:cubicBezTo>
                    <a:pt x="15800" y="14700"/>
                    <a:pt x="16760" y="15600"/>
                    <a:pt x="17840" y="15750"/>
                  </a:cubicBezTo>
                  <a:cubicBezTo>
                    <a:pt x="18920" y="15900"/>
                    <a:pt x="20120" y="15300"/>
                    <a:pt x="21320" y="14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3085305" y="1834737"/>
              <a:ext cx="296935" cy="41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64" fill="norm" stroke="1" extrusionOk="0">
                  <a:moveTo>
                    <a:pt x="0" y="2203"/>
                  </a:moveTo>
                  <a:cubicBezTo>
                    <a:pt x="0" y="1439"/>
                    <a:pt x="0" y="676"/>
                    <a:pt x="306" y="457"/>
                  </a:cubicBezTo>
                  <a:cubicBezTo>
                    <a:pt x="613" y="239"/>
                    <a:pt x="1226" y="567"/>
                    <a:pt x="2298" y="1603"/>
                  </a:cubicBezTo>
                  <a:cubicBezTo>
                    <a:pt x="3370" y="2639"/>
                    <a:pt x="4902" y="4385"/>
                    <a:pt x="5745" y="5639"/>
                  </a:cubicBezTo>
                  <a:cubicBezTo>
                    <a:pt x="6587" y="6894"/>
                    <a:pt x="6740" y="7657"/>
                    <a:pt x="6587" y="8257"/>
                  </a:cubicBezTo>
                  <a:cubicBezTo>
                    <a:pt x="6434" y="8857"/>
                    <a:pt x="5974" y="9294"/>
                    <a:pt x="5745" y="9185"/>
                  </a:cubicBezTo>
                  <a:cubicBezTo>
                    <a:pt x="5515" y="9076"/>
                    <a:pt x="5515" y="8421"/>
                    <a:pt x="5898" y="7112"/>
                  </a:cubicBezTo>
                  <a:cubicBezTo>
                    <a:pt x="6281" y="5803"/>
                    <a:pt x="7047" y="3839"/>
                    <a:pt x="7736" y="2639"/>
                  </a:cubicBezTo>
                  <a:cubicBezTo>
                    <a:pt x="8426" y="1439"/>
                    <a:pt x="9038" y="1003"/>
                    <a:pt x="9728" y="621"/>
                  </a:cubicBezTo>
                  <a:cubicBezTo>
                    <a:pt x="10417" y="239"/>
                    <a:pt x="11183" y="-88"/>
                    <a:pt x="11566" y="21"/>
                  </a:cubicBezTo>
                  <a:cubicBezTo>
                    <a:pt x="11949" y="130"/>
                    <a:pt x="11949" y="676"/>
                    <a:pt x="11949" y="1221"/>
                  </a:cubicBezTo>
                  <a:cubicBezTo>
                    <a:pt x="11949" y="1767"/>
                    <a:pt x="11949" y="2312"/>
                    <a:pt x="12102" y="2857"/>
                  </a:cubicBezTo>
                  <a:cubicBezTo>
                    <a:pt x="12255" y="3403"/>
                    <a:pt x="12562" y="3948"/>
                    <a:pt x="13251" y="4276"/>
                  </a:cubicBezTo>
                  <a:cubicBezTo>
                    <a:pt x="13940" y="4603"/>
                    <a:pt x="15013" y="4712"/>
                    <a:pt x="15932" y="4494"/>
                  </a:cubicBezTo>
                  <a:cubicBezTo>
                    <a:pt x="16851" y="4276"/>
                    <a:pt x="17617" y="3730"/>
                    <a:pt x="18153" y="3130"/>
                  </a:cubicBezTo>
                  <a:cubicBezTo>
                    <a:pt x="18689" y="2530"/>
                    <a:pt x="18996" y="1876"/>
                    <a:pt x="18996" y="1876"/>
                  </a:cubicBezTo>
                  <a:cubicBezTo>
                    <a:pt x="18996" y="1876"/>
                    <a:pt x="18689" y="2530"/>
                    <a:pt x="18843" y="4657"/>
                  </a:cubicBezTo>
                  <a:cubicBezTo>
                    <a:pt x="18996" y="6785"/>
                    <a:pt x="19609" y="10385"/>
                    <a:pt x="20145" y="13003"/>
                  </a:cubicBezTo>
                  <a:cubicBezTo>
                    <a:pt x="20681" y="15621"/>
                    <a:pt x="21140" y="17257"/>
                    <a:pt x="21370" y="18403"/>
                  </a:cubicBezTo>
                  <a:cubicBezTo>
                    <a:pt x="21600" y="19548"/>
                    <a:pt x="21600" y="20203"/>
                    <a:pt x="20451" y="20694"/>
                  </a:cubicBezTo>
                  <a:cubicBezTo>
                    <a:pt x="19302" y="21185"/>
                    <a:pt x="17004" y="21512"/>
                    <a:pt x="15319" y="21457"/>
                  </a:cubicBezTo>
                  <a:cubicBezTo>
                    <a:pt x="13634" y="21403"/>
                    <a:pt x="12562" y="20967"/>
                    <a:pt x="11489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3975100" y="1610528"/>
              <a:ext cx="215106" cy="49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17" fill="norm" stroke="1" extrusionOk="0">
                  <a:moveTo>
                    <a:pt x="6274" y="1372"/>
                  </a:moveTo>
                  <a:cubicBezTo>
                    <a:pt x="6486" y="737"/>
                    <a:pt x="6697" y="102"/>
                    <a:pt x="6803" y="11"/>
                  </a:cubicBezTo>
                  <a:cubicBezTo>
                    <a:pt x="6909" y="-80"/>
                    <a:pt x="6909" y="374"/>
                    <a:pt x="6592" y="2144"/>
                  </a:cubicBezTo>
                  <a:cubicBezTo>
                    <a:pt x="6274" y="3913"/>
                    <a:pt x="5639" y="6999"/>
                    <a:pt x="4686" y="9994"/>
                  </a:cubicBezTo>
                  <a:cubicBezTo>
                    <a:pt x="3733" y="12989"/>
                    <a:pt x="2462" y="15893"/>
                    <a:pt x="1615" y="17572"/>
                  </a:cubicBezTo>
                  <a:cubicBezTo>
                    <a:pt x="768" y="19251"/>
                    <a:pt x="345" y="19705"/>
                    <a:pt x="133" y="20204"/>
                  </a:cubicBezTo>
                  <a:cubicBezTo>
                    <a:pt x="-79" y="20703"/>
                    <a:pt x="-79" y="21248"/>
                    <a:pt x="450" y="21384"/>
                  </a:cubicBezTo>
                  <a:cubicBezTo>
                    <a:pt x="980" y="21520"/>
                    <a:pt x="2039" y="21248"/>
                    <a:pt x="5639" y="20431"/>
                  </a:cubicBezTo>
                  <a:cubicBezTo>
                    <a:pt x="9239" y="19614"/>
                    <a:pt x="15380" y="18253"/>
                    <a:pt x="21521" y="16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4201259" y="1768182"/>
              <a:ext cx="454541" cy="22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04" fill="norm" stroke="1" extrusionOk="0">
                  <a:moveTo>
                    <a:pt x="77" y="14264"/>
                  </a:moveTo>
                  <a:cubicBezTo>
                    <a:pt x="1167" y="12497"/>
                    <a:pt x="2257" y="10729"/>
                    <a:pt x="2951" y="9355"/>
                  </a:cubicBezTo>
                  <a:cubicBezTo>
                    <a:pt x="3644" y="7980"/>
                    <a:pt x="3941" y="6998"/>
                    <a:pt x="3842" y="6508"/>
                  </a:cubicBezTo>
                  <a:cubicBezTo>
                    <a:pt x="3743" y="6017"/>
                    <a:pt x="3248" y="6017"/>
                    <a:pt x="2455" y="7391"/>
                  </a:cubicBezTo>
                  <a:cubicBezTo>
                    <a:pt x="1663" y="8766"/>
                    <a:pt x="573" y="11515"/>
                    <a:pt x="176" y="14068"/>
                  </a:cubicBezTo>
                  <a:cubicBezTo>
                    <a:pt x="-220" y="16620"/>
                    <a:pt x="77" y="18977"/>
                    <a:pt x="820" y="20155"/>
                  </a:cubicBezTo>
                  <a:cubicBezTo>
                    <a:pt x="1563" y="21333"/>
                    <a:pt x="2752" y="21333"/>
                    <a:pt x="4288" y="19860"/>
                  </a:cubicBezTo>
                  <a:cubicBezTo>
                    <a:pt x="5824" y="18388"/>
                    <a:pt x="7707" y="15442"/>
                    <a:pt x="8896" y="12791"/>
                  </a:cubicBezTo>
                  <a:cubicBezTo>
                    <a:pt x="10085" y="10140"/>
                    <a:pt x="10580" y="7784"/>
                    <a:pt x="10778" y="6115"/>
                  </a:cubicBezTo>
                  <a:cubicBezTo>
                    <a:pt x="10976" y="4446"/>
                    <a:pt x="10877" y="3464"/>
                    <a:pt x="10580" y="2875"/>
                  </a:cubicBezTo>
                  <a:cubicBezTo>
                    <a:pt x="10283" y="2286"/>
                    <a:pt x="9787" y="2089"/>
                    <a:pt x="9193" y="3169"/>
                  </a:cubicBezTo>
                  <a:cubicBezTo>
                    <a:pt x="8598" y="4249"/>
                    <a:pt x="7905" y="6606"/>
                    <a:pt x="7558" y="9060"/>
                  </a:cubicBezTo>
                  <a:cubicBezTo>
                    <a:pt x="7211" y="11515"/>
                    <a:pt x="7211" y="14068"/>
                    <a:pt x="7360" y="15835"/>
                  </a:cubicBezTo>
                  <a:cubicBezTo>
                    <a:pt x="7508" y="17602"/>
                    <a:pt x="7806" y="18584"/>
                    <a:pt x="8202" y="18977"/>
                  </a:cubicBezTo>
                  <a:cubicBezTo>
                    <a:pt x="8598" y="19369"/>
                    <a:pt x="9094" y="19173"/>
                    <a:pt x="9688" y="18093"/>
                  </a:cubicBezTo>
                  <a:cubicBezTo>
                    <a:pt x="10283" y="17013"/>
                    <a:pt x="10976" y="15049"/>
                    <a:pt x="11472" y="13577"/>
                  </a:cubicBezTo>
                  <a:cubicBezTo>
                    <a:pt x="11967" y="12104"/>
                    <a:pt x="12264" y="11122"/>
                    <a:pt x="12512" y="10140"/>
                  </a:cubicBezTo>
                  <a:cubicBezTo>
                    <a:pt x="12760" y="9158"/>
                    <a:pt x="12958" y="8177"/>
                    <a:pt x="13107" y="8177"/>
                  </a:cubicBezTo>
                  <a:cubicBezTo>
                    <a:pt x="13255" y="8177"/>
                    <a:pt x="13354" y="9158"/>
                    <a:pt x="13652" y="9846"/>
                  </a:cubicBezTo>
                  <a:cubicBezTo>
                    <a:pt x="13949" y="10533"/>
                    <a:pt x="14444" y="10926"/>
                    <a:pt x="15237" y="10926"/>
                  </a:cubicBezTo>
                  <a:cubicBezTo>
                    <a:pt x="16030" y="10926"/>
                    <a:pt x="17119" y="10533"/>
                    <a:pt x="18011" y="9453"/>
                  </a:cubicBezTo>
                  <a:cubicBezTo>
                    <a:pt x="18903" y="8373"/>
                    <a:pt x="19597" y="6606"/>
                    <a:pt x="19943" y="4838"/>
                  </a:cubicBezTo>
                  <a:cubicBezTo>
                    <a:pt x="20290" y="3071"/>
                    <a:pt x="20290" y="1304"/>
                    <a:pt x="20042" y="518"/>
                  </a:cubicBezTo>
                  <a:cubicBezTo>
                    <a:pt x="19795" y="-267"/>
                    <a:pt x="19299" y="-71"/>
                    <a:pt x="19002" y="518"/>
                  </a:cubicBezTo>
                  <a:cubicBezTo>
                    <a:pt x="18705" y="1108"/>
                    <a:pt x="18606" y="2089"/>
                    <a:pt x="19002" y="4544"/>
                  </a:cubicBezTo>
                  <a:cubicBezTo>
                    <a:pt x="19398" y="6998"/>
                    <a:pt x="20290" y="10926"/>
                    <a:pt x="20786" y="13773"/>
                  </a:cubicBezTo>
                  <a:cubicBezTo>
                    <a:pt x="21281" y="16620"/>
                    <a:pt x="21380" y="18388"/>
                    <a:pt x="21182" y="19173"/>
                  </a:cubicBezTo>
                  <a:cubicBezTo>
                    <a:pt x="20984" y="19958"/>
                    <a:pt x="20488" y="19762"/>
                    <a:pt x="20092" y="18191"/>
                  </a:cubicBezTo>
                  <a:cubicBezTo>
                    <a:pt x="19696" y="16620"/>
                    <a:pt x="19398" y="13675"/>
                    <a:pt x="19101" y="1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4775348" y="1528233"/>
              <a:ext cx="62558" cy="48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529" fill="norm" stroke="1" extrusionOk="0">
                  <a:moveTo>
                    <a:pt x="12639" y="0"/>
                  </a:moveTo>
                  <a:cubicBezTo>
                    <a:pt x="10479" y="2607"/>
                    <a:pt x="8319" y="5214"/>
                    <a:pt x="5799" y="8007"/>
                  </a:cubicBezTo>
                  <a:cubicBezTo>
                    <a:pt x="3279" y="10800"/>
                    <a:pt x="399" y="13779"/>
                    <a:pt x="39" y="16014"/>
                  </a:cubicBezTo>
                  <a:cubicBezTo>
                    <a:pt x="-321" y="18248"/>
                    <a:pt x="1839" y="19738"/>
                    <a:pt x="4719" y="20576"/>
                  </a:cubicBezTo>
                  <a:cubicBezTo>
                    <a:pt x="7599" y="21414"/>
                    <a:pt x="11199" y="21600"/>
                    <a:pt x="14079" y="21507"/>
                  </a:cubicBezTo>
                  <a:cubicBezTo>
                    <a:pt x="16959" y="21414"/>
                    <a:pt x="19119" y="21041"/>
                    <a:pt x="21279" y="2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731839" y="1775883"/>
              <a:ext cx="1568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3200" y="21600"/>
                  </a:moveTo>
                  <a:cubicBezTo>
                    <a:pt x="1472" y="21600"/>
                    <a:pt x="-256" y="21600"/>
                    <a:pt x="32" y="20160"/>
                  </a:cubicBezTo>
                  <a:cubicBezTo>
                    <a:pt x="320" y="18720"/>
                    <a:pt x="2624" y="15840"/>
                    <a:pt x="6512" y="12240"/>
                  </a:cubicBezTo>
                  <a:cubicBezTo>
                    <a:pt x="10400" y="8640"/>
                    <a:pt x="15872" y="432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5504872" y="1529035"/>
              <a:ext cx="196634" cy="41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254" fill="norm" stroke="1" extrusionOk="0">
                  <a:moveTo>
                    <a:pt x="21122" y="2890"/>
                  </a:moveTo>
                  <a:cubicBezTo>
                    <a:pt x="20895" y="2130"/>
                    <a:pt x="20667" y="1370"/>
                    <a:pt x="18735" y="773"/>
                  </a:cubicBezTo>
                  <a:cubicBezTo>
                    <a:pt x="16802" y="176"/>
                    <a:pt x="13164" y="-258"/>
                    <a:pt x="9754" y="176"/>
                  </a:cubicBezTo>
                  <a:cubicBezTo>
                    <a:pt x="6343" y="610"/>
                    <a:pt x="3160" y="1913"/>
                    <a:pt x="1455" y="3053"/>
                  </a:cubicBezTo>
                  <a:cubicBezTo>
                    <a:pt x="-251" y="4192"/>
                    <a:pt x="-478" y="5169"/>
                    <a:pt x="886" y="6200"/>
                  </a:cubicBezTo>
                  <a:cubicBezTo>
                    <a:pt x="2250" y="7231"/>
                    <a:pt x="5206" y="8317"/>
                    <a:pt x="8730" y="9999"/>
                  </a:cubicBezTo>
                  <a:cubicBezTo>
                    <a:pt x="12255" y="11682"/>
                    <a:pt x="16347" y="13961"/>
                    <a:pt x="17825" y="15752"/>
                  </a:cubicBezTo>
                  <a:cubicBezTo>
                    <a:pt x="19303" y="17543"/>
                    <a:pt x="18166" y="18846"/>
                    <a:pt x="16575" y="19714"/>
                  </a:cubicBezTo>
                  <a:cubicBezTo>
                    <a:pt x="14983" y="20582"/>
                    <a:pt x="12937" y="21016"/>
                    <a:pt x="11231" y="21179"/>
                  </a:cubicBezTo>
                  <a:cubicBezTo>
                    <a:pt x="9526" y="21342"/>
                    <a:pt x="8162" y="21233"/>
                    <a:pt x="7366" y="20908"/>
                  </a:cubicBezTo>
                  <a:cubicBezTo>
                    <a:pt x="6570" y="20582"/>
                    <a:pt x="6343" y="20039"/>
                    <a:pt x="7366" y="19497"/>
                  </a:cubicBezTo>
                  <a:cubicBezTo>
                    <a:pt x="8389" y="18954"/>
                    <a:pt x="10663" y="18411"/>
                    <a:pt x="12937" y="17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798872" y="1773802"/>
              <a:ext cx="683684" cy="39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742" y="1129"/>
                  </a:moveTo>
                  <a:cubicBezTo>
                    <a:pt x="3009" y="790"/>
                    <a:pt x="3277" y="450"/>
                    <a:pt x="3243" y="224"/>
                  </a:cubicBezTo>
                  <a:cubicBezTo>
                    <a:pt x="3210" y="-2"/>
                    <a:pt x="2876" y="-115"/>
                    <a:pt x="2374" y="168"/>
                  </a:cubicBezTo>
                  <a:cubicBezTo>
                    <a:pt x="1872" y="450"/>
                    <a:pt x="1204" y="1129"/>
                    <a:pt x="736" y="1751"/>
                  </a:cubicBezTo>
                  <a:cubicBezTo>
                    <a:pt x="267" y="2373"/>
                    <a:pt x="0" y="2938"/>
                    <a:pt x="0" y="3391"/>
                  </a:cubicBezTo>
                  <a:cubicBezTo>
                    <a:pt x="0" y="3843"/>
                    <a:pt x="267" y="4182"/>
                    <a:pt x="903" y="3956"/>
                  </a:cubicBezTo>
                  <a:cubicBezTo>
                    <a:pt x="1538" y="3730"/>
                    <a:pt x="2541" y="2938"/>
                    <a:pt x="3210" y="2486"/>
                  </a:cubicBezTo>
                  <a:cubicBezTo>
                    <a:pt x="3879" y="2034"/>
                    <a:pt x="4213" y="1921"/>
                    <a:pt x="4347" y="2203"/>
                  </a:cubicBezTo>
                  <a:cubicBezTo>
                    <a:pt x="4480" y="2486"/>
                    <a:pt x="4414" y="3165"/>
                    <a:pt x="3979" y="4974"/>
                  </a:cubicBezTo>
                  <a:cubicBezTo>
                    <a:pt x="3544" y="6783"/>
                    <a:pt x="2742" y="9724"/>
                    <a:pt x="2107" y="12381"/>
                  </a:cubicBezTo>
                  <a:cubicBezTo>
                    <a:pt x="1471" y="15039"/>
                    <a:pt x="1003" y="17414"/>
                    <a:pt x="736" y="18940"/>
                  </a:cubicBezTo>
                  <a:cubicBezTo>
                    <a:pt x="468" y="20467"/>
                    <a:pt x="401" y="21146"/>
                    <a:pt x="502" y="21315"/>
                  </a:cubicBezTo>
                  <a:cubicBezTo>
                    <a:pt x="602" y="21485"/>
                    <a:pt x="869" y="21146"/>
                    <a:pt x="1572" y="19506"/>
                  </a:cubicBezTo>
                  <a:cubicBezTo>
                    <a:pt x="2274" y="17866"/>
                    <a:pt x="3411" y="14926"/>
                    <a:pt x="4447" y="12155"/>
                  </a:cubicBezTo>
                  <a:cubicBezTo>
                    <a:pt x="5484" y="9384"/>
                    <a:pt x="6420" y="6783"/>
                    <a:pt x="6988" y="5257"/>
                  </a:cubicBezTo>
                  <a:cubicBezTo>
                    <a:pt x="7557" y="3730"/>
                    <a:pt x="7757" y="3278"/>
                    <a:pt x="7724" y="3221"/>
                  </a:cubicBezTo>
                  <a:cubicBezTo>
                    <a:pt x="7690" y="3165"/>
                    <a:pt x="7423" y="3504"/>
                    <a:pt x="7122" y="4182"/>
                  </a:cubicBezTo>
                  <a:cubicBezTo>
                    <a:pt x="6821" y="4861"/>
                    <a:pt x="6487" y="5879"/>
                    <a:pt x="6320" y="6897"/>
                  </a:cubicBezTo>
                  <a:cubicBezTo>
                    <a:pt x="6152" y="7914"/>
                    <a:pt x="6152" y="8932"/>
                    <a:pt x="6353" y="9498"/>
                  </a:cubicBezTo>
                  <a:cubicBezTo>
                    <a:pt x="6554" y="10063"/>
                    <a:pt x="6955" y="10176"/>
                    <a:pt x="7356" y="10006"/>
                  </a:cubicBezTo>
                  <a:cubicBezTo>
                    <a:pt x="7757" y="9837"/>
                    <a:pt x="8159" y="9384"/>
                    <a:pt x="8593" y="8649"/>
                  </a:cubicBezTo>
                  <a:cubicBezTo>
                    <a:pt x="9028" y="7914"/>
                    <a:pt x="9496" y="6897"/>
                    <a:pt x="9830" y="6161"/>
                  </a:cubicBezTo>
                  <a:cubicBezTo>
                    <a:pt x="10165" y="5426"/>
                    <a:pt x="10365" y="4974"/>
                    <a:pt x="10666" y="4917"/>
                  </a:cubicBezTo>
                  <a:cubicBezTo>
                    <a:pt x="10967" y="4861"/>
                    <a:pt x="11368" y="5200"/>
                    <a:pt x="12004" y="5257"/>
                  </a:cubicBezTo>
                  <a:cubicBezTo>
                    <a:pt x="12639" y="5313"/>
                    <a:pt x="13508" y="5087"/>
                    <a:pt x="14077" y="4804"/>
                  </a:cubicBezTo>
                  <a:cubicBezTo>
                    <a:pt x="14645" y="4522"/>
                    <a:pt x="14913" y="4182"/>
                    <a:pt x="15147" y="3787"/>
                  </a:cubicBezTo>
                  <a:cubicBezTo>
                    <a:pt x="15381" y="3391"/>
                    <a:pt x="15581" y="2938"/>
                    <a:pt x="15481" y="2656"/>
                  </a:cubicBezTo>
                  <a:cubicBezTo>
                    <a:pt x="15381" y="2373"/>
                    <a:pt x="14980" y="2260"/>
                    <a:pt x="14645" y="2430"/>
                  </a:cubicBezTo>
                  <a:cubicBezTo>
                    <a:pt x="14311" y="2599"/>
                    <a:pt x="14043" y="3051"/>
                    <a:pt x="13843" y="3617"/>
                  </a:cubicBezTo>
                  <a:cubicBezTo>
                    <a:pt x="13642" y="4182"/>
                    <a:pt x="13508" y="4861"/>
                    <a:pt x="13475" y="5483"/>
                  </a:cubicBezTo>
                  <a:cubicBezTo>
                    <a:pt x="13441" y="6105"/>
                    <a:pt x="13508" y="6670"/>
                    <a:pt x="13709" y="6953"/>
                  </a:cubicBezTo>
                  <a:cubicBezTo>
                    <a:pt x="13910" y="7236"/>
                    <a:pt x="14244" y="7236"/>
                    <a:pt x="14679" y="6840"/>
                  </a:cubicBezTo>
                  <a:cubicBezTo>
                    <a:pt x="15113" y="6444"/>
                    <a:pt x="15648" y="5653"/>
                    <a:pt x="16016" y="4974"/>
                  </a:cubicBezTo>
                  <a:cubicBezTo>
                    <a:pt x="16384" y="4295"/>
                    <a:pt x="16585" y="3730"/>
                    <a:pt x="16651" y="3730"/>
                  </a:cubicBezTo>
                  <a:cubicBezTo>
                    <a:pt x="16718" y="3730"/>
                    <a:pt x="16651" y="4295"/>
                    <a:pt x="16785" y="5087"/>
                  </a:cubicBezTo>
                  <a:cubicBezTo>
                    <a:pt x="16919" y="5879"/>
                    <a:pt x="17253" y="6897"/>
                    <a:pt x="17487" y="7688"/>
                  </a:cubicBezTo>
                  <a:cubicBezTo>
                    <a:pt x="17721" y="8480"/>
                    <a:pt x="17855" y="9045"/>
                    <a:pt x="17822" y="9554"/>
                  </a:cubicBezTo>
                  <a:cubicBezTo>
                    <a:pt x="17788" y="10063"/>
                    <a:pt x="17588" y="10515"/>
                    <a:pt x="17320" y="10572"/>
                  </a:cubicBezTo>
                  <a:cubicBezTo>
                    <a:pt x="17053" y="10628"/>
                    <a:pt x="16718" y="10289"/>
                    <a:pt x="16551" y="9837"/>
                  </a:cubicBezTo>
                  <a:cubicBezTo>
                    <a:pt x="16384" y="9384"/>
                    <a:pt x="16384" y="8819"/>
                    <a:pt x="16819" y="7688"/>
                  </a:cubicBezTo>
                  <a:cubicBezTo>
                    <a:pt x="17253" y="6557"/>
                    <a:pt x="18123" y="4861"/>
                    <a:pt x="18959" y="3843"/>
                  </a:cubicBezTo>
                  <a:cubicBezTo>
                    <a:pt x="19794" y="2825"/>
                    <a:pt x="20597" y="2486"/>
                    <a:pt x="21032" y="2260"/>
                  </a:cubicBezTo>
                  <a:cubicBezTo>
                    <a:pt x="21466" y="2034"/>
                    <a:pt x="21533" y="1921"/>
                    <a:pt x="21600" y="1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6495255" y="1764404"/>
              <a:ext cx="274402" cy="24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3" fill="norm" stroke="1" extrusionOk="0">
                  <a:moveTo>
                    <a:pt x="0" y="8201"/>
                  </a:moveTo>
                  <a:cubicBezTo>
                    <a:pt x="1154" y="8570"/>
                    <a:pt x="2308" y="8939"/>
                    <a:pt x="3627" y="8570"/>
                  </a:cubicBezTo>
                  <a:cubicBezTo>
                    <a:pt x="4947" y="8201"/>
                    <a:pt x="6431" y="7093"/>
                    <a:pt x="7337" y="6078"/>
                  </a:cubicBezTo>
                  <a:cubicBezTo>
                    <a:pt x="8244" y="5062"/>
                    <a:pt x="8574" y="4139"/>
                    <a:pt x="8327" y="3678"/>
                  </a:cubicBezTo>
                  <a:cubicBezTo>
                    <a:pt x="8079" y="3216"/>
                    <a:pt x="7255" y="3216"/>
                    <a:pt x="5853" y="4785"/>
                  </a:cubicBezTo>
                  <a:cubicBezTo>
                    <a:pt x="4452" y="6355"/>
                    <a:pt x="2473" y="9493"/>
                    <a:pt x="1484" y="11524"/>
                  </a:cubicBezTo>
                  <a:cubicBezTo>
                    <a:pt x="495" y="13555"/>
                    <a:pt x="495" y="14478"/>
                    <a:pt x="495" y="15401"/>
                  </a:cubicBezTo>
                  <a:cubicBezTo>
                    <a:pt x="495" y="16324"/>
                    <a:pt x="495" y="17247"/>
                    <a:pt x="907" y="17801"/>
                  </a:cubicBezTo>
                  <a:cubicBezTo>
                    <a:pt x="1319" y="18355"/>
                    <a:pt x="2144" y="18539"/>
                    <a:pt x="4287" y="17801"/>
                  </a:cubicBezTo>
                  <a:cubicBezTo>
                    <a:pt x="6431" y="17062"/>
                    <a:pt x="9893" y="15401"/>
                    <a:pt x="12696" y="13001"/>
                  </a:cubicBezTo>
                  <a:cubicBezTo>
                    <a:pt x="15499" y="10601"/>
                    <a:pt x="17643" y="7462"/>
                    <a:pt x="18797" y="5155"/>
                  </a:cubicBezTo>
                  <a:cubicBezTo>
                    <a:pt x="19951" y="2847"/>
                    <a:pt x="20116" y="1370"/>
                    <a:pt x="19786" y="631"/>
                  </a:cubicBezTo>
                  <a:cubicBezTo>
                    <a:pt x="19456" y="-107"/>
                    <a:pt x="18632" y="-107"/>
                    <a:pt x="17890" y="170"/>
                  </a:cubicBezTo>
                  <a:cubicBezTo>
                    <a:pt x="17148" y="447"/>
                    <a:pt x="16489" y="1001"/>
                    <a:pt x="15994" y="1831"/>
                  </a:cubicBezTo>
                  <a:cubicBezTo>
                    <a:pt x="15499" y="2662"/>
                    <a:pt x="15169" y="3770"/>
                    <a:pt x="15582" y="5062"/>
                  </a:cubicBezTo>
                  <a:cubicBezTo>
                    <a:pt x="15994" y="6355"/>
                    <a:pt x="17148" y="7831"/>
                    <a:pt x="18302" y="10047"/>
                  </a:cubicBezTo>
                  <a:cubicBezTo>
                    <a:pt x="19456" y="12262"/>
                    <a:pt x="20611" y="15216"/>
                    <a:pt x="21105" y="17155"/>
                  </a:cubicBezTo>
                  <a:cubicBezTo>
                    <a:pt x="21600" y="19093"/>
                    <a:pt x="21435" y="20016"/>
                    <a:pt x="20446" y="20570"/>
                  </a:cubicBezTo>
                  <a:cubicBezTo>
                    <a:pt x="19456" y="21124"/>
                    <a:pt x="17643" y="21308"/>
                    <a:pt x="1582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2984654" y="3044002"/>
              <a:ext cx="344396" cy="39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06" fill="norm" stroke="1" extrusionOk="0">
                  <a:moveTo>
                    <a:pt x="20882" y="3915"/>
                  </a:moveTo>
                  <a:cubicBezTo>
                    <a:pt x="21014" y="3337"/>
                    <a:pt x="21146" y="2760"/>
                    <a:pt x="21278" y="2124"/>
                  </a:cubicBezTo>
                  <a:cubicBezTo>
                    <a:pt x="21409" y="1489"/>
                    <a:pt x="21541" y="796"/>
                    <a:pt x="21278" y="392"/>
                  </a:cubicBezTo>
                  <a:cubicBezTo>
                    <a:pt x="21014" y="-12"/>
                    <a:pt x="20356" y="-128"/>
                    <a:pt x="18380" y="161"/>
                  </a:cubicBezTo>
                  <a:cubicBezTo>
                    <a:pt x="16404" y="450"/>
                    <a:pt x="13112" y="1143"/>
                    <a:pt x="10609" y="2240"/>
                  </a:cubicBezTo>
                  <a:cubicBezTo>
                    <a:pt x="8107" y="3337"/>
                    <a:pt x="6395" y="4839"/>
                    <a:pt x="5407" y="5878"/>
                  </a:cubicBezTo>
                  <a:cubicBezTo>
                    <a:pt x="4419" y="6918"/>
                    <a:pt x="4156" y="7496"/>
                    <a:pt x="4090" y="8246"/>
                  </a:cubicBezTo>
                  <a:cubicBezTo>
                    <a:pt x="4024" y="8997"/>
                    <a:pt x="4156" y="9921"/>
                    <a:pt x="4617" y="10499"/>
                  </a:cubicBezTo>
                  <a:cubicBezTo>
                    <a:pt x="5078" y="11076"/>
                    <a:pt x="5868" y="11307"/>
                    <a:pt x="6658" y="11538"/>
                  </a:cubicBezTo>
                  <a:cubicBezTo>
                    <a:pt x="7448" y="11769"/>
                    <a:pt x="8239" y="12000"/>
                    <a:pt x="9095" y="12174"/>
                  </a:cubicBezTo>
                  <a:cubicBezTo>
                    <a:pt x="9951" y="12347"/>
                    <a:pt x="10873" y="12462"/>
                    <a:pt x="10807" y="12693"/>
                  </a:cubicBezTo>
                  <a:cubicBezTo>
                    <a:pt x="10741" y="12924"/>
                    <a:pt x="9687" y="13271"/>
                    <a:pt x="7843" y="14253"/>
                  </a:cubicBezTo>
                  <a:cubicBezTo>
                    <a:pt x="6000" y="15235"/>
                    <a:pt x="3365" y="16852"/>
                    <a:pt x="1851" y="18007"/>
                  </a:cubicBezTo>
                  <a:cubicBezTo>
                    <a:pt x="336" y="19162"/>
                    <a:pt x="-59" y="19855"/>
                    <a:pt x="7" y="20375"/>
                  </a:cubicBezTo>
                  <a:cubicBezTo>
                    <a:pt x="73" y="20894"/>
                    <a:pt x="600" y="21241"/>
                    <a:pt x="2378" y="21356"/>
                  </a:cubicBezTo>
                  <a:cubicBezTo>
                    <a:pt x="4156" y="21472"/>
                    <a:pt x="7185" y="21356"/>
                    <a:pt x="9424" y="21299"/>
                  </a:cubicBezTo>
                  <a:cubicBezTo>
                    <a:pt x="11663" y="21241"/>
                    <a:pt x="13112" y="21241"/>
                    <a:pt x="14561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3371055" y="3471333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3377397" y="3300677"/>
              <a:ext cx="56151" cy="5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0615" fill="norm" stroke="1" extrusionOk="0">
                  <a:moveTo>
                    <a:pt x="9261" y="9657"/>
                  </a:moveTo>
                  <a:cubicBezTo>
                    <a:pt x="5403" y="8826"/>
                    <a:pt x="1546" y="7996"/>
                    <a:pt x="389" y="9657"/>
                  </a:cubicBezTo>
                  <a:cubicBezTo>
                    <a:pt x="-768" y="11319"/>
                    <a:pt x="775" y="15473"/>
                    <a:pt x="3475" y="17965"/>
                  </a:cubicBezTo>
                  <a:cubicBezTo>
                    <a:pt x="6175" y="20457"/>
                    <a:pt x="10032" y="21288"/>
                    <a:pt x="13118" y="20042"/>
                  </a:cubicBezTo>
                  <a:cubicBezTo>
                    <a:pt x="16203" y="18796"/>
                    <a:pt x="18518" y="15473"/>
                    <a:pt x="19675" y="11734"/>
                  </a:cubicBezTo>
                  <a:cubicBezTo>
                    <a:pt x="20832" y="7996"/>
                    <a:pt x="20832" y="3842"/>
                    <a:pt x="18903" y="1765"/>
                  </a:cubicBezTo>
                  <a:cubicBezTo>
                    <a:pt x="16975" y="-312"/>
                    <a:pt x="13118" y="-312"/>
                    <a:pt x="10032" y="519"/>
                  </a:cubicBezTo>
                  <a:cubicBezTo>
                    <a:pt x="6946" y="1350"/>
                    <a:pt x="4632" y="3011"/>
                    <a:pt x="2318" y="4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3165001" y="2757825"/>
              <a:ext cx="148905" cy="15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34" fill="norm" stroke="1" extrusionOk="0">
                  <a:moveTo>
                    <a:pt x="4974" y="4696"/>
                  </a:moveTo>
                  <a:cubicBezTo>
                    <a:pt x="4061" y="7907"/>
                    <a:pt x="3148" y="11118"/>
                    <a:pt x="2236" y="14037"/>
                  </a:cubicBezTo>
                  <a:cubicBezTo>
                    <a:pt x="1323" y="16956"/>
                    <a:pt x="410" y="19583"/>
                    <a:pt x="106" y="20166"/>
                  </a:cubicBezTo>
                  <a:cubicBezTo>
                    <a:pt x="-198" y="20750"/>
                    <a:pt x="106" y="19291"/>
                    <a:pt x="1627" y="16080"/>
                  </a:cubicBezTo>
                  <a:cubicBezTo>
                    <a:pt x="3148" y="12869"/>
                    <a:pt x="5887" y="7907"/>
                    <a:pt x="8016" y="4988"/>
                  </a:cubicBezTo>
                  <a:cubicBezTo>
                    <a:pt x="10146" y="2069"/>
                    <a:pt x="11667" y="1193"/>
                    <a:pt x="13188" y="610"/>
                  </a:cubicBezTo>
                  <a:cubicBezTo>
                    <a:pt x="14709" y="26"/>
                    <a:pt x="16230" y="-266"/>
                    <a:pt x="17143" y="318"/>
                  </a:cubicBezTo>
                  <a:cubicBezTo>
                    <a:pt x="18056" y="902"/>
                    <a:pt x="18360" y="2361"/>
                    <a:pt x="18360" y="4842"/>
                  </a:cubicBezTo>
                  <a:cubicBezTo>
                    <a:pt x="18360" y="7323"/>
                    <a:pt x="18056" y="10826"/>
                    <a:pt x="18512" y="13745"/>
                  </a:cubicBezTo>
                  <a:cubicBezTo>
                    <a:pt x="18968" y="16664"/>
                    <a:pt x="20185" y="18999"/>
                    <a:pt x="21402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3999705" y="3274483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8000"/>
                    <a:pt x="9900" y="14400"/>
                    <a:pt x="13500" y="10800"/>
                  </a:cubicBezTo>
                  <a:cubicBezTo>
                    <a:pt x="17100" y="7200"/>
                    <a:pt x="193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3961605" y="3471333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600"/>
                    <a:pt x="9318" y="9600"/>
                    <a:pt x="12918" y="6000"/>
                  </a:cubicBezTo>
                  <a:cubicBezTo>
                    <a:pt x="16518" y="2400"/>
                    <a:pt x="1905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4628355" y="3168511"/>
              <a:ext cx="215901" cy="1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490"/>
                  </a:moveTo>
                  <a:cubicBezTo>
                    <a:pt x="1059" y="16"/>
                    <a:pt x="2118" y="-459"/>
                    <a:pt x="3918" y="846"/>
                  </a:cubicBezTo>
                  <a:cubicBezTo>
                    <a:pt x="5718" y="2152"/>
                    <a:pt x="8259" y="5238"/>
                    <a:pt x="11329" y="8917"/>
                  </a:cubicBezTo>
                  <a:cubicBezTo>
                    <a:pt x="14400" y="12596"/>
                    <a:pt x="18000" y="16868"/>
                    <a:pt x="21600" y="2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4812931" y="3119820"/>
              <a:ext cx="164675" cy="46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20" fill="norm" stroke="1" extrusionOk="0">
                  <a:moveTo>
                    <a:pt x="21544" y="104"/>
                  </a:moveTo>
                  <a:cubicBezTo>
                    <a:pt x="19882" y="7"/>
                    <a:pt x="18221" y="-90"/>
                    <a:pt x="16836" y="152"/>
                  </a:cubicBezTo>
                  <a:cubicBezTo>
                    <a:pt x="15452" y="394"/>
                    <a:pt x="14344" y="975"/>
                    <a:pt x="12129" y="2477"/>
                  </a:cubicBezTo>
                  <a:cubicBezTo>
                    <a:pt x="9913" y="3978"/>
                    <a:pt x="6590" y="6400"/>
                    <a:pt x="4513" y="8724"/>
                  </a:cubicBezTo>
                  <a:cubicBezTo>
                    <a:pt x="2436" y="11049"/>
                    <a:pt x="1606" y="13277"/>
                    <a:pt x="1052" y="15117"/>
                  </a:cubicBezTo>
                  <a:cubicBezTo>
                    <a:pt x="498" y="16958"/>
                    <a:pt x="221" y="18410"/>
                    <a:pt x="82" y="19427"/>
                  </a:cubicBezTo>
                  <a:cubicBezTo>
                    <a:pt x="-56" y="20445"/>
                    <a:pt x="-56" y="21026"/>
                    <a:pt x="359" y="21268"/>
                  </a:cubicBezTo>
                  <a:cubicBezTo>
                    <a:pt x="775" y="21510"/>
                    <a:pt x="1606" y="21413"/>
                    <a:pt x="2436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012712" y="3496733"/>
              <a:ext cx="1569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57"/>
                    <a:pt x="3818" y="7513"/>
                    <a:pt x="1118" y="11113"/>
                  </a:cubicBezTo>
                  <a:cubicBezTo>
                    <a:pt x="-1582" y="14713"/>
                    <a:pt x="1118" y="18157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5053260" y="3357033"/>
              <a:ext cx="71614" cy="5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021" fill="norm" stroke="1" extrusionOk="0">
                  <a:moveTo>
                    <a:pt x="11268" y="0"/>
                  </a:moveTo>
                  <a:cubicBezTo>
                    <a:pt x="8182" y="745"/>
                    <a:pt x="5096" y="1490"/>
                    <a:pt x="2936" y="3724"/>
                  </a:cubicBezTo>
                  <a:cubicBezTo>
                    <a:pt x="776" y="5959"/>
                    <a:pt x="-458" y="9683"/>
                    <a:pt x="159" y="12662"/>
                  </a:cubicBezTo>
                  <a:cubicBezTo>
                    <a:pt x="776" y="15641"/>
                    <a:pt x="3245" y="17876"/>
                    <a:pt x="6331" y="19366"/>
                  </a:cubicBezTo>
                  <a:cubicBezTo>
                    <a:pt x="9416" y="20855"/>
                    <a:pt x="13119" y="21600"/>
                    <a:pt x="15896" y="20483"/>
                  </a:cubicBezTo>
                  <a:cubicBezTo>
                    <a:pt x="18673" y="19366"/>
                    <a:pt x="20525" y="16386"/>
                    <a:pt x="20833" y="13034"/>
                  </a:cubicBezTo>
                  <a:cubicBezTo>
                    <a:pt x="21142" y="9683"/>
                    <a:pt x="19908" y="5959"/>
                    <a:pt x="17439" y="4469"/>
                  </a:cubicBezTo>
                  <a:cubicBezTo>
                    <a:pt x="14971" y="2979"/>
                    <a:pt x="11268" y="3724"/>
                    <a:pt x="7565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5384005" y="3417855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86" y="12302"/>
                    <a:pt x="8173" y="4448"/>
                    <a:pt x="11773" y="1502"/>
                  </a:cubicBezTo>
                  <a:cubicBezTo>
                    <a:pt x="15373" y="-1443"/>
                    <a:pt x="184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5752305" y="3230033"/>
              <a:ext cx="2222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3780"/>
                    <a:pt x="7817" y="7560"/>
                    <a:pt x="11417" y="11160"/>
                  </a:cubicBezTo>
                  <a:cubicBezTo>
                    <a:pt x="15017" y="14760"/>
                    <a:pt x="18309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5976886" y="3252171"/>
              <a:ext cx="137370" cy="35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41" fill="norm" stroke="1" extrusionOk="0">
                  <a:moveTo>
                    <a:pt x="21240" y="1364"/>
                  </a:moveTo>
                  <a:cubicBezTo>
                    <a:pt x="20258" y="717"/>
                    <a:pt x="19276" y="70"/>
                    <a:pt x="18295" y="6"/>
                  </a:cubicBezTo>
                  <a:cubicBezTo>
                    <a:pt x="17313" y="-59"/>
                    <a:pt x="16331" y="458"/>
                    <a:pt x="14040" y="1881"/>
                  </a:cubicBezTo>
                  <a:cubicBezTo>
                    <a:pt x="11749" y="3304"/>
                    <a:pt x="8149" y="5632"/>
                    <a:pt x="5367" y="8219"/>
                  </a:cubicBezTo>
                  <a:cubicBezTo>
                    <a:pt x="2585" y="10806"/>
                    <a:pt x="622" y="13651"/>
                    <a:pt x="131" y="15915"/>
                  </a:cubicBezTo>
                  <a:cubicBezTo>
                    <a:pt x="-360" y="18178"/>
                    <a:pt x="622" y="19860"/>
                    <a:pt x="160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133305" y="3579283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6203155" y="3494055"/>
              <a:ext cx="43508" cy="3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100" fill="norm" stroke="1" extrusionOk="0">
                  <a:moveTo>
                    <a:pt x="3086" y="9231"/>
                  </a:moveTo>
                  <a:cubicBezTo>
                    <a:pt x="6171" y="14313"/>
                    <a:pt x="9257" y="19395"/>
                    <a:pt x="12857" y="20031"/>
                  </a:cubicBezTo>
                  <a:cubicBezTo>
                    <a:pt x="16457" y="20666"/>
                    <a:pt x="20571" y="16854"/>
                    <a:pt x="21086" y="12407"/>
                  </a:cubicBezTo>
                  <a:cubicBezTo>
                    <a:pt x="21600" y="7960"/>
                    <a:pt x="18514" y="2878"/>
                    <a:pt x="14400" y="972"/>
                  </a:cubicBezTo>
                  <a:cubicBezTo>
                    <a:pt x="10286" y="-934"/>
                    <a:pt x="5143" y="337"/>
                    <a:pt x="0" y="1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5871741" y="3002381"/>
              <a:ext cx="172665" cy="14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24" fill="norm" stroke="1" extrusionOk="0">
                  <a:moveTo>
                    <a:pt x="9634" y="3515"/>
                  </a:moveTo>
                  <a:cubicBezTo>
                    <a:pt x="7000" y="8687"/>
                    <a:pt x="4366" y="13858"/>
                    <a:pt x="2654" y="17053"/>
                  </a:cubicBezTo>
                  <a:cubicBezTo>
                    <a:pt x="942" y="20247"/>
                    <a:pt x="151" y="21464"/>
                    <a:pt x="20" y="21312"/>
                  </a:cubicBezTo>
                  <a:cubicBezTo>
                    <a:pt x="-112" y="21160"/>
                    <a:pt x="415" y="19639"/>
                    <a:pt x="1995" y="16140"/>
                  </a:cubicBezTo>
                  <a:cubicBezTo>
                    <a:pt x="3576" y="12641"/>
                    <a:pt x="6210" y="7165"/>
                    <a:pt x="8054" y="3971"/>
                  </a:cubicBezTo>
                  <a:cubicBezTo>
                    <a:pt x="9898" y="777"/>
                    <a:pt x="10951" y="-136"/>
                    <a:pt x="12664" y="16"/>
                  </a:cubicBezTo>
                  <a:cubicBezTo>
                    <a:pt x="14376" y="168"/>
                    <a:pt x="16747" y="1385"/>
                    <a:pt x="18327" y="4427"/>
                  </a:cubicBezTo>
                  <a:cubicBezTo>
                    <a:pt x="19908" y="7470"/>
                    <a:pt x="20698" y="12337"/>
                    <a:pt x="21488" y="17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6952455" y="3464933"/>
              <a:ext cx="1333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29" y="11670"/>
                    <a:pt x="6857" y="3363"/>
                    <a:pt x="10457" y="870"/>
                  </a:cubicBezTo>
                  <a:cubicBezTo>
                    <a:pt x="14057" y="-1622"/>
                    <a:pt x="17829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7003255" y="3585633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7485855" y="3222624"/>
              <a:ext cx="241301" cy="21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6957"/>
                  </a:moveTo>
                  <a:cubicBezTo>
                    <a:pt x="0" y="5711"/>
                    <a:pt x="0" y="4465"/>
                    <a:pt x="189" y="3323"/>
                  </a:cubicBezTo>
                  <a:cubicBezTo>
                    <a:pt x="379" y="2180"/>
                    <a:pt x="758" y="1142"/>
                    <a:pt x="1516" y="519"/>
                  </a:cubicBezTo>
                  <a:cubicBezTo>
                    <a:pt x="2274" y="-104"/>
                    <a:pt x="3411" y="-312"/>
                    <a:pt x="5305" y="726"/>
                  </a:cubicBezTo>
                  <a:cubicBezTo>
                    <a:pt x="7200" y="1765"/>
                    <a:pt x="9853" y="4050"/>
                    <a:pt x="12695" y="7684"/>
                  </a:cubicBezTo>
                  <a:cubicBezTo>
                    <a:pt x="15537" y="11319"/>
                    <a:pt x="18568" y="16303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7692888" y="3233122"/>
              <a:ext cx="148568" cy="34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39" fill="norm" stroke="1" extrusionOk="0">
                  <a:moveTo>
                    <a:pt x="21353" y="1388"/>
                  </a:moveTo>
                  <a:cubicBezTo>
                    <a:pt x="21049" y="729"/>
                    <a:pt x="20745" y="71"/>
                    <a:pt x="19984" y="5"/>
                  </a:cubicBezTo>
                  <a:cubicBezTo>
                    <a:pt x="19223" y="-61"/>
                    <a:pt x="18007" y="466"/>
                    <a:pt x="15421" y="2639"/>
                  </a:cubicBezTo>
                  <a:cubicBezTo>
                    <a:pt x="12835" y="4812"/>
                    <a:pt x="8880" y="8632"/>
                    <a:pt x="6142" y="11463"/>
                  </a:cubicBezTo>
                  <a:cubicBezTo>
                    <a:pt x="3404" y="14295"/>
                    <a:pt x="1883" y="16139"/>
                    <a:pt x="970" y="17456"/>
                  </a:cubicBezTo>
                  <a:cubicBezTo>
                    <a:pt x="57" y="18773"/>
                    <a:pt x="-247" y="19563"/>
                    <a:pt x="209" y="20156"/>
                  </a:cubicBezTo>
                  <a:cubicBezTo>
                    <a:pt x="666" y="20749"/>
                    <a:pt x="1883" y="21144"/>
                    <a:pt x="3099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7851162" y="3528483"/>
              <a:ext cx="1569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469"/>
                    <a:pt x="-1582" y="8938"/>
                    <a:pt x="1118" y="12538"/>
                  </a:cubicBezTo>
                  <a:cubicBezTo>
                    <a:pt x="3818" y="16138"/>
                    <a:pt x="11918" y="1886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7887228" y="3390484"/>
              <a:ext cx="82816" cy="9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084" fill="norm" stroke="1" extrusionOk="0">
                  <a:moveTo>
                    <a:pt x="13895" y="2338"/>
                  </a:moveTo>
                  <a:cubicBezTo>
                    <a:pt x="11788" y="988"/>
                    <a:pt x="9681" y="-362"/>
                    <a:pt x="7310" y="88"/>
                  </a:cubicBezTo>
                  <a:cubicBezTo>
                    <a:pt x="4939" y="538"/>
                    <a:pt x="2305" y="2788"/>
                    <a:pt x="988" y="6163"/>
                  </a:cubicBezTo>
                  <a:cubicBezTo>
                    <a:pt x="-329" y="9538"/>
                    <a:pt x="-329" y="14038"/>
                    <a:pt x="988" y="16738"/>
                  </a:cubicBezTo>
                  <a:cubicBezTo>
                    <a:pt x="2305" y="19438"/>
                    <a:pt x="4939" y="20338"/>
                    <a:pt x="7573" y="20788"/>
                  </a:cubicBezTo>
                  <a:cubicBezTo>
                    <a:pt x="10208" y="21238"/>
                    <a:pt x="12842" y="21238"/>
                    <a:pt x="14949" y="20338"/>
                  </a:cubicBezTo>
                  <a:cubicBezTo>
                    <a:pt x="17056" y="19438"/>
                    <a:pt x="18637" y="17638"/>
                    <a:pt x="19691" y="15388"/>
                  </a:cubicBezTo>
                  <a:cubicBezTo>
                    <a:pt x="20744" y="13138"/>
                    <a:pt x="21271" y="10438"/>
                    <a:pt x="19164" y="8863"/>
                  </a:cubicBezTo>
                  <a:cubicBezTo>
                    <a:pt x="17056" y="7288"/>
                    <a:pt x="12315" y="6838"/>
                    <a:pt x="7573" y="6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8247855" y="3458633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7100"/>
                    <a:pt x="778" y="12600"/>
                    <a:pt x="2822" y="9450"/>
                  </a:cubicBezTo>
                  <a:cubicBezTo>
                    <a:pt x="4865" y="6300"/>
                    <a:pt x="8562" y="4500"/>
                    <a:pt x="11968" y="3150"/>
                  </a:cubicBezTo>
                  <a:cubicBezTo>
                    <a:pt x="15373" y="1800"/>
                    <a:pt x="1848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8626539" y="3204461"/>
              <a:ext cx="173767" cy="40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83" fill="norm" stroke="1" extrusionOk="0">
                  <a:moveTo>
                    <a:pt x="21364" y="2384"/>
                  </a:moveTo>
                  <a:cubicBezTo>
                    <a:pt x="20844" y="1592"/>
                    <a:pt x="20323" y="801"/>
                    <a:pt x="19412" y="348"/>
                  </a:cubicBezTo>
                  <a:cubicBezTo>
                    <a:pt x="18501" y="-104"/>
                    <a:pt x="17200" y="-217"/>
                    <a:pt x="14728" y="631"/>
                  </a:cubicBezTo>
                  <a:cubicBezTo>
                    <a:pt x="12256" y="1479"/>
                    <a:pt x="8612" y="3289"/>
                    <a:pt x="5619" y="6059"/>
                  </a:cubicBezTo>
                  <a:cubicBezTo>
                    <a:pt x="2627" y="8830"/>
                    <a:pt x="284" y="12562"/>
                    <a:pt x="24" y="15050"/>
                  </a:cubicBezTo>
                  <a:cubicBezTo>
                    <a:pt x="-236" y="17538"/>
                    <a:pt x="1586" y="18782"/>
                    <a:pt x="4839" y="19630"/>
                  </a:cubicBezTo>
                  <a:cubicBezTo>
                    <a:pt x="8092" y="20478"/>
                    <a:pt x="12776" y="20931"/>
                    <a:pt x="1746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8933655" y="3143516"/>
              <a:ext cx="195535" cy="68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027" fill="norm" stroke="1" extrusionOk="0">
                  <a:moveTo>
                    <a:pt x="3447" y="9520"/>
                  </a:moveTo>
                  <a:cubicBezTo>
                    <a:pt x="2298" y="10694"/>
                    <a:pt x="1149" y="11869"/>
                    <a:pt x="574" y="13761"/>
                  </a:cubicBezTo>
                  <a:cubicBezTo>
                    <a:pt x="0" y="15654"/>
                    <a:pt x="0" y="18264"/>
                    <a:pt x="0" y="19732"/>
                  </a:cubicBezTo>
                  <a:cubicBezTo>
                    <a:pt x="0" y="21201"/>
                    <a:pt x="0" y="21527"/>
                    <a:pt x="0" y="20157"/>
                  </a:cubicBezTo>
                  <a:cubicBezTo>
                    <a:pt x="0" y="18786"/>
                    <a:pt x="0" y="15719"/>
                    <a:pt x="115" y="12978"/>
                  </a:cubicBezTo>
                  <a:cubicBezTo>
                    <a:pt x="230" y="10238"/>
                    <a:pt x="460" y="7823"/>
                    <a:pt x="1609" y="5898"/>
                  </a:cubicBezTo>
                  <a:cubicBezTo>
                    <a:pt x="2757" y="3973"/>
                    <a:pt x="4826" y="2537"/>
                    <a:pt x="6779" y="1624"/>
                  </a:cubicBezTo>
                  <a:cubicBezTo>
                    <a:pt x="8732" y="710"/>
                    <a:pt x="10570" y="319"/>
                    <a:pt x="12179" y="123"/>
                  </a:cubicBezTo>
                  <a:cubicBezTo>
                    <a:pt x="13787" y="-73"/>
                    <a:pt x="15166" y="-73"/>
                    <a:pt x="16660" y="416"/>
                  </a:cubicBezTo>
                  <a:cubicBezTo>
                    <a:pt x="18153" y="906"/>
                    <a:pt x="19762" y="1885"/>
                    <a:pt x="20106" y="3092"/>
                  </a:cubicBezTo>
                  <a:cubicBezTo>
                    <a:pt x="20451" y="4299"/>
                    <a:pt x="19532" y="5735"/>
                    <a:pt x="18268" y="6714"/>
                  </a:cubicBezTo>
                  <a:cubicBezTo>
                    <a:pt x="17004" y="7693"/>
                    <a:pt x="15396" y="8215"/>
                    <a:pt x="14017" y="8508"/>
                  </a:cubicBezTo>
                  <a:cubicBezTo>
                    <a:pt x="12638" y="8802"/>
                    <a:pt x="11489" y="8867"/>
                    <a:pt x="11489" y="8900"/>
                  </a:cubicBezTo>
                  <a:cubicBezTo>
                    <a:pt x="11489" y="8932"/>
                    <a:pt x="12638" y="8932"/>
                    <a:pt x="14362" y="9063"/>
                  </a:cubicBezTo>
                  <a:cubicBezTo>
                    <a:pt x="16085" y="9193"/>
                    <a:pt x="18383" y="9454"/>
                    <a:pt x="19762" y="9748"/>
                  </a:cubicBezTo>
                  <a:cubicBezTo>
                    <a:pt x="21140" y="10042"/>
                    <a:pt x="21600" y="10368"/>
                    <a:pt x="20911" y="10923"/>
                  </a:cubicBezTo>
                  <a:cubicBezTo>
                    <a:pt x="20221" y="11477"/>
                    <a:pt x="18383" y="12261"/>
                    <a:pt x="16889" y="12685"/>
                  </a:cubicBezTo>
                  <a:cubicBezTo>
                    <a:pt x="15396" y="13109"/>
                    <a:pt x="14247" y="13174"/>
                    <a:pt x="13787" y="13044"/>
                  </a:cubicBezTo>
                  <a:cubicBezTo>
                    <a:pt x="13328" y="12913"/>
                    <a:pt x="13557" y="12587"/>
                    <a:pt x="14247" y="12293"/>
                  </a:cubicBezTo>
                  <a:cubicBezTo>
                    <a:pt x="14936" y="12000"/>
                    <a:pt x="16085" y="11738"/>
                    <a:pt x="17234" y="1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9213896" y="3445933"/>
              <a:ext cx="104464" cy="14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293" fill="norm" stroke="1" extrusionOk="0">
                  <a:moveTo>
                    <a:pt x="13543" y="1878"/>
                  </a:moveTo>
                  <a:cubicBezTo>
                    <a:pt x="11466" y="2191"/>
                    <a:pt x="9389" y="2504"/>
                    <a:pt x="6897" y="5009"/>
                  </a:cubicBezTo>
                  <a:cubicBezTo>
                    <a:pt x="4405" y="7513"/>
                    <a:pt x="1497" y="12209"/>
                    <a:pt x="458" y="15339"/>
                  </a:cubicBezTo>
                  <a:cubicBezTo>
                    <a:pt x="-580" y="18470"/>
                    <a:pt x="251" y="20035"/>
                    <a:pt x="1912" y="20817"/>
                  </a:cubicBezTo>
                  <a:cubicBezTo>
                    <a:pt x="3574" y="21600"/>
                    <a:pt x="6066" y="21600"/>
                    <a:pt x="9389" y="19409"/>
                  </a:cubicBezTo>
                  <a:cubicBezTo>
                    <a:pt x="12712" y="17217"/>
                    <a:pt x="16866" y="12835"/>
                    <a:pt x="18943" y="9861"/>
                  </a:cubicBezTo>
                  <a:cubicBezTo>
                    <a:pt x="21020" y="6887"/>
                    <a:pt x="21020" y="5322"/>
                    <a:pt x="18943" y="3913"/>
                  </a:cubicBezTo>
                  <a:cubicBezTo>
                    <a:pt x="16866" y="2504"/>
                    <a:pt x="12712" y="1252"/>
                    <a:pt x="8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9105132" y="2927637"/>
              <a:ext cx="152374" cy="18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18" fill="norm" stroke="1" extrusionOk="0">
                  <a:moveTo>
                    <a:pt x="4434" y="14615"/>
                  </a:moveTo>
                  <a:cubicBezTo>
                    <a:pt x="4434" y="13373"/>
                    <a:pt x="4434" y="12132"/>
                    <a:pt x="4434" y="10890"/>
                  </a:cubicBezTo>
                  <a:cubicBezTo>
                    <a:pt x="4434" y="9649"/>
                    <a:pt x="4434" y="8408"/>
                    <a:pt x="4286" y="8532"/>
                  </a:cubicBezTo>
                  <a:cubicBezTo>
                    <a:pt x="4138" y="8656"/>
                    <a:pt x="3842" y="10146"/>
                    <a:pt x="2955" y="12008"/>
                  </a:cubicBezTo>
                  <a:cubicBezTo>
                    <a:pt x="2067" y="13870"/>
                    <a:pt x="588" y="16104"/>
                    <a:pt x="144" y="16477"/>
                  </a:cubicBezTo>
                  <a:cubicBezTo>
                    <a:pt x="-300" y="16849"/>
                    <a:pt x="292" y="15359"/>
                    <a:pt x="1771" y="12504"/>
                  </a:cubicBezTo>
                  <a:cubicBezTo>
                    <a:pt x="3251" y="9649"/>
                    <a:pt x="5618" y="5428"/>
                    <a:pt x="7393" y="2946"/>
                  </a:cubicBezTo>
                  <a:cubicBezTo>
                    <a:pt x="9168" y="463"/>
                    <a:pt x="10352" y="-282"/>
                    <a:pt x="11240" y="90"/>
                  </a:cubicBezTo>
                  <a:cubicBezTo>
                    <a:pt x="12127" y="463"/>
                    <a:pt x="12719" y="1952"/>
                    <a:pt x="14347" y="5677"/>
                  </a:cubicBezTo>
                  <a:cubicBezTo>
                    <a:pt x="15974" y="9401"/>
                    <a:pt x="18637" y="15359"/>
                    <a:pt x="213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9371805" y="3368510"/>
              <a:ext cx="234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281" y="4868"/>
                    <a:pt x="8562" y="-1303"/>
                    <a:pt x="12162" y="240"/>
                  </a:cubicBezTo>
                  <a:cubicBezTo>
                    <a:pt x="15762" y="1783"/>
                    <a:pt x="1868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9512447" y="3312583"/>
              <a:ext cx="1810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2700"/>
                    <a:pt x="1332" y="5400"/>
                    <a:pt x="132" y="9000"/>
                  </a:cubicBezTo>
                  <a:cubicBezTo>
                    <a:pt x="-1068" y="12600"/>
                    <a:pt x="6132" y="171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9695655" y="3111030"/>
              <a:ext cx="219959" cy="71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50" fill="norm" stroke="1" extrusionOk="0">
                  <a:moveTo>
                    <a:pt x="0" y="21550"/>
                  </a:moveTo>
                  <a:cubicBezTo>
                    <a:pt x="1029" y="19129"/>
                    <a:pt x="2057" y="16708"/>
                    <a:pt x="2983" y="14254"/>
                  </a:cubicBezTo>
                  <a:cubicBezTo>
                    <a:pt x="3909" y="11801"/>
                    <a:pt x="4731" y="9316"/>
                    <a:pt x="6069" y="7054"/>
                  </a:cubicBezTo>
                  <a:cubicBezTo>
                    <a:pt x="7406" y="4792"/>
                    <a:pt x="9257" y="2754"/>
                    <a:pt x="10697" y="1607"/>
                  </a:cubicBezTo>
                  <a:cubicBezTo>
                    <a:pt x="12137" y="460"/>
                    <a:pt x="13166" y="205"/>
                    <a:pt x="14400" y="77"/>
                  </a:cubicBezTo>
                  <a:cubicBezTo>
                    <a:pt x="15634" y="-50"/>
                    <a:pt x="17074" y="-50"/>
                    <a:pt x="18206" y="300"/>
                  </a:cubicBezTo>
                  <a:cubicBezTo>
                    <a:pt x="19337" y="651"/>
                    <a:pt x="20160" y="1352"/>
                    <a:pt x="20057" y="2435"/>
                  </a:cubicBezTo>
                  <a:cubicBezTo>
                    <a:pt x="19954" y="3518"/>
                    <a:pt x="18926" y="4984"/>
                    <a:pt x="17897" y="5908"/>
                  </a:cubicBezTo>
                  <a:cubicBezTo>
                    <a:pt x="16869" y="6831"/>
                    <a:pt x="15840" y="7214"/>
                    <a:pt x="14914" y="7500"/>
                  </a:cubicBezTo>
                  <a:cubicBezTo>
                    <a:pt x="13989" y="7787"/>
                    <a:pt x="13166" y="7978"/>
                    <a:pt x="13577" y="8138"/>
                  </a:cubicBezTo>
                  <a:cubicBezTo>
                    <a:pt x="13989" y="8297"/>
                    <a:pt x="15634" y="8424"/>
                    <a:pt x="17177" y="8807"/>
                  </a:cubicBezTo>
                  <a:cubicBezTo>
                    <a:pt x="18720" y="9189"/>
                    <a:pt x="20160" y="9826"/>
                    <a:pt x="20880" y="10368"/>
                  </a:cubicBezTo>
                  <a:cubicBezTo>
                    <a:pt x="21600" y="10909"/>
                    <a:pt x="21600" y="11355"/>
                    <a:pt x="20469" y="11833"/>
                  </a:cubicBezTo>
                  <a:cubicBezTo>
                    <a:pt x="19337" y="12311"/>
                    <a:pt x="17074" y="12821"/>
                    <a:pt x="15429" y="13076"/>
                  </a:cubicBezTo>
                  <a:cubicBezTo>
                    <a:pt x="13783" y="13331"/>
                    <a:pt x="12754" y="13331"/>
                    <a:pt x="12240" y="13139"/>
                  </a:cubicBezTo>
                  <a:cubicBezTo>
                    <a:pt x="11726" y="12948"/>
                    <a:pt x="11726" y="12566"/>
                    <a:pt x="11726" y="12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0038555" y="3439583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9843423" y="2947246"/>
              <a:ext cx="214183" cy="16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12" fill="norm" stroke="1" extrusionOk="0">
                  <a:moveTo>
                    <a:pt x="5546" y="4597"/>
                  </a:moveTo>
                  <a:cubicBezTo>
                    <a:pt x="5334" y="3212"/>
                    <a:pt x="5122" y="1827"/>
                    <a:pt x="4910" y="1827"/>
                  </a:cubicBezTo>
                  <a:cubicBezTo>
                    <a:pt x="4699" y="1827"/>
                    <a:pt x="4487" y="3212"/>
                    <a:pt x="4063" y="4597"/>
                  </a:cubicBezTo>
                  <a:cubicBezTo>
                    <a:pt x="3640" y="5981"/>
                    <a:pt x="3004" y="7366"/>
                    <a:pt x="2157" y="9581"/>
                  </a:cubicBezTo>
                  <a:cubicBezTo>
                    <a:pt x="1310" y="11797"/>
                    <a:pt x="252" y="14843"/>
                    <a:pt x="40" y="15397"/>
                  </a:cubicBezTo>
                  <a:cubicBezTo>
                    <a:pt x="-172" y="15950"/>
                    <a:pt x="463" y="14012"/>
                    <a:pt x="1840" y="11243"/>
                  </a:cubicBezTo>
                  <a:cubicBezTo>
                    <a:pt x="3216" y="8474"/>
                    <a:pt x="5334" y="4874"/>
                    <a:pt x="6922" y="2658"/>
                  </a:cubicBezTo>
                  <a:cubicBezTo>
                    <a:pt x="8510" y="443"/>
                    <a:pt x="9569" y="-388"/>
                    <a:pt x="10840" y="166"/>
                  </a:cubicBezTo>
                  <a:cubicBezTo>
                    <a:pt x="12110" y="720"/>
                    <a:pt x="13593" y="2658"/>
                    <a:pt x="15393" y="6397"/>
                  </a:cubicBezTo>
                  <a:cubicBezTo>
                    <a:pt x="17193" y="10135"/>
                    <a:pt x="19310" y="15674"/>
                    <a:pt x="21428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0219712" y="3239472"/>
              <a:ext cx="206194" cy="35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42" fill="norm" stroke="1" extrusionOk="0">
                  <a:moveTo>
                    <a:pt x="312" y="1340"/>
                  </a:moveTo>
                  <a:cubicBezTo>
                    <a:pt x="91" y="704"/>
                    <a:pt x="-129" y="69"/>
                    <a:pt x="91" y="6"/>
                  </a:cubicBezTo>
                  <a:cubicBezTo>
                    <a:pt x="312" y="-58"/>
                    <a:pt x="973" y="450"/>
                    <a:pt x="2736" y="2356"/>
                  </a:cubicBezTo>
                  <a:cubicBezTo>
                    <a:pt x="4500" y="4262"/>
                    <a:pt x="7365" y="7566"/>
                    <a:pt x="10230" y="10806"/>
                  </a:cubicBezTo>
                  <a:cubicBezTo>
                    <a:pt x="13095" y="14046"/>
                    <a:pt x="15961" y="17222"/>
                    <a:pt x="17834" y="19001"/>
                  </a:cubicBezTo>
                  <a:cubicBezTo>
                    <a:pt x="19708" y="20780"/>
                    <a:pt x="20589" y="21161"/>
                    <a:pt x="21471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0233805" y="3242170"/>
              <a:ext cx="274651" cy="43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23" fill="norm" stroke="1" extrusionOk="0">
                  <a:moveTo>
                    <a:pt x="21395" y="344"/>
                  </a:moveTo>
                  <a:cubicBezTo>
                    <a:pt x="20406" y="134"/>
                    <a:pt x="19416" y="-77"/>
                    <a:pt x="18674" y="28"/>
                  </a:cubicBezTo>
                  <a:cubicBezTo>
                    <a:pt x="17932" y="134"/>
                    <a:pt x="17438" y="555"/>
                    <a:pt x="15377" y="2504"/>
                  </a:cubicBezTo>
                  <a:cubicBezTo>
                    <a:pt x="13316" y="4454"/>
                    <a:pt x="9688" y="7931"/>
                    <a:pt x="6803" y="11092"/>
                  </a:cubicBezTo>
                  <a:cubicBezTo>
                    <a:pt x="3917" y="14253"/>
                    <a:pt x="1774" y="17098"/>
                    <a:pt x="784" y="18783"/>
                  </a:cubicBezTo>
                  <a:cubicBezTo>
                    <a:pt x="-205" y="20469"/>
                    <a:pt x="-40" y="20996"/>
                    <a:pt x="125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0508455" y="3560233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0528878" y="3407833"/>
              <a:ext cx="80236" cy="7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30" fill="norm" stroke="1" extrusionOk="0">
                  <a:moveTo>
                    <a:pt x="12933" y="7624"/>
                  </a:moveTo>
                  <a:cubicBezTo>
                    <a:pt x="10718" y="5718"/>
                    <a:pt x="8503" y="3812"/>
                    <a:pt x="6287" y="3812"/>
                  </a:cubicBezTo>
                  <a:cubicBezTo>
                    <a:pt x="4072" y="3812"/>
                    <a:pt x="1856" y="5718"/>
                    <a:pt x="749" y="8576"/>
                  </a:cubicBezTo>
                  <a:cubicBezTo>
                    <a:pt x="-359" y="11435"/>
                    <a:pt x="-359" y="15247"/>
                    <a:pt x="1579" y="17788"/>
                  </a:cubicBezTo>
                  <a:cubicBezTo>
                    <a:pt x="3518" y="20329"/>
                    <a:pt x="7395" y="21600"/>
                    <a:pt x="10441" y="21282"/>
                  </a:cubicBezTo>
                  <a:cubicBezTo>
                    <a:pt x="13487" y="20965"/>
                    <a:pt x="15703" y="19059"/>
                    <a:pt x="17641" y="16835"/>
                  </a:cubicBezTo>
                  <a:cubicBezTo>
                    <a:pt x="19579" y="14612"/>
                    <a:pt x="21241" y="12071"/>
                    <a:pt x="20964" y="9212"/>
                  </a:cubicBezTo>
                  <a:cubicBezTo>
                    <a:pt x="20687" y="6353"/>
                    <a:pt x="18472" y="3176"/>
                    <a:pt x="162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0584655" y="3212413"/>
              <a:ext cx="213785" cy="51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14756" y="1800"/>
                  </a:moveTo>
                  <a:cubicBezTo>
                    <a:pt x="14970" y="1091"/>
                    <a:pt x="15184" y="383"/>
                    <a:pt x="16040" y="118"/>
                  </a:cubicBezTo>
                  <a:cubicBezTo>
                    <a:pt x="16895" y="-148"/>
                    <a:pt x="18392" y="29"/>
                    <a:pt x="19568" y="737"/>
                  </a:cubicBezTo>
                  <a:cubicBezTo>
                    <a:pt x="20745" y="1445"/>
                    <a:pt x="21600" y="2685"/>
                    <a:pt x="21600" y="4765"/>
                  </a:cubicBezTo>
                  <a:cubicBezTo>
                    <a:pt x="21600" y="6845"/>
                    <a:pt x="20745" y="9767"/>
                    <a:pt x="19034" y="12334"/>
                  </a:cubicBezTo>
                  <a:cubicBezTo>
                    <a:pt x="17323" y="14901"/>
                    <a:pt x="14756" y="17114"/>
                    <a:pt x="11442" y="18575"/>
                  </a:cubicBezTo>
                  <a:cubicBezTo>
                    <a:pt x="8127" y="20036"/>
                    <a:pt x="4063" y="20744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08405" y="3843976"/>
              <a:ext cx="527051" cy="109958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67155" y="3913716"/>
              <a:ext cx="368301" cy="84668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04905" y="3846925"/>
              <a:ext cx="457201" cy="113359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17605" y="3928533"/>
              <a:ext cx="438151" cy="88901"/>
            </a:xfrm>
            <a:prstGeom prst="rect">
              <a:avLst/>
            </a:prstGeom>
            <a:effectLst/>
          </p:spPr>
        </p:pic>
        <p:sp>
          <p:nvSpPr>
            <p:cNvPr id="2559" name="Line"/>
            <p:cNvSpPr/>
            <p:nvPr/>
          </p:nvSpPr>
          <p:spPr>
            <a:xfrm>
              <a:off x="2860853" y="4537622"/>
              <a:ext cx="346234" cy="40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15" fill="norm" stroke="1" extrusionOk="0">
                  <a:moveTo>
                    <a:pt x="19772" y="3049"/>
                  </a:moveTo>
                  <a:cubicBezTo>
                    <a:pt x="20558" y="2377"/>
                    <a:pt x="21343" y="1706"/>
                    <a:pt x="21409" y="1146"/>
                  </a:cubicBezTo>
                  <a:cubicBezTo>
                    <a:pt x="21474" y="587"/>
                    <a:pt x="20819" y="139"/>
                    <a:pt x="19314" y="27"/>
                  </a:cubicBezTo>
                  <a:cubicBezTo>
                    <a:pt x="17809" y="-85"/>
                    <a:pt x="15452" y="139"/>
                    <a:pt x="13096" y="922"/>
                  </a:cubicBezTo>
                  <a:cubicBezTo>
                    <a:pt x="10739" y="1706"/>
                    <a:pt x="8383" y="3049"/>
                    <a:pt x="7074" y="4000"/>
                  </a:cubicBezTo>
                  <a:cubicBezTo>
                    <a:pt x="5765" y="4951"/>
                    <a:pt x="5503" y="5511"/>
                    <a:pt x="5372" y="6182"/>
                  </a:cubicBezTo>
                  <a:cubicBezTo>
                    <a:pt x="5241" y="6854"/>
                    <a:pt x="5241" y="7637"/>
                    <a:pt x="5569" y="8253"/>
                  </a:cubicBezTo>
                  <a:cubicBezTo>
                    <a:pt x="5896" y="8868"/>
                    <a:pt x="6550" y="9316"/>
                    <a:pt x="7401" y="9708"/>
                  </a:cubicBezTo>
                  <a:cubicBezTo>
                    <a:pt x="8252" y="10099"/>
                    <a:pt x="9299" y="10435"/>
                    <a:pt x="10150" y="10659"/>
                  </a:cubicBezTo>
                  <a:cubicBezTo>
                    <a:pt x="11001" y="10883"/>
                    <a:pt x="11656" y="10995"/>
                    <a:pt x="11721" y="11275"/>
                  </a:cubicBezTo>
                  <a:cubicBezTo>
                    <a:pt x="11787" y="11554"/>
                    <a:pt x="11263" y="12002"/>
                    <a:pt x="9561" y="12785"/>
                  </a:cubicBezTo>
                  <a:cubicBezTo>
                    <a:pt x="7859" y="13569"/>
                    <a:pt x="4979" y="14688"/>
                    <a:pt x="3212" y="15416"/>
                  </a:cubicBezTo>
                  <a:cubicBezTo>
                    <a:pt x="1445" y="16143"/>
                    <a:pt x="790" y="16479"/>
                    <a:pt x="398" y="16926"/>
                  </a:cubicBezTo>
                  <a:cubicBezTo>
                    <a:pt x="5" y="17374"/>
                    <a:pt x="-126" y="17934"/>
                    <a:pt x="136" y="18381"/>
                  </a:cubicBezTo>
                  <a:cubicBezTo>
                    <a:pt x="398" y="18829"/>
                    <a:pt x="1052" y="19165"/>
                    <a:pt x="3147" y="19556"/>
                  </a:cubicBezTo>
                  <a:cubicBezTo>
                    <a:pt x="5241" y="19948"/>
                    <a:pt x="8776" y="20396"/>
                    <a:pt x="11721" y="20732"/>
                  </a:cubicBezTo>
                  <a:cubicBezTo>
                    <a:pt x="14667" y="21067"/>
                    <a:pt x="17023" y="21291"/>
                    <a:pt x="19379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3275805" y="4912783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659"/>
                    <a:pt x="16200" y="9318"/>
                    <a:pt x="18900" y="12918"/>
                  </a:cubicBezTo>
                  <a:cubicBezTo>
                    <a:pt x="21600" y="16518"/>
                    <a:pt x="18900" y="19059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3294855" y="478578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039635" y="4292778"/>
              <a:ext cx="191721" cy="16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830" fill="norm" stroke="1" extrusionOk="0">
                  <a:moveTo>
                    <a:pt x="6545" y="14552"/>
                  </a:moveTo>
                  <a:cubicBezTo>
                    <a:pt x="6545" y="13251"/>
                    <a:pt x="6545" y="11950"/>
                    <a:pt x="6070" y="11689"/>
                  </a:cubicBezTo>
                  <a:cubicBezTo>
                    <a:pt x="5596" y="11429"/>
                    <a:pt x="4646" y="12210"/>
                    <a:pt x="3697" y="13251"/>
                  </a:cubicBezTo>
                  <a:cubicBezTo>
                    <a:pt x="2747" y="14292"/>
                    <a:pt x="1798" y="15593"/>
                    <a:pt x="1086" y="17154"/>
                  </a:cubicBezTo>
                  <a:cubicBezTo>
                    <a:pt x="374" y="18716"/>
                    <a:pt x="-101" y="20538"/>
                    <a:pt x="18" y="20798"/>
                  </a:cubicBezTo>
                  <a:cubicBezTo>
                    <a:pt x="136" y="21058"/>
                    <a:pt x="848" y="19757"/>
                    <a:pt x="2273" y="16764"/>
                  </a:cubicBezTo>
                  <a:cubicBezTo>
                    <a:pt x="3697" y="13771"/>
                    <a:pt x="5833" y="9087"/>
                    <a:pt x="7613" y="6094"/>
                  </a:cubicBezTo>
                  <a:cubicBezTo>
                    <a:pt x="9394" y="3101"/>
                    <a:pt x="10818" y="1800"/>
                    <a:pt x="12123" y="889"/>
                  </a:cubicBezTo>
                  <a:cubicBezTo>
                    <a:pt x="13429" y="-22"/>
                    <a:pt x="14615" y="-542"/>
                    <a:pt x="15684" y="889"/>
                  </a:cubicBezTo>
                  <a:cubicBezTo>
                    <a:pt x="16752" y="2321"/>
                    <a:pt x="17701" y="5704"/>
                    <a:pt x="18651" y="8957"/>
                  </a:cubicBezTo>
                  <a:cubicBezTo>
                    <a:pt x="19600" y="12210"/>
                    <a:pt x="20550" y="15333"/>
                    <a:pt x="21499" y="18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205955" y="4474633"/>
              <a:ext cx="383263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5580" y="0"/>
                  </a:moveTo>
                  <a:cubicBezTo>
                    <a:pt x="17115" y="1108"/>
                    <a:pt x="18649" y="2215"/>
                    <a:pt x="19770" y="3837"/>
                  </a:cubicBezTo>
                  <a:cubicBezTo>
                    <a:pt x="20892" y="5459"/>
                    <a:pt x="21600" y="7596"/>
                    <a:pt x="21305" y="9692"/>
                  </a:cubicBezTo>
                  <a:cubicBezTo>
                    <a:pt x="21010" y="11789"/>
                    <a:pt x="19711" y="13846"/>
                    <a:pt x="17115" y="15626"/>
                  </a:cubicBezTo>
                  <a:cubicBezTo>
                    <a:pt x="14518" y="17407"/>
                    <a:pt x="10623" y="18910"/>
                    <a:pt x="7554" y="19859"/>
                  </a:cubicBezTo>
                  <a:cubicBezTo>
                    <a:pt x="4485" y="20809"/>
                    <a:pt x="2243" y="21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2558954" y="4486804"/>
              <a:ext cx="361252" cy="50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44" fill="norm" stroke="1" extrusionOk="0">
                  <a:moveTo>
                    <a:pt x="8948" y="1897"/>
                  </a:moveTo>
                  <a:cubicBezTo>
                    <a:pt x="8823" y="1272"/>
                    <a:pt x="8699" y="647"/>
                    <a:pt x="8324" y="290"/>
                  </a:cubicBezTo>
                  <a:cubicBezTo>
                    <a:pt x="7949" y="-67"/>
                    <a:pt x="7325" y="-156"/>
                    <a:pt x="6514" y="380"/>
                  </a:cubicBezTo>
                  <a:cubicBezTo>
                    <a:pt x="5702" y="915"/>
                    <a:pt x="4703" y="2075"/>
                    <a:pt x="3392" y="4128"/>
                  </a:cubicBezTo>
                  <a:cubicBezTo>
                    <a:pt x="2081" y="6181"/>
                    <a:pt x="458" y="9127"/>
                    <a:pt x="84" y="11581"/>
                  </a:cubicBezTo>
                  <a:cubicBezTo>
                    <a:pt x="-291" y="14036"/>
                    <a:pt x="583" y="15999"/>
                    <a:pt x="2893" y="17517"/>
                  </a:cubicBezTo>
                  <a:cubicBezTo>
                    <a:pt x="5203" y="19034"/>
                    <a:pt x="8948" y="20105"/>
                    <a:pt x="12257" y="20685"/>
                  </a:cubicBezTo>
                  <a:cubicBezTo>
                    <a:pt x="15566" y="21265"/>
                    <a:pt x="18437" y="21355"/>
                    <a:pt x="21309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3612355" y="4216400"/>
              <a:ext cx="260351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176" y="4226"/>
                    <a:pt x="351" y="3052"/>
                    <a:pt x="1229" y="1996"/>
                  </a:cubicBezTo>
                  <a:cubicBezTo>
                    <a:pt x="2107" y="939"/>
                    <a:pt x="3688" y="0"/>
                    <a:pt x="5356" y="0"/>
                  </a:cubicBezTo>
                  <a:cubicBezTo>
                    <a:pt x="7024" y="0"/>
                    <a:pt x="8780" y="939"/>
                    <a:pt x="9834" y="2583"/>
                  </a:cubicBezTo>
                  <a:cubicBezTo>
                    <a:pt x="10888" y="4226"/>
                    <a:pt x="11239" y="6574"/>
                    <a:pt x="10800" y="8687"/>
                  </a:cubicBezTo>
                  <a:cubicBezTo>
                    <a:pt x="10361" y="10800"/>
                    <a:pt x="9132" y="12678"/>
                    <a:pt x="8078" y="14087"/>
                  </a:cubicBezTo>
                  <a:cubicBezTo>
                    <a:pt x="7024" y="15496"/>
                    <a:pt x="6146" y="16435"/>
                    <a:pt x="5444" y="17491"/>
                  </a:cubicBezTo>
                  <a:cubicBezTo>
                    <a:pt x="4741" y="18548"/>
                    <a:pt x="4215" y="19722"/>
                    <a:pt x="4654" y="20309"/>
                  </a:cubicBezTo>
                  <a:cubicBezTo>
                    <a:pt x="5093" y="20896"/>
                    <a:pt x="6498" y="20896"/>
                    <a:pt x="9483" y="21013"/>
                  </a:cubicBezTo>
                  <a:cubicBezTo>
                    <a:pt x="12468" y="21130"/>
                    <a:pt x="17034" y="21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478734" y="4317634"/>
              <a:ext cx="889022" cy="7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9" fill="norm" stroke="1" extrusionOk="0">
                  <a:moveTo>
                    <a:pt x="16931" y="694"/>
                  </a:moveTo>
                  <a:cubicBezTo>
                    <a:pt x="16778" y="446"/>
                    <a:pt x="16624" y="197"/>
                    <a:pt x="16418" y="73"/>
                  </a:cubicBezTo>
                  <a:cubicBezTo>
                    <a:pt x="16213" y="-51"/>
                    <a:pt x="15957" y="-51"/>
                    <a:pt x="15187" y="352"/>
                  </a:cubicBezTo>
                  <a:cubicBezTo>
                    <a:pt x="14417" y="756"/>
                    <a:pt x="13135" y="1563"/>
                    <a:pt x="11852" y="2494"/>
                  </a:cubicBezTo>
                  <a:cubicBezTo>
                    <a:pt x="10569" y="3425"/>
                    <a:pt x="9287" y="4480"/>
                    <a:pt x="7953" y="5535"/>
                  </a:cubicBezTo>
                  <a:cubicBezTo>
                    <a:pt x="6619" y="6590"/>
                    <a:pt x="5234" y="7646"/>
                    <a:pt x="4054" y="8639"/>
                  </a:cubicBezTo>
                  <a:cubicBezTo>
                    <a:pt x="2873" y="9632"/>
                    <a:pt x="1899" y="10563"/>
                    <a:pt x="1386" y="11183"/>
                  </a:cubicBezTo>
                  <a:cubicBezTo>
                    <a:pt x="873" y="11804"/>
                    <a:pt x="821" y="12115"/>
                    <a:pt x="924" y="12301"/>
                  </a:cubicBezTo>
                  <a:cubicBezTo>
                    <a:pt x="1026" y="12487"/>
                    <a:pt x="1283" y="12549"/>
                    <a:pt x="2181" y="12642"/>
                  </a:cubicBezTo>
                  <a:cubicBezTo>
                    <a:pt x="3079" y="12735"/>
                    <a:pt x="4618" y="12859"/>
                    <a:pt x="5695" y="13015"/>
                  </a:cubicBezTo>
                  <a:cubicBezTo>
                    <a:pt x="6773" y="13170"/>
                    <a:pt x="7388" y="13356"/>
                    <a:pt x="7825" y="13511"/>
                  </a:cubicBezTo>
                  <a:cubicBezTo>
                    <a:pt x="8261" y="13666"/>
                    <a:pt x="8517" y="13790"/>
                    <a:pt x="8594" y="14039"/>
                  </a:cubicBezTo>
                  <a:cubicBezTo>
                    <a:pt x="8671" y="14287"/>
                    <a:pt x="8568" y="14659"/>
                    <a:pt x="7850" y="15280"/>
                  </a:cubicBezTo>
                  <a:cubicBezTo>
                    <a:pt x="7132" y="15901"/>
                    <a:pt x="5798" y="16770"/>
                    <a:pt x="4515" y="17483"/>
                  </a:cubicBezTo>
                  <a:cubicBezTo>
                    <a:pt x="3233" y="18197"/>
                    <a:pt x="2001" y="18756"/>
                    <a:pt x="1283" y="19159"/>
                  </a:cubicBezTo>
                  <a:cubicBezTo>
                    <a:pt x="565" y="19563"/>
                    <a:pt x="359" y="19811"/>
                    <a:pt x="206" y="20090"/>
                  </a:cubicBezTo>
                  <a:cubicBezTo>
                    <a:pt x="52" y="20370"/>
                    <a:pt x="-51" y="20680"/>
                    <a:pt x="26" y="20897"/>
                  </a:cubicBezTo>
                  <a:cubicBezTo>
                    <a:pt x="103" y="21115"/>
                    <a:pt x="359" y="21239"/>
                    <a:pt x="1283" y="21301"/>
                  </a:cubicBezTo>
                  <a:cubicBezTo>
                    <a:pt x="2206" y="21363"/>
                    <a:pt x="3797" y="21363"/>
                    <a:pt x="5541" y="21208"/>
                  </a:cubicBezTo>
                  <a:cubicBezTo>
                    <a:pt x="7286" y="21052"/>
                    <a:pt x="9184" y="20742"/>
                    <a:pt x="11185" y="20525"/>
                  </a:cubicBezTo>
                  <a:cubicBezTo>
                    <a:pt x="13186" y="20308"/>
                    <a:pt x="15290" y="20183"/>
                    <a:pt x="16803" y="20152"/>
                  </a:cubicBezTo>
                  <a:cubicBezTo>
                    <a:pt x="18317" y="20121"/>
                    <a:pt x="19240" y="20183"/>
                    <a:pt x="19933" y="20277"/>
                  </a:cubicBezTo>
                  <a:cubicBezTo>
                    <a:pt x="20625" y="20370"/>
                    <a:pt x="21087" y="20494"/>
                    <a:pt x="21318" y="20711"/>
                  </a:cubicBezTo>
                  <a:cubicBezTo>
                    <a:pt x="21549" y="20928"/>
                    <a:pt x="21549" y="21239"/>
                    <a:pt x="21549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597142" y="5312833"/>
              <a:ext cx="340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5472"/>
                    <a:pt x="5170" y="10944"/>
                    <a:pt x="1993" y="14544"/>
                  </a:cubicBezTo>
                  <a:cubicBezTo>
                    <a:pt x="-1183" y="18144"/>
                    <a:pt x="88" y="19872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640590" y="5135590"/>
              <a:ext cx="84637" cy="7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37" fill="norm" stroke="1" extrusionOk="0">
                  <a:moveTo>
                    <a:pt x="18198" y="16500"/>
                  </a:moveTo>
                  <a:cubicBezTo>
                    <a:pt x="15564" y="16500"/>
                    <a:pt x="12930" y="16500"/>
                    <a:pt x="12403" y="17734"/>
                  </a:cubicBezTo>
                  <a:cubicBezTo>
                    <a:pt x="11876" y="18968"/>
                    <a:pt x="13457" y="21437"/>
                    <a:pt x="15300" y="21437"/>
                  </a:cubicBezTo>
                  <a:cubicBezTo>
                    <a:pt x="17144" y="21437"/>
                    <a:pt x="19252" y="18968"/>
                    <a:pt x="20305" y="16191"/>
                  </a:cubicBezTo>
                  <a:cubicBezTo>
                    <a:pt x="21359" y="13414"/>
                    <a:pt x="21359" y="10328"/>
                    <a:pt x="20042" y="7860"/>
                  </a:cubicBezTo>
                  <a:cubicBezTo>
                    <a:pt x="18725" y="5391"/>
                    <a:pt x="16091" y="3540"/>
                    <a:pt x="13457" y="2306"/>
                  </a:cubicBezTo>
                  <a:cubicBezTo>
                    <a:pt x="10822" y="1071"/>
                    <a:pt x="8188" y="454"/>
                    <a:pt x="5554" y="146"/>
                  </a:cubicBezTo>
                  <a:cubicBezTo>
                    <a:pt x="2920" y="-163"/>
                    <a:pt x="286" y="-163"/>
                    <a:pt x="22" y="1997"/>
                  </a:cubicBezTo>
                  <a:cubicBezTo>
                    <a:pt x="-241" y="4157"/>
                    <a:pt x="1866" y="8477"/>
                    <a:pt x="3974" y="11563"/>
                  </a:cubicBezTo>
                  <a:cubicBezTo>
                    <a:pt x="6081" y="14648"/>
                    <a:pt x="8188" y="16500"/>
                    <a:pt x="10296" y="18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730125" y="5302057"/>
              <a:ext cx="218531" cy="5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873" fill="norm" stroke="1" extrusionOk="0">
                  <a:moveTo>
                    <a:pt x="872" y="13673"/>
                  </a:moveTo>
                  <a:cubicBezTo>
                    <a:pt x="255" y="8873"/>
                    <a:pt x="-362" y="4073"/>
                    <a:pt x="255" y="1673"/>
                  </a:cubicBezTo>
                  <a:cubicBezTo>
                    <a:pt x="872" y="-727"/>
                    <a:pt x="2724" y="-727"/>
                    <a:pt x="6427" y="2873"/>
                  </a:cubicBezTo>
                  <a:cubicBezTo>
                    <a:pt x="10129" y="6473"/>
                    <a:pt x="15684" y="13673"/>
                    <a:pt x="21238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751805" y="5438610"/>
              <a:ext cx="2159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753" y="11040"/>
                    <a:pt x="5506" y="1783"/>
                    <a:pt x="9106" y="240"/>
                  </a:cubicBezTo>
                  <a:cubicBezTo>
                    <a:pt x="12706" y="-1303"/>
                    <a:pt x="1715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101055" y="5281083"/>
              <a:ext cx="1016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4526"/>
                    <a:pt x="11700" y="9051"/>
                    <a:pt x="8100" y="12651"/>
                  </a:cubicBezTo>
                  <a:cubicBezTo>
                    <a:pt x="4500" y="16251"/>
                    <a:pt x="2250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1701005" y="3979445"/>
              <a:ext cx="197977" cy="2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01" fill="norm" stroke="1" extrusionOk="0">
                  <a:moveTo>
                    <a:pt x="0" y="6412"/>
                  </a:moveTo>
                  <a:cubicBezTo>
                    <a:pt x="0" y="10304"/>
                    <a:pt x="0" y="14196"/>
                    <a:pt x="0" y="16920"/>
                  </a:cubicBezTo>
                  <a:cubicBezTo>
                    <a:pt x="0" y="19644"/>
                    <a:pt x="0" y="21201"/>
                    <a:pt x="0" y="21201"/>
                  </a:cubicBezTo>
                  <a:cubicBezTo>
                    <a:pt x="0" y="21201"/>
                    <a:pt x="0" y="19644"/>
                    <a:pt x="1137" y="16725"/>
                  </a:cubicBezTo>
                  <a:cubicBezTo>
                    <a:pt x="2274" y="13806"/>
                    <a:pt x="4547" y="9525"/>
                    <a:pt x="6707" y="6412"/>
                  </a:cubicBezTo>
                  <a:cubicBezTo>
                    <a:pt x="8867" y="3298"/>
                    <a:pt x="10914" y="1352"/>
                    <a:pt x="12619" y="477"/>
                  </a:cubicBezTo>
                  <a:cubicBezTo>
                    <a:pt x="14324" y="-399"/>
                    <a:pt x="15688" y="-204"/>
                    <a:pt x="17280" y="2228"/>
                  </a:cubicBezTo>
                  <a:cubicBezTo>
                    <a:pt x="18872" y="4660"/>
                    <a:pt x="20691" y="9331"/>
                    <a:pt x="21145" y="12639"/>
                  </a:cubicBezTo>
                  <a:cubicBezTo>
                    <a:pt x="21600" y="15947"/>
                    <a:pt x="20691" y="17893"/>
                    <a:pt x="19781" y="19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84590" y="4514960"/>
              <a:ext cx="347126" cy="70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40" fill="norm" stroke="1" extrusionOk="0">
                  <a:moveTo>
                    <a:pt x="18233" y="1673"/>
                  </a:moveTo>
                  <a:cubicBezTo>
                    <a:pt x="16572" y="1029"/>
                    <a:pt x="14910" y="384"/>
                    <a:pt x="12737" y="126"/>
                  </a:cubicBezTo>
                  <a:cubicBezTo>
                    <a:pt x="10565" y="-132"/>
                    <a:pt x="7881" y="-3"/>
                    <a:pt x="5516" y="609"/>
                  </a:cubicBezTo>
                  <a:cubicBezTo>
                    <a:pt x="3152" y="1222"/>
                    <a:pt x="1107" y="2318"/>
                    <a:pt x="340" y="3543"/>
                  </a:cubicBezTo>
                  <a:cubicBezTo>
                    <a:pt x="-427" y="4768"/>
                    <a:pt x="84" y="6122"/>
                    <a:pt x="2065" y="7509"/>
                  </a:cubicBezTo>
                  <a:cubicBezTo>
                    <a:pt x="4046" y="8895"/>
                    <a:pt x="7497" y="10313"/>
                    <a:pt x="10629" y="11571"/>
                  </a:cubicBezTo>
                  <a:cubicBezTo>
                    <a:pt x="13760" y="12828"/>
                    <a:pt x="16572" y="13924"/>
                    <a:pt x="18425" y="15052"/>
                  </a:cubicBezTo>
                  <a:cubicBezTo>
                    <a:pt x="20278" y="16181"/>
                    <a:pt x="21173" y="17341"/>
                    <a:pt x="20917" y="18373"/>
                  </a:cubicBezTo>
                  <a:cubicBezTo>
                    <a:pt x="20662" y="19405"/>
                    <a:pt x="19256" y="20307"/>
                    <a:pt x="17403" y="20823"/>
                  </a:cubicBezTo>
                  <a:cubicBezTo>
                    <a:pt x="15549" y="21339"/>
                    <a:pt x="13249" y="21468"/>
                    <a:pt x="11715" y="21436"/>
                  </a:cubicBezTo>
                  <a:cubicBezTo>
                    <a:pt x="10181" y="21404"/>
                    <a:pt x="9414" y="21210"/>
                    <a:pt x="8775" y="21017"/>
                  </a:cubicBezTo>
                  <a:cubicBezTo>
                    <a:pt x="8136" y="20823"/>
                    <a:pt x="7625" y="20630"/>
                    <a:pt x="7369" y="20372"/>
                  </a:cubicBezTo>
                  <a:cubicBezTo>
                    <a:pt x="7114" y="20114"/>
                    <a:pt x="7114" y="19792"/>
                    <a:pt x="7625" y="19469"/>
                  </a:cubicBezTo>
                  <a:cubicBezTo>
                    <a:pt x="8136" y="19147"/>
                    <a:pt x="9159" y="18824"/>
                    <a:pt x="10181" y="18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615155" y="4803702"/>
              <a:ext cx="374651" cy="7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21304"/>
                  </a:moveTo>
                  <a:cubicBezTo>
                    <a:pt x="1708" y="16222"/>
                    <a:pt x="3417" y="11139"/>
                    <a:pt x="6285" y="7010"/>
                  </a:cubicBezTo>
                  <a:cubicBezTo>
                    <a:pt x="9153" y="2880"/>
                    <a:pt x="13180" y="-296"/>
                    <a:pt x="15925" y="22"/>
                  </a:cubicBezTo>
                  <a:cubicBezTo>
                    <a:pt x="18671" y="339"/>
                    <a:pt x="20136" y="4151"/>
                    <a:pt x="21600" y="7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690802" y="5001683"/>
              <a:ext cx="35615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3464" y="0"/>
                  </a:moveTo>
                  <a:cubicBezTo>
                    <a:pt x="2574" y="1440"/>
                    <a:pt x="1685" y="2880"/>
                    <a:pt x="986" y="6480"/>
                  </a:cubicBezTo>
                  <a:cubicBezTo>
                    <a:pt x="287" y="10080"/>
                    <a:pt x="-221" y="15840"/>
                    <a:pt x="97" y="18720"/>
                  </a:cubicBezTo>
                  <a:cubicBezTo>
                    <a:pt x="414" y="21600"/>
                    <a:pt x="1558" y="21600"/>
                    <a:pt x="4417" y="20160"/>
                  </a:cubicBezTo>
                  <a:cubicBezTo>
                    <a:pt x="7275" y="18720"/>
                    <a:pt x="11850" y="15840"/>
                    <a:pt x="14963" y="15840"/>
                  </a:cubicBezTo>
                  <a:cubicBezTo>
                    <a:pt x="18075" y="15840"/>
                    <a:pt x="19727" y="18720"/>
                    <a:pt x="213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291305" y="5490633"/>
              <a:ext cx="762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00" y="3940"/>
                    <a:pt x="13200" y="7879"/>
                    <a:pt x="16800" y="11479"/>
                  </a:cubicBezTo>
                  <a:cubicBezTo>
                    <a:pt x="20400" y="15079"/>
                    <a:pt x="21000" y="18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259555" y="5782733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4320"/>
                    <a:pt x="9771" y="8640"/>
                    <a:pt x="13371" y="12240"/>
                  </a:cubicBezTo>
                  <a:cubicBezTo>
                    <a:pt x="16971" y="15840"/>
                    <a:pt x="19286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73855" y="5738283"/>
              <a:ext cx="158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560" y="2000"/>
                  </a:cubicBezTo>
                  <a:cubicBezTo>
                    <a:pt x="14400" y="4000"/>
                    <a:pt x="11520" y="8000"/>
                    <a:pt x="8640" y="11600"/>
                  </a:cubicBezTo>
                  <a:cubicBezTo>
                    <a:pt x="5760" y="15200"/>
                    <a:pt x="288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97884" y="6051550"/>
              <a:ext cx="145454" cy="31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11" fill="norm" stroke="1" extrusionOk="0">
                  <a:moveTo>
                    <a:pt x="19586" y="3290"/>
                  </a:moveTo>
                  <a:cubicBezTo>
                    <a:pt x="19890" y="2575"/>
                    <a:pt x="20194" y="1860"/>
                    <a:pt x="19890" y="1216"/>
                  </a:cubicBezTo>
                  <a:cubicBezTo>
                    <a:pt x="19586" y="572"/>
                    <a:pt x="18673" y="0"/>
                    <a:pt x="16392" y="0"/>
                  </a:cubicBezTo>
                  <a:cubicBezTo>
                    <a:pt x="14110" y="0"/>
                    <a:pt x="10459" y="572"/>
                    <a:pt x="7113" y="1788"/>
                  </a:cubicBezTo>
                  <a:cubicBezTo>
                    <a:pt x="3766" y="3004"/>
                    <a:pt x="724" y="4864"/>
                    <a:pt x="115" y="6580"/>
                  </a:cubicBezTo>
                  <a:cubicBezTo>
                    <a:pt x="-493" y="8297"/>
                    <a:pt x="1332" y="9870"/>
                    <a:pt x="4831" y="11444"/>
                  </a:cubicBezTo>
                  <a:cubicBezTo>
                    <a:pt x="8330" y="13017"/>
                    <a:pt x="13501" y="14591"/>
                    <a:pt x="16544" y="15735"/>
                  </a:cubicBezTo>
                  <a:cubicBezTo>
                    <a:pt x="19586" y="16879"/>
                    <a:pt x="20499" y="17595"/>
                    <a:pt x="20803" y="18310"/>
                  </a:cubicBezTo>
                  <a:cubicBezTo>
                    <a:pt x="21107" y="19025"/>
                    <a:pt x="20803" y="19740"/>
                    <a:pt x="18977" y="20313"/>
                  </a:cubicBezTo>
                  <a:cubicBezTo>
                    <a:pt x="17152" y="20885"/>
                    <a:pt x="13806" y="21314"/>
                    <a:pt x="11372" y="21457"/>
                  </a:cubicBezTo>
                  <a:cubicBezTo>
                    <a:pt x="8938" y="21600"/>
                    <a:pt x="7417" y="21457"/>
                    <a:pt x="6808" y="21028"/>
                  </a:cubicBezTo>
                  <a:cubicBezTo>
                    <a:pt x="6200" y="20599"/>
                    <a:pt x="6504" y="19883"/>
                    <a:pt x="7417" y="19311"/>
                  </a:cubicBezTo>
                  <a:cubicBezTo>
                    <a:pt x="8330" y="18739"/>
                    <a:pt x="9851" y="18310"/>
                    <a:pt x="11372" y="1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313441" y="6085164"/>
              <a:ext cx="107776" cy="27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54" fill="norm" stroke="1" extrusionOk="0">
                  <a:moveTo>
                    <a:pt x="20579" y="1682"/>
                  </a:moveTo>
                  <a:cubicBezTo>
                    <a:pt x="18918" y="1017"/>
                    <a:pt x="17256" y="352"/>
                    <a:pt x="14348" y="103"/>
                  </a:cubicBezTo>
                  <a:cubicBezTo>
                    <a:pt x="11441" y="-146"/>
                    <a:pt x="7287" y="20"/>
                    <a:pt x="4379" y="1017"/>
                  </a:cubicBezTo>
                  <a:cubicBezTo>
                    <a:pt x="1472" y="2014"/>
                    <a:pt x="-190" y="3842"/>
                    <a:pt x="18" y="5586"/>
                  </a:cubicBezTo>
                  <a:cubicBezTo>
                    <a:pt x="225" y="7331"/>
                    <a:pt x="2302" y="8992"/>
                    <a:pt x="5625" y="10488"/>
                  </a:cubicBezTo>
                  <a:cubicBezTo>
                    <a:pt x="8948" y="11983"/>
                    <a:pt x="13518" y="13312"/>
                    <a:pt x="16425" y="14392"/>
                  </a:cubicBezTo>
                  <a:cubicBezTo>
                    <a:pt x="19333" y="15472"/>
                    <a:pt x="20579" y="16303"/>
                    <a:pt x="20995" y="17134"/>
                  </a:cubicBezTo>
                  <a:cubicBezTo>
                    <a:pt x="21410" y="17965"/>
                    <a:pt x="20995" y="18796"/>
                    <a:pt x="19748" y="19460"/>
                  </a:cubicBezTo>
                  <a:cubicBezTo>
                    <a:pt x="18502" y="20125"/>
                    <a:pt x="16425" y="20623"/>
                    <a:pt x="14348" y="20956"/>
                  </a:cubicBezTo>
                  <a:cubicBezTo>
                    <a:pt x="12272" y="21288"/>
                    <a:pt x="10195" y="21454"/>
                    <a:pt x="7702" y="21454"/>
                  </a:cubicBezTo>
                  <a:cubicBezTo>
                    <a:pt x="5210" y="21454"/>
                    <a:pt x="2302" y="21288"/>
                    <a:pt x="1472" y="20706"/>
                  </a:cubicBezTo>
                  <a:cubicBezTo>
                    <a:pt x="641" y="20125"/>
                    <a:pt x="1887" y="19128"/>
                    <a:pt x="3133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537734" y="6071803"/>
              <a:ext cx="191722" cy="34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66" fill="norm" stroke="1" extrusionOk="0">
                  <a:moveTo>
                    <a:pt x="17940" y="580"/>
                  </a:moveTo>
                  <a:cubicBezTo>
                    <a:pt x="16990" y="188"/>
                    <a:pt x="16041" y="-205"/>
                    <a:pt x="13667" y="122"/>
                  </a:cubicBezTo>
                  <a:cubicBezTo>
                    <a:pt x="11293" y="450"/>
                    <a:pt x="7496" y="1497"/>
                    <a:pt x="5478" y="3068"/>
                  </a:cubicBezTo>
                  <a:cubicBezTo>
                    <a:pt x="3460" y="4639"/>
                    <a:pt x="3223" y="6733"/>
                    <a:pt x="2748" y="8893"/>
                  </a:cubicBezTo>
                  <a:cubicBezTo>
                    <a:pt x="2274" y="11053"/>
                    <a:pt x="1562" y="13279"/>
                    <a:pt x="968" y="15111"/>
                  </a:cubicBezTo>
                  <a:cubicBezTo>
                    <a:pt x="375" y="16944"/>
                    <a:pt x="-100" y="18384"/>
                    <a:pt x="19" y="19366"/>
                  </a:cubicBezTo>
                  <a:cubicBezTo>
                    <a:pt x="137" y="20348"/>
                    <a:pt x="849" y="20871"/>
                    <a:pt x="3223" y="21133"/>
                  </a:cubicBezTo>
                  <a:cubicBezTo>
                    <a:pt x="5597" y="21395"/>
                    <a:pt x="9632" y="21395"/>
                    <a:pt x="12955" y="21330"/>
                  </a:cubicBezTo>
                  <a:cubicBezTo>
                    <a:pt x="16278" y="21264"/>
                    <a:pt x="18889" y="21133"/>
                    <a:pt x="21500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519905" y="6251410"/>
              <a:ext cx="215901" cy="4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635" y="16276"/>
                    <a:pt x="1271" y="11367"/>
                    <a:pt x="4341" y="7440"/>
                  </a:cubicBezTo>
                  <a:cubicBezTo>
                    <a:pt x="7412" y="3512"/>
                    <a:pt x="12918" y="567"/>
                    <a:pt x="16200" y="76"/>
                  </a:cubicBezTo>
                  <a:cubicBezTo>
                    <a:pt x="19482" y="-415"/>
                    <a:pt x="20541" y="1549"/>
                    <a:pt x="21600" y="3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0" y="6586340"/>
              <a:ext cx="259556" cy="46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91" fill="norm" stroke="1" extrusionOk="0">
                  <a:moveTo>
                    <a:pt x="2568" y="7428"/>
                  </a:moveTo>
                  <a:cubicBezTo>
                    <a:pt x="2217" y="10736"/>
                    <a:pt x="1866" y="14044"/>
                    <a:pt x="1602" y="16233"/>
                  </a:cubicBezTo>
                  <a:cubicBezTo>
                    <a:pt x="1339" y="18422"/>
                    <a:pt x="1163" y="19493"/>
                    <a:pt x="900" y="20271"/>
                  </a:cubicBezTo>
                  <a:cubicBezTo>
                    <a:pt x="636" y="21050"/>
                    <a:pt x="285" y="21536"/>
                    <a:pt x="110" y="21487"/>
                  </a:cubicBezTo>
                  <a:cubicBezTo>
                    <a:pt x="-66" y="21439"/>
                    <a:pt x="-66" y="20855"/>
                    <a:pt x="373" y="19006"/>
                  </a:cubicBezTo>
                  <a:cubicBezTo>
                    <a:pt x="812" y="17158"/>
                    <a:pt x="1690" y="14044"/>
                    <a:pt x="2919" y="11174"/>
                  </a:cubicBezTo>
                  <a:cubicBezTo>
                    <a:pt x="4149" y="8304"/>
                    <a:pt x="5729" y="5677"/>
                    <a:pt x="7310" y="3877"/>
                  </a:cubicBezTo>
                  <a:cubicBezTo>
                    <a:pt x="8890" y="2077"/>
                    <a:pt x="10471" y="1104"/>
                    <a:pt x="11700" y="568"/>
                  </a:cubicBezTo>
                  <a:cubicBezTo>
                    <a:pt x="12929" y="33"/>
                    <a:pt x="13807" y="-64"/>
                    <a:pt x="14597" y="33"/>
                  </a:cubicBezTo>
                  <a:cubicBezTo>
                    <a:pt x="15388" y="131"/>
                    <a:pt x="16090" y="422"/>
                    <a:pt x="16705" y="1444"/>
                  </a:cubicBezTo>
                  <a:cubicBezTo>
                    <a:pt x="17319" y="2466"/>
                    <a:pt x="17846" y="4217"/>
                    <a:pt x="17144" y="6066"/>
                  </a:cubicBezTo>
                  <a:cubicBezTo>
                    <a:pt x="16441" y="7914"/>
                    <a:pt x="14510" y="9860"/>
                    <a:pt x="12841" y="11028"/>
                  </a:cubicBezTo>
                  <a:cubicBezTo>
                    <a:pt x="11173" y="12195"/>
                    <a:pt x="9768" y="12585"/>
                    <a:pt x="8539" y="12779"/>
                  </a:cubicBezTo>
                  <a:cubicBezTo>
                    <a:pt x="7310" y="12974"/>
                    <a:pt x="6256" y="12974"/>
                    <a:pt x="5554" y="12731"/>
                  </a:cubicBezTo>
                  <a:cubicBezTo>
                    <a:pt x="4851" y="12487"/>
                    <a:pt x="4500" y="12001"/>
                    <a:pt x="4763" y="11709"/>
                  </a:cubicBezTo>
                  <a:cubicBezTo>
                    <a:pt x="5027" y="11417"/>
                    <a:pt x="5905" y="11320"/>
                    <a:pt x="7310" y="11612"/>
                  </a:cubicBezTo>
                  <a:cubicBezTo>
                    <a:pt x="8714" y="11904"/>
                    <a:pt x="10646" y="12585"/>
                    <a:pt x="12490" y="13801"/>
                  </a:cubicBezTo>
                  <a:cubicBezTo>
                    <a:pt x="14334" y="15017"/>
                    <a:pt x="16090" y="16768"/>
                    <a:pt x="17583" y="18033"/>
                  </a:cubicBezTo>
                  <a:cubicBezTo>
                    <a:pt x="19075" y="19298"/>
                    <a:pt x="20305" y="20077"/>
                    <a:pt x="21534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386072" y="6685378"/>
              <a:ext cx="127484" cy="31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50" fill="norm" stroke="1" extrusionOk="0">
                  <a:moveTo>
                    <a:pt x="20983" y="3414"/>
                  </a:moveTo>
                  <a:cubicBezTo>
                    <a:pt x="20983" y="2689"/>
                    <a:pt x="20983" y="1965"/>
                    <a:pt x="20460" y="1312"/>
                  </a:cubicBezTo>
                  <a:cubicBezTo>
                    <a:pt x="19938" y="660"/>
                    <a:pt x="18893" y="80"/>
                    <a:pt x="15757" y="7"/>
                  </a:cubicBezTo>
                  <a:cubicBezTo>
                    <a:pt x="12622" y="-65"/>
                    <a:pt x="7396" y="370"/>
                    <a:pt x="4086" y="1385"/>
                  </a:cubicBezTo>
                  <a:cubicBezTo>
                    <a:pt x="777" y="2399"/>
                    <a:pt x="-617" y="3994"/>
                    <a:pt x="254" y="5734"/>
                  </a:cubicBezTo>
                  <a:cubicBezTo>
                    <a:pt x="1125" y="7473"/>
                    <a:pt x="4260" y="9358"/>
                    <a:pt x="7744" y="11097"/>
                  </a:cubicBezTo>
                  <a:cubicBezTo>
                    <a:pt x="11228" y="12837"/>
                    <a:pt x="15060" y="14432"/>
                    <a:pt x="17325" y="15591"/>
                  </a:cubicBezTo>
                  <a:cubicBezTo>
                    <a:pt x="19589" y="16751"/>
                    <a:pt x="20286" y="17476"/>
                    <a:pt x="19415" y="18418"/>
                  </a:cubicBezTo>
                  <a:cubicBezTo>
                    <a:pt x="18544" y="19361"/>
                    <a:pt x="16106" y="20520"/>
                    <a:pt x="13667" y="21028"/>
                  </a:cubicBezTo>
                  <a:cubicBezTo>
                    <a:pt x="11228" y="21535"/>
                    <a:pt x="8789" y="21390"/>
                    <a:pt x="7222" y="20955"/>
                  </a:cubicBezTo>
                  <a:cubicBezTo>
                    <a:pt x="5654" y="20520"/>
                    <a:pt x="4957" y="19795"/>
                    <a:pt x="4260" y="1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610128" y="6716183"/>
              <a:ext cx="201878" cy="30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55" fill="norm" stroke="1" extrusionOk="0">
                  <a:moveTo>
                    <a:pt x="18759" y="3172"/>
                  </a:moveTo>
                  <a:cubicBezTo>
                    <a:pt x="18984" y="2417"/>
                    <a:pt x="19209" y="1662"/>
                    <a:pt x="18759" y="1133"/>
                  </a:cubicBezTo>
                  <a:cubicBezTo>
                    <a:pt x="18309" y="604"/>
                    <a:pt x="17184" y="302"/>
                    <a:pt x="15721" y="151"/>
                  </a:cubicBezTo>
                  <a:cubicBezTo>
                    <a:pt x="14259" y="0"/>
                    <a:pt x="12459" y="0"/>
                    <a:pt x="10996" y="0"/>
                  </a:cubicBezTo>
                  <a:cubicBezTo>
                    <a:pt x="9534" y="0"/>
                    <a:pt x="8409" y="0"/>
                    <a:pt x="7172" y="1057"/>
                  </a:cubicBezTo>
                  <a:cubicBezTo>
                    <a:pt x="5934" y="2115"/>
                    <a:pt x="4584" y="4229"/>
                    <a:pt x="3347" y="7401"/>
                  </a:cubicBezTo>
                  <a:cubicBezTo>
                    <a:pt x="2109" y="10573"/>
                    <a:pt x="984" y="14803"/>
                    <a:pt x="422" y="17295"/>
                  </a:cubicBezTo>
                  <a:cubicBezTo>
                    <a:pt x="-141" y="19787"/>
                    <a:pt x="-141" y="20543"/>
                    <a:pt x="422" y="20996"/>
                  </a:cubicBezTo>
                  <a:cubicBezTo>
                    <a:pt x="984" y="21449"/>
                    <a:pt x="2109" y="21600"/>
                    <a:pt x="5034" y="21298"/>
                  </a:cubicBezTo>
                  <a:cubicBezTo>
                    <a:pt x="7959" y="20996"/>
                    <a:pt x="12684" y="20241"/>
                    <a:pt x="15721" y="19712"/>
                  </a:cubicBezTo>
                  <a:cubicBezTo>
                    <a:pt x="18759" y="19183"/>
                    <a:pt x="20109" y="18881"/>
                    <a:pt x="21459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634205" y="6862233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824705" y="6220883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50105" y="629708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850105" y="6373283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151977" y="6126068"/>
              <a:ext cx="122638" cy="3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17" fill="norm" stroke="1" extrusionOk="0">
                  <a:moveTo>
                    <a:pt x="20276" y="2597"/>
                  </a:moveTo>
                  <a:cubicBezTo>
                    <a:pt x="20276" y="1867"/>
                    <a:pt x="20276" y="1138"/>
                    <a:pt x="19360" y="627"/>
                  </a:cubicBezTo>
                  <a:cubicBezTo>
                    <a:pt x="18445" y="116"/>
                    <a:pt x="16615" y="-176"/>
                    <a:pt x="14052" y="116"/>
                  </a:cubicBezTo>
                  <a:cubicBezTo>
                    <a:pt x="11489" y="408"/>
                    <a:pt x="8194" y="1283"/>
                    <a:pt x="5815" y="2086"/>
                  </a:cubicBezTo>
                  <a:cubicBezTo>
                    <a:pt x="3435" y="2889"/>
                    <a:pt x="1971" y="3619"/>
                    <a:pt x="1055" y="4348"/>
                  </a:cubicBezTo>
                  <a:cubicBezTo>
                    <a:pt x="140" y="5078"/>
                    <a:pt x="-226" y="5808"/>
                    <a:pt x="140" y="6465"/>
                  </a:cubicBezTo>
                  <a:cubicBezTo>
                    <a:pt x="506" y="7121"/>
                    <a:pt x="1605" y="7705"/>
                    <a:pt x="4899" y="8946"/>
                  </a:cubicBezTo>
                  <a:cubicBezTo>
                    <a:pt x="8194" y="10186"/>
                    <a:pt x="13686" y="12083"/>
                    <a:pt x="16798" y="13397"/>
                  </a:cubicBezTo>
                  <a:cubicBezTo>
                    <a:pt x="19910" y="14710"/>
                    <a:pt x="20642" y="15440"/>
                    <a:pt x="21008" y="16170"/>
                  </a:cubicBezTo>
                  <a:cubicBezTo>
                    <a:pt x="21374" y="16900"/>
                    <a:pt x="21374" y="17629"/>
                    <a:pt x="19910" y="18505"/>
                  </a:cubicBezTo>
                  <a:cubicBezTo>
                    <a:pt x="18445" y="19381"/>
                    <a:pt x="15516" y="20402"/>
                    <a:pt x="12771" y="20913"/>
                  </a:cubicBezTo>
                  <a:cubicBezTo>
                    <a:pt x="10025" y="21424"/>
                    <a:pt x="7462" y="21424"/>
                    <a:pt x="5998" y="21059"/>
                  </a:cubicBezTo>
                  <a:cubicBezTo>
                    <a:pt x="4533" y="20694"/>
                    <a:pt x="4167" y="19965"/>
                    <a:pt x="4533" y="19308"/>
                  </a:cubicBezTo>
                  <a:cubicBezTo>
                    <a:pt x="4899" y="18651"/>
                    <a:pt x="5998" y="18067"/>
                    <a:pt x="7096" y="17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1284022" y="6322483"/>
              <a:ext cx="13123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0"/>
                  </a:moveTo>
                  <a:cubicBezTo>
                    <a:pt x="348" y="4800"/>
                    <a:pt x="0" y="9600"/>
                    <a:pt x="0" y="13200"/>
                  </a:cubicBezTo>
                  <a:cubicBezTo>
                    <a:pt x="0" y="16800"/>
                    <a:pt x="348" y="19200"/>
                    <a:pt x="1394" y="20400"/>
                  </a:cubicBezTo>
                  <a:cubicBezTo>
                    <a:pt x="2439" y="21600"/>
                    <a:pt x="4181" y="21600"/>
                    <a:pt x="5574" y="20640"/>
                  </a:cubicBezTo>
                  <a:cubicBezTo>
                    <a:pt x="6968" y="19680"/>
                    <a:pt x="8013" y="17760"/>
                    <a:pt x="9232" y="14880"/>
                  </a:cubicBezTo>
                  <a:cubicBezTo>
                    <a:pt x="10452" y="12000"/>
                    <a:pt x="11845" y="8160"/>
                    <a:pt x="13065" y="8640"/>
                  </a:cubicBezTo>
                  <a:cubicBezTo>
                    <a:pt x="14284" y="9120"/>
                    <a:pt x="15329" y="13920"/>
                    <a:pt x="16723" y="16800"/>
                  </a:cubicBezTo>
                  <a:cubicBezTo>
                    <a:pt x="18116" y="19680"/>
                    <a:pt x="19858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1460234" y="6311900"/>
              <a:ext cx="153095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701" y="2077"/>
                  </a:moveTo>
                  <a:cubicBezTo>
                    <a:pt x="1110" y="6646"/>
                    <a:pt x="518" y="11215"/>
                    <a:pt x="222" y="14954"/>
                  </a:cubicBezTo>
                  <a:cubicBezTo>
                    <a:pt x="-74" y="18692"/>
                    <a:pt x="-74" y="21600"/>
                    <a:pt x="222" y="21600"/>
                  </a:cubicBezTo>
                  <a:cubicBezTo>
                    <a:pt x="518" y="21600"/>
                    <a:pt x="1110" y="18692"/>
                    <a:pt x="1701" y="16200"/>
                  </a:cubicBezTo>
                  <a:cubicBezTo>
                    <a:pt x="2293" y="13708"/>
                    <a:pt x="2885" y="11631"/>
                    <a:pt x="3773" y="9762"/>
                  </a:cubicBezTo>
                  <a:cubicBezTo>
                    <a:pt x="4660" y="7892"/>
                    <a:pt x="5844" y="6231"/>
                    <a:pt x="6879" y="6231"/>
                  </a:cubicBezTo>
                  <a:cubicBezTo>
                    <a:pt x="7915" y="6231"/>
                    <a:pt x="8803" y="7892"/>
                    <a:pt x="9394" y="9762"/>
                  </a:cubicBezTo>
                  <a:cubicBezTo>
                    <a:pt x="9986" y="11631"/>
                    <a:pt x="10282" y="13708"/>
                    <a:pt x="10282" y="15785"/>
                  </a:cubicBezTo>
                  <a:cubicBezTo>
                    <a:pt x="10282" y="17862"/>
                    <a:pt x="9986" y="19938"/>
                    <a:pt x="9838" y="19731"/>
                  </a:cubicBezTo>
                  <a:cubicBezTo>
                    <a:pt x="9690" y="19523"/>
                    <a:pt x="9690" y="17031"/>
                    <a:pt x="10578" y="13915"/>
                  </a:cubicBezTo>
                  <a:cubicBezTo>
                    <a:pt x="11466" y="10800"/>
                    <a:pt x="13241" y="7062"/>
                    <a:pt x="14868" y="4362"/>
                  </a:cubicBezTo>
                  <a:cubicBezTo>
                    <a:pt x="16496" y="1662"/>
                    <a:pt x="17975" y="0"/>
                    <a:pt x="19159" y="0"/>
                  </a:cubicBezTo>
                  <a:cubicBezTo>
                    <a:pt x="20342" y="0"/>
                    <a:pt x="21230" y="1662"/>
                    <a:pt x="21378" y="4985"/>
                  </a:cubicBezTo>
                  <a:cubicBezTo>
                    <a:pt x="21526" y="8308"/>
                    <a:pt x="20934" y="13292"/>
                    <a:pt x="20342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1746825" y="6176534"/>
              <a:ext cx="303431" cy="53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72" fill="norm" stroke="1" extrusionOk="0">
                  <a:moveTo>
                    <a:pt x="8453" y="6095"/>
                  </a:moveTo>
                  <a:cubicBezTo>
                    <a:pt x="8153" y="5671"/>
                    <a:pt x="7853" y="5247"/>
                    <a:pt x="7253" y="5078"/>
                  </a:cubicBezTo>
                  <a:cubicBezTo>
                    <a:pt x="6653" y="4909"/>
                    <a:pt x="5753" y="4993"/>
                    <a:pt x="4478" y="5586"/>
                  </a:cubicBezTo>
                  <a:cubicBezTo>
                    <a:pt x="3203" y="6179"/>
                    <a:pt x="1553" y="7280"/>
                    <a:pt x="728" y="8043"/>
                  </a:cubicBezTo>
                  <a:cubicBezTo>
                    <a:pt x="-97" y="8805"/>
                    <a:pt x="-97" y="9229"/>
                    <a:pt x="128" y="9610"/>
                  </a:cubicBezTo>
                  <a:cubicBezTo>
                    <a:pt x="353" y="9991"/>
                    <a:pt x="803" y="10330"/>
                    <a:pt x="2003" y="10076"/>
                  </a:cubicBezTo>
                  <a:cubicBezTo>
                    <a:pt x="3203" y="9822"/>
                    <a:pt x="5153" y="8975"/>
                    <a:pt x="6278" y="7916"/>
                  </a:cubicBezTo>
                  <a:cubicBezTo>
                    <a:pt x="7403" y="6857"/>
                    <a:pt x="7703" y="5586"/>
                    <a:pt x="9203" y="4273"/>
                  </a:cubicBezTo>
                  <a:cubicBezTo>
                    <a:pt x="10703" y="2960"/>
                    <a:pt x="13403" y="1605"/>
                    <a:pt x="15203" y="843"/>
                  </a:cubicBezTo>
                  <a:cubicBezTo>
                    <a:pt x="17003" y="80"/>
                    <a:pt x="17903" y="-89"/>
                    <a:pt x="18278" y="38"/>
                  </a:cubicBezTo>
                  <a:cubicBezTo>
                    <a:pt x="18653" y="165"/>
                    <a:pt x="18503" y="589"/>
                    <a:pt x="17228" y="1902"/>
                  </a:cubicBezTo>
                  <a:cubicBezTo>
                    <a:pt x="15953" y="3215"/>
                    <a:pt x="13553" y="5417"/>
                    <a:pt x="11603" y="7916"/>
                  </a:cubicBezTo>
                  <a:cubicBezTo>
                    <a:pt x="9653" y="10415"/>
                    <a:pt x="8153" y="13210"/>
                    <a:pt x="7403" y="15370"/>
                  </a:cubicBezTo>
                  <a:cubicBezTo>
                    <a:pt x="6653" y="17530"/>
                    <a:pt x="6653" y="19055"/>
                    <a:pt x="6803" y="20029"/>
                  </a:cubicBezTo>
                  <a:cubicBezTo>
                    <a:pt x="6953" y="21003"/>
                    <a:pt x="7253" y="21426"/>
                    <a:pt x="7703" y="21469"/>
                  </a:cubicBezTo>
                  <a:cubicBezTo>
                    <a:pt x="8153" y="21511"/>
                    <a:pt x="8753" y="21172"/>
                    <a:pt x="9428" y="20071"/>
                  </a:cubicBezTo>
                  <a:cubicBezTo>
                    <a:pt x="10103" y="18970"/>
                    <a:pt x="10853" y="17106"/>
                    <a:pt x="11378" y="15751"/>
                  </a:cubicBezTo>
                  <a:cubicBezTo>
                    <a:pt x="11903" y="14396"/>
                    <a:pt x="12203" y="13549"/>
                    <a:pt x="13853" y="12913"/>
                  </a:cubicBezTo>
                  <a:cubicBezTo>
                    <a:pt x="15503" y="12278"/>
                    <a:pt x="18503" y="11855"/>
                    <a:pt x="21503" y="1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2224598" y="6186086"/>
              <a:ext cx="162208" cy="29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303" fill="norm" stroke="1" extrusionOk="0">
                  <a:moveTo>
                    <a:pt x="20691" y="5276"/>
                  </a:moveTo>
                  <a:cubicBezTo>
                    <a:pt x="17181" y="3438"/>
                    <a:pt x="13671" y="1599"/>
                    <a:pt x="10431" y="680"/>
                  </a:cubicBezTo>
                  <a:cubicBezTo>
                    <a:pt x="7191" y="-239"/>
                    <a:pt x="4221" y="-239"/>
                    <a:pt x="2196" y="757"/>
                  </a:cubicBezTo>
                  <a:cubicBezTo>
                    <a:pt x="171" y="1752"/>
                    <a:pt x="-909" y="3744"/>
                    <a:pt x="981" y="6042"/>
                  </a:cubicBezTo>
                  <a:cubicBezTo>
                    <a:pt x="2871" y="8340"/>
                    <a:pt x="7731" y="10944"/>
                    <a:pt x="10971" y="12935"/>
                  </a:cubicBezTo>
                  <a:cubicBezTo>
                    <a:pt x="14211" y="14927"/>
                    <a:pt x="15831" y="16306"/>
                    <a:pt x="16641" y="17378"/>
                  </a:cubicBezTo>
                  <a:cubicBezTo>
                    <a:pt x="17451" y="18450"/>
                    <a:pt x="17451" y="19216"/>
                    <a:pt x="15696" y="19829"/>
                  </a:cubicBezTo>
                  <a:cubicBezTo>
                    <a:pt x="13941" y="20442"/>
                    <a:pt x="10431" y="20901"/>
                    <a:pt x="8001" y="21131"/>
                  </a:cubicBezTo>
                  <a:cubicBezTo>
                    <a:pt x="5571" y="21361"/>
                    <a:pt x="4221" y="21361"/>
                    <a:pt x="3006" y="21131"/>
                  </a:cubicBezTo>
                  <a:cubicBezTo>
                    <a:pt x="1791" y="20901"/>
                    <a:pt x="711" y="20442"/>
                    <a:pt x="981" y="19982"/>
                  </a:cubicBezTo>
                  <a:cubicBezTo>
                    <a:pt x="1251" y="19523"/>
                    <a:pt x="2871" y="19063"/>
                    <a:pt x="4491" y="18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2391468" y="6369050"/>
              <a:ext cx="135038" cy="32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73" fill="norm" stroke="1" extrusionOk="0">
                  <a:moveTo>
                    <a:pt x="8240" y="4068"/>
                  </a:moveTo>
                  <a:cubicBezTo>
                    <a:pt x="9902" y="3647"/>
                    <a:pt x="11563" y="3226"/>
                    <a:pt x="12892" y="2595"/>
                  </a:cubicBezTo>
                  <a:cubicBezTo>
                    <a:pt x="14222" y="1964"/>
                    <a:pt x="15218" y="1122"/>
                    <a:pt x="14720" y="631"/>
                  </a:cubicBezTo>
                  <a:cubicBezTo>
                    <a:pt x="14222" y="140"/>
                    <a:pt x="12228" y="0"/>
                    <a:pt x="10400" y="0"/>
                  </a:cubicBezTo>
                  <a:cubicBezTo>
                    <a:pt x="8572" y="0"/>
                    <a:pt x="6911" y="140"/>
                    <a:pt x="5083" y="421"/>
                  </a:cubicBezTo>
                  <a:cubicBezTo>
                    <a:pt x="3255" y="701"/>
                    <a:pt x="1262" y="1122"/>
                    <a:pt x="431" y="1683"/>
                  </a:cubicBezTo>
                  <a:cubicBezTo>
                    <a:pt x="-400" y="2244"/>
                    <a:pt x="-68" y="2945"/>
                    <a:pt x="1760" y="3366"/>
                  </a:cubicBezTo>
                  <a:cubicBezTo>
                    <a:pt x="3588" y="3787"/>
                    <a:pt x="6911" y="3927"/>
                    <a:pt x="9902" y="3997"/>
                  </a:cubicBezTo>
                  <a:cubicBezTo>
                    <a:pt x="12892" y="4068"/>
                    <a:pt x="15551" y="4068"/>
                    <a:pt x="16548" y="4488"/>
                  </a:cubicBezTo>
                  <a:cubicBezTo>
                    <a:pt x="17545" y="4909"/>
                    <a:pt x="16880" y="5751"/>
                    <a:pt x="15052" y="7434"/>
                  </a:cubicBezTo>
                  <a:cubicBezTo>
                    <a:pt x="13225" y="9117"/>
                    <a:pt x="10234" y="11642"/>
                    <a:pt x="8074" y="13675"/>
                  </a:cubicBezTo>
                  <a:cubicBezTo>
                    <a:pt x="5914" y="15709"/>
                    <a:pt x="4585" y="17252"/>
                    <a:pt x="3422" y="18655"/>
                  </a:cubicBezTo>
                  <a:cubicBezTo>
                    <a:pt x="2258" y="20057"/>
                    <a:pt x="1262" y="21319"/>
                    <a:pt x="2092" y="21460"/>
                  </a:cubicBezTo>
                  <a:cubicBezTo>
                    <a:pt x="2923" y="21600"/>
                    <a:pt x="5582" y="20618"/>
                    <a:pt x="9071" y="19356"/>
                  </a:cubicBezTo>
                  <a:cubicBezTo>
                    <a:pt x="12560" y="18094"/>
                    <a:pt x="16880" y="16551"/>
                    <a:pt x="21200" y="15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2602705" y="6468533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2805897" y="6313546"/>
              <a:ext cx="196859" cy="24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85" fill="norm" stroke="1" extrusionOk="0">
                  <a:moveTo>
                    <a:pt x="6205" y="793"/>
                  </a:moveTo>
                  <a:cubicBezTo>
                    <a:pt x="10341" y="1169"/>
                    <a:pt x="14477" y="1544"/>
                    <a:pt x="17005" y="1451"/>
                  </a:cubicBezTo>
                  <a:cubicBezTo>
                    <a:pt x="19533" y="1357"/>
                    <a:pt x="20452" y="793"/>
                    <a:pt x="20107" y="417"/>
                  </a:cubicBezTo>
                  <a:cubicBezTo>
                    <a:pt x="19762" y="42"/>
                    <a:pt x="18154" y="-146"/>
                    <a:pt x="15856" y="136"/>
                  </a:cubicBezTo>
                  <a:cubicBezTo>
                    <a:pt x="13558" y="417"/>
                    <a:pt x="10571" y="1169"/>
                    <a:pt x="8733" y="1920"/>
                  </a:cubicBezTo>
                  <a:cubicBezTo>
                    <a:pt x="6894" y="2671"/>
                    <a:pt x="6205" y="3423"/>
                    <a:pt x="6205" y="4550"/>
                  </a:cubicBezTo>
                  <a:cubicBezTo>
                    <a:pt x="6205" y="5677"/>
                    <a:pt x="6894" y="7179"/>
                    <a:pt x="8043" y="8212"/>
                  </a:cubicBezTo>
                  <a:cubicBezTo>
                    <a:pt x="9192" y="9245"/>
                    <a:pt x="10801" y="9809"/>
                    <a:pt x="11490" y="10560"/>
                  </a:cubicBezTo>
                  <a:cubicBezTo>
                    <a:pt x="12180" y="11311"/>
                    <a:pt x="11950" y="12251"/>
                    <a:pt x="10571" y="13190"/>
                  </a:cubicBezTo>
                  <a:cubicBezTo>
                    <a:pt x="9192" y="14129"/>
                    <a:pt x="6665" y="15068"/>
                    <a:pt x="4826" y="15819"/>
                  </a:cubicBezTo>
                  <a:cubicBezTo>
                    <a:pt x="2988" y="16571"/>
                    <a:pt x="1839" y="17134"/>
                    <a:pt x="1035" y="17885"/>
                  </a:cubicBezTo>
                  <a:cubicBezTo>
                    <a:pt x="231" y="18637"/>
                    <a:pt x="-229" y="19576"/>
                    <a:pt x="116" y="20233"/>
                  </a:cubicBezTo>
                  <a:cubicBezTo>
                    <a:pt x="460" y="20891"/>
                    <a:pt x="1609" y="21266"/>
                    <a:pt x="5286" y="21360"/>
                  </a:cubicBezTo>
                  <a:cubicBezTo>
                    <a:pt x="8962" y="21454"/>
                    <a:pt x="15167" y="21266"/>
                    <a:pt x="21371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3021805" y="6379633"/>
              <a:ext cx="158751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7281"/>
                  </a:moveTo>
                  <a:cubicBezTo>
                    <a:pt x="1152" y="6310"/>
                    <a:pt x="2304" y="5339"/>
                    <a:pt x="3600" y="4854"/>
                  </a:cubicBezTo>
                  <a:cubicBezTo>
                    <a:pt x="4896" y="4369"/>
                    <a:pt x="6336" y="4369"/>
                    <a:pt x="7632" y="6189"/>
                  </a:cubicBezTo>
                  <a:cubicBezTo>
                    <a:pt x="8928" y="8009"/>
                    <a:pt x="10080" y="11649"/>
                    <a:pt x="10656" y="14076"/>
                  </a:cubicBezTo>
                  <a:cubicBezTo>
                    <a:pt x="11232" y="16503"/>
                    <a:pt x="11232" y="17717"/>
                    <a:pt x="10512" y="18930"/>
                  </a:cubicBezTo>
                  <a:cubicBezTo>
                    <a:pt x="9792" y="20144"/>
                    <a:pt x="8352" y="21357"/>
                    <a:pt x="7200" y="21479"/>
                  </a:cubicBezTo>
                  <a:cubicBezTo>
                    <a:pt x="6048" y="21600"/>
                    <a:pt x="5184" y="20629"/>
                    <a:pt x="5040" y="17596"/>
                  </a:cubicBezTo>
                  <a:cubicBezTo>
                    <a:pt x="4896" y="14562"/>
                    <a:pt x="5472" y="9465"/>
                    <a:pt x="8352" y="6189"/>
                  </a:cubicBezTo>
                  <a:cubicBezTo>
                    <a:pt x="11232" y="2912"/>
                    <a:pt x="16416" y="1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3199605" y="6385983"/>
              <a:ext cx="215901" cy="1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3767"/>
                  </a:moveTo>
                  <a:cubicBezTo>
                    <a:pt x="1271" y="3265"/>
                    <a:pt x="2541" y="2763"/>
                    <a:pt x="4024" y="3767"/>
                  </a:cubicBezTo>
                  <a:cubicBezTo>
                    <a:pt x="5506" y="4772"/>
                    <a:pt x="7200" y="7284"/>
                    <a:pt x="8259" y="9921"/>
                  </a:cubicBezTo>
                  <a:cubicBezTo>
                    <a:pt x="9318" y="12558"/>
                    <a:pt x="9741" y="15321"/>
                    <a:pt x="9635" y="17205"/>
                  </a:cubicBezTo>
                  <a:cubicBezTo>
                    <a:pt x="9529" y="19088"/>
                    <a:pt x="8894" y="20093"/>
                    <a:pt x="8047" y="20721"/>
                  </a:cubicBezTo>
                  <a:cubicBezTo>
                    <a:pt x="7200" y="21349"/>
                    <a:pt x="6141" y="21600"/>
                    <a:pt x="5506" y="21098"/>
                  </a:cubicBezTo>
                  <a:cubicBezTo>
                    <a:pt x="4871" y="20595"/>
                    <a:pt x="4659" y="19340"/>
                    <a:pt x="5612" y="16451"/>
                  </a:cubicBezTo>
                  <a:cubicBezTo>
                    <a:pt x="6565" y="13563"/>
                    <a:pt x="8682" y="9042"/>
                    <a:pt x="11541" y="6028"/>
                  </a:cubicBezTo>
                  <a:cubicBezTo>
                    <a:pt x="14400" y="3014"/>
                    <a:pt x="18000" y="1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3403311" y="6424083"/>
              <a:ext cx="94745" cy="9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32" fill="norm" stroke="1" extrusionOk="0">
                  <a:moveTo>
                    <a:pt x="18605" y="1409"/>
                  </a:moveTo>
                  <a:cubicBezTo>
                    <a:pt x="12845" y="2817"/>
                    <a:pt x="7085" y="4226"/>
                    <a:pt x="3965" y="6104"/>
                  </a:cubicBezTo>
                  <a:cubicBezTo>
                    <a:pt x="845" y="7983"/>
                    <a:pt x="365" y="10330"/>
                    <a:pt x="125" y="12678"/>
                  </a:cubicBezTo>
                  <a:cubicBezTo>
                    <a:pt x="-115" y="15026"/>
                    <a:pt x="-115" y="17374"/>
                    <a:pt x="1085" y="19017"/>
                  </a:cubicBezTo>
                  <a:cubicBezTo>
                    <a:pt x="2285" y="20661"/>
                    <a:pt x="4685" y="21600"/>
                    <a:pt x="8045" y="20896"/>
                  </a:cubicBezTo>
                  <a:cubicBezTo>
                    <a:pt x="11405" y="20191"/>
                    <a:pt x="15725" y="17843"/>
                    <a:pt x="18125" y="14087"/>
                  </a:cubicBezTo>
                  <a:cubicBezTo>
                    <a:pt x="20525" y="10330"/>
                    <a:pt x="21005" y="5165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3510755" y="6366933"/>
              <a:ext cx="222251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5554"/>
                  </a:moveTo>
                  <a:cubicBezTo>
                    <a:pt x="823" y="4629"/>
                    <a:pt x="1646" y="3703"/>
                    <a:pt x="2983" y="4011"/>
                  </a:cubicBezTo>
                  <a:cubicBezTo>
                    <a:pt x="4320" y="4320"/>
                    <a:pt x="6171" y="5863"/>
                    <a:pt x="7406" y="8486"/>
                  </a:cubicBezTo>
                  <a:cubicBezTo>
                    <a:pt x="8640" y="11109"/>
                    <a:pt x="9257" y="14811"/>
                    <a:pt x="9463" y="17434"/>
                  </a:cubicBezTo>
                  <a:cubicBezTo>
                    <a:pt x="9669" y="20057"/>
                    <a:pt x="9463" y="21600"/>
                    <a:pt x="9257" y="21446"/>
                  </a:cubicBezTo>
                  <a:cubicBezTo>
                    <a:pt x="9051" y="21291"/>
                    <a:pt x="8846" y="19440"/>
                    <a:pt x="9566" y="15891"/>
                  </a:cubicBezTo>
                  <a:cubicBezTo>
                    <a:pt x="10286" y="12343"/>
                    <a:pt x="11931" y="7097"/>
                    <a:pt x="14091" y="4166"/>
                  </a:cubicBezTo>
                  <a:cubicBezTo>
                    <a:pt x="16251" y="1234"/>
                    <a:pt x="18926" y="6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3713955" y="6390130"/>
              <a:ext cx="139701" cy="1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2965"/>
                  </a:moveTo>
                  <a:cubicBezTo>
                    <a:pt x="18655" y="1828"/>
                    <a:pt x="15709" y="691"/>
                    <a:pt x="13418" y="237"/>
                  </a:cubicBezTo>
                  <a:cubicBezTo>
                    <a:pt x="11127" y="-218"/>
                    <a:pt x="9491" y="9"/>
                    <a:pt x="8509" y="691"/>
                  </a:cubicBezTo>
                  <a:cubicBezTo>
                    <a:pt x="7527" y="1374"/>
                    <a:pt x="7200" y="2510"/>
                    <a:pt x="8509" y="3875"/>
                  </a:cubicBezTo>
                  <a:cubicBezTo>
                    <a:pt x="9818" y="5239"/>
                    <a:pt x="12764" y="6830"/>
                    <a:pt x="15055" y="8536"/>
                  </a:cubicBezTo>
                  <a:cubicBezTo>
                    <a:pt x="17345" y="10241"/>
                    <a:pt x="18982" y="12060"/>
                    <a:pt x="19964" y="13538"/>
                  </a:cubicBezTo>
                  <a:cubicBezTo>
                    <a:pt x="20945" y="15016"/>
                    <a:pt x="21273" y="16153"/>
                    <a:pt x="17836" y="17403"/>
                  </a:cubicBezTo>
                  <a:cubicBezTo>
                    <a:pt x="14400" y="18654"/>
                    <a:pt x="7200" y="20018"/>
                    <a:pt x="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1104576" y="3829050"/>
              <a:ext cx="3290721" cy="194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3" fill="norm" stroke="1" extrusionOk="0">
                  <a:moveTo>
                    <a:pt x="455" y="822"/>
                  </a:moveTo>
                  <a:cubicBezTo>
                    <a:pt x="427" y="704"/>
                    <a:pt x="400" y="587"/>
                    <a:pt x="448" y="505"/>
                  </a:cubicBezTo>
                  <a:cubicBezTo>
                    <a:pt x="497" y="423"/>
                    <a:pt x="622" y="376"/>
                    <a:pt x="927" y="317"/>
                  </a:cubicBezTo>
                  <a:cubicBezTo>
                    <a:pt x="1232" y="258"/>
                    <a:pt x="1718" y="188"/>
                    <a:pt x="2225" y="141"/>
                  </a:cubicBezTo>
                  <a:cubicBezTo>
                    <a:pt x="2732" y="94"/>
                    <a:pt x="3259" y="70"/>
                    <a:pt x="3787" y="47"/>
                  </a:cubicBezTo>
                  <a:cubicBezTo>
                    <a:pt x="4314" y="23"/>
                    <a:pt x="4842" y="0"/>
                    <a:pt x="5376" y="0"/>
                  </a:cubicBezTo>
                  <a:cubicBezTo>
                    <a:pt x="5911" y="0"/>
                    <a:pt x="6452" y="23"/>
                    <a:pt x="7000" y="59"/>
                  </a:cubicBezTo>
                  <a:cubicBezTo>
                    <a:pt x="7549" y="94"/>
                    <a:pt x="8104" y="141"/>
                    <a:pt x="8645" y="200"/>
                  </a:cubicBezTo>
                  <a:cubicBezTo>
                    <a:pt x="9187" y="258"/>
                    <a:pt x="9714" y="329"/>
                    <a:pt x="10249" y="411"/>
                  </a:cubicBezTo>
                  <a:cubicBezTo>
                    <a:pt x="10783" y="493"/>
                    <a:pt x="11325" y="587"/>
                    <a:pt x="11880" y="681"/>
                  </a:cubicBezTo>
                  <a:cubicBezTo>
                    <a:pt x="12435" y="775"/>
                    <a:pt x="13004" y="869"/>
                    <a:pt x="13566" y="986"/>
                  </a:cubicBezTo>
                  <a:cubicBezTo>
                    <a:pt x="14129" y="1103"/>
                    <a:pt x="14684" y="1244"/>
                    <a:pt x="15218" y="1362"/>
                  </a:cubicBezTo>
                  <a:cubicBezTo>
                    <a:pt x="15753" y="1479"/>
                    <a:pt x="16266" y="1573"/>
                    <a:pt x="16822" y="1679"/>
                  </a:cubicBezTo>
                  <a:cubicBezTo>
                    <a:pt x="17377" y="1784"/>
                    <a:pt x="17974" y="1902"/>
                    <a:pt x="18543" y="2031"/>
                  </a:cubicBezTo>
                  <a:cubicBezTo>
                    <a:pt x="19112" y="2160"/>
                    <a:pt x="19654" y="2301"/>
                    <a:pt x="20091" y="2442"/>
                  </a:cubicBezTo>
                  <a:cubicBezTo>
                    <a:pt x="20528" y="2583"/>
                    <a:pt x="20861" y="2723"/>
                    <a:pt x="21069" y="2794"/>
                  </a:cubicBezTo>
                  <a:cubicBezTo>
                    <a:pt x="21278" y="2864"/>
                    <a:pt x="21361" y="2864"/>
                    <a:pt x="21423" y="2911"/>
                  </a:cubicBezTo>
                  <a:cubicBezTo>
                    <a:pt x="21486" y="2958"/>
                    <a:pt x="21528" y="3052"/>
                    <a:pt x="21555" y="3393"/>
                  </a:cubicBezTo>
                  <a:cubicBezTo>
                    <a:pt x="21583" y="3733"/>
                    <a:pt x="21597" y="4320"/>
                    <a:pt x="21555" y="5001"/>
                  </a:cubicBezTo>
                  <a:cubicBezTo>
                    <a:pt x="21514" y="5682"/>
                    <a:pt x="21417" y="6457"/>
                    <a:pt x="21319" y="7255"/>
                  </a:cubicBezTo>
                  <a:cubicBezTo>
                    <a:pt x="21222" y="8053"/>
                    <a:pt x="21125" y="8875"/>
                    <a:pt x="21028" y="9708"/>
                  </a:cubicBezTo>
                  <a:cubicBezTo>
                    <a:pt x="20931" y="10542"/>
                    <a:pt x="20834" y="11387"/>
                    <a:pt x="20729" y="12209"/>
                  </a:cubicBezTo>
                  <a:cubicBezTo>
                    <a:pt x="20625" y="13030"/>
                    <a:pt x="20514" y="13829"/>
                    <a:pt x="20396" y="14674"/>
                  </a:cubicBezTo>
                  <a:cubicBezTo>
                    <a:pt x="20278" y="15519"/>
                    <a:pt x="20153" y="16411"/>
                    <a:pt x="20021" y="17210"/>
                  </a:cubicBezTo>
                  <a:cubicBezTo>
                    <a:pt x="19890" y="18008"/>
                    <a:pt x="19751" y="18712"/>
                    <a:pt x="19508" y="19311"/>
                  </a:cubicBezTo>
                  <a:cubicBezTo>
                    <a:pt x="19265" y="19910"/>
                    <a:pt x="18918" y="20403"/>
                    <a:pt x="18585" y="20708"/>
                  </a:cubicBezTo>
                  <a:cubicBezTo>
                    <a:pt x="18251" y="21013"/>
                    <a:pt x="17932" y="21130"/>
                    <a:pt x="17481" y="21201"/>
                  </a:cubicBezTo>
                  <a:cubicBezTo>
                    <a:pt x="17030" y="21271"/>
                    <a:pt x="16447" y="21295"/>
                    <a:pt x="15857" y="21307"/>
                  </a:cubicBezTo>
                  <a:cubicBezTo>
                    <a:pt x="15267" y="21318"/>
                    <a:pt x="14670" y="21318"/>
                    <a:pt x="14094" y="21307"/>
                  </a:cubicBezTo>
                  <a:cubicBezTo>
                    <a:pt x="13518" y="21295"/>
                    <a:pt x="12963" y="21271"/>
                    <a:pt x="12393" y="21248"/>
                  </a:cubicBezTo>
                  <a:cubicBezTo>
                    <a:pt x="11824" y="21224"/>
                    <a:pt x="11241" y="21201"/>
                    <a:pt x="10658" y="21189"/>
                  </a:cubicBezTo>
                  <a:cubicBezTo>
                    <a:pt x="10075" y="21177"/>
                    <a:pt x="9492" y="21177"/>
                    <a:pt x="8930" y="21189"/>
                  </a:cubicBezTo>
                  <a:cubicBezTo>
                    <a:pt x="8368" y="21201"/>
                    <a:pt x="7826" y="21224"/>
                    <a:pt x="7278" y="21236"/>
                  </a:cubicBezTo>
                  <a:cubicBezTo>
                    <a:pt x="6730" y="21248"/>
                    <a:pt x="6174" y="21248"/>
                    <a:pt x="5661" y="21283"/>
                  </a:cubicBezTo>
                  <a:cubicBezTo>
                    <a:pt x="5147" y="21318"/>
                    <a:pt x="4675" y="21389"/>
                    <a:pt x="4238" y="21436"/>
                  </a:cubicBezTo>
                  <a:cubicBezTo>
                    <a:pt x="3801" y="21483"/>
                    <a:pt x="3398" y="21506"/>
                    <a:pt x="3037" y="21530"/>
                  </a:cubicBezTo>
                  <a:cubicBezTo>
                    <a:pt x="2676" y="21553"/>
                    <a:pt x="2357" y="21577"/>
                    <a:pt x="2156" y="21588"/>
                  </a:cubicBezTo>
                  <a:cubicBezTo>
                    <a:pt x="1954" y="21600"/>
                    <a:pt x="1871" y="21600"/>
                    <a:pt x="1781" y="21494"/>
                  </a:cubicBezTo>
                  <a:cubicBezTo>
                    <a:pt x="1691" y="21389"/>
                    <a:pt x="1593" y="21177"/>
                    <a:pt x="1496" y="20907"/>
                  </a:cubicBezTo>
                  <a:cubicBezTo>
                    <a:pt x="1399" y="20637"/>
                    <a:pt x="1302" y="20309"/>
                    <a:pt x="1205" y="19874"/>
                  </a:cubicBezTo>
                  <a:cubicBezTo>
                    <a:pt x="1108" y="19440"/>
                    <a:pt x="1010" y="18900"/>
                    <a:pt x="941" y="18301"/>
                  </a:cubicBezTo>
                  <a:cubicBezTo>
                    <a:pt x="872" y="17703"/>
                    <a:pt x="830" y="17045"/>
                    <a:pt x="740" y="16317"/>
                  </a:cubicBezTo>
                  <a:cubicBezTo>
                    <a:pt x="649" y="15590"/>
                    <a:pt x="511" y="14791"/>
                    <a:pt x="407" y="14017"/>
                  </a:cubicBezTo>
                  <a:cubicBezTo>
                    <a:pt x="302" y="13242"/>
                    <a:pt x="233" y="12490"/>
                    <a:pt x="171" y="11739"/>
                  </a:cubicBezTo>
                  <a:cubicBezTo>
                    <a:pt x="108" y="10988"/>
                    <a:pt x="53" y="10237"/>
                    <a:pt x="25" y="9415"/>
                  </a:cubicBezTo>
                  <a:cubicBezTo>
                    <a:pt x="-3" y="8593"/>
                    <a:pt x="-3" y="7701"/>
                    <a:pt x="4" y="6785"/>
                  </a:cubicBezTo>
                  <a:cubicBezTo>
                    <a:pt x="11" y="5870"/>
                    <a:pt x="25" y="4930"/>
                    <a:pt x="53" y="4038"/>
                  </a:cubicBezTo>
                  <a:cubicBezTo>
                    <a:pt x="80" y="3146"/>
                    <a:pt x="122" y="2301"/>
                    <a:pt x="129" y="1749"/>
                  </a:cubicBezTo>
                  <a:cubicBezTo>
                    <a:pt x="136" y="1197"/>
                    <a:pt x="108" y="939"/>
                    <a:pt x="115" y="763"/>
                  </a:cubicBezTo>
                  <a:cubicBezTo>
                    <a:pt x="122" y="587"/>
                    <a:pt x="164" y="493"/>
                    <a:pt x="205" y="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2902153" y="5141383"/>
              <a:ext cx="38000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823" y="6480"/>
                  </a:moveTo>
                  <a:cubicBezTo>
                    <a:pt x="1743" y="6480"/>
                    <a:pt x="663" y="6480"/>
                    <a:pt x="663" y="6480"/>
                  </a:cubicBezTo>
                  <a:cubicBezTo>
                    <a:pt x="663" y="6480"/>
                    <a:pt x="1743" y="6480"/>
                    <a:pt x="4443" y="5400"/>
                  </a:cubicBezTo>
                  <a:cubicBezTo>
                    <a:pt x="7143" y="4320"/>
                    <a:pt x="11463" y="2160"/>
                    <a:pt x="14103" y="1080"/>
                  </a:cubicBezTo>
                  <a:cubicBezTo>
                    <a:pt x="16743" y="0"/>
                    <a:pt x="17703" y="0"/>
                    <a:pt x="18543" y="0"/>
                  </a:cubicBezTo>
                  <a:cubicBezTo>
                    <a:pt x="19383" y="0"/>
                    <a:pt x="20103" y="0"/>
                    <a:pt x="20223" y="1080"/>
                  </a:cubicBezTo>
                  <a:cubicBezTo>
                    <a:pt x="20343" y="2160"/>
                    <a:pt x="19863" y="4320"/>
                    <a:pt x="17823" y="6480"/>
                  </a:cubicBezTo>
                  <a:cubicBezTo>
                    <a:pt x="15783" y="8640"/>
                    <a:pt x="12183" y="10800"/>
                    <a:pt x="8703" y="12600"/>
                  </a:cubicBezTo>
                  <a:cubicBezTo>
                    <a:pt x="5223" y="14400"/>
                    <a:pt x="1863" y="15840"/>
                    <a:pt x="2463" y="15840"/>
                  </a:cubicBezTo>
                  <a:cubicBezTo>
                    <a:pt x="3063" y="15840"/>
                    <a:pt x="7623" y="14400"/>
                    <a:pt x="9603" y="14040"/>
                  </a:cubicBezTo>
                  <a:cubicBezTo>
                    <a:pt x="11583" y="13680"/>
                    <a:pt x="10983" y="14400"/>
                    <a:pt x="9183" y="15120"/>
                  </a:cubicBezTo>
                  <a:cubicBezTo>
                    <a:pt x="7383" y="15840"/>
                    <a:pt x="4383" y="16560"/>
                    <a:pt x="2523" y="16920"/>
                  </a:cubicBezTo>
                  <a:cubicBezTo>
                    <a:pt x="663" y="17280"/>
                    <a:pt x="-57" y="17280"/>
                    <a:pt x="3" y="17640"/>
                  </a:cubicBezTo>
                  <a:cubicBezTo>
                    <a:pt x="63" y="18000"/>
                    <a:pt x="903" y="18720"/>
                    <a:pt x="3303" y="18360"/>
                  </a:cubicBezTo>
                  <a:cubicBezTo>
                    <a:pt x="5703" y="18000"/>
                    <a:pt x="9663" y="16560"/>
                    <a:pt x="12783" y="15480"/>
                  </a:cubicBezTo>
                  <a:cubicBezTo>
                    <a:pt x="15903" y="14400"/>
                    <a:pt x="18183" y="13680"/>
                    <a:pt x="19503" y="14760"/>
                  </a:cubicBezTo>
                  <a:cubicBezTo>
                    <a:pt x="20823" y="15840"/>
                    <a:pt x="21183" y="18720"/>
                    <a:pt x="21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4596605" y="3808388"/>
              <a:ext cx="527051" cy="12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7287" y="9798"/>
                  </a:moveTo>
                  <a:cubicBezTo>
                    <a:pt x="9629" y="6869"/>
                    <a:pt x="11971" y="3940"/>
                    <a:pt x="13402" y="2293"/>
                  </a:cubicBezTo>
                  <a:cubicBezTo>
                    <a:pt x="14834" y="645"/>
                    <a:pt x="15354" y="279"/>
                    <a:pt x="15831" y="96"/>
                  </a:cubicBezTo>
                  <a:cubicBezTo>
                    <a:pt x="16308" y="-87"/>
                    <a:pt x="16742" y="-87"/>
                    <a:pt x="16916" y="828"/>
                  </a:cubicBezTo>
                  <a:cubicBezTo>
                    <a:pt x="17089" y="1744"/>
                    <a:pt x="17002" y="3574"/>
                    <a:pt x="15875" y="5588"/>
                  </a:cubicBezTo>
                  <a:cubicBezTo>
                    <a:pt x="14747" y="7601"/>
                    <a:pt x="12578" y="9798"/>
                    <a:pt x="9933" y="12360"/>
                  </a:cubicBezTo>
                  <a:cubicBezTo>
                    <a:pt x="7287" y="14923"/>
                    <a:pt x="4164" y="17852"/>
                    <a:pt x="2342" y="19499"/>
                  </a:cubicBezTo>
                  <a:cubicBezTo>
                    <a:pt x="520" y="21147"/>
                    <a:pt x="0" y="21513"/>
                    <a:pt x="0" y="21330"/>
                  </a:cubicBezTo>
                  <a:cubicBezTo>
                    <a:pt x="0" y="21147"/>
                    <a:pt x="520" y="20415"/>
                    <a:pt x="2255" y="18950"/>
                  </a:cubicBezTo>
                  <a:cubicBezTo>
                    <a:pt x="3990" y="17486"/>
                    <a:pt x="6940" y="15289"/>
                    <a:pt x="9716" y="13093"/>
                  </a:cubicBezTo>
                  <a:cubicBezTo>
                    <a:pt x="12492" y="10896"/>
                    <a:pt x="15094" y="8699"/>
                    <a:pt x="16655" y="7601"/>
                  </a:cubicBezTo>
                  <a:cubicBezTo>
                    <a:pt x="18217" y="6503"/>
                    <a:pt x="18737" y="6503"/>
                    <a:pt x="18694" y="6686"/>
                  </a:cubicBezTo>
                  <a:cubicBezTo>
                    <a:pt x="18651" y="6869"/>
                    <a:pt x="18043" y="7235"/>
                    <a:pt x="16135" y="8333"/>
                  </a:cubicBezTo>
                  <a:cubicBezTo>
                    <a:pt x="14227" y="9432"/>
                    <a:pt x="11017" y="11262"/>
                    <a:pt x="9065" y="12544"/>
                  </a:cubicBezTo>
                  <a:cubicBezTo>
                    <a:pt x="7113" y="13825"/>
                    <a:pt x="6419" y="14557"/>
                    <a:pt x="6289" y="14740"/>
                  </a:cubicBezTo>
                  <a:cubicBezTo>
                    <a:pt x="6159" y="14923"/>
                    <a:pt x="6593" y="14557"/>
                    <a:pt x="8284" y="13276"/>
                  </a:cubicBezTo>
                  <a:cubicBezTo>
                    <a:pt x="9976" y="11994"/>
                    <a:pt x="12925" y="9798"/>
                    <a:pt x="14877" y="8333"/>
                  </a:cubicBezTo>
                  <a:cubicBezTo>
                    <a:pt x="16829" y="6869"/>
                    <a:pt x="17783" y="6137"/>
                    <a:pt x="18564" y="5771"/>
                  </a:cubicBezTo>
                  <a:cubicBezTo>
                    <a:pt x="19345" y="5405"/>
                    <a:pt x="19952" y="5405"/>
                    <a:pt x="19995" y="5954"/>
                  </a:cubicBezTo>
                  <a:cubicBezTo>
                    <a:pt x="20039" y="6503"/>
                    <a:pt x="19518" y="7601"/>
                    <a:pt x="18087" y="8699"/>
                  </a:cubicBezTo>
                  <a:cubicBezTo>
                    <a:pt x="16655" y="9798"/>
                    <a:pt x="14313" y="10896"/>
                    <a:pt x="12752" y="11445"/>
                  </a:cubicBezTo>
                  <a:cubicBezTo>
                    <a:pt x="11190" y="11994"/>
                    <a:pt x="10410" y="11994"/>
                    <a:pt x="10366" y="11628"/>
                  </a:cubicBezTo>
                  <a:cubicBezTo>
                    <a:pt x="10323" y="11262"/>
                    <a:pt x="11017" y="10530"/>
                    <a:pt x="12535" y="9249"/>
                  </a:cubicBezTo>
                  <a:cubicBezTo>
                    <a:pt x="14053" y="7967"/>
                    <a:pt x="16395" y="6137"/>
                    <a:pt x="18043" y="5588"/>
                  </a:cubicBezTo>
                  <a:cubicBezTo>
                    <a:pt x="19692" y="5038"/>
                    <a:pt x="20646" y="5771"/>
                    <a:pt x="21600" y="6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765005" y="3859324"/>
              <a:ext cx="470156" cy="7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18" fill="norm" stroke="1" extrusionOk="0">
                  <a:moveTo>
                    <a:pt x="0" y="21418"/>
                  </a:moveTo>
                  <a:cubicBezTo>
                    <a:pt x="3100" y="16618"/>
                    <a:pt x="6199" y="11818"/>
                    <a:pt x="8863" y="8818"/>
                  </a:cubicBezTo>
                  <a:cubicBezTo>
                    <a:pt x="11526" y="5818"/>
                    <a:pt x="13754" y="4618"/>
                    <a:pt x="15304" y="4318"/>
                  </a:cubicBezTo>
                  <a:cubicBezTo>
                    <a:pt x="16854" y="4018"/>
                    <a:pt x="17726" y="4618"/>
                    <a:pt x="17726" y="5818"/>
                  </a:cubicBezTo>
                  <a:cubicBezTo>
                    <a:pt x="17726" y="7018"/>
                    <a:pt x="16854" y="8818"/>
                    <a:pt x="14917" y="11218"/>
                  </a:cubicBezTo>
                  <a:cubicBezTo>
                    <a:pt x="12979" y="13618"/>
                    <a:pt x="9977" y="16618"/>
                    <a:pt x="7797" y="18118"/>
                  </a:cubicBezTo>
                  <a:cubicBezTo>
                    <a:pt x="5618" y="19618"/>
                    <a:pt x="4262" y="19618"/>
                    <a:pt x="3245" y="19618"/>
                  </a:cubicBezTo>
                  <a:cubicBezTo>
                    <a:pt x="2228" y="19618"/>
                    <a:pt x="1550" y="19618"/>
                    <a:pt x="1743" y="19018"/>
                  </a:cubicBezTo>
                  <a:cubicBezTo>
                    <a:pt x="1937" y="18418"/>
                    <a:pt x="3003" y="17218"/>
                    <a:pt x="5327" y="15718"/>
                  </a:cubicBezTo>
                  <a:cubicBezTo>
                    <a:pt x="7652" y="14218"/>
                    <a:pt x="11236" y="12418"/>
                    <a:pt x="13900" y="10918"/>
                  </a:cubicBezTo>
                  <a:cubicBezTo>
                    <a:pt x="16563" y="9418"/>
                    <a:pt x="18307" y="8218"/>
                    <a:pt x="19517" y="7918"/>
                  </a:cubicBezTo>
                  <a:cubicBezTo>
                    <a:pt x="20728" y="7618"/>
                    <a:pt x="21406" y="8218"/>
                    <a:pt x="21503" y="9118"/>
                  </a:cubicBezTo>
                  <a:cubicBezTo>
                    <a:pt x="21600" y="10018"/>
                    <a:pt x="21116" y="11218"/>
                    <a:pt x="19227" y="12418"/>
                  </a:cubicBezTo>
                  <a:cubicBezTo>
                    <a:pt x="17338" y="13618"/>
                    <a:pt x="14045" y="14818"/>
                    <a:pt x="11623" y="15418"/>
                  </a:cubicBezTo>
                  <a:cubicBezTo>
                    <a:pt x="9202" y="16018"/>
                    <a:pt x="7652" y="16018"/>
                    <a:pt x="6635" y="16018"/>
                  </a:cubicBezTo>
                  <a:cubicBezTo>
                    <a:pt x="5618" y="16018"/>
                    <a:pt x="5134" y="16018"/>
                    <a:pt x="5134" y="15418"/>
                  </a:cubicBezTo>
                  <a:cubicBezTo>
                    <a:pt x="5134" y="14818"/>
                    <a:pt x="5618" y="13618"/>
                    <a:pt x="7216" y="11518"/>
                  </a:cubicBezTo>
                  <a:cubicBezTo>
                    <a:pt x="8814" y="9418"/>
                    <a:pt x="11526" y="6418"/>
                    <a:pt x="13754" y="4318"/>
                  </a:cubicBezTo>
                  <a:cubicBezTo>
                    <a:pt x="15982" y="2218"/>
                    <a:pt x="17726" y="1018"/>
                    <a:pt x="18839" y="418"/>
                  </a:cubicBezTo>
                  <a:cubicBezTo>
                    <a:pt x="19953" y="-182"/>
                    <a:pt x="20438" y="-182"/>
                    <a:pt x="20486" y="718"/>
                  </a:cubicBezTo>
                  <a:cubicBezTo>
                    <a:pt x="20535" y="1618"/>
                    <a:pt x="20147" y="3418"/>
                    <a:pt x="18985" y="5218"/>
                  </a:cubicBezTo>
                  <a:cubicBezTo>
                    <a:pt x="17822" y="7018"/>
                    <a:pt x="15885" y="8818"/>
                    <a:pt x="14626" y="10018"/>
                  </a:cubicBezTo>
                  <a:cubicBezTo>
                    <a:pt x="13367" y="11218"/>
                    <a:pt x="12786" y="11818"/>
                    <a:pt x="12834" y="12418"/>
                  </a:cubicBezTo>
                  <a:cubicBezTo>
                    <a:pt x="12883" y="13018"/>
                    <a:pt x="13561" y="13618"/>
                    <a:pt x="14239" y="14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546055" y="4367153"/>
              <a:ext cx="5251451" cy="22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21554"/>
                  </a:moveTo>
                  <a:cubicBezTo>
                    <a:pt x="218" y="20114"/>
                    <a:pt x="435" y="18674"/>
                    <a:pt x="731" y="17337"/>
                  </a:cubicBezTo>
                  <a:cubicBezTo>
                    <a:pt x="1027" y="16000"/>
                    <a:pt x="1402" y="14765"/>
                    <a:pt x="1746" y="13943"/>
                  </a:cubicBezTo>
                  <a:cubicBezTo>
                    <a:pt x="2089" y="13120"/>
                    <a:pt x="2403" y="12708"/>
                    <a:pt x="2681" y="12400"/>
                  </a:cubicBezTo>
                  <a:cubicBezTo>
                    <a:pt x="2960" y="12091"/>
                    <a:pt x="3204" y="11885"/>
                    <a:pt x="3474" y="11680"/>
                  </a:cubicBezTo>
                  <a:cubicBezTo>
                    <a:pt x="3744" y="11474"/>
                    <a:pt x="4040" y="11268"/>
                    <a:pt x="4349" y="11063"/>
                  </a:cubicBezTo>
                  <a:cubicBezTo>
                    <a:pt x="4658" y="10857"/>
                    <a:pt x="4980" y="10651"/>
                    <a:pt x="5315" y="10548"/>
                  </a:cubicBezTo>
                  <a:cubicBezTo>
                    <a:pt x="5650" y="10445"/>
                    <a:pt x="5999" y="10445"/>
                    <a:pt x="6360" y="10445"/>
                  </a:cubicBezTo>
                  <a:cubicBezTo>
                    <a:pt x="6721" y="10445"/>
                    <a:pt x="7096" y="10445"/>
                    <a:pt x="7387" y="10445"/>
                  </a:cubicBezTo>
                  <a:cubicBezTo>
                    <a:pt x="7679" y="10445"/>
                    <a:pt x="7888" y="10445"/>
                    <a:pt x="8084" y="10343"/>
                  </a:cubicBezTo>
                  <a:cubicBezTo>
                    <a:pt x="8280" y="10240"/>
                    <a:pt x="8462" y="10034"/>
                    <a:pt x="8676" y="9931"/>
                  </a:cubicBezTo>
                  <a:cubicBezTo>
                    <a:pt x="8889" y="9828"/>
                    <a:pt x="9133" y="9828"/>
                    <a:pt x="9455" y="9623"/>
                  </a:cubicBezTo>
                  <a:cubicBezTo>
                    <a:pt x="9777" y="9417"/>
                    <a:pt x="10178" y="9005"/>
                    <a:pt x="10487" y="8697"/>
                  </a:cubicBezTo>
                  <a:cubicBezTo>
                    <a:pt x="10796" y="8388"/>
                    <a:pt x="11013" y="8183"/>
                    <a:pt x="11227" y="7977"/>
                  </a:cubicBezTo>
                  <a:cubicBezTo>
                    <a:pt x="11440" y="7771"/>
                    <a:pt x="11649" y="7565"/>
                    <a:pt x="11858" y="7360"/>
                  </a:cubicBezTo>
                  <a:cubicBezTo>
                    <a:pt x="12067" y="7154"/>
                    <a:pt x="12276" y="6948"/>
                    <a:pt x="12498" y="6640"/>
                  </a:cubicBezTo>
                  <a:cubicBezTo>
                    <a:pt x="12720" y="6331"/>
                    <a:pt x="12955" y="5920"/>
                    <a:pt x="13159" y="5611"/>
                  </a:cubicBezTo>
                  <a:cubicBezTo>
                    <a:pt x="13364" y="5303"/>
                    <a:pt x="13538" y="5097"/>
                    <a:pt x="13738" y="4788"/>
                  </a:cubicBezTo>
                  <a:cubicBezTo>
                    <a:pt x="13939" y="4480"/>
                    <a:pt x="14165" y="4068"/>
                    <a:pt x="14378" y="3657"/>
                  </a:cubicBezTo>
                  <a:cubicBezTo>
                    <a:pt x="14592" y="3245"/>
                    <a:pt x="14792" y="2834"/>
                    <a:pt x="14996" y="2423"/>
                  </a:cubicBezTo>
                  <a:cubicBezTo>
                    <a:pt x="15201" y="2011"/>
                    <a:pt x="15410" y="1600"/>
                    <a:pt x="15606" y="1291"/>
                  </a:cubicBezTo>
                  <a:cubicBezTo>
                    <a:pt x="15802" y="983"/>
                    <a:pt x="15985" y="777"/>
                    <a:pt x="16272" y="571"/>
                  </a:cubicBezTo>
                  <a:cubicBezTo>
                    <a:pt x="16559" y="365"/>
                    <a:pt x="16951" y="160"/>
                    <a:pt x="17317" y="57"/>
                  </a:cubicBezTo>
                  <a:cubicBezTo>
                    <a:pt x="17682" y="-46"/>
                    <a:pt x="18022" y="-46"/>
                    <a:pt x="18409" y="365"/>
                  </a:cubicBezTo>
                  <a:cubicBezTo>
                    <a:pt x="18797" y="777"/>
                    <a:pt x="19232" y="1600"/>
                    <a:pt x="19628" y="2628"/>
                  </a:cubicBezTo>
                  <a:cubicBezTo>
                    <a:pt x="20024" y="3657"/>
                    <a:pt x="20381" y="4891"/>
                    <a:pt x="20703" y="5920"/>
                  </a:cubicBezTo>
                  <a:cubicBezTo>
                    <a:pt x="21025" y="6948"/>
                    <a:pt x="21313" y="7771"/>
                    <a:pt x="21600" y="8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864815" y="4324143"/>
              <a:ext cx="4627891" cy="13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24" fill="norm" stroke="1" extrusionOk="0">
                  <a:moveTo>
                    <a:pt x="497" y="777"/>
                  </a:moveTo>
                  <a:cubicBezTo>
                    <a:pt x="477" y="441"/>
                    <a:pt x="458" y="104"/>
                    <a:pt x="443" y="20"/>
                  </a:cubicBezTo>
                  <a:cubicBezTo>
                    <a:pt x="428" y="-64"/>
                    <a:pt x="418" y="104"/>
                    <a:pt x="433" y="743"/>
                  </a:cubicBezTo>
                  <a:cubicBezTo>
                    <a:pt x="448" y="1383"/>
                    <a:pt x="487" y="2493"/>
                    <a:pt x="507" y="3755"/>
                  </a:cubicBezTo>
                  <a:cubicBezTo>
                    <a:pt x="527" y="5016"/>
                    <a:pt x="527" y="6429"/>
                    <a:pt x="497" y="7725"/>
                  </a:cubicBezTo>
                  <a:cubicBezTo>
                    <a:pt x="467" y="9020"/>
                    <a:pt x="408" y="10198"/>
                    <a:pt x="329" y="11443"/>
                  </a:cubicBezTo>
                  <a:cubicBezTo>
                    <a:pt x="250" y="12687"/>
                    <a:pt x="152" y="14000"/>
                    <a:pt x="83" y="15110"/>
                  </a:cubicBezTo>
                  <a:cubicBezTo>
                    <a:pt x="13" y="16220"/>
                    <a:pt x="-26" y="17129"/>
                    <a:pt x="18" y="17970"/>
                  </a:cubicBezTo>
                  <a:cubicBezTo>
                    <a:pt x="63" y="18811"/>
                    <a:pt x="191" y="19585"/>
                    <a:pt x="428" y="20140"/>
                  </a:cubicBezTo>
                  <a:cubicBezTo>
                    <a:pt x="665" y="20695"/>
                    <a:pt x="1010" y="21031"/>
                    <a:pt x="1380" y="21233"/>
                  </a:cubicBezTo>
                  <a:cubicBezTo>
                    <a:pt x="1750" y="21435"/>
                    <a:pt x="2145" y="21502"/>
                    <a:pt x="2554" y="21519"/>
                  </a:cubicBezTo>
                  <a:cubicBezTo>
                    <a:pt x="2964" y="21536"/>
                    <a:pt x="3388" y="21502"/>
                    <a:pt x="3788" y="21452"/>
                  </a:cubicBezTo>
                  <a:cubicBezTo>
                    <a:pt x="4187" y="21401"/>
                    <a:pt x="4562" y="21334"/>
                    <a:pt x="4962" y="21233"/>
                  </a:cubicBezTo>
                  <a:cubicBezTo>
                    <a:pt x="5362" y="21132"/>
                    <a:pt x="5786" y="20998"/>
                    <a:pt x="6107" y="20897"/>
                  </a:cubicBezTo>
                  <a:cubicBezTo>
                    <a:pt x="6427" y="20796"/>
                    <a:pt x="6644" y="20729"/>
                    <a:pt x="6871" y="20661"/>
                  </a:cubicBezTo>
                  <a:cubicBezTo>
                    <a:pt x="7098" y="20594"/>
                    <a:pt x="7335" y="20527"/>
                    <a:pt x="7602" y="20443"/>
                  </a:cubicBezTo>
                  <a:cubicBezTo>
                    <a:pt x="7868" y="20358"/>
                    <a:pt x="8164" y="20257"/>
                    <a:pt x="8440" y="20173"/>
                  </a:cubicBezTo>
                  <a:cubicBezTo>
                    <a:pt x="8717" y="20089"/>
                    <a:pt x="8973" y="20022"/>
                    <a:pt x="9259" y="19938"/>
                  </a:cubicBezTo>
                  <a:cubicBezTo>
                    <a:pt x="9545" y="19854"/>
                    <a:pt x="9861" y="19753"/>
                    <a:pt x="10172" y="19652"/>
                  </a:cubicBezTo>
                  <a:cubicBezTo>
                    <a:pt x="10483" y="19551"/>
                    <a:pt x="10789" y="19450"/>
                    <a:pt x="11105" y="19366"/>
                  </a:cubicBezTo>
                  <a:cubicBezTo>
                    <a:pt x="11420" y="19282"/>
                    <a:pt x="11746" y="19215"/>
                    <a:pt x="12062" y="19147"/>
                  </a:cubicBezTo>
                  <a:cubicBezTo>
                    <a:pt x="12377" y="19080"/>
                    <a:pt x="12683" y="19013"/>
                    <a:pt x="13009" y="18962"/>
                  </a:cubicBezTo>
                  <a:cubicBezTo>
                    <a:pt x="13335" y="18912"/>
                    <a:pt x="13680" y="18878"/>
                    <a:pt x="14011" y="18844"/>
                  </a:cubicBezTo>
                  <a:cubicBezTo>
                    <a:pt x="14341" y="18811"/>
                    <a:pt x="14657" y="18777"/>
                    <a:pt x="14978" y="18760"/>
                  </a:cubicBezTo>
                  <a:cubicBezTo>
                    <a:pt x="15298" y="18743"/>
                    <a:pt x="15624" y="18743"/>
                    <a:pt x="16078" y="18727"/>
                  </a:cubicBezTo>
                  <a:cubicBezTo>
                    <a:pt x="16532" y="18710"/>
                    <a:pt x="17114" y="18676"/>
                    <a:pt x="17666" y="18659"/>
                  </a:cubicBezTo>
                  <a:cubicBezTo>
                    <a:pt x="18219" y="18643"/>
                    <a:pt x="18742" y="18643"/>
                    <a:pt x="19196" y="18643"/>
                  </a:cubicBezTo>
                  <a:cubicBezTo>
                    <a:pt x="19650" y="18643"/>
                    <a:pt x="20035" y="18643"/>
                    <a:pt x="20420" y="18727"/>
                  </a:cubicBezTo>
                  <a:cubicBezTo>
                    <a:pt x="20804" y="18811"/>
                    <a:pt x="21189" y="18979"/>
                    <a:pt x="21574" y="19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7104587" y="4585693"/>
              <a:ext cx="265833" cy="41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25" fill="norm" stroke="1" extrusionOk="0">
                  <a:moveTo>
                    <a:pt x="7054" y="5760"/>
                  </a:moveTo>
                  <a:cubicBezTo>
                    <a:pt x="6384" y="6198"/>
                    <a:pt x="5714" y="6637"/>
                    <a:pt x="5380" y="8062"/>
                  </a:cubicBezTo>
                  <a:cubicBezTo>
                    <a:pt x="5045" y="9488"/>
                    <a:pt x="5045" y="11900"/>
                    <a:pt x="5045" y="13874"/>
                  </a:cubicBezTo>
                  <a:cubicBezTo>
                    <a:pt x="5045" y="15847"/>
                    <a:pt x="5045" y="17382"/>
                    <a:pt x="5045" y="18588"/>
                  </a:cubicBezTo>
                  <a:cubicBezTo>
                    <a:pt x="5045" y="19794"/>
                    <a:pt x="5045" y="20671"/>
                    <a:pt x="4877" y="20671"/>
                  </a:cubicBezTo>
                  <a:cubicBezTo>
                    <a:pt x="4710" y="20671"/>
                    <a:pt x="4375" y="19794"/>
                    <a:pt x="4207" y="17766"/>
                  </a:cubicBezTo>
                  <a:cubicBezTo>
                    <a:pt x="4040" y="15737"/>
                    <a:pt x="4040" y="12558"/>
                    <a:pt x="4710" y="9871"/>
                  </a:cubicBezTo>
                  <a:cubicBezTo>
                    <a:pt x="5380" y="7185"/>
                    <a:pt x="6719" y="4992"/>
                    <a:pt x="7891" y="3402"/>
                  </a:cubicBezTo>
                  <a:cubicBezTo>
                    <a:pt x="9063" y="1813"/>
                    <a:pt x="10068" y="826"/>
                    <a:pt x="10989" y="332"/>
                  </a:cubicBezTo>
                  <a:cubicBezTo>
                    <a:pt x="11910" y="-161"/>
                    <a:pt x="12747" y="-161"/>
                    <a:pt x="14505" y="716"/>
                  </a:cubicBezTo>
                  <a:cubicBezTo>
                    <a:pt x="16263" y="1593"/>
                    <a:pt x="18942" y="3348"/>
                    <a:pt x="20198" y="5376"/>
                  </a:cubicBezTo>
                  <a:cubicBezTo>
                    <a:pt x="21454" y="7404"/>
                    <a:pt x="21287" y="9707"/>
                    <a:pt x="19696" y="11900"/>
                  </a:cubicBezTo>
                  <a:cubicBezTo>
                    <a:pt x="18105" y="14093"/>
                    <a:pt x="15091" y="16176"/>
                    <a:pt x="11994" y="17711"/>
                  </a:cubicBezTo>
                  <a:cubicBezTo>
                    <a:pt x="8896" y="19246"/>
                    <a:pt x="5714" y="20233"/>
                    <a:pt x="3538" y="20781"/>
                  </a:cubicBezTo>
                  <a:cubicBezTo>
                    <a:pt x="1361" y="21329"/>
                    <a:pt x="189" y="21439"/>
                    <a:pt x="21" y="21220"/>
                  </a:cubicBezTo>
                  <a:cubicBezTo>
                    <a:pt x="-146" y="21000"/>
                    <a:pt x="691" y="20452"/>
                    <a:pt x="2114" y="19849"/>
                  </a:cubicBezTo>
                  <a:cubicBezTo>
                    <a:pt x="3538" y="19246"/>
                    <a:pt x="5547" y="18588"/>
                    <a:pt x="7556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7342541" y="4779542"/>
              <a:ext cx="181415" cy="1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625" fill="norm" stroke="1" extrusionOk="0">
                  <a:moveTo>
                    <a:pt x="9362" y="10217"/>
                  </a:moveTo>
                  <a:cubicBezTo>
                    <a:pt x="8120" y="9648"/>
                    <a:pt x="6879" y="9080"/>
                    <a:pt x="7003" y="7943"/>
                  </a:cubicBezTo>
                  <a:cubicBezTo>
                    <a:pt x="7127" y="6806"/>
                    <a:pt x="8617" y="5101"/>
                    <a:pt x="9486" y="3538"/>
                  </a:cubicBezTo>
                  <a:cubicBezTo>
                    <a:pt x="10355" y="1975"/>
                    <a:pt x="10603" y="554"/>
                    <a:pt x="9982" y="127"/>
                  </a:cubicBezTo>
                  <a:cubicBezTo>
                    <a:pt x="9362" y="-299"/>
                    <a:pt x="7872" y="269"/>
                    <a:pt x="6010" y="2969"/>
                  </a:cubicBezTo>
                  <a:cubicBezTo>
                    <a:pt x="4148" y="5669"/>
                    <a:pt x="1913" y="10501"/>
                    <a:pt x="796" y="13627"/>
                  </a:cubicBezTo>
                  <a:cubicBezTo>
                    <a:pt x="-321" y="16754"/>
                    <a:pt x="-321" y="18175"/>
                    <a:pt x="1169" y="19312"/>
                  </a:cubicBezTo>
                  <a:cubicBezTo>
                    <a:pt x="2658" y="20448"/>
                    <a:pt x="5638" y="21301"/>
                    <a:pt x="9238" y="19880"/>
                  </a:cubicBezTo>
                  <a:cubicBezTo>
                    <a:pt x="12838" y="18459"/>
                    <a:pt x="17058" y="14764"/>
                    <a:pt x="21279" y="1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7543005" y="4601633"/>
              <a:ext cx="76201" cy="34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19800" y="0"/>
                  </a:moveTo>
                  <a:cubicBezTo>
                    <a:pt x="14400" y="2371"/>
                    <a:pt x="9000" y="4741"/>
                    <a:pt x="5400" y="7705"/>
                  </a:cubicBezTo>
                  <a:cubicBezTo>
                    <a:pt x="1800" y="10668"/>
                    <a:pt x="0" y="14224"/>
                    <a:pt x="0" y="16595"/>
                  </a:cubicBezTo>
                  <a:cubicBezTo>
                    <a:pt x="0" y="18966"/>
                    <a:pt x="1800" y="20151"/>
                    <a:pt x="4500" y="20810"/>
                  </a:cubicBezTo>
                  <a:cubicBezTo>
                    <a:pt x="7200" y="21468"/>
                    <a:pt x="10800" y="21600"/>
                    <a:pt x="13800" y="21337"/>
                  </a:cubicBezTo>
                  <a:cubicBezTo>
                    <a:pt x="16800" y="21073"/>
                    <a:pt x="19200" y="20415"/>
                    <a:pt x="21600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518603" y="4807733"/>
              <a:ext cx="258848" cy="9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788" fill="norm" stroke="1" extrusionOk="0">
                  <a:moveTo>
                    <a:pt x="6189" y="12621"/>
                  </a:moveTo>
                  <a:cubicBezTo>
                    <a:pt x="4970" y="10857"/>
                    <a:pt x="3750" y="9094"/>
                    <a:pt x="2531" y="7331"/>
                  </a:cubicBezTo>
                  <a:cubicBezTo>
                    <a:pt x="1312" y="5568"/>
                    <a:pt x="92" y="3804"/>
                    <a:pt x="5" y="2482"/>
                  </a:cubicBezTo>
                  <a:cubicBezTo>
                    <a:pt x="-82" y="1159"/>
                    <a:pt x="963" y="278"/>
                    <a:pt x="4186" y="57"/>
                  </a:cubicBezTo>
                  <a:cubicBezTo>
                    <a:pt x="7408" y="-163"/>
                    <a:pt x="12808" y="278"/>
                    <a:pt x="16205" y="939"/>
                  </a:cubicBezTo>
                  <a:cubicBezTo>
                    <a:pt x="19602" y="1600"/>
                    <a:pt x="20995" y="2482"/>
                    <a:pt x="21257" y="2923"/>
                  </a:cubicBezTo>
                  <a:cubicBezTo>
                    <a:pt x="21518" y="3364"/>
                    <a:pt x="20647" y="3364"/>
                    <a:pt x="18818" y="4025"/>
                  </a:cubicBezTo>
                  <a:cubicBezTo>
                    <a:pt x="16989" y="4686"/>
                    <a:pt x="14202" y="6008"/>
                    <a:pt x="12460" y="7331"/>
                  </a:cubicBezTo>
                  <a:cubicBezTo>
                    <a:pt x="10718" y="8653"/>
                    <a:pt x="10021" y="9976"/>
                    <a:pt x="9412" y="11739"/>
                  </a:cubicBezTo>
                  <a:cubicBezTo>
                    <a:pt x="8802" y="13502"/>
                    <a:pt x="8279" y="15706"/>
                    <a:pt x="8715" y="17690"/>
                  </a:cubicBezTo>
                  <a:cubicBezTo>
                    <a:pt x="9150" y="19674"/>
                    <a:pt x="10544" y="21437"/>
                    <a:pt x="12199" y="20555"/>
                  </a:cubicBezTo>
                  <a:cubicBezTo>
                    <a:pt x="13853" y="19674"/>
                    <a:pt x="15770" y="16147"/>
                    <a:pt x="16815" y="13282"/>
                  </a:cubicBezTo>
                  <a:cubicBezTo>
                    <a:pt x="17860" y="10417"/>
                    <a:pt x="18034" y="8213"/>
                    <a:pt x="18034" y="7331"/>
                  </a:cubicBezTo>
                  <a:cubicBezTo>
                    <a:pt x="18034" y="6449"/>
                    <a:pt x="17860" y="6890"/>
                    <a:pt x="17686" y="7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7777955" y="4766733"/>
              <a:ext cx="330201" cy="12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9561"/>
                  </a:moveTo>
                  <a:cubicBezTo>
                    <a:pt x="138" y="11331"/>
                    <a:pt x="277" y="13102"/>
                    <a:pt x="415" y="14872"/>
                  </a:cubicBezTo>
                  <a:cubicBezTo>
                    <a:pt x="554" y="16643"/>
                    <a:pt x="692" y="18413"/>
                    <a:pt x="1108" y="19652"/>
                  </a:cubicBezTo>
                  <a:cubicBezTo>
                    <a:pt x="1523" y="20892"/>
                    <a:pt x="2215" y="21600"/>
                    <a:pt x="2769" y="21246"/>
                  </a:cubicBezTo>
                  <a:cubicBezTo>
                    <a:pt x="3323" y="20892"/>
                    <a:pt x="3738" y="19475"/>
                    <a:pt x="4292" y="17351"/>
                  </a:cubicBezTo>
                  <a:cubicBezTo>
                    <a:pt x="4846" y="15226"/>
                    <a:pt x="5538" y="12393"/>
                    <a:pt x="5885" y="11862"/>
                  </a:cubicBezTo>
                  <a:cubicBezTo>
                    <a:pt x="6231" y="11331"/>
                    <a:pt x="6231" y="13102"/>
                    <a:pt x="6646" y="14518"/>
                  </a:cubicBezTo>
                  <a:cubicBezTo>
                    <a:pt x="7062" y="15934"/>
                    <a:pt x="7892" y="16997"/>
                    <a:pt x="8654" y="17351"/>
                  </a:cubicBezTo>
                  <a:cubicBezTo>
                    <a:pt x="9415" y="17705"/>
                    <a:pt x="10108" y="17351"/>
                    <a:pt x="10662" y="16289"/>
                  </a:cubicBezTo>
                  <a:cubicBezTo>
                    <a:pt x="11215" y="15226"/>
                    <a:pt x="11631" y="13456"/>
                    <a:pt x="11700" y="10977"/>
                  </a:cubicBezTo>
                  <a:cubicBezTo>
                    <a:pt x="11769" y="8498"/>
                    <a:pt x="11492" y="5311"/>
                    <a:pt x="11631" y="4249"/>
                  </a:cubicBezTo>
                  <a:cubicBezTo>
                    <a:pt x="11769" y="3187"/>
                    <a:pt x="12323" y="4249"/>
                    <a:pt x="12877" y="6728"/>
                  </a:cubicBezTo>
                  <a:cubicBezTo>
                    <a:pt x="13431" y="9207"/>
                    <a:pt x="13985" y="13102"/>
                    <a:pt x="14331" y="16111"/>
                  </a:cubicBezTo>
                  <a:cubicBezTo>
                    <a:pt x="14677" y="19121"/>
                    <a:pt x="14815" y="21246"/>
                    <a:pt x="14815" y="21246"/>
                  </a:cubicBezTo>
                  <a:cubicBezTo>
                    <a:pt x="14815" y="21246"/>
                    <a:pt x="14677" y="19121"/>
                    <a:pt x="14608" y="16643"/>
                  </a:cubicBezTo>
                  <a:cubicBezTo>
                    <a:pt x="14538" y="14164"/>
                    <a:pt x="14538" y="11331"/>
                    <a:pt x="15715" y="8498"/>
                  </a:cubicBezTo>
                  <a:cubicBezTo>
                    <a:pt x="16892" y="5666"/>
                    <a:pt x="19246" y="28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151970" y="480483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8190070" y="492548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8790694" y="4685905"/>
              <a:ext cx="326115" cy="32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16" fill="norm" stroke="1" extrusionOk="0">
                  <a:moveTo>
                    <a:pt x="19446" y="1549"/>
                  </a:moveTo>
                  <a:cubicBezTo>
                    <a:pt x="20421" y="856"/>
                    <a:pt x="21397" y="164"/>
                    <a:pt x="21466" y="25"/>
                  </a:cubicBezTo>
                  <a:cubicBezTo>
                    <a:pt x="21536" y="-113"/>
                    <a:pt x="20700" y="302"/>
                    <a:pt x="18470" y="1341"/>
                  </a:cubicBezTo>
                  <a:cubicBezTo>
                    <a:pt x="16241" y="2379"/>
                    <a:pt x="12617" y="4041"/>
                    <a:pt x="9551" y="5564"/>
                  </a:cubicBezTo>
                  <a:cubicBezTo>
                    <a:pt x="6486" y="7087"/>
                    <a:pt x="3977" y="8472"/>
                    <a:pt x="2584" y="9510"/>
                  </a:cubicBezTo>
                  <a:cubicBezTo>
                    <a:pt x="1190" y="10549"/>
                    <a:pt x="911" y="11241"/>
                    <a:pt x="1121" y="11795"/>
                  </a:cubicBezTo>
                  <a:cubicBezTo>
                    <a:pt x="1330" y="12349"/>
                    <a:pt x="2026" y="12764"/>
                    <a:pt x="3559" y="13041"/>
                  </a:cubicBezTo>
                  <a:cubicBezTo>
                    <a:pt x="5092" y="13318"/>
                    <a:pt x="7461" y="13456"/>
                    <a:pt x="9133" y="13733"/>
                  </a:cubicBezTo>
                  <a:cubicBezTo>
                    <a:pt x="10806" y="14010"/>
                    <a:pt x="11781" y="14425"/>
                    <a:pt x="11921" y="14910"/>
                  </a:cubicBezTo>
                  <a:cubicBezTo>
                    <a:pt x="12060" y="15395"/>
                    <a:pt x="11363" y="15949"/>
                    <a:pt x="9412" y="16849"/>
                  </a:cubicBezTo>
                  <a:cubicBezTo>
                    <a:pt x="7461" y="17749"/>
                    <a:pt x="4256" y="18995"/>
                    <a:pt x="2375" y="19825"/>
                  </a:cubicBezTo>
                  <a:cubicBezTo>
                    <a:pt x="493" y="20656"/>
                    <a:pt x="-64" y="21072"/>
                    <a:pt x="6" y="21279"/>
                  </a:cubicBezTo>
                  <a:cubicBezTo>
                    <a:pt x="75" y="21487"/>
                    <a:pt x="772" y="21487"/>
                    <a:pt x="3420" y="21072"/>
                  </a:cubicBezTo>
                  <a:cubicBezTo>
                    <a:pt x="6068" y="20656"/>
                    <a:pt x="10666" y="19825"/>
                    <a:pt x="13802" y="19410"/>
                  </a:cubicBezTo>
                  <a:cubicBezTo>
                    <a:pt x="16937" y="18995"/>
                    <a:pt x="18610" y="18995"/>
                    <a:pt x="20282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8908255" y="5154083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8901905" y="5077883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8971755" y="5155025"/>
              <a:ext cx="825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215" y="6132"/>
                    <a:pt x="4431" y="-1068"/>
                    <a:pt x="8031" y="132"/>
                  </a:cubicBezTo>
                  <a:cubicBezTo>
                    <a:pt x="11631" y="1332"/>
                    <a:pt x="16615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8959055" y="5217583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9086055" y="5179483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3240"/>
                    <a:pt x="9818" y="6480"/>
                    <a:pt x="6218" y="10080"/>
                  </a:cubicBezTo>
                  <a:cubicBezTo>
                    <a:pt x="2618" y="13680"/>
                    <a:pt x="1309" y="17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8834172" y="4527841"/>
              <a:ext cx="105834" cy="14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864" y="8659"/>
                  </a:moveTo>
                  <a:cubicBezTo>
                    <a:pt x="864" y="11659"/>
                    <a:pt x="864" y="14659"/>
                    <a:pt x="648" y="17059"/>
                  </a:cubicBezTo>
                  <a:cubicBezTo>
                    <a:pt x="432" y="19459"/>
                    <a:pt x="0" y="21259"/>
                    <a:pt x="0" y="21259"/>
                  </a:cubicBezTo>
                  <a:cubicBezTo>
                    <a:pt x="0" y="21259"/>
                    <a:pt x="432" y="19459"/>
                    <a:pt x="2376" y="15859"/>
                  </a:cubicBezTo>
                  <a:cubicBezTo>
                    <a:pt x="4320" y="12259"/>
                    <a:pt x="7776" y="6859"/>
                    <a:pt x="10584" y="3709"/>
                  </a:cubicBezTo>
                  <a:cubicBezTo>
                    <a:pt x="13392" y="559"/>
                    <a:pt x="15552" y="-341"/>
                    <a:pt x="16632" y="109"/>
                  </a:cubicBezTo>
                  <a:cubicBezTo>
                    <a:pt x="17712" y="559"/>
                    <a:pt x="17712" y="2359"/>
                    <a:pt x="18360" y="5509"/>
                  </a:cubicBezTo>
                  <a:cubicBezTo>
                    <a:pt x="19008" y="8659"/>
                    <a:pt x="20304" y="13159"/>
                    <a:pt x="21600" y="17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9401023" y="4677833"/>
              <a:ext cx="27933" cy="31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323" fill="norm" stroke="1" extrusionOk="0">
                  <a:moveTo>
                    <a:pt x="1846" y="1728"/>
                  </a:moveTo>
                  <a:cubicBezTo>
                    <a:pt x="3389" y="864"/>
                    <a:pt x="4931" y="0"/>
                    <a:pt x="5703" y="0"/>
                  </a:cubicBezTo>
                  <a:cubicBezTo>
                    <a:pt x="6474" y="0"/>
                    <a:pt x="6474" y="864"/>
                    <a:pt x="5703" y="3600"/>
                  </a:cubicBezTo>
                  <a:cubicBezTo>
                    <a:pt x="4931" y="6336"/>
                    <a:pt x="3389" y="10944"/>
                    <a:pt x="2617" y="13608"/>
                  </a:cubicBezTo>
                  <a:cubicBezTo>
                    <a:pt x="1846" y="16272"/>
                    <a:pt x="1846" y="16992"/>
                    <a:pt x="1074" y="18072"/>
                  </a:cubicBezTo>
                  <a:cubicBezTo>
                    <a:pt x="303" y="19152"/>
                    <a:pt x="-1240" y="20592"/>
                    <a:pt x="1846" y="21096"/>
                  </a:cubicBezTo>
                  <a:cubicBezTo>
                    <a:pt x="4931" y="21600"/>
                    <a:pt x="12646" y="21168"/>
                    <a:pt x="2036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9463109" y="4721065"/>
              <a:ext cx="232547" cy="21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11" fill="norm" stroke="1" extrusionOk="0">
                  <a:moveTo>
                    <a:pt x="21379" y="4525"/>
                  </a:moveTo>
                  <a:cubicBezTo>
                    <a:pt x="20990" y="3266"/>
                    <a:pt x="20601" y="2008"/>
                    <a:pt x="18265" y="1169"/>
                  </a:cubicBezTo>
                  <a:cubicBezTo>
                    <a:pt x="15930" y="330"/>
                    <a:pt x="11649" y="-89"/>
                    <a:pt x="9022" y="16"/>
                  </a:cubicBezTo>
                  <a:cubicBezTo>
                    <a:pt x="6395" y="121"/>
                    <a:pt x="5422" y="750"/>
                    <a:pt x="4741" y="1589"/>
                  </a:cubicBezTo>
                  <a:cubicBezTo>
                    <a:pt x="4060" y="2428"/>
                    <a:pt x="3671" y="3476"/>
                    <a:pt x="4060" y="4944"/>
                  </a:cubicBezTo>
                  <a:cubicBezTo>
                    <a:pt x="4449" y="6412"/>
                    <a:pt x="5617" y="8299"/>
                    <a:pt x="6784" y="9558"/>
                  </a:cubicBezTo>
                  <a:cubicBezTo>
                    <a:pt x="7952" y="10816"/>
                    <a:pt x="9120" y="11445"/>
                    <a:pt x="8925" y="12074"/>
                  </a:cubicBezTo>
                  <a:cubicBezTo>
                    <a:pt x="8730" y="12703"/>
                    <a:pt x="7174" y="13332"/>
                    <a:pt x="5909" y="13857"/>
                  </a:cubicBezTo>
                  <a:cubicBezTo>
                    <a:pt x="4644" y="14381"/>
                    <a:pt x="3671" y="14800"/>
                    <a:pt x="2601" y="15534"/>
                  </a:cubicBezTo>
                  <a:cubicBezTo>
                    <a:pt x="1530" y="16268"/>
                    <a:pt x="363" y="17317"/>
                    <a:pt x="71" y="18261"/>
                  </a:cubicBezTo>
                  <a:cubicBezTo>
                    <a:pt x="-221" y="19204"/>
                    <a:pt x="363" y="20043"/>
                    <a:pt x="2309" y="20567"/>
                  </a:cubicBezTo>
                  <a:cubicBezTo>
                    <a:pt x="4255" y="21092"/>
                    <a:pt x="7563" y="21301"/>
                    <a:pt x="10871" y="21406"/>
                  </a:cubicBezTo>
                  <a:cubicBezTo>
                    <a:pt x="14179" y="21511"/>
                    <a:pt x="17487" y="21511"/>
                    <a:pt x="20795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9746455" y="4944533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9771855" y="4830233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9556902" y="4603279"/>
              <a:ext cx="170504" cy="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686" fill="norm" stroke="1" extrusionOk="0">
                  <a:moveTo>
                    <a:pt x="9481" y="10400"/>
                  </a:moveTo>
                  <a:cubicBezTo>
                    <a:pt x="7081" y="12457"/>
                    <a:pt x="4681" y="14515"/>
                    <a:pt x="2948" y="16572"/>
                  </a:cubicBezTo>
                  <a:cubicBezTo>
                    <a:pt x="1214" y="18629"/>
                    <a:pt x="148" y="20686"/>
                    <a:pt x="14" y="20686"/>
                  </a:cubicBezTo>
                  <a:cubicBezTo>
                    <a:pt x="-119" y="20686"/>
                    <a:pt x="681" y="18629"/>
                    <a:pt x="2948" y="15029"/>
                  </a:cubicBezTo>
                  <a:cubicBezTo>
                    <a:pt x="5214" y="11429"/>
                    <a:pt x="8948" y="6286"/>
                    <a:pt x="11881" y="3200"/>
                  </a:cubicBezTo>
                  <a:cubicBezTo>
                    <a:pt x="14814" y="115"/>
                    <a:pt x="16948" y="-914"/>
                    <a:pt x="18014" y="886"/>
                  </a:cubicBezTo>
                  <a:cubicBezTo>
                    <a:pt x="19081" y="2686"/>
                    <a:pt x="19081" y="7315"/>
                    <a:pt x="19481" y="10915"/>
                  </a:cubicBezTo>
                  <a:cubicBezTo>
                    <a:pt x="19881" y="14515"/>
                    <a:pt x="20681" y="17086"/>
                    <a:pt x="21481" y="1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9930605" y="4773083"/>
              <a:ext cx="190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12"/>
                    <a:pt x="12000" y="6624"/>
                    <a:pt x="8400" y="10224"/>
                  </a:cubicBezTo>
                  <a:cubicBezTo>
                    <a:pt x="4800" y="13824"/>
                    <a:pt x="2400" y="177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0032205" y="5065183"/>
              <a:ext cx="158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4114"/>
                    <a:pt x="16416" y="8229"/>
                    <a:pt x="12816" y="11829"/>
                  </a:cubicBezTo>
                  <a:cubicBezTo>
                    <a:pt x="9216" y="15429"/>
                    <a:pt x="4608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10377442" y="4739432"/>
              <a:ext cx="229529" cy="35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05" fill="norm" stroke="1" extrusionOk="0">
                  <a:moveTo>
                    <a:pt x="17456" y="2815"/>
                  </a:moveTo>
                  <a:cubicBezTo>
                    <a:pt x="18241" y="2429"/>
                    <a:pt x="19027" y="2044"/>
                    <a:pt x="19812" y="1529"/>
                  </a:cubicBezTo>
                  <a:cubicBezTo>
                    <a:pt x="20598" y="1015"/>
                    <a:pt x="21383" y="372"/>
                    <a:pt x="21285" y="115"/>
                  </a:cubicBezTo>
                  <a:cubicBezTo>
                    <a:pt x="21187" y="-142"/>
                    <a:pt x="20205" y="-13"/>
                    <a:pt x="17848" y="951"/>
                  </a:cubicBezTo>
                  <a:cubicBezTo>
                    <a:pt x="15492" y="1915"/>
                    <a:pt x="11761" y="3715"/>
                    <a:pt x="9503" y="4872"/>
                  </a:cubicBezTo>
                  <a:cubicBezTo>
                    <a:pt x="7245" y="6029"/>
                    <a:pt x="6459" y="6544"/>
                    <a:pt x="5870" y="7122"/>
                  </a:cubicBezTo>
                  <a:cubicBezTo>
                    <a:pt x="5281" y="7701"/>
                    <a:pt x="4888" y="8344"/>
                    <a:pt x="5183" y="8665"/>
                  </a:cubicBezTo>
                  <a:cubicBezTo>
                    <a:pt x="5478" y="8987"/>
                    <a:pt x="6459" y="8987"/>
                    <a:pt x="8227" y="9051"/>
                  </a:cubicBezTo>
                  <a:cubicBezTo>
                    <a:pt x="9994" y="9115"/>
                    <a:pt x="12547" y="9244"/>
                    <a:pt x="14216" y="9501"/>
                  </a:cubicBezTo>
                  <a:cubicBezTo>
                    <a:pt x="15885" y="9758"/>
                    <a:pt x="16670" y="10144"/>
                    <a:pt x="16768" y="10658"/>
                  </a:cubicBezTo>
                  <a:cubicBezTo>
                    <a:pt x="16867" y="11172"/>
                    <a:pt x="16278" y="11815"/>
                    <a:pt x="13921" y="13037"/>
                  </a:cubicBezTo>
                  <a:cubicBezTo>
                    <a:pt x="11565" y="14258"/>
                    <a:pt x="7441" y="16058"/>
                    <a:pt x="4987" y="17215"/>
                  </a:cubicBezTo>
                  <a:cubicBezTo>
                    <a:pt x="2532" y="18372"/>
                    <a:pt x="1747" y="18887"/>
                    <a:pt x="1059" y="19401"/>
                  </a:cubicBezTo>
                  <a:cubicBezTo>
                    <a:pt x="372" y="19915"/>
                    <a:pt x="-217" y="20429"/>
                    <a:pt x="78" y="20815"/>
                  </a:cubicBezTo>
                  <a:cubicBezTo>
                    <a:pt x="372" y="21201"/>
                    <a:pt x="1550" y="21458"/>
                    <a:pt x="4594" y="21201"/>
                  </a:cubicBezTo>
                  <a:cubicBezTo>
                    <a:pt x="7638" y="20944"/>
                    <a:pt x="12547" y="20172"/>
                    <a:pt x="15590" y="19787"/>
                  </a:cubicBezTo>
                  <a:cubicBezTo>
                    <a:pt x="18634" y="19401"/>
                    <a:pt x="19812" y="19401"/>
                    <a:pt x="20990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10692605" y="4846461"/>
              <a:ext cx="185348" cy="14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11" fill="norm" stroke="1" extrusionOk="0">
                  <a:moveTo>
                    <a:pt x="0" y="423"/>
                  </a:moveTo>
                  <a:cubicBezTo>
                    <a:pt x="0" y="5823"/>
                    <a:pt x="0" y="11223"/>
                    <a:pt x="121" y="14717"/>
                  </a:cubicBezTo>
                  <a:cubicBezTo>
                    <a:pt x="243" y="18212"/>
                    <a:pt x="485" y="19800"/>
                    <a:pt x="1213" y="20594"/>
                  </a:cubicBezTo>
                  <a:cubicBezTo>
                    <a:pt x="1942" y="21388"/>
                    <a:pt x="3155" y="21388"/>
                    <a:pt x="4126" y="20753"/>
                  </a:cubicBezTo>
                  <a:cubicBezTo>
                    <a:pt x="5097" y="20117"/>
                    <a:pt x="5825" y="18847"/>
                    <a:pt x="6553" y="17576"/>
                  </a:cubicBezTo>
                  <a:cubicBezTo>
                    <a:pt x="7281" y="16306"/>
                    <a:pt x="8009" y="15035"/>
                    <a:pt x="8252" y="15194"/>
                  </a:cubicBezTo>
                  <a:cubicBezTo>
                    <a:pt x="8494" y="15353"/>
                    <a:pt x="8252" y="16941"/>
                    <a:pt x="8616" y="18212"/>
                  </a:cubicBezTo>
                  <a:cubicBezTo>
                    <a:pt x="8980" y="19482"/>
                    <a:pt x="9951" y="20435"/>
                    <a:pt x="11043" y="20753"/>
                  </a:cubicBezTo>
                  <a:cubicBezTo>
                    <a:pt x="12135" y="21070"/>
                    <a:pt x="13348" y="20753"/>
                    <a:pt x="15169" y="19164"/>
                  </a:cubicBezTo>
                  <a:cubicBezTo>
                    <a:pt x="16989" y="17576"/>
                    <a:pt x="19416" y="14717"/>
                    <a:pt x="20508" y="11382"/>
                  </a:cubicBezTo>
                  <a:cubicBezTo>
                    <a:pt x="21600" y="8047"/>
                    <a:pt x="21357" y="4235"/>
                    <a:pt x="20629" y="2170"/>
                  </a:cubicBezTo>
                  <a:cubicBezTo>
                    <a:pt x="19901" y="106"/>
                    <a:pt x="18688" y="-212"/>
                    <a:pt x="17596" y="106"/>
                  </a:cubicBezTo>
                  <a:cubicBezTo>
                    <a:pt x="16503" y="423"/>
                    <a:pt x="15533" y="1376"/>
                    <a:pt x="14562" y="2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0921205" y="4976283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43"/>
                    <a:pt x="3600" y="10286"/>
                    <a:pt x="7200" y="13886"/>
                  </a:cubicBezTo>
                  <a:cubicBezTo>
                    <a:pt x="10800" y="17486"/>
                    <a:pt x="162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0940255" y="488103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1075331" y="4818541"/>
              <a:ext cx="176075" cy="18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86" fill="norm" stroke="1" extrusionOk="0">
                  <a:moveTo>
                    <a:pt x="20619" y="3486"/>
                  </a:moveTo>
                  <a:cubicBezTo>
                    <a:pt x="20619" y="2286"/>
                    <a:pt x="20619" y="1086"/>
                    <a:pt x="19847" y="486"/>
                  </a:cubicBezTo>
                  <a:cubicBezTo>
                    <a:pt x="19076" y="-114"/>
                    <a:pt x="17533" y="-114"/>
                    <a:pt x="15476" y="246"/>
                  </a:cubicBezTo>
                  <a:cubicBezTo>
                    <a:pt x="13419" y="606"/>
                    <a:pt x="10847" y="1326"/>
                    <a:pt x="8919" y="2166"/>
                  </a:cubicBezTo>
                  <a:cubicBezTo>
                    <a:pt x="6990" y="3006"/>
                    <a:pt x="5704" y="3966"/>
                    <a:pt x="4804" y="5046"/>
                  </a:cubicBezTo>
                  <a:cubicBezTo>
                    <a:pt x="3904" y="6126"/>
                    <a:pt x="3390" y="7326"/>
                    <a:pt x="3776" y="8166"/>
                  </a:cubicBezTo>
                  <a:cubicBezTo>
                    <a:pt x="4161" y="9006"/>
                    <a:pt x="5447" y="9486"/>
                    <a:pt x="6733" y="9726"/>
                  </a:cubicBezTo>
                  <a:cubicBezTo>
                    <a:pt x="8019" y="9966"/>
                    <a:pt x="9304" y="9966"/>
                    <a:pt x="10847" y="10206"/>
                  </a:cubicBezTo>
                  <a:cubicBezTo>
                    <a:pt x="12390" y="10446"/>
                    <a:pt x="14190" y="10926"/>
                    <a:pt x="14447" y="11526"/>
                  </a:cubicBezTo>
                  <a:cubicBezTo>
                    <a:pt x="14704" y="12126"/>
                    <a:pt x="13419" y="12846"/>
                    <a:pt x="10976" y="13686"/>
                  </a:cubicBezTo>
                  <a:cubicBezTo>
                    <a:pt x="8533" y="14526"/>
                    <a:pt x="4933" y="15486"/>
                    <a:pt x="2747" y="16446"/>
                  </a:cubicBezTo>
                  <a:cubicBezTo>
                    <a:pt x="561" y="17406"/>
                    <a:pt x="-210" y="18366"/>
                    <a:pt x="47" y="19206"/>
                  </a:cubicBezTo>
                  <a:cubicBezTo>
                    <a:pt x="304" y="20046"/>
                    <a:pt x="1590" y="20766"/>
                    <a:pt x="5319" y="21126"/>
                  </a:cubicBezTo>
                  <a:cubicBezTo>
                    <a:pt x="9047" y="21486"/>
                    <a:pt x="15219" y="21486"/>
                    <a:pt x="2139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11308555" y="502708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1327605" y="494453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1130755" y="4676343"/>
              <a:ext cx="133351" cy="9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5" fill="norm" stroke="1" extrusionOk="0">
                  <a:moveTo>
                    <a:pt x="8229" y="2956"/>
                  </a:moveTo>
                  <a:cubicBezTo>
                    <a:pt x="6171" y="6923"/>
                    <a:pt x="4114" y="10890"/>
                    <a:pt x="2571" y="14196"/>
                  </a:cubicBezTo>
                  <a:cubicBezTo>
                    <a:pt x="1029" y="17502"/>
                    <a:pt x="0" y="20147"/>
                    <a:pt x="0" y="20588"/>
                  </a:cubicBezTo>
                  <a:cubicBezTo>
                    <a:pt x="0" y="21029"/>
                    <a:pt x="1029" y="19266"/>
                    <a:pt x="2743" y="16400"/>
                  </a:cubicBezTo>
                  <a:cubicBezTo>
                    <a:pt x="4457" y="13535"/>
                    <a:pt x="6857" y="9568"/>
                    <a:pt x="9600" y="6041"/>
                  </a:cubicBezTo>
                  <a:cubicBezTo>
                    <a:pt x="12343" y="2515"/>
                    <a:pt x="15429" y="-571"/>
                    <a:pt x="17314" y="90"/>
                  </a:cubicBezTo>
                  <a:cubicBezTo>
                    <a:pt x="19200" y="751"/>
                    <a:pt x="19886" y="5160"/>
                    <a:pt x="20400" y="8686"/>
                  </a:cubicBezTo>
                  <a:cubicBezTo>
                    <a:pt x="20914" y="12213"/>
                    <a:pt x="21257" y="14858"/>
                    <a:pt x="21600" y="1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4291805" y="4817533"/>
              <a:ext cx="711201" cy="30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7650"/>
                  </a:moveTo>
                  <a:cubicBezTo>
                    <a:pt x="129" y="6600"/>
                    <a:pt x="257" y="5550"/>
                    <a:pt x="354" y="5400"/>
                  </a:cubicBezTo>
                  <a:cubicBezTo>
                    <a:pt x="450" y="5250"/>
                    <a:pt x="514" y="6000"/>
                    <a:pt x="482" y="8025"/>
                  </a:cubicBezTo>
                  <a:cubicBezTo>
                    <a:pt x="450" y="10050"/>
                    <a:pt x="321" y="13350"/>
                    <a:pt x="257" y="15450"/>
                  </a:cubicBezTo>
                  <a:cubicBezTo>
                    <a:pt x="193" y="17550"/>
                    <a:pt x="193" y="18450"/>
                    <a:pt x="225" y="19275"/>
                  </a:cubicBezTo>
                  <a:cubicBezTo>
                    <a:pt x="257" y="20100"/>
                    <a:pt x="321" y="20850"/>
                    <a:pt x="546" y="21225"/>
                  </a:cubicBezTo>
                  <a:cubicBezTo>
                    <a:pt x="771" y="21600"/>
                    <a:pt x="1157" y="21600"/>
                    <a:pt x="1993" y="20550"/>
                  </a:cubicBezTo>
                  <a:cubicBezTo>
                    <a:pt x="2829" y="19500"/>
                    <a:pt x="4114" y="17400"/>
                    <a:pt x="5786" y="15000"/>
                  </a:cubicBezTo>
                  <a:cubicBezTo>
                    <a:pt x="7457" y="12600"/>
                    <a:pt x="9514" y="9900"/>
                    <a:pt x="11539" y="7500"/>
                  </a:cubicBezTo>
                  <a:cubicBezTo>
                    <a:pt x="13564" y="5100"/>
                    <a:pt x="15557" y="3000"/>
                    <a:pt x="17229" y="1800"/>
                  </a:cubicBezTo>
                  <a:cubicBezTo>
                    <a:pt x="18900" y="600"/>
                    <a:pt x="20250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682462" y="5802146"/>
              <a:ext cx="1833693" cy="14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3" fill="norm" stroke="1" extrusionOk="0">
                  <a:moveTo>
                    <a:pt x="3801" y="14972"/>
                  </a:moveTo>
                  <a:cubicBezTo>
                    <a:pt x="4423" y="14346"/>
                    <a:pt x="5045" y="13720"/>
                    <a:pt x="5892" y="12781"/>
                  </a:cubicBezTo>
                  <a:cubicBezTo>
                    <a:pt x="6738" y="11842"/>
                    <a:pt x="7808" y="10589"/>
                    <a:pt x="8890" y="9337"/>
                  </a:cubicBezTo>
                  <a:cubicBezTo>
                    <a:pt x="9973" y="8085"/>
                    <a:pt x="11068" y="6833"/>
                    <a:pt x="12026" y="6050"/>
                  </a:cubicBezTo>
                  <a:cubicBezTo>
                    <a:pt x="12984" y="5268"/>
                    <a:pt x="13805" y="4955"/>
                    <a:pt x="14738" y="4642"/>
                  </a:cubicBezTo>
                  <a:cubicBezTo>
                    <a:pt x="15671" y="4329"/>
                    <a:pt x="16716" y="4016"/>
                    <a:pt x="17687" y="3546"/>
                  </a:cubicBezTo>
                  <a:cubicBezTo>
                    <a:pt x="18657" y="3076"/>
                    <a:pt x="19553" y="2450"/>
                    <a:pt x="20101" y="1981"/>
                  </a:cubicBezTo>
                  <a:cubicBezTo>
                    <a:pt x="20648" y="1511"/>
                    <a:pt x="20847" y="1198"/>
                    <a:pt x="21022" y="1042"/>
                  </a:cubicBezTo>
                  <a:cubicBezTo>
                    <a:pt x="21196" y="885"/>
                    <a:pt x="21345" y="885"/>
                    <a:pt x="21345" y="885"/>
                  </a:cubicBezTo>
                  <a:cubicBezTo>
                    <a:pt x="21345" y="885"/>
                    <a:pt x="21196" y="885"/>
                    <a:pt x="20661" y="1198"/>
                  </a:cubicBezTo>
                  <a:cubicBezTo>
                    <a:pt x="20126" y="1511"/>
                    <a:pt x="19205" y="2137"/>
                    <a:pt x="18222" y="2920"/>
                  </a:cubicBezTo>
                  <a:cubicBezTo>
                    <a:pt x="17239" y="3703"/>
                    <a:pt x="16194" y="4642"/>
                    <a:pt x="15223" y="5581"/>
                  </a:cubicBezTo>
                  <a:cubicBezTo>
                    <a:pt x="14253" y="6520"/>
                    <a:pt x="13357" y="7459"/>
                    <a:pt x="12461" y="8398"/>
                  </a:cubicBezTo>
                  <a:cubicBezTo>
                    <a:pt x="11565" y="9337"/>
                    <a:pt x="10669" y="10276"/>
                    <a:pt x="9798" y="11372"/>
                  </a:cubicBezTo>
                  <a:cubicBezTo>
                    <a:pt x="8928" y="12468"/>
                    <a:pt x="8081" y="13720"/>
                    <a:pt x="7161" y="14816"/>
                  </a:cubicBezTo>
                  <a:cubicBezTo>
                    <a:pt x="6240" y="15911"/>
                    <a:pt x="5245" y="16850"/>
                    <a:pt x="4287" y="17789"/>
                  </a:cubicBezTo>
                  <a:cubicBezTo>
                    <a:pt x="3328" y="18729"/>
                    <a:pt x="2408" y="19668"/>
                    <a:pt x="1736" y="20294"/>
                  </a:cubicBezTo>
                  <a:cubicBezTo>
                    <a:pt x="1064" y="20920"/>
                    <a:pt x="641" y="21233"/>
                    <a:pt x="367" y="21389"/>
                  </a:cubicBezTo>
                  <a:cubicBezTo>
                    <a:pt x="93" y="21546"/>
                    <a:pt x="-31" y="21546"/>
                    <a:pt x="6" y="21076"/>
                  </a:cubicBezTo>
                  <a:cubicBezTo>
                    <a:pt x="44" y="20607"/>
                    <a:pt x="243" y="19668"/>
                    <a:pt x="778" y="18259"/>
                  </a:cubicBezTo>
                  <a:cubicBezTo>
                    <a:pt x="1313" y="16850"/>
                    <a:pt x="2184" y="14972"/>
                    <a:pt x="3030" y="13407"/>
                  </a:cubicBezTo>
                  <a:cubicBezTo>
                    <a:pt x="3876" y="11842"/>
                    <a:pt x="4697" y="10589"/>
                    <a:pt x="5593" y="9337"/>
                  </a:cubicBezTo>
                  <a:cubicBezTo>
                    <a:pt x="6489" y="8085"/>
                    <a:pt x="7459" y="6833"/>
                    <a:pt x="8467" y="5894"/>
                  </a:cubicBezTo>
                  <a:cubicBezTo>
                    <a:pt x="9475" y="4955"/>
                    <a:pt x="10520" y="4329"/>
                    <a:pt x="11528" y="3703"/>
                  </a:cubicBezTo>
                  <a:cubicBezTo>
                    <a:pt x="12536" y="3076"/>
                    <a:pt x="13506" y="2450"/>
                    <a:pt x="14489" y="1981"/>
                  </a:cubicBezTo>
                  <a:cubicBezTo>
                    <a:pt x="15472" y="1511"/>
                    <a:pt x="16468" y="1198"/>
                    <a:pt x="17239" y="1042"/>
                  </a:cubicBezTo>
                  <a:cubicBezTo>
                    <a:pt x="18010" y="885"/>
                    <a:pt x="18558" y="885"/>
                    <a:pt x="18906" y="1198"/>
                  </a:cubicBezTo>
                  <a:cubicBezTo>
                    <a:pt x="19255" y="1511"/>
                    <a:pt x="19404" y="2137"/>
                    <a:pt x="19416" y="2763"/>
                  </a:cubicBezTo>
                  <a:cubicBezTo>
                    <a:pt x="19429" y="3389"/>
                    <a:pt x="19304" y="4016"/>
                    <a:pt x="18819" y="4955"/>
                  </a:cubicBezTo>
                  <a:cubicBezTo>
                    <a:pt x="18334" y="5894"/>
                    <a:pt x="17488" y="7146"/>
                    <a:pt x="16642" y="8085"/>
                  </a:cubicBezTo>
                  <a:cubicBezTo>
                    <a:pt x="15796" y="9024"/>
                    <a:pt x="14950" y="9650"/>
                    <a:pt x="14016" y="10433"/>
                  </a:cubicBezTo>
                  <a:cubicBezTo>
                    <a:pt x="13083" y="11216"/>
                    <a:pt x="12063" y="12155"/>
                    <a:pt x="11093" y="12781"/>
                  </a:cubicBezTo>
                  <a:cubicBezTo>
                    <a:pt x="10122" y="13407"/>
                    <a:pt x="9201" y="13720"/>
                    <a:pt x="8256" y="14033"/>
                  </a:cubicBezTo>
                  <a:cubicBezTo>
                    <a:pt x="7310" y="14346"/>
                    <a:pt x="6340" y="14659"/>
                    <a:pt x="5730" y="14659"/>
                  </a:cubicBezTo>
                  <a:cubicBezTo>
                    <a:pt x="5120" y="14659"/>
                    <a:pt x="4871" y="14346"/>
                    <a:pt x="4660" y="13720"/>
                  </a:cubicBezTo>
                  <a:cubicBezTo>
                    <a:pt x="4448" y="13094"/>
                    <a:pt x="4274" y="12155"/>
                    <a:pt x="4237" y="11059"/>
                  </a:cubicBezTo>
                  <a:cubicBezTo>
                    <a:pt x="4199" y="9963"/>
                    <a:pt x="4299" y="8711"/>
                    <a:pt x="4797" y="7459"/>
                  </a:cubicBezTo>
                  <a:cubicBezTo>
                    <a:pt x="5294" y="6207"/>
                    <a:pt x="6190" y="4955"/>
                    <a:pt x="7161" y="4016"/>
                  </a:cubicBezTo>
                  <a:cubicBezTo>
                    <a:pt x="8131" y="3076"/>
                    <a:pt x="9176" y="2450"/>
                    <a:pt x="10197" y="1981"/>
                  </a:cubicBezTo>
                  <a:cubicBezTo>
                    <a:pt x="11217" y="1511"/>
                    <a:pt x="12212" y="1198"/>
                    <a:pt x="13208" y="885"/>
                  </a:cubicBezTo>
                  <a:cubicBezTo>
                    <a:pt x="14203" y="572"/>
                    <a:pt x="15198" y="259"/>
                    <a:pt x="16231" y="103"/>
                  </a:cubicBezTo>
                  <a:cubicBezTo>
                    <a:pt x="17264" y="-54"/>
                    <a:pt x="18334" y="-54"/>
                    <a:pt x="19205" y="259"/>
                  </a:cubicBezTo>
                  <a:cubicBezTo>
                    <a:pt x="20076" y="572"/>
                    <a:pt x="20748" y="1198"/>
                    <a:pt x="21121" y="2137"/>
                  </a:cubicBezTo>
                  <a:cubicBezTo>
                    <a:pt x="21494" y="3076"/>
                    <a:pt x="21569" y="4329"/>
                    <a:pt x="21557" y="5581"/>
                  </a:cubicBezTo>
                  <a:cubicBezTo>
                    <a:pt x="21544" y="6833"/>
                    <a:pt x="21445" y="8085"/>
                    <a:pt x="21345" y="9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4196555" y="1205325"/>
              <a:ext cx="704851" cy="8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168" y="19691"/>
                    <a:pt x="2335" y="18030"/>
                    <a:pt x="4151" y="15815"/>
                  </a:cubicBezTo>
                  <a:cubicBezTo>
                    <a:pt x="5968" y="13599"/>
                    <a:pt x="8432" y="10830"/>
                    <a:pt x="10476" y="8338"/>
                  </a:cubicBezTo>
                  <a:cubicBezTo>
                    <a:pt x="12519" y="5845"/>
                    <a:pt x="14141" y="3630"/>
                    <a:pt x="15211" y="2245"/>
                  </a:cubicBezTo>
                  <a:cubicBezTo>
                    <a:pt x="16281" y="861"/>
                    <a:pt x="16800" y="307"/>
                    <a:pt x="16832" y="584"/>
                  </a:cubicBezTo>
                  <a:cubicBezTo>
                    <a:pt x="16865" y="861"/>
                    <a:pt x="16411" y="1968"/>
                    <a:pt x="15016" y="4738"/>
                  </a:cubicBezTo>
                  <a:cubicBezTo>
                    <a:pt x="13622" y="7507"/>
                    <a:pt x="11286" y="11938"/>
                    <a:pt x="9405" y="14707"/>
                  </a:cubicBezTo>
                  <a:cubicBezTo>
                    <a:pt x="7524" y="17476"/>
                    <a:pt x="6097" y="18584"/>
                    <a:pt x="5222" y="19415"/>
                  </a:cubicBezTo>
                  <a:cubicBezTo>
                    <a:pt x="4346" y="20245"/>
                    <a:pt x="4022" y="20799"/>
                    <a:pt x="4086" y="20522"/>
                  </a:cubicBezTo>
                  <a:cubicBezTo>
                    <a:pt x="4151" y="20245"/>
                    <a:pt x="4605" y="19138"/>
                    <a:pt x="6000" y="16368"/>
                  </a:cubicBezTo>
                  <a:cubicBezTo>
                    <a:pt x="7395" y="13599"/>
                    <a:pt x="9730" y="9168"/>
                    <a:pt x="12097" y="5845"/>
                  </a:cubicBezTo>
                  <a:cubicBezTo>
                    <a:pt x="14465" y="2522"/>
                    <a:pt x="16865" y="307"/>
                    <a:pt x="18454" y="30"/>
                  </a:cubicBezTo>
                  <a:cubicBezTo>
                    <a:pt x="20043" y="-247"/>
                    <a:pt x="20822" y="1415"/>
                    <a:pt x="21600" y="3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441695" y="1157022"/>
              <a:ext cx="494761" cy="8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05" fill="norm" stroke="1" extrusionOk="0">
                  <a:moveTo>
                    <a:pt x="1631" y="10208"/>
                  </a:moveTo>
                  <a:cubicBezTo>
                    <a:pt x="896" y="10208"/>
                    <a:pt x="161" y="10208"/>
                    <a:pt x="23" y="10208"/>
                  </a:cubicBezTo>
                  <a:cubicBezTo>
                    <a:pt x="-115" y="10208"/>
                    <a:pt x="345" y="10208"/>
                    <a:pt x="2413" y="9154"/>
                  </a:cubicBezTo>
                  <a:cubicBezTo>
                    <a:pt x="4481" y="8100"/>
                    <a:pt x="8157" y="5993"/>
                    <a:pt x="11236" y="4149"/>
                  </a:cubicBezTo>
                  <a:cubicBezTo>
                    <a:pt x="14316" y="2305"/>
                    <a:pt x="16797" y="725"/>
                    <a:pt x="18314" y="198"/>
                  </a:cubicBezTo>
                  <a:cubicBezTo>
                    <a:pt x="19831" y="-329"/>
                    <a:pt x="20382" y="198"/>
                    <a:pt x="20382" y="1778"/>
                  </a:cubicBezTo>
                  <a:cubicBezTo>
                    <a:pt x="20382" y="3359"/>
                    <a:pt x="19831" y="5993"/>
                    <a:pt x="18038" y="9154"/>
                  </a:cubicBezTo>
                  <a:cubicBezTo>
                    <a:pt x="16246" y="12315"/>
                    <a:pt x="13213" y="16003"/>
                    <a:pt x="11145" y="18110"/>
                  </a:cubicBezTo>
                  <a:cubicBezTo>
                    <a:pt x="9076" y="20217"/>
                    <a:pt x="7974" y="20744"/>
                    <a:pt x="7192" y="21008"/>
                  </a:cubicBezTo>
                  <a:cubicBezTo>
                    <a:pt x="6411" y="21271"/>
                    <a:pt x="5951" y="21271"/>
                    <a:pt x="5951" y="21008"/>
                  </a:cubicBezTo>
                  <a:cubicBezTo>
                    <a:pt x="5951" y="20744"/>
                    <a:pt x="6411" y="20217"/>
                    <a:pt x="8065" y="19427"/>
                  </a:cubicBezTo>
                  <a:cubicBezTo>
                    <a:pt x="9720" y="18637"/>
                    <a:pt x="12569" y="17583"/>
                    <a:pt x="15005" y="17583"/>
                  </a:cubicBezTo>
                  <a:cubicBezTo>
                    <a:pt x="17441" y="17583"/>
                    <a:pt x="19463" y="18637"/>
                    <a:pt x="21485" y="19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Drawing"/>
          <p:cNvGrpSpPr/>
          <p:nvPr/>
        </p:nvGrpSpPr>
        <p:grpSpPr>
          <a:xfrm>
            <a:off x="1640027" y="1343771"/>
            <a:ext cx="10618738" cy="5812679"/>
            <a:chOff x="0" y="0"/>
            <a:chExt cx="10618736" cy="5812679"/>
          </a:xfrm>
        </p:grpSpPr>
        <p:sp>
          <p:nvSpPr>
            <p:cNvPr id="2644" name="Line"/>
            <p:cNvSpPr/>
            <p:nvPr/>
          </p:nvSpPr>
          <p:spPr>
            <a:xfrm>
              <a:off x="689888" y="179974"/>
              <a:ext cx="258192" cy="72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297" fill="norm" stroke="1" extrusionOk="0">
                  <a:moveTo>
                    <a:pt x="19280" y="2242"/>
                  </a:moveTo>
                  <a:cubicBezTo>
                    <a:pt x="17255" y="1373"/>
                    <a:pt x="15230" y="504"/>
                    <a:pt x="13036" y="162"/>
                  </a:cubicBezTo>
                  <a:cubicBezTo>
                    <a:pt x="10842" y="-179"/>
                    <a:pt x="8480" y="7"/>
                    <a:pt x="5948" y="814"/>
                  </a:cubicBezTo>
                  <a:cubicBezTo>
                    <a:pt x="3417" y="1621"/>
                    <a:pt x="717" y="3049"/>
                    <a:pt x="127" y="4445"/>
                  </a:cubicBezTo>
                  <a:cubicBezTo>
                    <a:pt x="-464" y="5842"/>
                    <a:pt x="1055" y="7207"/>
                    <a:pt x="3670" y="8449"/>
                  </a:cubicBezTo>
                  <a:cubicBezTo>
                    <a:pt x="6286" y="9690"/>
                    <a:pt x="9998" y="10807"/>
                    <a:pt x="13205" y="12049"/>
                  </a:cubicBezTo>
                  <a:cubicBezTo>
                    <a:pt x="16411" y="13290"/>
                    <a:pt x="19111" y="14655"/>
                    <a:pt x="20123" y="15959"/>
                  </a:cubicBezTo>
                  <a:cubicBezTo>
                    <a:pt x="21136" y="17262"/>
                    <a:pt x="20461" y="18504"/>
                    <a:pt x="18267" y="19435"/>
                  </a:cubicBezTo>
                  <a:cubicBezTo>
                    <a:pt x="16073" y="20366"/>
                    <a:pt x="12361" y="20987"/>
                    <a:pt x="9492" y="21204"/>
                  </a:cubicBezTo>
                  <a:cubicBezTo>
                    <a:pt x="6624" y="21421"/>
                    <a:pt x="4599" y="21235"/>
                    <a:pt x="3755" y="20862"/>
                  </a:cubicBezTo>
                  <a:cubicBezTo>
                    <a:pt x="2911" y="20490"/>
                    <a:pt x="3248" y="19931"/>
                    <a:pt x="3586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198422" y="55487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5300"/>
                    <a:pt x="4985" y="9000"/>
                    <a:pt x="8585" y="5400"/>
                  </a:cubicBezTo>
                  <a:cubicBezTo>
                    <a:pt x="12185" y="1800"/>
                    <a:pt x="1689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249222" y="694579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7" y="18000"/>
                    <a:pt x="3114" y="14400"/>
                    <a:pt x="6714" y="10800"/>
                  </a:cubicBezTo>
                  <a:cubicBezTo>
                    <a:pt x="10314" y="7200"/>
                    <a:pt x="159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968485" y="247049"/>
              <a:ext cx="550738" cy="61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9" fill="norm" stroke="1" extrusionOk="0">
                  <a:moveTo>
                    <a:pt x="16319" y="326"/>
                  </a:moveTo>
                  <a:cubicBezTo>
                    <a:pt x="15905" y="105"/>
                    <a:pt x="15492" y="-116"/>
                    <a:pt x="14830" y="68"/>
                  </a:cubicBezTo>
                  <a:cubicBezTo>
                    <a:pt x="14167" y="253"/>
                    <a:pt x="13257" y="842"/>
                    <a:pt x="11602" y="1838"/>
                  </a:cubicBezTo>
                  <a:cubicBezTo>
                    <a:pt x="9947" y="2833"/>
                    <a:pt x="7547" y="4233"/>
                    <a:pt x="5726" y="5413"/>
                  </a:cubicBezTo>
                  <a:cubicBezTo>
                    <a:pt x="3905" y="6593"/>
                    <a:pt x="2664" y="7551"/>
                    <a:pt x="2002" y="8214"/>
                  </a:cubicBezTo>
                  <a:cubicBezTo>
                    <a:pt x="1340" y="8878"/>
                    <a:pt x="1257" y="9246"/>
                    <a:pt x="1423" y="9468"/>
                  </a:cubicBezTo>
                  <a:cubicBezTo>
                    <a:pt x="1588" y="9689"/>
                    <a:pt x="2002" y="9762"/>
                    <a:pt x="3161" y="9799"/>
                  </a:cubicBezTo>
                  <a:cubicBezTo>
                    <a:pt x="4319" y="9836"/>
                    <a:pt x="6223" y="9836"/>
                    <a:pt x="7505" y="10021"/>
                  </a:cubicBezTo>
                  <a:cubicBezTo>
                    <a:pt x="8788" y="10205"/>
                    <a:pt x="9450" y="10573"/>
                    <a:pt x="9574" y="11200"/>
                  </a:cubicBezTo>
                  <a:cubicBezTo>
                    <a:pt x="9699" y="11827"/>
                    <a:pt x="9285" y="12711"/>
                    <a:pt x="8002" y="14001"/>
                  </a:cubicBezTo>
                  <a:cubicBezTo>
                    <a:pt x="6719" y="15292"/>
                    <a:pt x="4567" y="16987"/>
                    <a:pt x="3161" y="18130"/>
                  </a:cubicBezTo>
                  <a:cubicBezTo>
                    <a:pt x="1754" y="19272"/>
                    <a:pt x="1092" y="19862"/>
                    <a:pt x="636" y="20304"/>
                  </a:cubicBezTo>
                  <a:cubicBezTo>
                    <a:pt x="181" y="20747"/>
                    <a:pt x="-67" y="21042"/>
                    <a:pt x="16" y="21226"/>
                  </a:cubicBezTo>
                  <a:cubicBezTo>
                    <a:pt x="99" y="21410"/>
                    <a:pt x="512" y="21484"/>
                    <a:pt x="1961" y="21115"/>
                  </a:cubicBezTo>
                  <a:cubicBezTo>
                    <a:pt x="3409" y="20747"/>
                    <a:pt x="5892" y="19936"/>
                    <a:pt x="8292" y="19236"/>
                  </a:cubicBezTo>
                  <a:cubicBezTo>
                    <a:pt x="10692" y="18535"/>
                    <a:pt x="13009" y="17945"/>
                    <a:pt x="15202" y="17651"/>
                  </a:cubicBezTo>
                  <a:cubicBezTo>
                    <a:pt x="17395" y="17356"/>
                    <a:pt x="19464" y="17356"/>
                    <a:pt x="21533" y="17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2772393" y="242935"/>
              <a:ext cx="261180" cy="44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39" fill="norm" stroke="1" extrusionOk="0">
                  <a:moveTo>
                    <a:pt x="19610" y="1855"/>
                  </a:moveTo>
                  <a:cubicBezTo>
                    <a:pt x="19953" y="1249"/>
                    <a:pt x="20296" y="643"/>
                    <a:pt x="20039" y="290"/>
                  </a:cubicBezTo>
                  <a:cubicBezTo>
                    <a:pt x="19782" y="-63"/>
                    <a:pt x="18924" y="-164"/>
                    <a:pt x="16953" y="391"/>
                  </a:cubicBezTo>
                  <a:cubicBezTo>
                    <a:pt x="14982" y="946"/>
                    <a:pt x="11896" y="2157"/>
                    <a:pt x="8982" y="4126"/>
                  </a:cubicBezTo>
                  <a:cubicBezTo>
                    <a:pt x="6067" y="6094"/>
                    <a:pt x="3324" y="8819"/>
                    <a:pt x="1696" y="11393"/>
                  </a:cubicBezTo>
                  <a:cubicBezTo>
                    <a:pt x="67" y="13967"/>
                    <a:pt x="-447" y="16389"/>
                    <a:pt x="410" y="18105"/>
                  </a:cubicBezTo>
                  <a:cubicBezTo>
                    <a:pt x="1267" y="19821"/>
                    <a:pt x="3496" y="20830"/>
                    <a:pt x="7182" y="21133"/>
                  </a:cubicBezTo>
                  <a:cubicBezTo>
                    <a:pt x="10867" y="21436"/>
                    <a:pt x="16010" y="21032"/>
                    <a:pt x="21153" y="20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3135172" y="309697"/>
              <a:ext cx="361951" cy="43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20842" y="3322"/>
                  </a:moveTo>
                  <a:cubicBezTo>
                    <a:pt x="19832" y="2070"/>
                    <a:pt x="18821" y="817"/>
                    <a:pt x="17368" y="296"/>
                  </a:cubicBezTo>
                  <a:cubicBezTo>
                    <a:pt x="15916" y="-226"/>
                    <a:pt x="14021" y="-17"/>
                    <a:pt x="12126" y="609"/>
                  </a:cubicBezTo>
                  <a:cubicBezTo>
                    <a:pt x="10232" y="1235"/>
                    <a:pt x="8337" y="2278"/>
                    <a:pt x="7074" y="3217"/>
                  </a:cubicBezTo>
                  <a:cubicBezTo>
                    <a:pt x="5811" y="4157"/>
                    <a:pt x="5179" y="4991"/>
                    <a:pt x="4863" y="5722"/>
                  </a:cubicBezTo>
                  <a:cubicBezTo>
                    <a:pt x="4547" y="6452"/>
                    <a:pt x="4547" y="7078"/>
                    <a:pt x="4863" y="7548"/>
                  </a:cubicBezTo>
                  <a:cubicBezTo>
                    <a:pt x="5179" y="8017"/>
                    <a:pt x="5811" y="8331"/>
                    <a:pt x="6442" y="8591"/>
                  </a:cubicBezTo>
                  <a:cubicBezTo>
                    <a:pt x="7074" y="8852"/>
                    <a:pt x="7705" y="9061"/>
                    <a:pt x="8274" y="9322"/>
                  </a:cubicBezTo>
                  <a:cubicBezTo>
                    <a:pt x="8842" y="9583"/>
                    <a:pt x="9347" y="9896"/>
                    <a:pt x="9411" y="10261"/>
                  </a:cubicBezTo>
                  <a:cubicBezTo>
                    <a:pt x="9474" y="10626"/>
                    <a:pt x="9095" y="11044"/>
                    <a:pt x="7579" y="12035"/>
                  </a:cubicBezTo>
                  <a:cubicBezTo>
                    <a:pt x="6063" y="13026"/>
                    <a:pt x="3411" y="14591"/>
                    <a:pt x="1895" y="16000"/>
                  </a:cubicBezTo>
                  <a:cubicBezTo>
                    <a:pt x="379" y="17409"/>
                    <a:pt x="0" y="18661"/>
                    <a:pt x="0" y="19496"/>
                  </a:cubicBezTo>
                  <a:cubicBezTo>
                    <a:pt x="0" y="20331"/>
                    <a:pt x="379" y="20748"/>
                    <a:pt x="1579" y="21009"/>
                  </a:cubicBezTo>
                  <a:cubicBezTo>
                    <a:pt x="2779" y="21270"/>
                    <a:pt x="4800" y="21374"/>
                    <a:pt x="8274" y="21009"/>
                  </a:cubicBezTo>
                  <a:cubicBezTo>
                    <a:pt x="11747" y="20644"/>
                    <a:pt x="16674" y="19809"/>
                    <a:pt x="21600" y="18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3528872" y="719979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3566972" y="535829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3246561" y="53233"/>
              <a:ext cx="237862" cy="22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59" fill="norm" stroke="1" extrusionOk="0">
                  <a:moveTo>
                    <a:pt x="3131" y="4712"/>
                  </a:moveTo>
                  <a:cubicBezTo>
                    <a:pt x="2175" y="9621"/>
                    <a:pt x="1219" y="14530"/>
                    <a:pt x="646" y="17476"/>
                  </a:cubicBezTo>
                  <a:cubicBezTo>
                    <a:pt x="72" y="20421"/>
                    <a:pt x="-119" y="21403"/>
                    <a:pt x="72" y="21108"/>
                  </a:cubicBezTo>
                  <a:cubicBezTo>
                    <a:pt x="263" y="20814"/>
                    <a:pt x="837" y="19243"/>
                    <a:pt x="2175" y="16199"/>
                  </a:cubicBezTo>
                  <a:cubicBezTo>
                    <a:pt x="3513" y="13156"/>
                    <a:pt x="5616" y="8639"/>
                    <a:pt x="6954" y="5792"/>
                  </a:cubicBezTo>
                  <a:cubicBezTo>
                    <a:pt x="8292" y="2945"/>
                    <a:pt x="8865" y="1767"/>
                    <a:pt x="9630" y="981"/>
                  </a:cubicBezTo>
                  <a:cubicBezTo>
                    <a:pt x="10394" y="196"/>
                    <a:pt x="11350" y="-197"/>
                    <a:pt x="12115" y="98"/>
                  </a:cubicBezTo>
                  <a:cubicBezTo>
                    <a:pt x="12879" y="392"/>
                    <a:pt x="13453" y="1374"/>
                    <a:pt x="14982" y="4123"/>
                  </a:cubicBezTo>
                  <a:cubicBezTo>
                    <a:pt x="16511" y="6872"/>
                    <a:pt x="18996" y="11388"/>
                    <a:pt x="21481" y="15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3719372" y="293155"/>
              <a:ext cx="154035" cy="45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64" fill="norm" stroke="1" extrusionOk="0">
                  <a:moveTo>
                    <a:pt x="0" y="65"/>
                  </a:moveTo>
                  <a:cubicBezTo>
                    <a:pt x="1728" y="-36"/>
                    <a:pt x="3456" y="-136"/>
                    <a:pt x="6480" y="718"/>
                  </a:cubicBezTo>
                  <a:cubicBezTo>
                    <a:pt x="9504" y="1572"/>
                    <a:pt x="13824" y="3380"/>
                    <a:pt x="16848" y="5842"/>
                  </a:cubicBezTo>
                  <a:cubicBezTo>
                    <a:pt x="19872" y="8303"/>
                    <a:pt x="21600" y="11417"/>
                    <a:pt x="20736" y="14030"/>
                  </a:cubicBezTo>
                  <a:cubicBezTo>
                    <a:pt x="19872" y="16642"/>
                    <a:pt x="16416" y="18751"/>
                    <a:pt x="13968" y="19957"/>
                  </a:cubicBezTo>
                  <a:cubicBezTo>
                    <a:pt x="11520" y="21163"/>
                    <a:pt x="10080" y="21464"/>
                    <a:pt x="8496" y="21464"/>
                  </a:cubicBezTo>
                  <a:cubicBezTo>
                    <a:pt x="6912" y="21464"/>
                    <a:pt x="5184" y="21163"/>
                    <a:pt x="3456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3801922" y="0"/>
              <a:ext cx="222251" cy="22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2654"/>
                  </a:moveTo>
                  <a:cubicBezTo>
                    <a:pt x="1851" y="1443"/>
                    <a:pt x="3703" y="232"/>
                    <a:pt x="5863" y="30"/>
                  </a:cubicBezTo>
                  <a:cubicBezTo>
                    <a:pt x="8023" y="-172"/>
                    <a:pt x="10491" y="635"/>
                    <a:pt x="11417" y="2957"/>
                  </a:cubicBezTo>
                  <a:cubicBezTo>
                    <a:pt x="12343" y="5278"/>
                    <a:pt x="11726" y="9114"/>
                    <a:pt x="10903" y="11637"/>
                  </a:cubicBezTo>
                  <a:cubicBezTo>
                    <a:pt x="10080" y="14161"/>
                    <a:pt x="9051" y="15372"/>
                    <a:pt x="8126" y="16785"/>
                  </a:cubicBezTo>
                  <a:cubicBezTo>
                    <a:pt x="7200" y="18198"/>
                    <a:pt x="6377" y="19813"/>
                    <a:pt x="6994" y="20621"/>
                  </a:cubicBezTo>
                  <a:cubicBezTo>
                    <a:pt x="7611" y="21428"/>
                    <a:pt x="9669" y="21428"/>
                    <a:pt x="12343" y="21428"/>
                  </a:cubicBezTo>
                  <a:cubicBezTo>
                    <a:pt x="15017" y="21428"/>
                    <a:pt x="18309" y="21428"/>
                    <a:pt x="2160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2105909" y="1132729"/>
              <a:ext cx="1961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1543"/>
                    <a:pt x="2735" y="3086"/>
                    <a:pt x="575" y="6686"/>
                  </a:cubicBezTo>
                  <a:cubicBezTo>
                    <a:pt x="-1585" y="10286"/>
                    <a:pt x="2735" y="1594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2111599" y="958833"/>
              <a:ext cx="13924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97" fill="norm" stroke="1" extrusionOk="0">
                  <a:moveTo>
                    <a:pt x="11040" y="20297"/>
                  </a:moveTo>
                  <a:cubicBezTo>
                    <a:pt x="4868" y="11040"/>
                    <a:pt x="-1303" y="1783"/>
                    <a:pt x="240" y="240"/>
                  </a:cubicBezTo>
                  <a:cubicBezTo>
                    <a:pt x="1783" y="-1303"/>
                    <a:pt x="11040" y="4868"/>
                    <a:pt x="20297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2201722" y="1069229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2233472" y="1170829"/>
              <a:ext cx="120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2462072" y="1018429"/>
              <a:ext cx="57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036622" y="3938"/>
              <a:ext cx="228601" cy="18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5" fill="norm" stroke="1" extrusionOk="0">
                  <a:moveTo>
                    <a:pt x="0" y="14624"/>
                  </a:moveTo>
                  <a:cubicBezTo>
                    <a:pt x="0" y="13450"/>
                    <a:pt x="0" y="12276"/>
                    <a:pt x="100" y="11102"/>
                  </a:cubicBezTo>
                  <a:cubicBezTo>
                    <a:pt x="200" y="9928"/>
                    <a:pt x="400" y="8754"/>
                    <a:pt x="800" y="8754"/>
                  </a:cubicBezTo>
                  <a:cubicBezTo>
                    <a:pt x="1200" y="8754"/>
                    <a:pt x="1800" y="9928"/>
                    <a:pt x="2100" y="11689"/>
                  </a:cubicBezTo>
                  <a:cubicBezTo>
                    <a:pt x="2400" y="13450"/>
                    <a:pt x="2400" y="15798"/>
                    <a:pt x="2400" y="17676"/>
                  </a:cubicBezTo>
                  <a:cubicBezTo>
                    <a:pt x="2400" y="19554"/>
                    <a:pt x="2400" y="20963"/>
                    <a:pt x="2500" y="20611"/>
                  </a:cubicBezTo>
                  <a:cubicBezTo>
                    <a:pt x="2600" y="20259"/>
                    <a:pt x="2800" y="18146"/>
                    <a:pt x="3500" y="14624"/>
                  </a:cubicBezTo>
                  <a:cubicBezTo>
                    <a:pt x="4200" y="11102"/>
                    <a:pt x="5400" y="6172"/>
                    <a:pt x="6400" y="3237"/>
                  </a:cubicBezTo>
                  <a:cubicBezTo>
                    <a:pt x="7400" y="302"/>
                    <a:pt x="8200" y="-637"/>
                    <a:pt x="10300" y="420"/>
                  </a:cubicBezTo>
                  <a:cubicBezTo>
                    <a:pt x="12400" y="1476"/>
                    <a:pt x="15800" y="4528"/>
                    <a:pt x="17900" y="6876"/>
                  </a:cubicBezTo>
                  <a:cubicBezTo>
                    <a:pt x="20000" y="9224"/>
                    <a:pt x="20800" y="10867"/>
                    <a:pt x="21600" y="12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-1" y="1756208"/>
              <a:ext cx="220524" cy="49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82" fill="norm" stroke="1" extrusionOk="0">
                  <a:moveTo>
                    <a:pt x="21432" y="3503"/>
                  </a:moveTo>
                  <a:cubicBezTo>
                    <a:pt x="21432" y="2774"/>
                    <a:pt x="21432" y="2045"/>
                    <a:pt x="21226" y="1453"/>
                  </a:cubicBezTo>
                  <a:cubicBezTo>
                    <a:pt x="21021" y="860"/>
                    <a:pt x="20609" y="405"/>
                    <a:pt x="19889" y="177"/>
                  </a:cubicBezTo>
                  <a:cubicBezTo>
                    <a:pt x="19169" y="-51"/>
                    <a:pt x="18141" y="-51"/>
                    <a:pt x="16495" y="131"/>
                  </a:cubicBezTo>
                  <a:cubicBezTo>
                    <a:pt x="14849" y="314"/>
                    <a:pt x="12586" y="678"/>
                    <a:pt x="9912" y="2227"/>
                  </a:cubicBezTo>
                  <a:cubicBezTo>
                    <a:pt x="7238" y="3777"/>
                    <a:pt x="4152" y="6511"/>
                    <a:pt x="2301" y="9382"/>
                  </a:cubicBezTo>
                  <a:cubicBezTo>
                    <a:pt x="449" y="12253"/>
                    <a:pt x="-168" y="15260"/>
                    <a:pt x="38" y="17220"/>
                  </a:cubicBezTo>
                  <a:cubicBezTo>
                    <a:pt x="243" y="19179"/>
                    <a:pt x="1272" y="20091"/>
                    <a:pt x="3226" y="20683"/>
                  </a:cubicBezTo>
                  <a:cubicBezTo>
                    <a:pt x="5181" y="21276"/>
                    <a:pt x="8061" y="21549"/>
                    <a:pt x="10838" y="21276"/>
                  </a:cubicBezTo>
                  <a:cubicBezTo>
                    <a:pt x="13615" y="21002"/>
                    <a:pt x="16289" y="20182"/>
                    <a:pt x="17935" y="19590"/>
                  </a:cubicBezTo>
                  <a:cubicBezTo>
                    <a:pt x="19581" y="18997"/>
                    <a:pt x="20198" y="18633"/>
                    <a:pt x="20506" y="17995"/>
                  </a:cubicBezTo>
                  <a:cubicBezTo>
                    <a:pt x="20815" y="17357"/>
                    <a:pt x="20815" y="16445"/>
                    <a:pt x="20403" y="15807"/>
                  </a:cubicBezTo>
                  <a:cubicBezTo>
                    <a:pt x="19992" y="15169"/>
                    <a:pt x="19169" y="14805"/>
                    <a:pt x="18141" y="14668"/>
                  </a:cubicBezTo>
                  <a:cubicBezTo>
                    <a:pt x="17112" y="14531"/>
                    <a:pt x="15878" y="14622"/>
                    <a:pt x="15672" y="14896"/>
                  </a:cubicBezTo>
                  <a:cubicBezTo>
                    <a:pt x="15466" y="15169"/>
                    <a:pt x="16289" y="15625"/>
                    <a:pt x="17112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315221" y="2064021"/>
              <a:ext cx="108502" cy="11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942" fill="norm" stroke="1" extrusionOk="0">
                  <a:moveTo>
                    <a:pt x="11324" y="2660"/>
                  </a:moveTo>
                  <a:cubicBezTo>
                    <a:pt x="9662" y="1523"/>
                    <a:pt x="8001" y="386"/>
                    <a:pt x="6339" y="575"/>
                  </a:cubicBezTo>
                  <a:cubicBezTo>
                    <a:pt x="4678" y="765"/>
                    <a:pt x="3016" y="2281"/>
                    <a:pt x="1770" y="5312"/>
                  </a:cubicBezTo>
                  <a:cubicBezTo>
                    <a:pt x="524" y="8344"/>
                    <a:pt x="-307" y="12891"/>
                    <a:pt x="108" y="15923"/>
                  </a:cubicBezTo>
                  <a:cubicBezTo>
                    <a:pt x="524" y="18954"/>
                    <a:pt x="2185" y="20470"/>
                    <a:pt x="5093" y="20849"/>
                  </a:cubicBezTo>
                  <a:cubicBezTo>
                    <a:pt x="8001" y="21228"/>
                    <a:pt x="12155" y="20470"/>
                    <a:pt x="14855" y="18007"/>
                  </a:cubicBezTo>
                  <a:cubicBezTo>
                    <a:pt x="17555" y="15544"/>
                    <a:pt x="18801" y="11375"/>
                    <a:pt x="19008" y="8154"/>
                  </a:cubicBezTo>
                  <a:cubicBezTo>
                    <a:pt x="19216" y="4933"/>
                    <a:pt x="18385" y="2660"/>
                    <a:pt x="16931" y="1333"/>
                  </a:cubicBezTo>
                  <a:cubicBezTo>
                    <a:pt x="15478" y="7"/>
                    <a:pt x="13401" y="-372"/>
                    <a:pt x="12362" y="386"/>
                  </a:cubicBezTo>
                  <a:cubicBezTo>
                    <a:pt x="11324" y="1144"/>
                    <a:pt x="11324" y="3039"/>
                    <a:pt x="12985" y="4933"/>
                  </a:cubicBezTo>
                  <a:cubicBezTo>
                    <a:pt x="14647" y="6828"/>
                    <a:pt x="17970" y="8723"/>
                    <a:pt x="21293" y="1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476259" y="1797647"/>
              <a:ext cx="296714" cy="40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74" fill="norm" stroke="1" extrusionOk="0">
                  <a:moveTo>
                    <a:pt x="6308" y="15796"/>
                  </a:moveTo>
                  <a:cubicBezTo>
                    <a:pt x="6308" y="15239"/>
                    <a:pt x="6308" y="14682"/>
                    <a:pt x="5925" y="14404"/>
                  </a:cubicBezTo>
                  <a:cubicBezTo>
                    <a:pt x="5542" y="14126"/>
                    <a:pt x="4776" y="14126"/>
                    <a:pt x="3704" y="14571"/>
                  </a:cubicBezTo>
                  <a:cubicBezTo>
                    <a:pt x="2631" y="15016"/>
                    <a:pt x="1253" y="15907"/>
                    <a:pt x="563" y="16742"/>
                  </a:cubicBezTo>
                  <a:cubicBezTo>
                    <a:pt x="-126" y="17577"/>
                    <a:pt x="-126" y="18356"/>
                    <a:pt x="257" y="18746"/>
                  </a:cubicBezTo>
                  <a:cubicBezTo>
                    <a:pt x="640" y="19136"/>
                    <a:pt x="1406" y="19136"/>
                    <a:pt x="2402" y="18690"/>
                  </a:cubicBezTo>
                  <a:cubicBezTo>
                    <a:pt x="3397" y="18245"/>
                    <a:pt x="4623" y="17354"/>
                    <a:pt x="5619" y="16798"/>
                  </a:cubicBezTo>
                  <a:cubicBezTo>
                    <a:pt x="6614" y="16241"/>
                    <a:pt x="7380" y="16018"/>
                    <a:pt x="7763" y="16241"/>
                  </a:cubicBezTo>
                  <a:cubicBezTo>
                    <a:pt x="8146" y="16464"/>
                    <a:pt x="8146" y="17132"/>
                    <a:pt x="8453" y="17633"/>
                  </a:cubicBezTo>
                  <a:cubicBezTo>
                    <a:pt x="8759" y="18134"/>
                    <a:pt x="9372" y="18468"/>
                    <a:pt x="9985" y="18468"/>
                  </a:cubicBezTo>
                  <a:cubicBezTo>
                    <a:pt x="10597" y="18468"/>
                    <a:pt x="11210" y="18134"/>
                    <a:pt x="12589" y="16241"/>
                  </a:cubicBezTo>
                  <a:cubicBezTo>
                    <a:pt x="13968" y="14348"/>
                    <a:pt x="16112" y="10897"/>
                    <a:pt x="17414" y="8169"/>
                  </a:cubicBezTo>
                  <a:cubicBezTo>
                    <a:pt x="18717" y="5441"/>
                    <a:pt x="19176" y="3437"/>
                    <a:pt x="19329" y="2156"/>
                  </a:cubicBezTo>
                  <a:cubicBezTo>
                    <a:pt x="19483" y="876"/>
                    <a:pt x="19329" y="319"/>
                    <a:pt x="18870" y="97"/>
                  </a:cubicBezTo>
                  <a:cubicBezTo>
                    <a:pt x="18410" y="-126"/>
                    <a:pt x="17644" y="-15"/>
                    <a:pt x="16802" y="987"/>
                  </a:cubicBezTo>
                  <a:cubicBezTo>
                    <a:pt x="15959" y="1989"/>
                    <a:pt x="15040" y="3882"/>
                    <a:pt x="14657" y="6220"/>
                  </a:cubicBezTo>
                  <a:cubicBezTo>
                    <a:pt x="14274" y="8559"/>
                    <a:pt x="14427" y="11342"/>
                    <a:pt x="15653" y="13959"/>
                  </a:cubicBezTo>
                  <a:cubicBezTo>
                    <a:pt x="16878" y="16575"/>
                    <a:pt x="19176" y="19025"/>
                    <a:pt x="21474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26270" y="2301129"/>
              <a:ext cx="551453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202" y="20681"/>
                  </a:moveTo>
                  <a:cubicBezTo>
                    <a:pt x="623" y="21140"/>
                    <a:pt x="44" y="21600"/>
                    <a:pt x="2" y="21600"/>
                  </a:cubicBezTo>
                  <a:cubicBezTo>
                    <a:pt x="-39" y="21600"/>
                    <a:pt x="458" y="21140"/>
                    <a:pt x="2154" y="18843"/>
                  </a:cubicBezTo>
                  <a:cubicBezTo>
                    <a:pt x="3851" y="16545"/>
                    <a:pt x="6747" y="12409"/>
                    <a:pt x="9851" y="9191"/>
                  </a:cubicBezTo>
                  <a:cubicBezTo>
                    <a:pt x="12954" y="5974"/>
                    <a:pt x="16264" y="3677"/>
                    <a:pt x="18251" y="2298"/>
                  </a:cubicBezTo>
                  <a:cubicBezTo>
                    <a:pt x="20237" y="919"/>
                    <a:pt x="20899" y="46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396581" y="2294779"/>
              <a:ext cx="274792" cy="9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91" fill="norm" stroke="1" extrusionOk="0">
                  <a:moveTo>
                    <a:pt x="1125" y="16545"/>
                  </a:moveTo>
                  <a:cubicBezTo>
                    <a:pt x="466" y="18383"/>
                    <a:pt x="-194" y="20221"/>
                    <a:pt x="53" y="20911"/>
                  </a:cubicBezTo>
                  <a:cubicBezTo>
                    <a:pt x="301" y="21600"/>
                    <a:pt x="1455" y="21140"/>
                    <a:pt x="4505" y="18153"/>
                  </a:cubicBezTo>
                  <a:cubicBezTo>
                    <a:pt x="7556" y="15166"/>
                    <a:pt x="12502" y="9651"/>
                    <a:pt x="15635" y="6204"/>
                  </a:cubicBezTo>
                  <a:cubicBezTo>
                    <a:pt x="18768" y="2757"/>
                    <a:pt x="20087" y="1379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919022" y="1983629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944422" y="218682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598472" y="1862979"/>
              <a:ext cx="190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600"/>
                    <a:pt x="4800" y="7200"/>
                    <a:pt x="6000" y="10535"/>
                  </a:cubicBezTo>
                  <a:cubicBezTo>
                    <a:pt x="7200" y="13871"/>
                    <a:pt x="7200" y="16941"/>
                    <a:pt x="9600" y="18741"/>
                  </a:cubicBezTo>
                  <a:cubicBezTo>
                    <a:pt x="12000" y="20541"/>
                    <a:pt x="16800" y="210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552819" y="1805829"/>
              <a:ext cx="30600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979" y="21600"/>
                  </a:moveTo>
                  <a:cubicBezTo>
                    <a:pt x="532" y="20229"/>
                    <a:pt x="85" y="18857"/>
                    <a:pt x="10" y="17314"/>
                  </a:cubicBezTo>
                  <a:cubicBezTo>
                    <a:pt x="-64" y="15771"/>
                    <a:pt x="234" y="14057"/>
                    <a:pt x="2096" y="11486"/>
                  </a:cubicBezTo>
                  <a:cubicBezTo>
                    <a:pt x="3958" y="8914"/>
                    <a:pt x="7384" y="5486"/>
                    <a:pt x="10885" y="3429"/>
                  </a:cubicBezTo>
                  <a:cubicBezTo>
                    <a:pt x="14386" y="1371"/>
                    <a:pt x="17961" y="686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592122" y="2085229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833422" y="2123329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827072" y="2047129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960847" y="1764468"/>
              <a:ext cx="367876" cy="50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62" fill="norm" stroke="1" extrusionOk="0">
                  <a:moveTo>
                    <a:pt x="1837" y="13526"/>
                  </a:moveTo>
                  <a:cubicBezTo>
                    <a:pt x="1589" y="15043"/>
                    <a:pt x="1341" y="16561"/>
                    <a:pt x="1216" y="17542"/>
                  </a:cubicBezTo>
                  <a:cubicBezTo>
                    <a:pt x="1092" y="18524"/>
                    <a:pt x="1092" y="18971"/>
                    <a:pt x="1030" y="19461"/>
                  </a:cubicBezTo>
                  <a:cubicBezTo>
                    <a:pt x="968" y="19952"/>
                    <a:pt x="844" y="20488"/>
                    <a:pt x="720" y="20533"/>
                  </a:cubicBezTo>
                  <a:cubicBezTo>
                    <a:pt x="596" y="20577"/>
                    <a:pt x="472" y="20131"/>
                    <a:pt x="347" y="19194"/>
                  </a:cubicBezTo>
                  <a:cubicBezTo>
                    <a:pt x="223" y="18257"/>
                    <a:pt x="99" y="16828"/>
                    <a:pt x="37" y="15847"/>
                  </a:cubicBezTo>
                  <a:cubicBezTo>
                    <a:pt x="-25" y="14865"/>
                    <a:pt x="-25" y="14329"/>
                    <a:pt x="161" y="13883"/>
                  </a:cubicBezTo>
                  <a:cubicBezTo>
                    <a:pt x="347" y="13437"/>
                    <a:pt x="720" y="13080"/>
                    <a:pt x="1154" y="13035"/>
                  </a:cubicBezTo>
                  <a:cubicBezTo>
                    <a:pt x="1589" y="12990"/>
                    <a:pt x="2085" y="13258"/>
                    <a:pt x="3141" y="14374"/>
                  </a:cubicBezTo>
                  <a:cubicBezTo>
                    <a:pt x="4196" y="15490"/>
                    <a:pt x="5809" y="17453"/>
                    <a:pt x="6865" y="18614"/>
                  </a:cubicBezTo>
                  <a:cubicBezTo>
                    <a:pt x="7920" y="19774"/>
                    <a:pt x="8416" y="20131"/>
                    <a:pt x="8975" y="20354"/>
                  </a:cubicBezTo>
                  <a:cubicBezTo>
                    <a:pt x="9534" y="20577"/>
                    <a:pt x="10154" y="20666"/>
                    <a:pt x="11085" y="20309"/>
                  </a:cubicBezTo>
                  <a:cubicBezTo>
                    <a:pt x="12016" y="19952"/>
                    <a:pt x="13258" y="19149"/>
                    <a:pt x="14189" y="18257"/>
                  </a:cubicBezTo>
                  <a:cubicBezTo>
                    <a:pt x="15120" y="17364"/>
                    <a:pt x="15741" y="16382"/>
                    <a:pt x="16113" y="15534"/>
                  </a:cubicBezTo>
                  <a:cubicBezTo>
                    <a:pt x="16485" y="14686"/>
                    <a:pt x="16609" y="13972"/>
                    <a:pt x="16299" y="13704"/>
                  </a:cubicBezTo>
                  <a:cubicBezTo>
                    <a:pt x="15989" y="13437"/>
                    <a:pt x="15244" y="13615"/>
                    <a:pt x="14375" y="14374"/>
                  </a:cubicBezTo>
                  <a:cubicBezTo>
                    <a:pt x="13506" y="15133"/>
                    <a:pt x="12513" y="16471"/>
                    <a:pt x="11954" y="17542"/>
                  </a:cubicBezTo>
                  <a:cubicBezTo>
                    <a:pt x="11396" y="18614"/>
                    <a:pt x="11272" y="19417"/>
                    <a:pt x="11458" y="20042"/>
                  </a:cubicBezTo>
                  <a:cubicBezTo>
                    <a:pt x="11644" y="20666"/>
                    <a:pt x="12141" y="21113"/>
                    <a:pt x="12761" y="21336"/>
                  </a:cubicBezTo>
                  <a:cubicBezTo>
                    <a:pt x="13382" y="21559"/>
                    <a:pt x="14127" y="21559"/>
                    <a:pt x="15306" y="20711"/>
                  </a:cubicBezTo>
                  <a:cubicBezTo>
                    <a:pt x="16485" y="19863"/>
                    <a:pt x="18099" y="18167"/>
                    <a:pt x="19030" y="15579"/>
                  </a:cubicBezTo>
                  <a:cubicBezTo>
                    <a:pt x="19961" y="12990"/>
                    <a:pt x="20209" y="9509"/>
                    <a:pt x="20209" y="6921"/>
                  </a:cubicBezTo>
                  <a:cubicBezTo>
                    <a:pt x="20209" y="4333"/>
                    <a:pt x="19961" y="2637"/>
                    <a:pt x="19651" y="1566"/>
                  </a:cubicBezTo>
                  <a:cubicBezTo>
                    <a:pt x="19341" y="495"/>
                    <a:pt x="18968" y="48"/>
                    <a:pt x="18596" y="4"/>
                  </a:cubicBezTo>
                  <a:cubicBezTo>
                    <a:pt x="18223" y="-41"/>
                    <a:pt x="17851" y="316"/>
                    <a:pt x="17603" y="1744"/>
                  </a:cubicBezTo>
                  <a:cubicBezTo>
                    <a:pt x="17354" y="3172"/>
                    <a:pt x="17230" y="5671"/>
                    <a:pt x="17416" y="8171"/>
                  </a:cubicBezTo>
                  <a:cubicBezTo>
                    <a:pt x="17603" y="10670"/>
                    <a:pt x="18099" y="13169"/>
                    <a:pt x="18844" y="15266"/>
                  </a:cubicBezTo>
                  <a:cubicBezTo>
                    <a:pt x="19589" y="17364"/>
                    <a:pt x="20582" y="19060"/>
                    <a:pt x="21575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3052600" y="1806271"/>
              <a:ext cx="238201" cy="81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76" fill="norm" stroke="1" extrusionOk="0">
                  <a:moveTo>
                    <a:pt x="2844" y="21476"/>
                  </a:moveTo>
                  <a:cubicBezTo>
                    <a:pt x="2844" y="20804"/>
                    <a:pt x="2844" y="20133"/>
                    <a:pt x="2465" y="18902"/>
                  </a:cubicBezTo>
                  <a:cubicBezTo>
                    <a:pt x="2086" y="17671"/>
                    <a:pt x="1328" y="15880"/>
                    <a:pt x="759" y="14034"/>
                  </a:cubicBezTo>
                  <a:cubicBezTo>
                    <a:pt x="191" y="12187"/>
                    <a:pt x="-188" y="10284"/>
                    <a:pt x="96" y="8494"/>
                  </a:cubicBezTo>
                  <a:cubicBezTo>
                    <a:pt x="380" y="6703"/>
                    <a:pt x="1328" y="5024"/>
                    <a:pt x="3317" y="3625"/>
                  </a:cubicBezTo>
                  <a:cubicBezTo>
                    <a:pt x="5307" y="2226"/>
                    <a:pt x="8338" y="1107"/>
                    <a:pt x="10517" y="520"/>
                  </a:cubicBezTo>
                  <a:cubicBezTo>
                    <a:pt x="12696" y="-68"/>
                    <a:pt x="14023" y="-124"/>
                    <a:pt x="15065" y="184"/>
                  </a:cubicBezTo>
                  <a:cubicBezTo>
                    <a:pt x="16107" y="492"/>
                    <a:pt x="16865" y="1163"/>
                    <a:pt x="16107" y="2394"/>
                  </a:cubicBezTo>
                  <a:cubicBezTo>
                    <a:pt x="15349" y="3625"/>
                    <a:pt x="13075" y="5416"/>
                    <a:pt x="11654" y="6479"/>
                  </a:cubicBezTo>
                  <a:cubicBezTo>
                    <a:pt x="10233" y="7542"/>
                    <a:pt x="9665" y="7878"/>
                    <a:pt x="9001" y="8298"/>
                  </a:cubicBezTo>
                  <a:cubicBezTo>
                    <a:pt x="8338" y="8717"/>
                    <a:pt x="7580" y="9221"/>
                    <a:pt x="7675" y="9389"/>
                  </a:cubicBezTo>
                  <a:cubicBezTo>
                    <a:pt x="7770" y="9557"/>
                    <a:pt x="8717" y="9389"/>
                    <a:pt x="10612" y="9249"/>
                  </a:cubicBezTo>
                  <a:cubicBezTo>
                    <a:pt x="12507" y="9109"/>
                    <a:pt x="15349" y="8997"/>
                    <a:pt x="17528" y="9193"/>
                  </a:cubicBezTo>
                  <a:cubicBezTo>
                    <a:pt x="19707" y="9389"/>
                    <a:pt x="21223" y="9893"/>
                    <a:pt x="21317" y="10592"/>
                  </a:cubicBezTo>
                  <a:cubicBezTo>
                    <a:pt x="21412" y="11292"/>
                    <a:pt x="20086" y="12187"/>
                    <a:pt x="18949" y="12746"/>
                  </a:cubicBezTo>
                  <a:cubicBezTo>
                    <a:pt x="17812" y="13306"/>
                    <a:pt x="16865" y="13530"/>
                    <a:pt x="15823" y="13670"/>
                  </a:cubicBezTo>
                  <a:cubicBezTo>
                    <a:pt x="14780" y="13810"/>
                    <a:pt x="13644" y="13866"/>
                    <a:pt x="13075" y="13754"/>
                  </a:cubicBezTo>
                  <a:cubicBezTo>
                    <a:pt x="12507" y="13642"/>
                    <a:pt x="12507" y="13362"/>
                    <a:pt x="12886" y="13110"/>
                  </a:cubicBezTo>
                  <a:cubicBezTo>
                    <a:pt x="13265" y="12858"/>
                    <a:pt x="14023" y="12635"/>
                    <a:pt x="14780" y="12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3376472" y="2097929"/>
              <a:ext cx="82188" cy="17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017" fill="norm" stroke="1" extrusionOk="0">
                  <a:moveTo>
                    <a:pt x="10800" y="9148"/>
                  </a:moveTo>
                  <a:cubicBezTo>
                    <a:pt x="8229" y="9911"/>
                    <a:pt x="5657" y="10673"/>
                    <a:pt x="3857" y="11816"/>
                  </a:cubicBezTo>
                  <a:cubicBezTo>
                    <a:pt x="2057" y="12960"/>
                    <a:pt x="1029" y="14485"/>
                    <a:pt x="514" y="16009"/>
                  </a:cubicBezTo>
                  <a:cubicBezTo>
                    <a:pt x="0" y="17534"/>
                    <a:pt x="0" y="19059"/>
                    <a:pt x="2571" y="20075"/>
                  </a:cubicBezTo>
                  <a:cubicBezTo>
                    <a:pt x="5143" y="21092"/>
                    <a:pt x="10286" y="21600"/>
                    <a:pt x="14400" y="19948"/>
                  </a:cubicBezTo>
                  <a:cubicBezTo>
                    <a:pt x="18514" y="18296"/>
                    <a:pt x="21600" y="14485"/>
                    <a:pt x="19029" y="10800"/>
                  </a:cubicBezTo>
                  <a:cubicBezTo>
                    <a:pt x="16457" y="7115"/>
                    <a:pt x="8229" y="355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3162688" y="1518973"/>
              <a:ext cx="207435" cy="16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763" y="9861"/>
                  </a:moveTo>
                  <a:cubicBezTo>
                    <a:pt x="1322" y="12831"/>
                    <a:pt x="882" y="15801"/>
                    <a:pt x="551" y="17961"/>
                  </a:cubicBezTo>
                  <a:cubicBezTo>
                    <a:pt x="220" y="20121"/>
                    <a:pt x="0" y="21471"/>
                    <a:pt x="0" y="21471"/>
                  </a:cubicBezTo>
                  <a:cubicBezTo>
                    <a:pt x="0" y="21471"/>
                    <a:pt x="220" y="20121"/>
                    <a:pt x="992" y="17016"/>
                  </a:cubicBezTo>
                  <a:cubicBezTo>
                    <a:pt x="1763" y="13911"/>
                    <a:pt x="3086" y="9051"/>
                    <a:pt x="4849" y="5541"/>
                  </a:cubicBezTo>
                  <a:cubicBezTo>
                    <a:pt x="6612" y="2031"/>
                    <a:pt x="8816" y="-129"/>
                    <a:pt x="10690" y="6"/>
                  </a:cubicBezTo>
                  <a:cubicBezTo>
                    <a:pt x="12563" y="141"/>
                    <a:pt x="14106" y="2571"/>
                    <a:pt x="15869" y="6216"/>
                  </a:cubicBezTo>
                  <a:cubicBezTo>
                    <a:pt x="17633" y="9861"/>
                    <a:pt x="19616" y="14721"/>
                    <a:pt x="21600" y="19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4233722" y="1891886"/>
              <a:ext cx="228601" cy="38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14045"/>
                  </a:moveTo>
                  <a:cubicBezTo>
                    <a:pt x="18400" y="12858"/>
                    <a:pt x="15200" y="11671"/>
                    <a:pt x="12900" y="10069"/>
                  </a:cubicBezTo>
                  <a:cubicBezTo>
                    <a:pt x="10600" y="8467"/>
                    <a:pt x="9200" y="6449"/>
                    <a:pt x="8800" y="4847"/>
                  </a:cubicBezTo>
                  <a:cubicBezTo>
                    <a:pt x="8400" y="3245"/>
                    <a:pt x="9000" y="2058"/>
                    <a:pt x="9700" y="1287"/>
                  </a:cubicBezTo>
                  <a:cubicBezTo>
                    <a:pt x="10400" y="515"/>
                    <a:pt x="11200" y="159"/>
                    <a:pt x="12300" y="41"/>
                  </a:cubicBezTo>
                  <a:cubicBezTo>
                    <a:pt x="13400" y="-78"/>
                    <a:pt x="14800" y="41"/>
                    <a:pt x="15700" y="693"/>
                  </a:cubicBezTo>
                  <a:cubicBezTo>
                    <a:pt x="16600" y="1346"/>
                    <a:pt x="17000" y="2533"/>
                    <a:pt x="15700" y="4491"/>
                  </a:cubicBezTo>
                  <a:cubicBezTo>
                    <a:pt x="14400" y="6449"/>
                    <a:pt x="11400" y="9179"/>
                    <a:pt x="8700" y="11256"/>
                  </a:cubicBezTo>
                  <a:cubicBezTo>
                    <a:pt x="6000" y="13333"/>
                    <a:pt x="3600" y="14757"/>
                    <a:pt x="2100" y="15707"/>
                  </a:cubicBezTo>
                  <a:cubicBezTo>
                    <a:pt x="600" y="16656"/>
                    <a:pt x="0" y="17131"/>
                    <a:pt x="0" y="17606"/>
                  </a:cubicBezTo>
                  <a:cubicBezTo>
                    <a:pt x="0" y="18080"/>
                    <a:pt x="600" y="18555"/>
                    <a:pt x="2900" y="19208"/>
                  </a:cubicBezTo>
                  <a:cubicBezTo>
                    <a:pt x="5200" y="19860"/>
                    <a:pt x="9200" y="20691"/>
                    <a:pt x="1320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4900472" y="1813631"/>
              <a:ext cx="139211" cy="7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557" fill="norm" stroke="1" extrusionOk="0">
                  <a:moveTo>
                    <a:pt x="1934" y="8081"/>
                  </a:moveTo>
                  <a:cubicBezTo>
                    <a:pt x="1290" y="9781"/>
                    <a:pt x="645" y="11481"/>
                    <a:pt x="322" y="13622"/>
                  </a:cubicBezTo>
                  <a:cubicBezTo>
                    <a:pt x="0" y="15763"/>
                    <a:pt x="0" y="18345"/>
                    <a:pt x="0" y="19794"/>
                  </a:cubicBezTo>
                  <a:cubicBezTo>
                    <a:pt x="0" y="21242"/>
                    <a:pt x="0" y="21557"/>
                    <a:pt x="0" y="21557"/>
                  </a:cubicBezTo>
                  <a:cubicBezTo>
                    <a:pt x="0" y="21557"/>
                    <a:pt x="0" y="21242"/>
                    <a:pt x="0" y="19731"/>
                  </a:cubicBezTo>
                  <a:cubicBezTo>
                    <a:pt x="0" y="18219"/>
                    <a:pt x="0" y="15512"/>
                    <a:pt x="161" y="12961"/>
                  </a:cubicBezTo>
                  <a:cubicBezTo>
                    <a:pt x="322" y="10411"/>
                    <a:pt x="645" y="8018"/>
                    <a:pt x="1612" y="6002"/>
                  </a:cubicBezTo>
                  <a:cubicBezTo>
                    <a:pt x="2579" y="3987"/>
                    <a:pt x="4191" y="2350"/>
                    <a:pt x="5642" y="1405"/>
                  </a:cubicBezTo>
                  <a:cubicBezTo>
                    <a:pt x="7093" y="461"/>
                    <a:pt x="8382" y="209"/>
                    <a:pt x="9994" y="83"/>
                  </a:cubicBezTo>
                  <a:cubicBezTo>
                    <a:pt x="11606" y="-43"/>
                    <a:pt x="13540" y="-43"/>
                    <a:pt x="15797" y="209"/>
                  </a:cubicBezTo>
                  <a:cubicBezTo>
                    <a:pt x="18054" y="461"/>
                    <a:pt x="20633" y="965"/>
                    <a:pt x="21116" y="1878"/>
                  </a:cubicBezTo>
                  <a:cubicBezTo>
                    <a:pt x="21600" y="2791"/>
                    <a:pt x="19988" y="4113"/>
                    <a:pt x="18054" y="5121"/>
                  </a:cubicBezTo>
                  <a:cubicBezTo>
                    <a:pt x="16119" y="6128"/>
                    <a:pt x="13863" y="6821"/>
                    <a:pt x="13540" y="7293"/>
                  </a:cubicBezTo>
                  <a:cubicBezTo>
                    <a:pt x="13218" y="7766"/>
                    <a:pt x="14830" y="8018"/>
                    <a:pt x="16281" y="8427"/>
                  </a:cubicBezTo>
                  <a:cubicBezTo>
                    <a:pt x="17731" y="8836"/>
                    <a:pt x="19021" y="9403"/>
                    <a:pt x="19021" y="9970"/>
                  </a:cubicBezTo>
                  <a:cubicBezTo>
                    <a:pt x="19021" y="10537"/>
                    <a:pt x="17731" y="11103"/>
                    <a:pt x="15636" y="11513"/>
                  </a:cubicBezTo>
                  <a:cubicBezTo>
                    <a:pt x="13540" y="11922"/>
                    <a:pt x="10639" y="12174"/>
                    <a:pt x="7737" y="12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5167172" y="2097929"/>
              <a:ext cx="980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564"/>
                    <a:pt x="21600" y="11127"/>
                    <a:pt x="19440" y="14727"/>
                  </a:cubicBezTo>
                  <a:cubicBezTo>
                    <a:pt x="17280" y="18327"/>
                    <a:pt x="864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4894651" y="1567140"/>
              <a:ext cx="151872" cy="11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090" fill="norm" stroke="1" extrusionOk="0">
                  <a:moveTo>
                    <a:pt x="825" y="2843"/>
                  </a:moveTo>
                  <a:cubicBezTo>
                    <a:pt x="1125" y="7236"/>
                    <a:pt x="1425" y="11630"/>
                    <a:pt x="1275" y="14924"/>
                  </a:cubicBezTo>
                  <a:cubicBezTo>
                    <a:pt x="1125" y="18219"/>
                    <a:pt x="525" y="20416"/>
                    <a:pt x="225" y="20050"/>
                  </a:cubicBezTo>
                  <a:cubicBezTo>
                    <a:pt x="-75" y="19684"/>
                    <a:pt x="-75" y="16755"/>
                    <a:pt x="225" y="13277"/>
                  </a:cubicBezTo>
                  <a:cubicBezTo>
                    <a:pt x="525" y="9799"/>
                    <a:pt x="1125" y="5772"/>
                    <a:pt x="2025" y="3026"/>
                  </a:cubicBezTo>
                  <a:cubicBezTo>
                    <a:pt x="2925" y="280"/>
                    <a:pt x="4125" y="-1184"/>
                    <a:pt x="7425" y="1196"/>
                  </a:cubicBezTo>
                  <a:cubicBezTo>
                    <a:pt x="10725" y="3575"/>
                    <a:pt x="16125" y="9799"/>
                    <a:pt x="21525" y="16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5819492" y="1716929"/>
              <a:ext cx="223923" cy="51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73" fill="norm" stroke="1" extrusionOk="0">
                  <a:moveTo>
                    <a:pt x="8563" y="0"/>
                  </a:moveTo>
                  <a:cubicBezTo>
                    <a:pt x="7563" y="3086"/>
                    <a:pt x="6563" y="6171"/>
                    <a:pt x="5163" y="9478"/>
                  </a:cubicBezTo>
                  <a:cubicBezTo>
                    <a:pt x="3763" y="12784"/>
                    <a:pt x="1963" y="16310"/>
                    <a:pt x="963" y="18382"/>
                  </a:cubicBezTo>
                  <a:cubicBezTo>
                    <a:pt x="-37" y="20454"/>
                    <a:pt x="-237" y="21071"/>
                    <a:pt x="263" y="21336"/>
                  </a:cubicBezTo>
                  <a:cubicBezTo>
                    <a:pt x="763" y="21600"/>
                    <a:pt x="1963" y="21512"/>
                    <a:pt x="3863" y="20807"/>
                  </a:cubicBezTo>
                  <a:cubicBezTo>
                    <a:pt x="5763" y="20101"/>
                    <a:pt x="8363" y="18779"/>
                    <a:pt x="10063" y="17853"/>
                  </a:cubicBezTo>
                  <a:cubicBezTo>
                    <a:pt x="11763" y="16927"/>
                    <a:pt x="12563" y="16398"/>
                    <a:pt x="13263" y="15781"/>
                  </a:cubicBezTo>
                  <a:cubicBezTo>
                    <a:pt x="13963" y="15164"/>
                    <a:pt x="14563" y="14459"/>
                    <a:pt x="14263" y="14194"/>
                  </a:cubicBezTo>
                  <a:cubicBezTo>
                    <a:pt x="13963" y="13930"/>
                    <a:pt x="12763" y="14106"/>
                    <a:pt x="11363" y="14635"/>
                  </a:cubicBezTo>
                  <a:cubicBezTo>
                    <a:pt x="9963" y="15164"/>
                    <a:pt x="8363" y="16046"/>
                    <a:pt x="7463" y="16707"/>
                  </a:cubicBezTo>
                  <a:cubicBezTo>
                    <a:pt x="6563" y="17368"/>
                    <a:pt x="6363" y="17809"/>
                    <a:pt x="6363" y="18250"/>
                  </a:cubicBezTo>
                  <a:cubicBezTo>
                    <a:pt x="6363" y="18691"/>
                    <a:pt x="6563" y="19131"/>
                    <a:pt x="7163" y="19396"/>
                  </a:cubicBezTo>
                  <a:cubicBezTo>
                    <a:pt x="7763" y="19660"/>
                    <a:pt x="8763" y="19749"/>
                    <a:pt x="10763" y="19660"/>
                  </a:cubicBezTo>
                  <a:cubicBezTo>
                    <a:pt x="12763" y="19572"/>
                    <a:pt x="15763" y="19308"/>
                    <a:pt x="17763" y="18735"/>
                  </a:cubicBezTo>
                  <a:cubicBezTo>
                    <a:pt x="19763" y="18162"/>
                    <a:pt x="20763" y="17280"/>
                    <a:pt x="21063" y="16619"/>
                  </a:cubicBezTo>
                  <a:cubicBezTo>
                    <a:pt x="21363" y="15958"/>
                    <a:pt x="20963" y="15517"/>
                    <a:pt x="19663" y="15076"/>
                  </a:cubicBezTo>
                  <a:cubicBezTo>
                    <a:pt x="18363" y="14635"/>
                    <a:pt x="16163" y="14194"/>
                    <a:pt x="13763" y="13798"/>
                  </a:cubicBezTo>
                  <a:cubicBezTo>
                    <a:pt x="11363" y="13401"/>
                    <a:pt x="8763" y="13048"/>
                    <a:pt x="6163" y="12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5764072" y="1901079"/>
              <a:ext cx="209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600"/>
                    <a:pt x="873" y="15600"/>
                    <a:pt x="4473" y="12000"/>
                  </a:cubicBezTo>
                  <a:cubicBezTo>
                    <a:pt x="8073" y="8400"/>
                    <a:pt x="14836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640901" y="2071324"/>
              <a:ext cx="192088" cy="19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96" fill="norm" stroke="1" extrusionOk="0">
                  <a:moveTo>
                    <a:pt x="2077" y="2858"/>
                  </a:moveTo>
                  <a:cubicBezTo>
                    <a:pt x="2077" y="1494"/>
                    <a:pt x="2077" y="129"/>
                    <a:pt x="2077" y="129"/>
                  </a:cubicBezTo>
                  <a:cubicBezTo>
                    <a:pt x="2077" y="129"/>
                    <a:pt x="2077" y="1494"/>
                    <a:pt x="1959" y="4904"/>
                  </a:cubicBezTo>
                  <a:cubicBezTo>
                    <a:pt x="1840" y="8315"/>
                    <a:pt x="1603" y="13771"/>
                    <a:pt x="1246" y="17068"/>
                  </a:cubicBezTo>
                  <a:cubicBezTo>
                    <a:pt x="890" y="20365"/>
                    <a:pt x="416" y="21502"/>
                    <a:pt x="178" y="21388"/>
                  </a:cubicBezTo>
                  <a:cubicBezTo>
                    <a:pt x="-59" y="21275"/>
                    <a:pt x="-59" y="19910"/>
                    <a:pt x="178" y="16955"/>
                  </a:cubicBezTo>
                  <a:cubicBezTo>
                    <a:pt x="416" y="13999"/>
                    <a:pt x="890" y="9451"/>
                    <a:pt x="1484" y="6496"/>
                  </a:cubicBezTo>
                  <a:cubicBezTo>
                    <a:pt x="2077" y="3540"/>
                    <a:pt x="2789" y="2176"/>
                    <a:pt x="3739" y="1266"/>
                  </a:cubicBezTo>
                  <a:cubicBezTo>
                    <a:pt x="4688" y="357"/>
                    <a:pt x="5875" y="-98"/>
                    <a:pt x="6943" y="811"/>
                  </a:cubicBezTo>
                  <a:cubicBezTo>
                    <a:pt x="8011" y="1721"/>
                    <a:pt x="8961" y="3995"/>
                    <a:pt x="9554" y="6155"/>
                  </a:cubicBezTo>
                  <a:cubicBezTo>
                    <a:pt x="10148" y="8315"/>
                    <a:pt x="10385" y="10361"/>
                    <a:pt x="10385" y="10702"/>
                  </a:cubicBezTo>
                  <a:cubicBezTo>
                    <a:pt x="10385" y="11043"/>
                    <a:pt x="10148" y="9679"/>
                    <a:pt x="11097" y="7860"/>
                  </a:cubicBezTo>
                  <a:cubicBezTo>
                    <a:pt x="12046" y="6041"/>
                    <a:pt x="14183" y="3767"/>
                    <a:pt x="15726" y="2289"/>
                  </a:cubicBezTo>
                  <a:cubicBezTo>
                    <a:pt x="17268" y="811"/>
                    <a:pt x="18218" y="129"/>
                    <a:pt x="19286" y="16"/>
                  </a:cubicBezTo>
                  <a:cubicBezTo>
                    <a:pt x="20354" y="-98"/>
                    <a:pt x="21541" y="357"/>
                    <a:pt x="21541" y="2971"/>
                  </a:cubicBezTo>
                  <a:cubicBezTo>
                    <a:pt x="21541" y="5586"/>
                    <a:pt x="20354" y="10361"/>
                    <a:pt x="19167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900722" y="2091579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6881672" y="1964579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6968403" y="2028079"/>
              <a:ext cx="12282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3670" y="0"/>
                  </a:moveTo>
                  <a:cubicBezTo>
                    <a:pt x="2572" y="6240"/>
                    <a:pt x="1474" y="12480"/>
                    <a:pt x="924" y="16320"/>
                  </a:cubicBezTo>
                  <a:cubicBezTo>
                    <a:pt x="375" y="20160"/>
                    <a:pt x="375" y="21600"/>
                    <a:pt x="192" y="21360"/>
                  </a:cubicBezTo>
                  <a:cubicBezTo>
                    <a:pt x="9" y="21120"/>
                    <a:pt x="-357" y="19200"/>
                    <a:pt x="924" y="15840"/>
                  </a:cubicBezTo>
                  <a:cubicBezTo>
                    <a:pt x="2206" y="12480"/>
                    <a:pt x="5135" y="7680"/>
                    <a:pt x="7331" y="4920"/>
                  </a:cubicBezTo>
                  <a:cubicBezTo>
                    <a:pt x="9528" y="2160"/>
                    <a:pt x="10992" y="1440"/>
                    <a:pt x="12640" y="1080"/>
                  </a:cubicBezTo>
                  <a:cubicBezTo>
                    <a:pt x="14287" y="720"/>
                    <a:pt x="16118" y="720"/>
                    <a:pt x="17582" y="4200"/>
                  </a:cubicBezTo>
                  <a:cubicBezTo>
                    <a:pt x="19046" y="7680"/>
                    <a:pt x="20145" y="14640"/>
                    <a:pt x="212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7173772" y="2097929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7205522" y="2009029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7247528" y="2076438"/>
              <a:ext cx="157838" cy="16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236" fill="norm" stroke="1" extrusionOk="0">
                  <a:moveTo>
                    <a:pt x="1181" y="319"/>
                  </a:moveTo>
                  <a:cubicBezTo>
                    <a:pt x="1181" y="6411"/>
                    <a:pt x="1181" y="12503"/>
                    <a:pt x="1039" y="16242"/>
                  </a:cubicBezTo>
                  <a:cubicBezTo>
                    <a:pt x="897" y="19980"/>
                    <a:pt x="613" y="21365"/>
                    <a:pt x="328" y="21227"/>
                  </a:cubicBezTo>
                  <a:cubicBezTo>
                    <a:pt x="44" y="21088"/>
                    <a:pt x="-240" y="19427"/>
                    <a:pt x="328" y="16242"/>
                  </a:cubicBezTo>
                  <a:cubicBezTo>
                    <a:pt x="897" y="13057"/>
                    <a:pt x="2318" y="8350"/>
                    <a:pt x="3455" y="5165"/>
                  </a:cubicBezTo>
                  <a:cubicBezTo>
                    <a:pt x="4592" y="1980"/>
                    <a:pt x="5444" y="319"/>
                    <a:pt x="6297" y="42"/>
                  </a:cubicBezTo>
                  <a:cubicBezTo>
                    <a:pt x="7149" y="-235"/>
                    <a:pt x="8002" y="873"/>
                    <a:pt x="8713" y="2534"/>
                  </a:cubicBezTo>
                  <a:cubicBezTo>
                    <a:pt x="9423" y="4196"/>
                    <a:pt x="9992" y="6411"/>
                    <a:pt x="10844" y="6965"/>
                  </a:cubicBezTo>
                  <a:cubicBezTo>
                    <a:pt x="11697" y="7519"/>
                    <a:pt x="12834" y="6411"/>
                    <a:pt x="14255" y="5303"/>
                  </a:cubicBezTo>
                  <a:cubicBezTo>
                    <a:pt x="15676" y="4196"/>
                    <a:pt x="17381" y="3088"/>
                    <a:pt x="18660" y="3088"/>
                  </a:cubicBezTo>
                  <a:cubicBezTo>
                    <a:pt x="19939" y="3088"/>
                    <a:pt x="20792" y="4196"/>
                    <a:pt x="21076" y="7242"/>
                  </a:cubicBezTo>
                  <a:cubicBezTo>
                    <a:pt x="21360" y="10288"/>
                    <a:pt x="21076" y="15273"/>
                    <a:pt x="20792" y="20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7475894" y="2129679"/>
              <a:ext cx="2172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662"/>
                    <a:pt x="4448" y="3323"/>
                    <a:pt x="1502" y="6923"/>
                  </a:cubicBezTo>
                  <a:cubicBezTo>
                    <a:pt x="-1443" y="10523"/>
                    <a:pt x="521" y="16062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7459522" y="2040779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7485386" y="2088122"/>
              <a:ext cx="177337" cy="43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561" fill="norm" stroke="1" extrusionOk="0">
                  <a:moveTo>
                    <a:pt x="5160" y="172"/>
                  </a:moveTo>
                  <a:cubicBezTo>
                    <a:pt x="7891" y="66"/>
                    <a:pt x="10622" y="-39"/>
                    <a:pt x="12980" y="14"/>
                  </a:cubicBezTo>
                  <a:cubicBezTo>
                    <a:pt x="15339" y="66"/>
                    <a:pt x="17325" y="277"/>
                    <a:pt x="18691" y="593"/>
                  </a:cubicBezTo>
                  <a:cubicBezTo>
                    <a:pt x="20056" y="909"/>
                    <a:pt x="20801" y="1331"/>
                    <a:pt x="20801" y="1805"/>
                  </a:cubicBezTo>
                  <a:cubicBezTo>
                    <a:pt x="20801" y="2279"/>
                    <a:pt x="20056" y="2806"/>
                    <a:pt x="17698" y="4070"/>
                  </a:cubicBezTo>
                  <a:cubicBezTo>
                    <a:pt x="15339" y="5335"/>
                    <a:pt x="11367" y="7337"/>
                    <a:pt x="9256" y="8654"/>
                  </a:cubicBezTo>
                  <a:cubicBezTo>
                    <a:pt x="7146" y="9971"/>
                    <a:pt x="6898" y="10603"/>
                    <a:pt x="8263" y="11867"/>
                  </a:cubicBezTo>
                  <a:cubicBezTo>
                    <a:pt x="9629" y="13132"/>
                    <a:pt x="12608" y="15028"/>
                    <a:pt x="14098" y="16609"/>
                  </a:cubicBezTo>
                  <a:cubicBezTo>
                    <a:pt x="15587" y="18189"/>
                    <a:pt x="15587" y="19454"/>
                    <a:pt x="14842" y="20297"/>
                  </a:cubicBezTo>
                  <a:cubicBezTo>
                    <a:pt x="14098" y="21140"/>
                    <a:pt x="12608" y="21561"/>
                    <a:pt x="10125" y="21561"/>
                  </a:cubicBezTo>
                  <a:cubicBezTo>
                    <a:pt x="7642" y="21561"/>
                    <a:pt x="4167" y="21140"/>
                    <a:pt x="2056" y="19822"/>
                  </a:cubicBezTo>
                  <a:cubicBezTo>
                    <a:pt x="-54" y="18505"/>
                    <a:pt x="-799" y="16293"/>
                    <a:pt x="1063" y="13975"/>
                  </a:cubicBezTo>
                  <a:cubicBezTo>
                    <a:pt x="2925" y="11657"/>
                    <a:pt x="7394" y="9233"/>
                    <a:pt x="11863" y="6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7657648" y="2101039"/>
              <a:ext cx="163825" cy="1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0975" fill="norm" stroke="1" extrusionOk="0">
                  <a:moveTo>
                    <a:pt x="7127" y="8206"/>
                  </a:moveTo>
                  <a:cubicBezTo>
                    <a:pt x="5777" y="8466"/>
                    <a:pt x="4427" y="8726"/>
                    <a:pt x="4427" y="9247"/>
                  </a:cubicBezTo>
                  <a:cubicBezTo>
                    <a:pt x="4427" y="9767"/>
                    <a:pt x="5777" y="10548"/>
                    <a:pt x="7127" y="10678"/>
                  </a:cubicBezTo>
                  <a:cubicBezTo>
                    <a:pt x="8477" y="10808"/>
                    <a:pt x="9827" y="10288"/>
                    <a:pt x="11042" y="9507"/>
                  </a:cubicBezTo>
                  <a:cubicBezTo>
                    <a:pt x="12257" y="8726"/>
                    <a:pt x="13337" y="7685"/>
                    <a:pt x="13742" y="5994"/>
                  </a:cubicBezTo>
                  <a:cubicBezTo>
                    <a:pt x="14147" y="4302"/>
                    <a:pt x="13877" y="1960"/>
                    <a:pt x="13067" y="789"/>
                  </a:cubicBezTo>
                  <a:cubicBezTo>
                    <a:pt x="12257" y="-382"/>
                    <a:pt x="10907" y="-382"/>
                    <a:pt x="8612" y="1700"/>
                  </a:cubicBezTo>
                  <a:cubicBezTo>
                    <a:pt x="6317" y="3782"/>
                    <a:pt x="3077" y="7946"/>
                    <a:pt x="1322" y="10808"/>
                  </a:cubicBezTo>
                  <a:cubicBezTo>
                    <a:pt x="-433" y="13671"/>
                    <a:pt x="-703" y="15232"/>
                    <a:pt x="2132" y="16794"/>
                  </a:cubicBezTo>
                  <a:cubicBezTo>
                    <a:pt x="4967" y="18355"/>
                    <a:pt x="10907" y="19917"/>
                    <a:pt x="14552" y="20567"/>
                  </a:cubicBezTo>
                  <a:cubicBezTo>
                    <a:pt x="18197" y="21218"/>
                    <a:pt x="19547" y="20958"/>
                    <a:pt x="20897" y="20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8132622" y="1920563"/>
              <a:ext cx="349251" cy="41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1951"/>
                  </a:moveTo>
                  <a:cubicBezTo>
                    <a:pt x="21338" y="1403"/>
                    <a:pt x="21076" y="855"/>
                    <a:pt x="19833" y="471"/>
                  </a:cubicBezTo>
                  <a:cubicBezTo>
                    <a:pt x="18589" y="87"/>
                    <a:pt x="16364" y="-132"/>
                    <a:pt x="14662" y="87"/>
                  </a:cubicBezTo>
                  <a:cubicBezTo>
                    <a:pt x="12960" y="307"/>
                    <a:pt x="11782" y="964"/>
                    <a:pt x="10931" y="2116"/>
                  </a:cubicBezTo>
                  <a:cubicBezTo>
                    <a:pt x="10080" y="3267"/>
                    <a:pt x="9556" y="4912"/>
                    <a:pt x="10407" y="6885"/>
                  </a:cubicBezTo>
                  <a:cubicBezTo>
                    <a:pt x="11258" y="8859"/>
                    <a:pt x="13484" y="11161"/>
                    <a:pt x="15382" y="13025"/>
                  </a:cubicBezTo>
                  <a:cubicBezTo>
                    <a:pt x="17280" y="14889"/>
                    <a:pt x="18851" y="16315"/>
                    <a:pt x="19702" y="17411"/>
                  </a:cubicBezTo>
                  <a:cubicBezTo>
                    <a:pt x="20553" y="18508"/>
                    <a:pt x="20684" y="19275"/>
                    <a:pt x="19767" y="19988"/>
                  </a:cubicBezTo>
                  <a:cubicBezTo>
                    <a:pt x="18851" y="20700"/>
                    <a:pt x="16887" y="21358"/>
                    <a:pt x="13418" y="21413"/>
                  </a:cubicBezTo>
                  <a:cubicBezTo>
                    <a:pt x="9949" y="21468"/>
                    <a:pt x="4975" y="20920"/>
                    <a:pt x="0" y="2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2874822" y="2827053"/>
              <a:ext cx="596901" cy="8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221" y="17139"/>
                    <a:pt x="4443" y="13451"/>
                    <a:pt x="6970" y="9500"/>
                  </a:cubicBezTo>
                  <a:cubicBezTo>
                    <a:pt x="9498" y="5549"/>
                    <a:pt x="12332" y="1334"/>
                    <a:pt x="14821" y="281"/>
                  </a:cubicBezTo>
                  <a:cubicBezTo>
                    <a:pt x="17311" y="-773"/>
                    <a:pt x="19455" y="1334"/>
                    <a:pt x="21600" y="3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973193" y="2942479"/>
              <a:ext cx="47313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304" y="21600"/>
                  </a:moveTo>
                  <a:cubicBezTo>
                    <a:pt x="629" y="19385"/>
                    <a:pt x="-46" y="17169"/>
                    <a:pt x="2" y="16062"/>
                  </a:cubicBezTo>
                  <a:cubicBezTo>
                    <a:pt x="50" y="14954"/>
                    <a:pt x="822" y="14954"/>
                    <a:pt x="3136" y="13846"/>
                  </a:cubicBezTo>
                  <a:cubicBezTo>
                    <a:pt x="5450" y="12738"/>
                    <a:pt x="9308" y="10523"/>
                    <a:pt x="12634" y="8031"/>
                  </a:cubicBezTo>
                  <a:cubicBezTo>
                    <a:pt x="15961" y="5538"/>
                    <a:pt x="18758" y="2769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722672" y="2726016"/>
              <a:ext cx="292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96" y="11375"/>
                    <a:pt x="9391" y="2735"/>
                    <a:pt x="12991" y="575"/>
                  </a:cubicBezTo>
                  <a:cubicBezTo>
                    <a:pt x="16591" y="-1585"/>
                    <a:pt x="1909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4741722" y="2847229"/>
              <a:ext cx="336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" y="15600"/>
                    <a:pt x="543" y="9600"/>
                    <a:pt x="1698" y="6600"/>
                  </a:cubicBezTo>
                  <a:cubicBezTo>
                    <a:pt x="2853" y="3600"/>
                    <a:pt x="4891" y="3600"/>
                    <a:pt x="8355" y="3000"/>
                  </a:cubicBezTo>
                  <a:cubicBezTo>
                    <a:pt x="11819" y="2400"/>
                    <a:pt x="1670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986860" y="3681450"/>
              <a:ext cx="199881" cy="42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93" fill="norm" stroke="1" extrusionOk="0">
                  <a:moveTo>
                    <a:pt x="20253" y="1492"/>
                  </a:moveTo>
                  <a:cubicBezTo>
                    <a:pt x="18471" y="847"/>
                    <a:pt x="16690" y="202"/>
                    <a:pt x="14463" y="41"/>
                  </a:cubicBezTo>
                  <a:cubicBezTo>
                    <a:pt x="12236" y="-120"/>
                    <a:pt x="9564" y="202"/>
                    <a:pt x="7114" y="901"/>
                  </a:cubicBezTo>
                  <a:cubicBezTo>
                    <a:pt x="4665" y="1599"/>
                    <a:pt x="2438" y="2674"/>
                    <a:pt x="1213" y="3587"/>
                  </a:cubicBezTo>
                  <a:cubicBezTo>
                    <a:pt x="-11" y="4501"/>
                    <a:pt x="-234" y="5253"/>
                    <a:pt x="211" y="5844"/>
                  </a:cubicBezTo>
                  <a:cubicBezTo>
                    <a:pt x="657" y="6435"/>
                    <a:pt x="1770" y="6865"/>
                    <a:pt x="5110" y="7886"/>
                  </a:cubicBezTo>
                  <a:cubicBezTo>
                    <a:pt x="8451" y="8907"/>
                    <a:pt x="14018" y="10519"/>
                    <a:pt x="17246" y="11808"/>
                  </a:cubicBezTo>
                  <a:cubicBezTo>
                    <a:pt x="20475" y="13098"/>
                    <a:pt x="21366" y="14065"/>
                    <a:pt x="20921" y="15301"/>
                  </a:cubicBezTo>
                  <a:cubicBezTo>
                    <a:pt x="20475" y="16537"/>
                    <a:pt x="18694" y="18041"/>
                    <a:pt x="16022" y="19116"/>
                  </a:cubicBezTo>
                  <a:cubicBezTo>
                    <a:pt x="13350" y="20190"/>
                    <a:pt x="9787" y="20835"/>
                    <a:pt x="7448" y="21158"/>
                  </a:cubicBezTo>
                  <a:cubicBezTo>
                    <a:pt x="5110" y="21480"/>
                    <a:pt x="3997" y="21480"/>
                    <a:pt x="3774" y="21104"/>
                  </a:cubicBezTo>
                  <a:cubicBezTo>
                    <a:pt x="3552" y="20728"/>
                    <a:pt x="4220" y="19976"/>
                    <a:pt x="4888" y="1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427022" y="3835151"/>
              <a:ext cx="158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880" y="12302"/>
                    <a:pt x="5760" y="4448"/>
                    <a:pt x="9360" y="1502"/>
                  </a:cubicBezTo>
                  <a:cubicBezTo>
                    <a:pt x="12960" y="-1443"/>
                    <a:pt x="1728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401622" y="3977529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2075168" y="3596529"/>
              <a:ext cx="425005" cy="41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51" fill="norm" stroke="1" extrusionOk="0">
                  <a:moveTo>
                    <a:pt x="17215" y="0"/>
                  </a:moveTo>
                  <a:cubicBezTo>
                    <a:pt x="15513" y="665"/>
                    <a:pt x="13810" y="1329"/>
                    <a:pt x="11576" y="2382"/>
                  </a:cubicBezTo>
                  <a:cubicBezTo>
                    <a:pt x="9341" y="3434"/>
                    <a:pt x="6575" y="4874"/>
                    <a:pt x="4660" y="5926"/>
                  </a:cubicBezTo>
                  <a:cubicBezTo>
                    <a:pt x="2744" y="6978"/>
                    <a:pt x="1680" y="7643"/>
                    <a:pt x="935" y="8197"/>
                  </a:cubicBezTo>
                  <a:cubicBezTo>
                    <a:pt x="191" y="8751"/>
                    <a:pt x="-235" y="9194"/>
                    <a:pt x="137" y="9526"/>
                  </a:cubicBezTo>
                  <a:cubicBezTo>
                    <a:pt x="510" y="9858"/>
                    <a:pt x="1680" y="10080"/>
                    <a:pt x="3276" y="10357"/>
                  </a:cubicBezTo>
                  <a:cubicBezTo>
                    <a:pt x="4872" y="10634"/>
                    <a:pt x="6894" y="10966"/>
                    <a:pt x="8011" y="11409"/>
                  </a:cubicBezTo>
                  <a:cubicBezTo>
                    <a:pt x="9129" y="11852"/>
                    <a:pt x="9341" y="12406"/>
                    <a:pt x="9022" y="13292"/>
                  </a:cubicBezTo>
                  <a:cubicBezTo>
                    <a:pt x="8703" y="14178"/>
                    <a:pt x="7852" y="15397"/>
                    <a:pt x="6788" y="16394"/>
                  </a:cubicBezTo>
                  <a:cubicBezTo>
                    <a:pt x="5724" y="17391"/>
                    <a:pt x="4447" y="18166"/>
                    <a:pt x="3436" y="18831"/>
                  </a:cubicBezTo>
                  <a:cubicBezTo>
                    <a:pt x="2425" y="19495"/>
                    <a:pt x="1680" y="20049"/>
                    <a:pt x="1521" y="20548"/>
                  </a:cubicBezTo>
                  <a:cubicBezTo>
                    <a:pt x="1361" y="21046"/>
                    <a:pt x="1787" y="21489"/>
                    <a:pt x="3276" y="21545"/>
                  </a:cubicBezTo>
                  <a:cubicBezTo>
                    <a:pt x="4766" y="21600"/>
                    <a:pt x="7320" y="21268"/>
                    <a:pt x="10512" y="21046"/>
                  </a:cubicBezTo>
                  <a:cubicBezTo>
                    <a:pt x="13704" y="20825"/>
                    <a:pt x="17534" y="20714"/>
                    <a:pt x="21365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2208072" y="4193429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2220772" y="407912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2328722" y="4161679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2335072" y="423152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2582159" y="4129929"/>
              <a:ext cx="1961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817"/>
                    <a:pt x="2735" y="5635"/>
                    <a:pt x="575" y="9235"/>
                  </a:cubicBezTo>
                  <a:cubicBezTo>
                    <a:pt x="-1585" y="12835"/>
                    <a:pt x="2735" y="1721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2202811" y="3294477"/>
              <a:ext cx="145012" cy="19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870" fill="norm" stroke="1" extrusionOk="0">
                  <a:moveTo>
                    <a:pt x="3544" y="11421"/>
                  </a:moveTo>
                  <a:cubicBezTo>
                    <a:pt x="3235" y="12800"/>
                    <a:pt x="2927" y="14179"/>
                    <a:pt x="2310" y="16017"/>
                  </a:cubicBezTo>
                  <a:cubicBezTo>
                    <a:pt x="1692" y="17855"/>
                    <a:pt x="767" y="20153"/>
                    <a:pt x="304" y="20728"/>
                  </a:cubicBezTo>
                  <a:cubicBezTo>
                    <a:pt x="-159" y="21302"/>
                    <a:pt x="-159" y="20153"/>
                    <a:pt x="767" y="17166"/>
                  </a:cubicBezTo>
                  <a:cubicBezTo>
                    <a:pt x="1692" y="14179"/>
                    <a:pt x="3544" y="9353"/>
                    <a:pt x="5704" y="6136"/>
                  </a:cubicBezTo>
                  <a:cubicBezTo>
                    <a:pt x="7864" y="2919"/>
                    <a:pt x="10332" y="1311"/>
                    <a:pt x="12338" y="506"/>
                  </a:cubicBezTo>
                  <a:cubicBezTo>
                    <a:pt x="14344" y="-298"/>
                    <a:pt x="15887" y="-298"/>
                    <a:pt x="17430" y="1655"/>
                  </a:cubicBezTo>
                  <a:cubicBezTo>
                    <a:pt x="18972" y="3608"/>
                    <a:pt x="20515" y="7515"/>
                    <a:pt x="20978" y="10042"/>
                  </a:cubicBezTo>
                  <a:cubicBezTo>
                    <a:pt x="21441" y="12570"/>
                    <a:pt x="20824" y="13719"/>
                    <a:pt x="20207" y="14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2791518" y="3548168"/>
              <a:ext cx="273805" cy="39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68" fill="norm" stroke="1" extrusionOk="0">
                  <a:moveTo>
                    <a:pt x="21008" y="1582"/>
                  </a:moveTo>
                  <a:cubicBezTo>
                    <a:pt x="19384" y="897"/>
                    <a:pt x="17760" y="211"/>
                    <a:pt x="15973" y="39"/>
                  </a:cubicBezTo>
                  <a:cubicBezTo>
                    <a:pt x="14187" y="-132"/>
                    <a:pt x="12238" y="211"/>
                    <a:pt x="9558" y="1868"/>
                  </a:cubicBezTo>
                  <a:cubicBezTo>
                    <a:pt x="6879" y="3525"/>
                    <a:pt x="3468" y="6497"/>
                    <a:pt x="1600" y="9011"/>
                  </a:cubicBezTo>
                  <a:cubicBezTo>
                    <a:pt x="-267" y="11525"/>
                    <a:pt x="-592" y="13582"/>
                    <a:pt x="1113" y="15582"/>
                  </a:cubicBezTo>
                  <a:cubicBezTo>
                    <a:pt x="2819" y="17582"/>
                    <a:pt x="6554" y="19525"/>
                    <a:pt x="10289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3042862" y="3632417"/>
              <a:ext cx="263761" cy="31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4" fill="norm" stroke="1" extrusionOk="0">
                  <a:moveTo>
                    <a:pt x="21533" y="2689"/>
                  </a:moveTo>
                  <a:cubicBezTo>
                    <a:pt x="21360" y="1983"/>
                    <a:pt x="21187" y="1277"/>
                    <a:pt x="20237" y="712"/>
                  </a:cubicBezTo>
                  <a:cubicBezTo>
                    <a:pt x="19287" y="148"/>
                    <a:pt x="17559" y="-276"/>
                    <a:pt x="15312" y="218"/>
                  </a:cubicBezTo>
                  <a:cubicBezTo>
                    <a:pt x="13066" y="712"/>
                    <a:pt x="10301" y="2124"/>
                    <a:pt x="8659" y="3112"/>
                  </a:cubicBezTo>
                  <a:cubicBezTo>
                    <a:pt x="7018" y="4100"/>
                    <a:pt x="6499" y="4665"/>
                    <a:pt x="6154" y="5300"/>
                  </a:cubicBezTo>
                  <a:cubicBezTo>
                    <a:pt x="5808" y="5936"/>
                    <a:pt x="5635" y="6642"/>
                    <a:pt x="6067" y="7136"/>
                  </a:cubicBezTo>
                  <a:cubicBezTo>
                    <a:pt x="6499" y="7630"/>
                    <a:pt x="7536" y="7912"/>
                    <a:pt x="8487" y="8124"/>
                  </a:cubicBezTo>
                  <a:cubicBezTo>
                    <a:pt x="9437" y="8336"/>
                    <a:pt x="10301" y="8477"/>
                    <a:pt x="11165" y="8618"/>
                  </a:cubicBezTo>
                  <a:cubicBezTo>
                    <a:pt x="12029" y="8759"/>
                    <a:pt x="12893" y="8900"/>
                    <a:pt x="12547" y="9253"/>
                  </a:cubicBezTo>
                  <a:cubicBezTo>
                    <a:pt x="12202" y="9606"/>
                    <a:pt x="10647" y="10171"/>
                    <a:pt x="8487" y="11089"/>
                  </a:cubicBezTo>
                  <a:cubicBezTo>
                    <a:pt x="6327" y="12006"/>
                    <a:pt x="3562" y="13277"/>
                    <a:pt x="2007" y="14265"/>
                  </a:cubicBezTo>
                  <a:cubicBezTo>
                    <a:pt x="451" y="15253"/>
                    <a:pt x="106" y="15959"/>
                    <a:pt x="19" y="16665"/>
                  </a:cubicBezTo>
                  <a:cubicBezTo>
                    <a:pt x="-67" y="17371"/>
                    <a:pt x="106" y="18077"/>
                    <a:pt x="1229" y="18712"/>
                  </a:cubicBezTo>
                  <a:cubicBezTo>
                    <a:pt x="2352" y="19348"/>
                    <a:pt x="4426" y="19912"/>
                    <a:pt x="6845" y="20336"/>
                  </a:cubicBezTo>
                  <a:cubicBezTo>
                    <a:pt x="9264" y="20759"/>
                    <a:pt x="12029" y="21042"/>
                    <a:pt x="14794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3363772" y="392672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3370122" y="3812429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3184755" y="3422649"/>
              <a:ext cx="166318" cy="13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78" fill="norm" stroke="1" extrusionOk="0">
                  <a:moveTo>
                    <a:pt x="6719" y="10041"/>
                  </a:moveTo>
                  <a:cubicBezTo>
                    <a:pt x="4806" y="12621"/>
                    <a:pt x="2892" y="15200"/>
                    <a:pt x="1661" y="17295"/>
                  </a:cubicBezTo>
                  <a:cubicBezTo>
                    <a:pt x="431" y="19391"/>
                    <a:pt x="-116" y="21003"/>
                    <a:pt x="21" y="21164"/>
                  </a:cubicBezTo>
                  <a:cubicBezTo>
                    <a:pt x="157" y="21325"/>
                    <a:pt x="978" y="20035"/>
                    <a:pt x="2481" y="16973"/>
                  </a:cubicBezTo>
                  <a:cubicBezTo>
                    <a:pt x="3985" y="13910"/>
                    <a:pt x="6173" y="9074"/>
                    <a:pt x="8087" y="5689"/>
                  </a:cubicBezTo>
                  <a:cubicBezTo>
                    <a:pt x="10000" y="2304"/>
                    <a:pt x="11641" y="370"/>
                    <a:pt x="13008" y="47"/>
                  </a:cubicBezTo>
                  <a:cubicBezTo>
                    <a:pt x="14375" y="-275"/>
                    <a:pt x="15469" y="1015"/>
                    <a:pt x="16836" y="4561"/>
                  </a:cubicBezTo>
                  <a:cubicBezTo>
                    <a:pt x="18203" y="8107"/>
                    <a:pt x="19843" y="13910"/>
                    <a:pt x="21484" y="1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3547922" y="3558429"/>
              <a:ext cx="15428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5" h="21600" fill="norm" stroke="1" extrusionOk="0">
                  <a:moveTo>
                    <a:pt x="6646" y="0"/>
                  </a:moveTo>
                  <a:cubicBezTo>
                    <a:pt x="10523" y="2231"/>
                    <a:pt x="14400" y="4462"/>
                    <a:pt x="17169" y="6845"/>
                  </a:cubicBezTo>
                  <a:cubicBezTo>
                    <a:pt x="19938" y="9228"/>
                    <a:pt x="21600" y="11763"/>
                    <a:pt x="18554" y="14248"/>
                  </a:cubicBezTo>
                  <a:cubicBezTo>
                    <a:pt x="15508" y="16732"/>
                    <a:pt x="7754" y="191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3649522" y="3356551"/>
              <a:ext cx="209551" cy="17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3696"/>
                  </a:moveTo>
                  <a:cubicBezTo>
                    <a:pt x="873" y="2410"/>
                    <a:pt x="1745" y="1125"/>
                    <a:pt x="2727" y="482"/>
                  </a:cubicBezTo>
                  <a:cubicBezTo>
                    <a:pt x="3709" y="-161"/>
                    <a:pt x="4800" y="-161"/>
                    <a:pt x="6218" y="482"/>
                  </a:cubicBezTo>
                  <a:cubicBezTo>
                    <a:pt x="7636" y="1125"/>
                    <a:pt x="9382" y="2410"/>
                    <a:pt x="10364" y="4339"/>
                  </a:cubicBezTo>
                  <a:cubicBezTo>
                    <a:pt x="11345" y="6268"/>
                    <a:pt x="11564" y="8839"/>
                    <a:pt x="10145" y="11282"/>
                  </a:cubicBezTo>
                  <a:cubicBezTo>
                    <a:pt x="8727" y="13725"/>
                    <a:pt x="5673" y="16039"/>
                    <a:pt x="3600" y="17582"/>
                  </a:cubicBezTo>
                  <a:cubicBezTo>
                    <a:pt x="1527" y="19125"/>
                    <a:pt x="436" y="19896"/>
                    <a:pt x="436" y="20410"/>
                  </a:cubicBezTo>
                  <a:cubicBezTo>
                    <a:pt x="436" y="20925"/>
                    <a:pt x="1527" y="21182"/>
                    <a:pt x="5236" y="21310"/>
                  </a:cubicBezTo>
                  <a:cubicBezTo>
                    <a:pt x="8945" y="21439"/>
                    <a:pt x="15273" y="2143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4551222" y="3830916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71" y="11375"/>
                    <a:pt x="9741" y="2735"/>
                    <a:pt x="13341" y="575"/>
                  </a:cubicBezTo>
                  <a:cubicBezTo>
                    <a:pt x="16941" y="-1585"/>
                    <a:pt x="192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4576622" y="3971179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5176468" y="3685429"/>
              <a:ext cx="390755" cy="40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53" fill="norm" stroke="1" extrusionOk="0">
                  <a:moveTo>
                    <a:pt x="18651" y="0"/>
                  </a:moveTo>
                  <a:cubicBezTo>
                    <a:pt x="16793" y="448"/>
                    <a:pt x="14935" y="895"/>
                    <a:pt x="12380" y="1959"/>
                  </a:cubicBezTo>
                  <a:cubicBezTo>
                    <a:pt x="9825" y="3022"/>
                    <a:pt x="6573" y="4701"/>
                    <a:pt x="4657" y="5652"/>
                  </a:cubicBezTo>
                  <a:cubicBezTo>
                    <a:pt x="2741" y="6603"/>
                    <a:pt x="2161" y="6827"/>
                    <a:pt x="1580" y="7219"/>
                  </a:cubicBezTo>
                  <a:cubicBezTo>
                    <a:pt x="999" y="7610"/>
                    <a:pt x="419" y="8170"/>
                    <a:pt x="477" y="8562"/>
                  </a:cubicBezTo>
                  <a:cubicBezTo>
                    <a:pt x="535" y="8953"/>
                    <a:pt x="1232" y="9177"/>
                    <a:pt x="2915" y="9401"/>
                  </a:cubicBezTo>
                  <a:cubicBezTo>
                    <a:pt x="4599" y="9625"/>
                    <a:pt x="7270" y="9849"/>
                    <a:pt x="8954" y="10073"/>
                  </a:cubicBezTo>
                  <a:cubicBezTo>
                    <a:pt x="10638" y="10296"/>
                    <a:pt x="11335" y="10520"/>
                    <a:pt x="11915" y="10800"/>
                  </a:cubicBezTo>
                  <a:cubicBezTo>
                    <a:pt x="12496" y="11080"/>
                    <a:pt x="12961" y="11416"/>
                    <a:pt x="13077" y="11863"/>
                  </a:cubicBezTo>
                  <a:cubicBezTo>
                    <a:pt x="13193" y="12311"/>
                    <a:pt x="12961" y="12870"/>
                    <a:pt x="11451" y="13934"/>
                  </a:cubicBezTo>
                  <a:cubicBezTo>
                    <a:pt x="9941" y="14997"/>
                    <a:pt x="7154" y="16564"/>
                    <a:pt x="5122" y="17627"/>
                  </a:cubicBezTo>
                  <a:cubicBezTo>
                    <a:pt x="3090" y="18690"/>
                    <a:pt x="1812" y="19250"/>
                    <a:pt x="999" y="19753"/>
                  </a:cubicBezTo>
                  <a:cubicBezTo>
                    <a:pt x="186" y="20257"/>
                    <a:pt x="-162" y="20705"/>
                    <a:pt x="70" y="21040"/>
                  </a:cubicBezTo>
                  <a:cubicBezTo>
                    <a:pt x="303" y="21376"/>
                    <a:pt x="1115" y="21600"/>
                    <a:pt x="3206" y="21544"/>
                  </a:cubicBezTo>
                  <a:cubicBezTo>
                    <a:pt x="5296" y="21488"/>
                    <a:pt x="8664" y="21152"/>
                    <a:pt x="11915" y="20817"/>
                  </a:cubicBezTo>
                  <a:cubicBezTo>
                    <a:pt x="15167" y="20481"/>
                    <a:pt x="18303" y="20145"/>
                    <a:pt x="21438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5243372" y="427597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5237022" y="413627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357672" y="422517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364022" y="4301379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5573572" y="4174379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582"/>
                    <a:pt x="8800" y="9164"/>
                    <a:pt x="5200" y="12764"/>
                  </a:cubicBezTo>
                  <a:cubicBezTo>
                    <a:pt x="1600" y="16364"/>
                    <a:pt x="8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5211622" y="3429430"/>
              <a:ext cx="190501" cy="15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5456"/>
                  </a:moveTo>
                  <a:cubicBezTo>
                    <a:pt x="960" y="6320"/>
                    <a:pt x="1920" y="7184"/>
                    <a:pt x="2400" y="8336"/>
                  </a:cubicBezTo>
                  <a:cubicBezTo>
                    <a:pt x="2880" y="9488"/>
                    <a:pt x="2880" y="10928"/>
                    <a:pt x="2760" y="12800"/>
                  </a:cubicBezTo>
                  <a:cubicBezTo>
                    <a:pt x="2640" y="14672"/>
                    <a:pt x="2400" y="16976"/>
                    <a:pt x="2280" y="16976"/>
                  </a:cubicBezTo>
                  <a:cubicBezTo>
                    <a:pt x="2160" y="16976"/>
                    <a:pt x="2160" y="14672"/>
                    <a:pt x="3360" y="11648"/>
                  </a:cubicBezTo>
                  <a:cubicBezTo>
                    <a:pt x="4560" y="8624"/>
                    <a:pt x="6960" y="4880"/>
                    <a:pt x="9000" y="2576"/>
                  </a:cubicBezTo>
                  <a:cubicBezTo>
                    <a:pt x="11040" y="272"/>
                    <a:pt x="12720" y="-592"/>
                    <a:pt x="14280" y="416"/>
                  </a:cubicBezTo>
                  <a:cubicBezTo>
                    <a:pt x="15840" y="1424"/>
                    <a:pt x="17280" y="4304"/>
                    <a:pt x="18480" y="8048"/>
                  </a:cubicBezTo>
                  <a:cubicBezTo>
                    <a:pt x="19680" y="11792"/>
                    <a:pt x="20640" y="16400"/>
                    <a:pt x="21600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5921878" y="3571129"/>
              <a:ext cx="20414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1043" y="0"/>
                  </a:moveTo>
                  <a:cubicBezTo>
                    <a:pt x="19734" y="0"/>
                    <a:pt x="18425" y="0"/>
                    <a:pt x="16570" y="532"/>
                  </a:cubicBezTo>
                  <a:cubicBezTo>
                    <a:pt x="14716" y="1064"/>
                    <a:pt x="12316" y="2127"/>
                    <a:pt x="9370" y="4132"/>
                  </a:cubicBezTo>
                  <a:cubicBezTo>
                    <a:pt x="6425" y="6136"/>
                    <a:pt x="2934" y="9082"/>
                    <a:pt x="1188" y="11536"/>
                  </a:cubicBezTo>
                  <a:cubicBezTo>
                    <a:pt x="-557" y="13991"/>
                    <a:pt x="-557" y="15955"/>
                    <a:pt x="2388" y="17550"/>
                  </a:cubicBezTo>
                  <a:cubicBezTo>
                    <a:pt x="5334" y="19145"/>
                    <a:pt x="11225" y="20373"/>
                    <a:pt x="17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6360972" y="3615579"/>
              <a:ext cx="2095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00"/>
                    <a:pt x="0" y="2000"/>
                    <a:pt x="982" y="3200"/>
                  </a:cubicBezTo>
                  <a:cubicBezTo>
                    <a:pt x="1964" y="4400"/>
                    <a:pt x="3927" y="5800"/>
                    <a:pt x="6218" y="8000"/>
                  </a:cubicBezTo>
                  <a:cubicBezTo>
                    <a:pt x="8509" y="10200"/>
                    <a:pt x="11127" y="13200"/>
                    <a:pt x="13745" y="15600"/>
                  </a:cubicBezTo>
                  <a:cubicBezTo>
                    <a:pt x="16364" y="18000"/>
                    <a:pt x="18982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6542535" y="3609934"/>
              <a:ext cx="212138" cy="51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82" fill="norm" stroke="1" extrusionOk="0">
                  <a:moveTo>
                    <a:pt x="21434" y="236"/>
                  </a:moveTo>
                  <a:cubicBezTo>
                    <a:pt x="20365" y="59"/>
                    <a:pt x="19295" y="-118"/>
                    <a:pt x="17691" y="103"/>
                  </a:cubicBezTo>
                  <a:cubicBezTo>
                    <a:pt x="16087" y="325"/>
                    <a:pt x="13949" y="944"/>
                    <a:pt x="11276" y="1962"/>
                  </a:cubicBezTo>
                  <a:cubicBezTo>
                    <a:pt x="8602" y="2980"/>
                    <a:pt x="5394" y="4397"/>
                    <a:pt x="3363" y="5503"/>
                  </a:cubicBezTo>
                  <a:cubicBezTo>
                    <a:pt x="1331" y="6610"/>
                    <a:pt x="476" y="7407"/>
                    <a:pt x="155" y="8469"/>
                  </a:cubicBezTo>
                  <a:cubicBezTo>
                    <a:pt x="-166" y="9531"/>
                    <a:pt x="48" y="10859"/>
                    <a:pt x="476" y="12320"/>
                  </a:cubicBezTo>
                  <a:cubicBezTo>
                    <a:pt x="903" y="13780"/>
                    <a:pt x="1545" y="15374"/>
                    <a:pt x="2080" y="16923"/>
                  </a:cubicBezTo>
                  <a:cubicBezTo>
                    <a:pt x="2614" y="18472"/>
                    <a:pt x="3042" y="19977"/>
                    <a:pt x="347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6754672" y="4079129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6708178" y="3850529"/>
              <a:ext cx="92468" cy="8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05" fill="norm" stroke="1" extrusionOk="0">
                  <a:moveTo>
                    <a:pt x="13131" y="0"/>
                  </a:moveTo>
                  <a:cubicBezTo>
                    <a:pt x="8905" y="2769"/>
                    <a:pt x="4679" y="5538"/>
                    <a:pt x="2331" y="8585"/>
                  </a:cubicBezTo>
                  <a:cubicBezTo>
                    <a:pt x="-16" y="11631"/>
                    <a:pt x="-486" y="14954"/>
                    <a:pt x="453" y="17169"/>
                  </a:cubicBezTo>
                  <a:cubicBezTo>
                    <a:pt x="1392" y="19385"/>
                    <a:pt x="3740" y="20492"/>
                    <a:pt x="6088" y="21046"/>
                  </a:cubicBezTo>
                  <a:cubicBezTo>
                    <a:pt x="8436" y="21600"/>
                    <a:pt x="10784" y="21600"/>
                    <a:pt x="13131" y="21323"/>
                  </a:cubicBezTo>
                  <a:cubicBezTo>
                    <a:pt x="15479" y="21046"/>
                    <a:pt x="17827" y="20492"/>
                    <a:pt x="19236" y="18831"/>
                  </a:cubicBezTo>
                  <a:cubicBezTo>
                    <a:pt x="20644" y="17169"/>
                    <a:pt x="21114" y="14400"/>
                    <a:pt x="19471" y="12738"/>
                  </a:cubicBezTo>
                  <a:cubicBezTo>
                    <a:pt x="17827" y="11077"/>
                    <a:pt x="14071" y="10523"/>
                    <a:pt x="10784" y="10800"/>
                  </a:cubicBezTo>
                  <a:cubicBezTo>
                    <a:pt x="7497" y="11077"/>
                    <a:pt x="4679" y="12185"/>
                    <a:pt x="1862" y="13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7034072" y="3907679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7415072" y="3686890"/>
              <a:ext cx="304801" cy="25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403"/>
                  </a:moveTo>
                  <a:cubicBezTo>
                    <a:pt x="750" y="54"/>
                    <a:pt x="1500" y="-294"/>
                    <a:pt x="2550" y="403"/>
                  </a:cubicBezTo>
                  <a:cubicBezTo>
                    <a:pt x="3600" y="1100"/>
                    <a:pt x="4950" y="2841"/>
                    <a:pt x="7425" y="5716"/>
                  </a:cubicBezTo>
                  <a:cubicBezTo>
                    <a:pt x="9900" y="8590"/>
                    <a:pt x="13500" y="12596"/>
                    <a:pt x="16050" y="15383"/>
                  </a:cubicBezTo>
                  <a:cubicBezTo>
                    <a:pt x="18600" y="18171"/>
                    <a:pt x="20100" y="19738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7643102" y="3679079"/>
              <a:ext cx="20377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1437" y="0"/>
                  </a:moveTo>
                  <a:cubicBezTo>
                    <a:pt x="18542" y="820"/>
                    <a:pt x="15647" y="1641"/>
                    <a:pt x="12418" y="2962"/>
                  </a:cubicBezTo>
                  <a:cubicBezTo>
                    <a:pt x="9190" y="4284"/>
                    <a:pt x="5627" y="6106"/>
                    <a:pt x="3400" y="7565"/>
                  </a:cubicBezTo>
                  <a:cubicBezTo>
                    <a:pt x="1173" y="9023"/>
                    <a:pt x="282" y="10116"/>
                    <a:pt x="60" y="11575"/>
                  </a:cubicBezTo>
                  <a:cubicBezTo>
                    <a:pt x="-163" y="13033"/>
                    <a:pt x="282" y="14856"/>
                    <a:pt x="616" y="16587"/>
                  </a:cubicBezTo>
                  <a:cubicBezTo>
                    <a:pt x="950" y="18319"/>
                    <a:pt x="1173" y="19959"/>
                    <a:pt x="13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802422" y="4123579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796064" y="3968734"/>
              <a:ext cx="57159" cy="4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0687" fill="norm" stroke="1" extrusionOk="0">
                  <a:moveTo>
                    <a:pt x="13889" y="1247"/>
                  </a:moveTo>
                  <a:cubicBezTo>
                    <a:pt x="10032" y="167"/>
                    <a:pt x="6175" y="-913"/>
                    <a:pt x="3475" y="1247"/>
                  </a:cubicBezTo>
                  <a:cubicBezTo>
                    <a:pt x="775" y="3407"/>
                    <a:pt x="-768" y="8807"/>
                    <a:pt x="389" y="12587"/>
                  </a:cubicBezTo>
                  <a:cubicBezTo>
                    <a:pt x="1546" y="16367"/>
                    <a:pt x="5403" y="18527"/>
                    <a:pt x="9261" y="19607"/>
                  </a:cubicBezTo>
                  <a:cubicBezTo>
                    <a:pt x="13118" y="20687"/>
                    <a:pt x="16975" y="20687"/>
                    <a:pt x="20832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523551" y="3462910"/>
              <a:ext cx="202672" cy="10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837" fill="norm" stroke="1" extrusionOk="0">
                  <a:moveTo>
                    <a:pt x="619" y="6165"/>
                  </a:moveTo>
                  <a:cubicBezTo>
                    <a:pt x="844" y="8202"/>
                    <a:pt x="1069" y="10240"/>
                    <a:pt x="957" y="13093"/>
                  </a:cubicBezTo>
                  <a:cubicBezTo>
                    <a:pt x="844" y="15946"/>
                    <a:pt x="394" y="19614"/>
                    <a:pt x="169" y="20429"/>
                  </a:cubicBezTo>
                  <a:cubicBezTo>
                    <a:pt x="-56" y="21244"/>
                    <a:pt x="-56" y="19206"/>
                    <a:pt x="169" y="15946"/>
                  </a:cubicBezTo>
                  <a:cubicBezTo>
                    <a:pt x="394" y="12686"/>
                    <a:pt x="844" y="8202"/>
                    <a:pt x="2082" y="4942"/>
                  </a:cubicBezTo>
                  <a:cubicBezTo>
                    <a:pt x="3319" y="1682"/>
                    <a:pt x="5344" y="-356"/>
                    <a:pt x="7257" y="52"/>
                  </a:cubicBezTo>
                  <a:cubicBezTo>
                    <a:pt x="9169" y="459"/>
                    <a:pt x="10969" y="3312"/>
                    <a:pt x="13332" y="7184"/>
                  </a:cubicBezTo>
                  <a:cubicBezTo>
                    <a:pt x="15694" y="11055"/>
                    <a:pt x="18619" y="15946"/>
                    <a:pt x="21544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992922" y="3558429"/>
              <a:ext cx="163212" cy="63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3" fill="norm" stroke="1" extrusionOk="0">
                  <a:moveTo>
                    <a:pt x="11631" y="0"/>
                  </a:moveTo>
                  <a:cubicBezTo>
                    <a:pt x="10800" y="284"/>
                    <a:pt x="9969" y="568"/>
                    <a:pt x="10800" y="1457"/>
                  </a:cubicBezTo>
                  <a:cubicBezTo>
                    <a:pt x="11631" y="2345"/>
                    <a:pt x="14123" y="3837"/>
                    <a:pt x="16477" y="5684"/>
                  </a:cubicBezTo>
                  <a:cubicBezTo>
                    <a:pt x="18831" y="7532"/>
                    <a:pt x="21046" y="9734"/>
                    <a:pt x="21323" y="12079"/>
                  </a:cubicBezTo>
                  <a:cubicBezTo>
                    <a:pt x="21600" y="14424"/>
                    <a:pt x="19938" y="16911"/>
                    <a:pt x="16754" y="18545"/>
                  </a:cubicBezTo>
                  <a:cubicBezTo>
                    <a:pt x="13569" y="20179"/>
                    <a:pt x="8862" y="20961"/>
                    <a:pt x="5815" y="21280"/>
                  </a:cubicBezTo>
                  <a:cubicBezTo>
                    <a:pt x="2769" y="21600"/>
                    <a:pt x="1385" y="21458"/>
                    <a:pt x="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8177072" y="3337174"/>
              <a:ext cx="304801" cy="22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502"/>
                  </a:moveTo>
                  <a:cubicBezTo>
                    <a:pt x="2850" y="105"/>
                    <a:pt x="5700" y="-291"/>
                    <a:pt x="7800" y="303"/>
                  </a:cubicBezTo>
                  <a:cubicBezTo>
                    <a:pt x="9900" y="898"/>
                    <a:pt x="11250" y="2483"/>
                    <a:pt x="11625" y="4465"/>
                  </a:cubicBezTo>
                  <a:cubicBezTo>
                    <a:pt x="12000" y="6447"/>
                    <a:pt x="11400" y="8825"/>
                    <a:pt x="10500" y="10806"/>
                  </a:cubicBezTo>
                  <a:cubicBezTo>
                    <a:pt x="9600" y="12788"/>
                    <a:pt x="8400" y="14373"/>
                    <a:pt x="7500" y="15562"/>
                  </a:cubicBezTo>
                  <a:cubicBezTo>
                    <a:pt x="6600" y="16751"/>
                    <a:pt x="6000" y="17544"/>
                    <a:pt x="6225" y="18138"/>
                  </a:cubicBezTo>
                  <a:cubicBezTo>
                    <a:pt x="6450" y="18733"/>
                    <a:pt x="7500" y="19129"/>
                    <a:pt x="10200" y="19625"/>
                  </a:cubicBezTo>
                  <a:cubicBezTo>
                    <a:pt x="12900" y="20120"/>
                    <a:pt x="17250" y="20715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458772" y="520307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496872" y="5317379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9200"/>
                    <a:pt x="7600" y="16800"/>
                    <a:pt x="11200" y="13200"/>
                  </a:cubicBezTo>
                  <a:cubicBezTo>
                    <a:pt x="14800" y="9600"/>
                    <a:pt x="182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153038" y="5044970"/>
              <a:ext cx="340785" cy="37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1753"/>
                  </a:moveTo>
                  <a:cubicBezTo>
                    <a:pt x="21332" y="1037"/>
                    <a:pt x="21063" y="321"/>
                    <a:pt x="20527" y="83"/>
                  </a:cubicBezTo>
                  <a:cubicBezTo>
                    <a:pt x="19990" y="-156"/>
                    <a:pt x="19185" y="83"/>
                    <a:pt x="16837" y="1276"/>
                  </a:cubicBezTo>
                  <a:cubicBezTo>
                    <a:pt x="14489" y="2469"/>
                    <a:pt x="10599" y="4617"/>
                    <a:pt x="8184" y="5990"/>
                  </a:cubicBezTo>
                  <a:cubicBezTo>
                    <a:pt x="5769" y="7362"/>
                    <a:pt x="4830" y="7959"/>
                    <a:pt x="4293" y="8556"/>
                  </a:cubicBezTo>
                  <a:cubicBezTo>
                    <a:pt x="3757" y="9152"/>
                    <a:pt x="3622" y="9749"/>
                    <a:pt x="3891" y="10107"/>
                  </a:cubicBezTo>
                  <a:cubicBezTo>
                    <a:pt x="4159" y="10465"/>
                    <a:pt x="4830" y="10584"/>
                    <a:pt x="5970" y="10823"/>
                  </a:cubicBezTo>
                  <a:cubicBezTo>
                    <a:pt x="7111" y="11062"/>
                    <a:pt x="8720" y="11420"/>
                    <a:pt x="9727" y="11837"/>
                  </a:cubicBezTo>
                  <a:cubicBezTo>
                    <a:pt x="10733" y="12255"/>
                    <a:pt x="11135" y="12732"/>
                    <a:pt x="11135" y="13269"/>
                  </a:cubicBezTo>
                  <a:cubicBezTo>
                    <a:pt x="11135" y="13806"/>
                    <a:pt x="10733" y="14403"/>
                    <a:pt x="9123" y="15417"/>
                  </a:cubicBezTo>
                  <a:cubicBezTo>
                    <a:pt x="7513" y="16432"/>
                    <a:pt x="4696" y="17864"/>
                    <a:pt x="2817" y="18938"/>
                  </a:cubicBezTo>
                  <a:cubicBezTo>
                    <a:pt x="939" y="20012"/>
                    <a:pt x="0" y="20728"/>
                    <a:pt x="0" y="21086"/>
                  </a:cubicBezTo>
                  <a:cubicBezTo>
                    <a:pt x="0" y="21444"/>
                    <a:pt x="939" y="21444"/>
                    <a:pt x="3622" y="21026"/>
                  </a:cubicBezTo>
                  <a:cubicBezTo>
                    <a:pt x="6306" y="20609"/>
                    <a:pt x="10733" y="19773"/>
                    <a:pt x="13550" y="19356"/>
                  </a:cubicBezTo>
                  <a:cubicBezTo>
                    <a:pt x="16368" y="18938"/>
                    <a:pt x="17575" y="18938"/>
                    <a:pt x="18783" y="18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220772" y="5641229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192342" y="5505762"/>
              <a:ext cx="4113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0520" fill="norm" stroke="1" extrusionOk="0">
                  <a:moveTo>
                    <a:pt x="4557" y="20520"/>
                  </a:moveTo>
                  <a:cubicBezTo>
                    <a:pt x="1472" y="12960"/>
                    <a:pt x="-1614" y="5400"/>
                    <a:pt x="957" y="2160"/>
                  </a:cubicBezTo>
                  <a:cubicBezTo>
                    <a:pt x="3529" y="-1080"/>
                    <a:pt x="11757" y="0"/>
                    <a:pt x="19986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277922" y="5577729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2308960" y="5698379"/>
              <a:ext cx="159463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0798" fill="norm" stroke="1" extrusionOk="0">
                  <a:moveTo>
                    <a:pt x="6827" y="0"/>
                  </a:moveTo>
                  <a:cubicBezTo>
                    <a:pt x="3741" y="7200"/>
                    <a:pt x="655" y="14400"/>
                    <a:pt x="94" y="18000"/>
                  </a:cubicBezTo>
                  <a:cubicBezTo>
                    <a:pt x="-467" y="21600"/>
                    <a:pt x="1497" y="21600"/>
                    <a:pt x="5424" y="18720"/>
                  </a:cubicBezTo>
                  <a:cubicBezTo>
                    <a:pt x="9351" y="15840"/>
                    <a:pt x="15242" y="10080"/>
                    <a:pt x="21133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2512872" y="5603129"/>
              <a:ext cx="571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2492"/>
                    <a:pt x="8800" y="4985"/>
                    <a:pt x="5200" y="8585"/>
                  </a:cubicBezTo>
                  <a:cubicBezTo>
                    <a:pt x="1600" y="12185"/>
                    <a:pt x="800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2175099" y="4782257"/>
              <a:ext cx="200751" cy="19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697" fill="norm" stroke="1" extrusionOk="0">
                  <a:moveTo>
                    <a:pt x="805" y="13145"/>
                  </a:moveTo>
                  <a:cubicBezTo>
                    <a:pt x="355" y="16328"/>
                    <a:pt x="-95" y="19511"/>
                    <a:pt x="18" y="20421"/>
                  </a:cubicBezTo>
                  <a:cubicBezTo>
                    <a:pt x="130" y="21330"/>
                    <a:pt x="805" y="19966"/>
                    <a:pt x="2268" y="16783"/>
                  </a:cubicBezTo>
                  <a:cubicBezTo>
                    <a:pt x="3730" y="13599"/>
                    <a:pt x="5980" y="8597"/>
                    <a:pt x="7893" y="5301"/>
                  </a:cubicBezTo>
                  <a:cubicBezTo>
                    <a:pt x="9805" y="2004"/>
                    <a:pt x="11380" y="412"/>
                    <a:pt x="13180" y="71"/>
                  </a:cubicBezTo>
                  <a:cubicBezTo>
                    <a:pt x="14980" y="-270"/>
                    <a:pt x="17005" y="639"/>
                    <a:pt x="18467" y="2231"/>
                  </a:cubicBezTo>
                  <a:cubicBezTo>
                    <a:pt x="19930" y="3823"/>
                    <a:pt x="20830" y="6096"/>
                    <a:pt x="21167" y="8370"/>
                  </a:cubicBezTo>
                  <a:cubicBezTo>
                    <a:pt x="21505" y="10644"/>
                    <a:pt x="21280" y="12917"/>
                    <a:pt x="21055" y="15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2924005" y="4917329"/>
              <a:ext cx="211168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045" y="0"/>
                  </a:moveTo>
                  <a:cubicBezTo>
                    <a:pt x="13715" y="310"/>
                    <a:pt x="11386" y="619"/>
                    <a:pt x="8845" y="1819"/>
                  </a:cubicBezTo>
                  <a:cubicBezTo>
                    <a:pt x="6303" y="3019"/>
                    <a:pt x="3551" y="5110"/>
                    <a:pt x="1856" y="7355"/>
                  </a:cubicBezTo>
                  <a:cubicBezTo>
                    <a:pt x="162" y="9600"/>
                    <a:pt x="-473" y="12000"/>
                    <a:pt x="374" y="14206"/>
                  </a:cubicBezTo>
                  <a:cubicBezTo>
                    <a:pt x="1221" y="16413"/>
                    <a:pt x="3551" y="18426"/>
                    <a:pt x="7256" y="19626"/>
                  </a:cubicBezTo>
                  <a:cubicBezTo>
                    <a:pt x="10962" y="20826"/>
                    <a:pt x="16045" y="21213"/>
                    <a:pt x="21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3268522" y="5018929"/>
              <a:ext cx="2476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086"/>
                    <a:pt x="6646" y="8173"/>
                    <a:pt x="9692" y="11676"/>
                  </a:cubicBezTo>
                  <a:cubicBezTo>
                    <a:pt x="12738" y="15178"/>
                    <a:pt x="15508" y="18097"/>
                    <a:pt x="17446" y="19654"/>
                  </a:cubicBezTo>
                  <a:cubicBezTo>
                    <a:pt x="19385" y="21211"/>
                    <a:pt x="20492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3501391" y="5018929"/>
              <a:ext cx="9098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1101" y="0"/>
                  </a:moveTo>
                  <a:cubicBezTo>
                    <a:pt x="18646" y="103"/>
                    <a:pt x="16192" y="206"/>
                    <a:pt x="13492" y="823"/>
                  </a:cubicBezTo>
                  <a:cubicBezTo>
                    <a:pt x="10792" y="1440"/>
                    <a:pt x="7846" y="2571"/>
                    <a:pt x="5637" y="4320"/>
                  </a:cubicBezTo>
                  <a:cubicBezTo>
                    <a:pt x="3428" y="6069"/>
                    <a:pt x="1956" y="8434"/>
                    <a:pt x="974" y="10749"/>
                  </a:cubicBezTo>
                  <a:cubicBezTo>
                    <a:pt x="-8" y="13063"/>
                    <a:pt x="-499" y="15326"/>
                    <a:pt x="728" y="17126"/>
                  </a:cubicBezTo>
                  <a:cubicBezTo>
                    <a:pt x="1956" y="18926"/>
                    <a:pt x="4901" y="20263"/>
                    <a:pt x="78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655872" y="544437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3630472" y="5215234"/>
              <a:ext cx="69345" cy="7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493" fill="norm" stroke="1" extrusionOk="0">
                  <a:moveTo>
                    <a:pt x="13745" y="3557"/>
                  </a:moveTo>
                  <a:cubicBezTo>
                    <a:pt x="11782" y="6399"/>
                    <a:pt x="9818" y="9241"/>
                    <a:pt x="9491" y="12367"/>
                  </a:cubicBezTo>
                  <a:cubicBezTo>
                    <a:pt x="9164" y="15494"/>
                    <a:pt x="10473" y="18904"/>
                    <a:pt x="12764" y="20041"/>
                  </a:cubicBezTo>
                  <a:cubicBezTo>
                    <a:pt x="15055" y="21178"/>
                    <a:pt x="18327" y="20041"/>
                    <a:pt x="19964" y="18052"/>
                  </a:cubicBezTo>
                  <a:cubicBezTo>
                    <a:pt x="21600" y="16062"/>
                    <a:pt x="21600" y="13220"/>
                    <a:pt x="21273" y="10378"/>
                  </a:cubicBezTo>
                  <a:cubicBezTo>
                    <a:pt x="20945" y="7536"/>
                    <a:pt x="20291" y="4694"/>
                    <a:pt x="18000" y="2704"/>
                  </a:cubicBezTo>
                  <a:cubicBezTo>
                    <a:pt x="15709" y="715"/>
                    <a:pt x="11782" y="-422"/>
                    <a:pt x="8509" y="146"/>
                  </a:cubicBezTo>
                  <a:cubicBezTo>
                    <a:pt x="5236" y="715"/>
                    <a:pt x="2618" y="2989"/>
                    <a:pt x="0" y="5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4011472" y="5330079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9800"/>
                    <a:pt x="6000" y="18000"/>
                    <a:pt x="9600" y="14400"/>
                  </a:cubicBezTo>
                  <a:cubicBezTo>
                    <a:pt x="13200" y="10800"/>
                    <a:pt x="174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4503163" y="5014695"/>
              <a:ext cx="206810" cy="44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98" fill="norm" stroke="1" extrusionOk="0">
                  <a:moveTo>
                    <a:pt x="20895" y="202"/>
                  </a:moveTo>
                  <a:cubicBezTo>
                    <a:pt x="19826" y="0"/>
                    <a:pt x="18756" y="-202"/>
                    <a:pt x="16939" y="404"/>
                  </a:cubicBezTo>
                  <a:cubicBezTo>
                    <a:pt x="15121" y="1009"/>
                    <a:pt x="12554" y="2422"/>
                    <a:pt x="9774" y="4491"/>
                  </a:cubicBezTo>
                  <a:cubicBezTo>
                    <a:pt x="6994" y="6561"/>
                    <a:pt x="4000" y="9286"/>
                    <a:pt x="2075" y="11759"/>
                  </a:cubicBezTo>
                  <a:cubicBezTo>
                    <a:pt x="150" y="14232"/>
                    <a:pt x="-705" y="16452"/>
                    <a:pt x="685" y="17966"/>
                  </a:cubicBezTo>
                  <a:cubicBezTo>
                    <a:pt x="2075" y="19480"/>
                    <a:pt x="5711" y="20288"/>
                    <a:pt x="8063" y="20742"/>
                  </a:cubicBezTo>
                  <a:cubicBezTo>
                    <a:pt x="10416" y="21196"/>
                    <a:pt x="11485" y="21297"/>
                    <a:pt x="12554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748022" y="5020576"/>
              <a:ext cx="169727" cy="61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76" fill="norm" stroke="1" extrusionOk="0">
                  <a:moveTo>
                    <a:pt x="787" y="10631"/>
                  </a:moveTo>
                  <a:cubicBezTo>
                    <a:pt x="266" y="12115"/>
                    <a:pt x="-254" y="13600"/>
                    <a:pt x="136" y="15270"/>
                  </a:cubicBezTo>
                  <a:cubicBezTo>
                    <a:pt x="527" y="16940"/>
                    <a:pt x="1828" y="18796"/>
                    <a:pt x="2739" y="19946"/>
                  </a:cubicBezTo>
                  <a:cubicBezTo>
                    <a:pt x="3650" y="21097"/>
                    <a:pt x="4170" y="21542"/>
                    <a:pt x="4560" y="21468"/>
                  </a:cubicBezTo>
                  <a:cubicBezTo>
                    <a:pt x="4951" y="21394"/>
                    <a:pt x="5211" y="20800"/>
                    <a:pt x="5211" y="19055"/>
                  </a:cubicBezTo>
                  <a:cubicBezTo>
                    <a:pt x="5211" y="17311"/>
                    <a:pt x="4951" y="14416"/>
                    <a:pt x="4951" y="11633"/>
                  </a:cubicBezTo>
                  <a:cubicBezTo>
                    <a:pt x="4951" y="8849"/>
                    <a:pt x="5211" y="6177"/>
                    <a:pt x="5862" y="4396"/>
                  </a:cubicBezTo>
                  <a:cubicBezTo>
                    <a:pt x="6512" y="2614"/>
                    <a:pt x="7553" y="1723"/>
                    <a:pt x="8594" y="1130"/>
                  </a:cubicBezTo>
                  <a:cubicBezTo>
                    <a:pt x="9635" y="536"/>
                    <a:pt x="10676" y="239"/>
                    <a:pt x="11847" y="90"/>
                  </a:cubicBezTo>
                  <a:cubicBezTo>
                    <a:pt x="13018" y="-58"/>
                    <a:pt x="14319" y="-58"/>
                    <a:pt x="15751" y="350"/>
                  </a:cubicBezTo>
                  <a:cubicBezTo>
                    <a:pt x="17182" y="758"/>
                    <a:pt x="18744" y="1575"/>
                    <a:pt x="18744" y="2726"/>
                  </a:cubicBezTo>
                  <a:cubicBezTo>
                    <a:pt x="18744" y="3876"/>
                    <a:pt x="17182" y="5361"/>
                    <a:pt x="15881" y="6326"/>
                  </a:cubicBezTo>
                  <a:cubicBezTo>
                    <a:pt x="14580" y="7290"/>
                    <a:pt x="13539" y="7736"/>
                    <a:pt x="12628" y="8144"/>
                  </a:cubicBezTo>
                  <a:cubicBezTo>
                    <a:pt x="11717" y="8552"/>
                    <a:pt x="10936" y="8923"/>
                    <a:pt x="11197" y="9109"/>
                  </a:cubicBezTo>
                  <a:cubicBezTo>
                    <a:pt x="11457" y="9295"/>
                    <a:pt x="12758" y="9295"/>
                    <a:pt x="14189" y="9332"/>
                  </a:cubicBezTo>
                  <a:cubicBezTo>
                    <a:pt x="15621" y="9369"/>
                    <a:pt x="17182" y="9443"/>
                    <a:pt x="18613" y="9629"/>
                  </a:cubicBezTo>
                  <a:cubicBezTo>
                    <a:pt x="20045" y="9814"/>
                    <a:pt x="21346" y="10111"/>
                    <a:pt x="20695" y="10631"/>
                  </a:cubicBezTo>
                  <a:cubicBezTo>
                    <a:pt x="20045" y="11150"/>
                    <a:pt x="17442" y="11893"/>
                    <a:pt x="14840" y="12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5028651" y="5291979"/>
              <a:ext cx="79129" cy="10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109" fill="norm" stroke="1" extrusionOk="0">
                  <a:moveTo>
                    <a:pt x="14645" y="3888"/>
                  </a:moveTo>
                  <a:cubicBezTo>
                    <a:pt x="11876" y="3888"/>
                    <a:pt x="9106" y="3888"/>
                    <a:pt x="6614" y="5184"/>
                  </a:cubicBezTo>
                  <a:cubicBezTo>
                    <a:pt x="4122" y="6480"/>
                    <a:pt x="1906" y="9072"/>
                    <a:pt x="799" y="11880"/>
                  </a:cubicBezTo>
                  <a:cubicBezTo>
                    <a:pt x="-309" y="14688"/>
                    <a:pt x="-309" y="17712"/>
                    <a:pt x="1076" y="19440"/>
                  </a:cubicBezTo>
                  <a:cubicBezTo>
                    <a:pt x="2460" y="21168"/>
                    <a:pt x="5229" y="21600"/>
                    <a:pt x="8829" y="20520"/>
                  </a:cubicBezTo>
                  <a:cubicBezTo>
                    <a:pt x="12429" y="19440"/>
                    <a:pt x="16860" y="16848"/>
                    <a:pt x="19076" y="14472"/>
                  </a:cubicBezTo>
                  <a:cubicBezTo>
                    <a:pt x="21291" y="12096"/>
                    <a:pt x="21291" y="9936"/>
                    <a:pt x="18799" y="7560"/>
                  </a:cubicBezTo>
                  <a:cubicBezTo>
                    <a:pt x="16306" y="5184"/>
                    <a:pt x="11322" y="2592"/>
                    <a:pt x="6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4883538" y="4808248"/>
              <a:ext cx="131235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5923" y="3867"/>
                  </a:moveTo>
                  <a:cubicBezTo>
                    <a:pt x="4181" y="7262"/>
                    <a:pt x="2439" y="10656"/>
                    <a:pt x="1394" y="13279"/>
                  </a:cubicBezTo>
                  <a:cubicBezTo>
                    <a:pt x="348" y="15902"/>
                    <a:pt x="0" y="17753"/>
                    <a:pt x="0" y="17907"/>
                  </a:cubicBezTo>
                  <a:cubicBezTo>
                    <a:pt x="0" y="18062"/>
                    <a:pt x="348" y="16519"/>
                    <a:pt x="1742" y="13742"/>
                  </a:cubicBezTo>
                  <a:cubicBezTo>
                    <a:pt x="3135" y="10965"/>
                    <a:pt x="5574" y="6953"/>
                    <a:pt x="8013" y="4176"/>
                  </a:cubicBezTo>
                  <a:cubicBezTo>
                    <a:pt x="10452" y="1399"/>
                    <a:pt x="12890" y="-144"/>
                    <a:pt x="14458" y="10"/>
                  </a:cubicBezTo>
                  <a:cubicBezTo>
                    <a:pt x="16026" y="165"/>
                    <a:pt x="16723" y="2016"/>
                    <a:pt x="17768" y="5873"/>
                  </a:cubicBezTo>
                  <a:cubicBezTo>
                    <a:pt x="18813" y="9730"/>
                    <a:pt x="20206" y="15593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5325922" y="5266579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7100"/>
                    <a:pt x="993" y="12600"/>
                    <a:pt x="2607" y="9000"/>
                  </a:cubicBezTo>
                  <a:cubicBezTo>
                    <a:pt x="4221" y="5400"/>
                    <a:pt x="6952" y="2700"/>
                    <a:pt x="10303" y="1350"/>
                  </a:cubicBezTo>
                  <a:cubicBezTo>
                    <a:pt x="13655" y="0"/>
                    <a:pt x="176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5446299" y="5158629"/>
              <a:ext cx="320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12324" y="0"/>
                  </a:moveTo>
                  <a:cubicBezTo>
                    <a:pt x="5574" y="4696"/>
                    <a:pt x="-1176" y="9391"/>
                    <a:pt x="174" y="12991"/>
                  </a:cubicBezTo>
                  <a:cubicBezTo>
                    <a:pt x="1524" y="16591"/>
                    <a:pt x="10974" y="19096"/>
                    <a:pt x="20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5601858" y="4994940"/>
              <a:ext cx="156997" cy="60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29" fill="norm" stroke="1" extrusionOk="0">
                  <a:moveTo>
                    <a:pt x="5655" y="12412"/>
                  </a:moveTo>
                  <a:cubicBezTo>
                    <a:pt x="3927" y="14526"/>
                    <a:pt x="2199" y="16641"/>
                    <a:pt x="1335" y="17887"/>
                  </a:cubicBezTo>
                  <a:cubicBezTo>
                    <a:pt x="471" y="19133"/>
                    <a:pt x="471" y="19511"/>
                    <a:pt x="327" y="20040"/>
                  </a:cubicBezTo>
                  <a:cubicBezTo>
                    <a:pt x="183" y="20568"/>
                    <a:pt x="-105" y="21248"/>
                    <a:pt x="39" y="21399"/>
                  </a:cubicBezTo>
                  <a:cubicBezTo>
                    <a:pt x="183" y="21550"/>
                    <a:pt x="759" y="21172"/>
                    <a:pt x="1191" y="19549"/>
                  </a:cubicBezTo>
                  <a:cubicBezTo>
                    <a:pt x="1623" y="17925"/>
                    <a:pt x="1911" y="15055"/>
                    <a:pt x="2343" y="12336"/>
                  </a:cubicBezTo>
                  <a:cubicBezTo>
                    <a:pt x="2775" y="9617"/>
                    <a:pt x="3351" y="7049"/>
                    <a:pt x="4647" y="5123"/>
                  </a:cubicBezTo>
                  <a:cubicBezTo>
                    <a:pt x="5943" y="3198"/>
                    <a:pt x="7959" y="1914"/>
                    <a:pt x="9543" y="1158"/>
                  </a:cubicBezTo>
                  <a:cubicBezTo>
                    <a:pt x="11127" y="403"/>
                    <a:pt x="12279" y="177"/>
                    <a:pt x="13575" y="63"/>
                  </a:cubicBezTo>
                  <a:cubicBezTo>
                    <a:pt x="14871" y="-50"/>
                    <a:pt x="16311" y="-50"/>
                    <a:pt x="17895" y="403"/>
                  </a:cubicBezTo>
                  <a:cubicBezTo>
                    <a:pt x="19479" y="856"/>
                    <a:pt x="21207" y="1763"/>
                    <a:pt x="21351" y="2820"/>
                  </a:cubicBezTo>
                  <a:cubicBezTo>
                    <a:pt x="21495" y="3877"/>
                    <a:pt x="20055" y="5086"/>
                    <a:pt x="18903" y="5841"/>
                  </a:cubicBezTo>
                  <a:cubicBezTo>
                    <a:pt x="17751" y="6596"/>
                    <a:pt x="16887" y="6898"/>
                    <a:pt x="15303" y="7163"/>
                  </a:cubicBezTo>
                  <a:cubicBezTo>
                    <a:pt x="13719" y="7427"/>
                    <a:pt x="11415" y="7653"/>
                    <a:pt x="10983" y="7767"/>
                  </a:cubicBezTo>
                  <a:cubicBezTo>
                    <a:pt x="10551" y="7880"/>
                    <a:pt x="11991" y="7880"/>
                    <a:pt x="13431" y="8031"/>
                  </a:cubicBezTo>
                  <a:cubicBezTo>
                    <a:pt x="14871" y="8182"/>
                    <a:pt x="16311" y="8484"/>
                    <a:pt x="17175" y="8862"/>
                  </a:cubicBezTo>
                  <a:cubicBezTo>
                    <a:pt x="18039" y="9240"/>
                    <a:pt x="18327" y="9693"/>
                    <a:pt x="16599" y="10108"/>
                  </a:cubicBezTo>
                  <a:cubicBezTo>
                    <a:pt x="14871" y="10523"/>
                    <a:pt x="11127" y="10901"/>
                    <a:pt x="7383" y="1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5846622" y="526657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5676545" y="4822079"/>
              <a:ext cx="15737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4133" y="3411"/>
                  </a:moveTo>
                  <a:cubicBezTo>
                    <a:pt x="3845" y="5305"/>
                    <a:pt x="3557" y="7200"/>
                    <a:pt x="2837" y="10611"/>
                  </a:cubicBezTo>
                  <a:cubicBezTo>
                    <a:pt x="2117" y="14021"/>
                    <a:pt x="965" y="18947"/>
                    <a:pt x="389" y="20274"/>
                  </a:cubicBezTo>
                  <a:cubicBezTo>
                    <a:pt x="-187" y="21600"/>
                    <a:pt x="-187" y="19326"/>
                    <a:pt x="821" y="15726"/>
                  </a:cubicBezTo>
                  <a:cubicBezTo>
                    <a:pt x="1829" y="12126"/>
                    <a:pt x="3845" y="7200"/>
                    <a:pt x="5429" y="4168"/>
                  </a:cubicBezTo>
                  <a:cubicBezTo>
                    <a:pt x="7013" y="1137"/>
                    <a:pt x="8165" y="0"/>
                    <a:pt x="9317" y="0"/>
                  </a:cubicBezTo>
                  <a:cubicBezTo>
                    <a:pt x="10469" y="0"/>
                    <a:pt x="11621" y="1137"/>
                    <a:pt x="13637" y="4926"/>
                  </a:cubicBezTo>
                  <a:cubicBezTo>
                    <a:pt x="15653" y="8716"/>
                    <a:pt x="18533" y="15158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6087922" y="5057029"/>
              <a:ext cx="2476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2717"/>
                    <a:pt x="7385" y="5434"/>
                    <a:pt x="10892" y="8558"/>
                  </a:cubicBezTo>
                  <a:cubicBezTo>
                    <a:pt x="14400" y="11683"/>
                    <a:pt x="17723" y="15215"/>
                    <a:pt x="19477" y="17457"/>
                  </a:cubicBezTo>
                  <a:cubicBezTo>
                    <a:pt x="21231" y="19698"/>
                    <a:pt x="21415" y="206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6134109" y="5031629"/>
              <a:ext cx="19511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16299" y="3228"/>
                    <a:pt x="11190" y="6455"/>
                    <a:pt x="7590" y="9434"/>
                  </a:cubicBezTo>
                  <a:cubicBezTo>
                    <a:pt x="3990" y="12414"/>
                    <a:pt x="1899" y="15145"/>
                    <a:pt x="854" y="16945"/>
                  </a:cubicBezTo>
                  <a:cubicBezTo>
                    <a:pt x="-191" y="18745"/>
                    <a:pt x="-191" y="19614"/>
                    <a:pt x="390" y="20234"/>
                  </a:cubicBezTo>
                  <a:cubicBezTo>
                    <a:pt x="970" y="20855"/>
                    <a:pt x="2132" y="21228"/>
                    <a:pt x="3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6424472" y="536182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6409328" y="5196729"/>
              <a:ext cx="71454" cy="6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319" fill="norm" stroke="1" extrusionOk="0">
                  <a:moveTo>
                    <a:pt x="693" y="8938"/>
                  </a:moveTo>
                  <a:cubicBezTo>
                    <a:pt x="93" y="12662"/>
                    <a:pt x="-507" y="16386"/>
                    <a:pt x="693" y="18621"/>
                  </a:cubicBezTo>
                  <a:cubicBezTo>
                    <a:pt x="1893" y="20855"/>
                    <a:pt x="4893" y="21600"/>
                    <a:pt x="8193" y="21228"/>
                  </a:cubicBezTo>
                  <a:cubicBezTo>
                    <a:pt x="11493" y="20855"/>
                    <a:pt x="15093" y="19366"/>
                    <a:pt x="17493" y="16759"/>
                  </a:cubicBezTo>
                  <a:cubicBezTo>
                    <a:pt x="19893" y="14152"/>
                    <a:pt x="21093" y="10428"/>
                    <a:pt x="19593" y="7448"/>
                  </a:cubicBezTo>
                  <a:cubicBezTo>
                    <a:pt x="18093" y="4469"/>
                    <a:pt x="13893" y="2234"/>
                    <a:pt x="96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6570522" y="4974479"/>
              <a:ext cx="13041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0" y="0"/>
                  </a:moveTo>
                  <a:cubicBezTo>
                    <a:pt x="3375" y="1056"/>
                    <a:pt x="6750" y="2112"/>
                    <a:pt x="10462" y="4224"/>
                  </a:cubicBezTo>
                  <a:cubicBezTo>
                    <a:pt x="14175" y="6336"/>
                    <a:pt x="18225" y="9504"/>
                    <a:pt x="19912" y="12192"/>
                  </a:cubicBezTo>
                  <a:cubicBezTo>
                    <a:pt x="21600" y="14880"/>
                    <a:pt x="20925" y="17088"/>
                    <a:pt x="17381" y="18576"/>
                  </a:cubicBezTo>
                  <a:cubicBezTo>
                    <a:pt x="13838" y="20064"/>
                    <a:pt x="7425" y="20832"/>
                    <a:pt x="10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6761022" y="4930029"/>
              <a:ext cx="162272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3323" y="0"/>
                  </a:moveTo>
                  <a:cubicBezTo>
                    <a:pt x="7754" y="1840"/>
                    <a:pt x="12185" y="3680"/>
                    <a:pt x="15646" y="5800"/>
                  </a:cubicBezTo>
                  <a:cubicBezTo>
                    <a:pt x="19108" y="7920"/>
                    <a:pt x="21600" y="10320"/>
                    <a:pt x="21185" y="12720"/>
                  </a:cubicBezTo>
                  <a:cubicBezTo>
                    <a:pt x="20769" y="15120"/>
                    <a:pt x="17446" y="17520"/>
                    <a:pt x="13431" y="19000"/>
                  </a:cubicBezTo>
                  <a:cubicBezTo>
                    <a:pt x="9415" y="20480"/>
                    <a:pt x="4708" y="21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6951522" y="4747591"/>
              <a:ext cx="254001" cy="17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5192"/>
                  </a:moveTo>
                  <a:cubicBezTo>
                    <a:pt x="1980" y="3392"/>
                    <a:pt x="3960" y="1592"/>
                    <a:pt x="5400" y="692"/>
                  </a:cubicBezTo>
                  <a:cubicBezTo>
                    <a:pt x="6840" y="-208"/>
                    <a:pt x="7740" y="-208"/>
                    <a:pt x="8190" y="563"/>
                  </a:cubicBezTo>
                  <a:cubicBezTo>
                    <a:pt x="8640" y="1335"/>
                    <a:pt x="8640" y="2878"/>
                    <a:pt x="8280" y="4935"/>
                  </a:cubicBezTo>
                  <a:cubicBezTo>
                    <a:pt x="7920" y="6992"/>
                    <a:pt x="7200" y="9563"/>
                    <a:pt x="6210" y="11878"/>
                  </a:cubicBezTo>
                  <a:cubicBezTo>
                    <a:pt x="5220" y="14192"/>
                    <a:pt x="3960" y="16249"/>
                    <a:pt x="4050" y="17278"/>
                  </a:cubicBezTo>
                  <a:cubicBezTo>
                    <a:pt x="4140" y="18306"/>
                    <a:pt x="5580" y="18306"/>
                    <a:pt x="8730" y="18821"/>
                  </a:cubicBezTo>
                  <a:cubicBezTo>
                    <a:pt x="11880" y="19335"/>
                    <a:pt x="16740" y="20363"/>
                    <a:pt x="216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01607" y="5590429"/>
              <a:ext cx="444766" cy="124095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83466" y="5533704"/>
              <a:ext cx="429907" cy="143509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14722" y="5660279"/>
              <a:ext cx="495301" cy="152401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83072" y="5666629"/>
              <a:ext cx="476251" cy="139701"/>
            </a:xfrm>
            <a:prstGeom prst="rect">
              <a:avLst/>
            </a:prstGeom>
            <a:effectLst/>
          </p:spPr>
        </p:pic>
        <p:sp>
          <p:nvSpPr>
            <p:cNvPr id="2777" name="Line"/>
            <p:cNvSpPr/>
            <p:nvPr/>
          </p:nvSpPr>
          <p:spPr>
            <a:xfrm>
              <a:off x="6780072" y="827929"/>
              <a:ext cx="383866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0" y="21600"/>
                  </a:moveTo>
                  <a:cubicBezTo>
                    <a:pt x="393" y="18947"/>
                    <a:pt x="786" y="16295"/>
                    <a:pt x="1161" y="14211"/>
                  </a:cubicBezTo>
                  <a:cubicBezTo>
                    <a:pt x="1536" y="12126"/>
                    <a:pt x="1893" y="10611"/>
                    <a:pt x="2280" y="9095"/>
                  </a:cubicBezTo>
                  <a:cubicBezTo>
                    <a:pt x="2667" y="7579"/>
                    <a:pt x="3084" y="6063"/>
                    <a:pt x="3465" y="4926"/>
                  </a:cubicBezTo>
                  <a:cubicBezTo>
                    <a:pt x="3846" y="3789"/>
                    <a:pt x="4191" y="3032"/>
                    <a:pt x="4578" y="2463"/>
                  </a:cubicBezTo>
                  <a:cubicBezTo>
                    <a:pt x="4965" y="1895"/>
                    <a:pt x="5394" y="1516"/>
                    <a:pt x="5829" y="1137"/>
                  </a:cubicBezTo>
                  <a:cubicBezTo>
                    <a:pt x="6263" y="758"/>
                    <a:pt x="6704" y="379"/>
                    <a:pt x="7168" y="189"/>
                  </a:cubicBezTo>
                  <a:cubicBezTo>
                    <a:pt x="7633" y="0"/>
                    <a:pt x="8121" y="0"/>
                    <a:pt x="8609" y="0"/>
                  </a:cubicBezTo>
                  <a:cubicBezTo>
                    <a:pt x="9097" y="0"/>
                    <a:pt x="9585" y="0"/>
                    <a:pt x="10080" y="189"/>
                  </a:cubicBezTo>
                  <a:cubicBezTo>
                    <a:pt x="10574" y="379"/>
                    <a:pt x="11074" y="758"/>
                    <a:pt x="11568" y="947"/>
                  </a:cubicBezTo>
                  <a:cubicBezTo>
                    <a:pt x="12062" y="1137"/>
                    <a:pt x="12550" y="1137"/>
                    <a:pt x="13033" y="1326"/>
                  </a:cubicBezTo>
                  <a:cubicBezTo>
                    <a:pt x="13515" y="1516"/>
                    <a:pt x="13991" y="1895"/>
                    <a:pt x="14444" y="2274"/>
                  </a:cubicBezTo>
                  <a:cubicBezTo>
                    <a:pt x="14896" y="2653"/>
                    <a:pt x="15325" y="3032"/>
                    <a:pt x="15748" y="3221"/>
                  </a:cubicBezTo>
                  <a:cubicBezTo>
                    <a:pt x="16170" y="3411"/>
                    <a:pt x="16587" y="3411"/>
                    <a:pt x="17034" y="3411"/>
                  </a:cubicBezTo>
                  <a:cubicBezTo>
                    <a:pt x="17480" y="3411"/>
                    <a:pt x="17956" y="3411"/>
                    <a:pt x="18427" y="3411"/>
                  </a:cubicBezTo>
                  <a:cubicBezTo>
                    <a:pt x="18897" y="3411"/>
                    <a:pt x="19361" y="3411"/>
                    <a:pt x="19838" y="3221"/>
                  </a:cubicBezTo>
                  <a:cubicBezTo>
                    <a:pt x="20314" y="3032"/>
                    <a:pt x="20802" y="2653"/>
                    <a:pt x="21076" y="2463"/>
                  </a:cubicBezTo>
                  <a:cubicBezTo>
                    <a:pt x="21350" y="2274"/>
                    <a:pt x="21409" y="2274"/>
                    <a:pt x="21469" y="2274"/>
                  </a:cubicBezTo>
                  <a:cubicBezTo>
                    <a:pt x="21529" y="2274"/>
                    <a:pt x="21588" y="2274"/>
                    <a:pt x="21594" y="3032"/>
                  </a:cubicBezTo>
                  <a:cubicBezTo>
                    <a:pt x="21600" y="3789"/>
                    <a:pt x="21552" y="5305"/>
                    <a:pt x="21481" y="6253"/>
                  </a:cubicBezTo>
                  <a:cubicBezTo>
                    <a:pt x="21409" y="7200"/>
                    <a:pt x="21314" y="7579"/>
                    <a:pt x="21219" y="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804" name="Drawing"/>
          <p:cNvGrpSpPr/>
          <p:nvPr/>
        </p:nvGrpSpPr>
        <p:grpSpPr>
          <a:xfrm>
            <a:off x="8192294" y="1200641"/>
            <a:ext cx="4594055" cy="774210"/>
            <a:chOff x="0" y="0"/>
            <a:chExt cx="4594053" cy="774208"/>
          </a:xfrm>
        </p:grpSpPr>
        <p:sp>
          <p:nvSpPr>
            <p:cNvPr id="2779" name="Line"/>
            <p:cNvSpPr/>
            <p:nvPr/>
          </p:nvSpPr>
          <p:spPr>
            <a:xfrm>
              <a:off x="0" y="0"/>
              <a:ext cx="284956" cy="65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14" fill="norm" stroke="1" extrusionOk="0">
                  <a:moveTo>
                    <a:pt x="21540" y="2269"/>
                  </a:moveTo>
                  <a:cubicBezTo>
                    <a:pt x="20580" y="1715"/>
                    <a:pt x="19620" y="1161"/>
                    <a:pt x="17860" y="711"/>
                  </a:cubicBezTo>
                  <a:cubicBezTo>
                    <a:pt x="16100" y="261"/>
                    <a:pt x="13540" y="-85"/>
                    <a:pt x="10980" y="19"/>
                  </a:cubicBezTo>
                  <a:cubicBezTo>
                    <a:pt x="8420" y="123"/>
                    <a:pt x="5860" y="677"/>
                    <a:pt x="4340" y="1403"/>
                  </a:cubicBezTo>
                  <a:cubicBezTo>
                    <a:pt x="2820" y="2130"/>
                    <a:pt x="2340" y="3030"/>
                    <a:pt x="2900" y="3757"/>
                  </a:cubicBezTo>
                  <a:cubicBezTo>
                    <a:pt x="3460" y="4484"/>
                    <a:pt x="5060" y="5038"/>
                    <a:pt x="6820" y="5730"/>
                  </a:cubicBezTo>
                  <a:cubicBezTo>
                    <a:pt x="8580" y="6423"/>
                    <a:pt x="10500" y="7253"/>
                    <a:pt x="11300" y="8188"/>
                  </a:cubicBezTo>
                  <a:cubicBezTo>
                    <a:pt x="12100" y="9123"/>
                    <a:pt x="11780" y="10161"/>
                    <a:pt x="10820" y="10957"/>
                  </a:cubicBezTo>
                  <a:cubicBezTo>
                    <a:pt x="9860" y="11753"/>
                    <a:pt x="8260" y="12307"/>
                    <a:pt x="6980" y="12653"/>
                  </a:cubicBezTo>
                  <a:cubicBezTo>
                    <a:pt x="5700" y="13000"/>
                    <a:pt x="4740" y="13138"/>
                    <a:pt x="3860" y="13173"/>
                  </a:cubicBezTo>
                  <a:cubicBezTo>
                    <a:pt x="2980" y="13207"/>
                    <a:pt x="2180" y="13138"/>
                    <a:pt x="1860" y="12930"/>
                  </a:cubicBezTo>
                  <a:cubicBezTo>
                    <a:pt x="1540" y="12723"/>
                    <a:pt x="1700" y="12377"/>
                    <a:pt x="2260" y="12203"/>
                  </a:cubicBezTo>
                  <a:cubicBezTo>
                    <a:pt x="2820" y="12030"/>
                    <a:pt x="3780" y="12030"/>
                    <a:pt x="4340" y="12203"/>
                  </a:cubicBezTo>
                  <a:cubicBezTo>
                    <a:pt x="4900" y="12377"/>
                    <a:pt x="5060" y="12723"/>
                    <a:pt x="4420" y="13830"/>
                  </a:cubicBezTo>
                  <a:cubicBezTo>
                    <a:pt x="3780" y="14938"/>
                    <a:pt x="2340" y="16807"/>
                    <a:pt x="1460" y="17950"/>
                  </a:cubicBezTo>
                  <a:cubicBezTo>
                    <a:pt x="580" y="19092"/>
                    <a:pt x="260" y="19507"/>
                    <a:pt x="100" y="19957"/>
                  </a:cubicBezTo>
                  <a:cubicBezTo>
                    <a:pt x="-60" y="20407"/>
                    <a:pt x="-60" y="20892"/>
                    <a:pt x="340" y="21169"/>
                  </a:cubicBezTo>
                  <a:cubicBezTo>
                    <a:pt x="740" y="21446"/>
                    <a:pt x="1540" y="21515"/>
                    <a:pt x="3940" y="21238"/>
                  </a:cubicBezTo>
                  <a:cubicBezTo>
                    <a:pt x="6340" y="20961"/>
                    <a:pt x="10340" y="20338"/>
                    <a:pt x="14340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349693" y="174678"/>
              <a:ext cx="201963" cy="35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78" fill="norm" stroke="1" extrusionOk="0">
                  <a:moveTo>
                    <a:pt x="19243" y="536"/>
                  </a:moveTo>
                  <a:cubicBezTo>
                    <a:pt x="16348" y="157"/>
                    <a:pt x="13453" y="-222"/>
                    <a:pt x="11004" y="157"/>
                  </a:cubicBezTo>
                  <a:cubicBezTo>
                    <a:pt x="8554" y="536"/>
                    <a:pt x="6550" y="1673"/>
                    <a:pt x="4546" y="4452"/>
                  </a:cubicBezTo>
                  <a:cubicBezTo>
                    <a:pt x="2542" y="7231"/>
                    <a:pt x="538" y="11652"/>
                    <a:pt x="92" y="14746"/>
                  </a:cubicBezTo>
                  <a:cubicBezTo>
                    <a:pt x="-353" y="17841"/>
                    <a:pt x="760" y="19610"/>
                    <a:pt x="4546" y="20494"/>
                  </a:cubicBezTo>
                  <a:cubicBezTo>
                    <a:pt x="8332" y="21378"/>
                    <a:pt x="14789" y="21378"/>
                    <a:pt x="21247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640555" y="17730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40"/>
                    <a:pt x="9600" y="10080"/>
                    <a:pt x="13200" y="13680"/>
                  </a:cubicBezTo>
                  <a:cubicBezTo>
                    <a:pt x="16800" y="17280"/>
                    <a:pt x="192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766154" y="215408"/>
              <a:ext cx="115702" cy="32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13" fill="norm" stroke="1" extrusionOk="0">
                  <a:moveTo>
                    <a:pt x="21084" y="0"/>
                  </a:moveTo>
                  <a:cubicBezTo>
                    <a:pt x="17998" y="1122"/>
                    <a:pt x="14913" y="2244"/>
                    <a:pt x="11441" y="4629"/>
                  </a:cubicBezTo>
                  <a:cubicBezTo>
                    <a:pt x="7970" y="7013"/>
                    <a:pt x="4113" y="10660"/>
                    <a:pt x="1991" y="13255"/>
                  </a:cubicBezTo>
                  <a:cubicBezTo>
                    <a:pt x="-130" y="15849"/>
                    <a:pt x="-516" y="17392"/>
                    <a:pt x="641" y="18655"/>
                  </a:cubicBezTo>
                  <a:cubicBezTo>
                    <a:pt x="1798" y="19917"/>
                    <a:pt x="4498" y="20899"/>
                    <a:pt x="6813" y="21249"/>
                  </a:cubicBezTo>
                  <a:cubicBezTo>
                    <a:pt x="9127" y="21600"/>
                    <a:pt x="11055" y="21319"/>
                    <a:pt x="12984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939005" y="444008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053305" y="590058"/>
              <a:ext cx="1143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237455" y="215408"/>
              <a:ext cx="2095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840"/>
                    <a:pt x="8291" y="7680"/>
                    <a:pt x="11891" y="11280"/>
                  </a:cubicBezTo>
                  <a:cubicBezTo>
                    <a:pt x="15491" y="14880"/>
                    <a:pt x="18545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318345" y="207458"/>
              <a:ext cx="160411" cy="3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36" fill="norm" stroke="1" extrusionOk="0">
                  <a:moveTo>
                    <a:pt x="21259" y="99"/>
                  </a:moveTo>
                  <a:cubicBezTo>
                    <a:pt x="19295" y="-32"/>
                    <a:pt x="17332" y="-164"/>
                    <a:pt x="15368" y="626"/>
                  </a:cubicBezTo>
                  <a:cubicBezTo>
                    <a:pt x="13404" y="1416"/>
                    <a:pt x="11441" y="3129"/>
                    <a:pt x="8776" y="5829"/>
                  </a:cubicBezTo>
                  <a:cubicBezTo>
                    <a:pt x="6111" y="8529"/>
                    <a:pt x="2745" y="12216"/>
                    <a:pt x="1202" y="14982"/>
                  </a:cubicBezTo>
                  <a:cubicBezTo>
                    <a:pt x="-341" y="17748"/>
                    <a:pt x="-60" y="19592"/>
                    <a:pt x="22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510505" y="45035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612105" y="196358"/>
              <a:ext cx="10324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0" y="0"/>
                  </a:moveTo>
                  <a:cubicBezTo>
                    <a:pt x="5506" y="472"/>
                    <a:pt x="11012" y="944"/>
                    <a:pt x="15035" y="2774"/>
                  </a:cubicBezTo>
                  <a:cubicBezTo>
                    <a:pt x="19059" y="4603"/>
                    <a:pt x="21600" y="7790"/>
                    <a:pt x="20329" y="10859"/>
                  </a:cubicBezTo>
                  <a:cubicBezTo>
                    <a:pt x="19059" y="13928"/>
                    <a:pt x="13976" y="16879"/>
                    <a:pt x="10376" y="18649"/>
                  </a:cubicBezTo>
                  <a:cubicBezTo>
                    <a:pt x="6776" y="20420"/>
                    <a:pt x="4659" y="21010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1777205" y="640858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2145505" y="596408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2437605" y="551958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2761455" y="545608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958305" y="539258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00"/>
                    <a:pt x="7200" y="10800"/>
                    <a:pt x="3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3154888" y="176225"/>
              <a:ext cx="152668" cy="3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04" fill="norm" stroke="1" extrusionOk="0">
                  <a:moveTo>
                    <a:pt x="20772" y="1648"/>
                  </a:moveTo>
                  <a:cubicBezTo>
                    <a:pt x="19908" y="1121"/>
                    <a:pt x="19044" y="594"/>
                    <a:pt x="17172" y="265"/>
                  </a:cubicBezTo>
                  <a:cubicBezTo>
                    <a:pt x="15300" y="-64"/>
                    <a:pt x="12420" y="-196"/>
                    <a:pt x="9540" y="528"/>
                  </a:cubicBezTo>
                  <a:cubicBezTo>
                    <a:pt x="6660" y="1253"/>
                    <a:pt x="3780" y="2833"/>
                    <a:pt x="1908" y="5270"/>
                  </a:cubicBezTo>
                  <a:cubicBezTo>
                    <a:pt x="36" y="7706"/>
                    <a:pt x="-828" y="10999"/>
                    <a:pt x="1044" y="13831"/>
                  </a:cubicBezTo>
                  <a:cubicBezTo>
                    <a:pt x="2916" y="16663"/>
                    <a:pt x="7524" y="19033"/>
                    <a:pt x="10260" y="20219"/>
                  </a:cubicBezTo>
                  <a:cubicBezTo>
                    <a:pt x="12996" y="21404"/>
                    <a:pt x="13860" y="21404"/>
                    <a:pt x="14724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3396455" y="234458"/>
              <a:ext cx="114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453042" y="259858"/>
              <a:ext cx="12756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9570" y="0"/>
                    <a:pt x="17799" y="0"/>
                    <a:pt x="16029" y="150"/>
                  </a:cubicBezTo>
                  <a:cubicBezTo>
                    <a:pt x="14258" y="300"/>
                    <a:pt x="12488" y="600"/>
                    <a:pt x="10363" y="1950"/>
                  </a:cubicBezTo>
                  <a:cubicBezTo>
                    <a:pt x="8238" y="3300"/>
                    <a:pt x="5760" y="5700"/>
                    <a:pt x="3812" y="8775"/>
                  </a:cubicBezTo>
                  <a:cubicBezTo>
                    <a:pt x="1865" y="11850"/>
                    <a:pt x="448" y="15600"/>
                    <a:pt x="94" y="17850"/>
                  </a:cubicBezTo>
                  <a:cubicBezTo>
                    <a:pt x="-260" y="20100"/>
                    <a:pt x="448" y="20850"/>
                    <a:pt x="1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3549582" y="477810"/>
              <a:ext cx="88174" cy="13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68" fill="norm" stroke="1" extrusionOk="0">
                  <a:moveTo>
                    <a:pt x="4453" y="3782"/>
                  </a:moveTo>
                  <a:cubicBezTo>
                    <a:pt x="3938" y="5839"/>
                    <a:pt x="3424" y="7897"/>
                    <a:pt x="2653" y="10982"/>
                  </a:cubicBezTo>
                  <a:cubicBezTo>
                    <a:pt x="1881" y="14068"/>
                    <a:pt x="853" y="18182"/>
                    <a:pt x="338" y="19211"/>
                  </a:cubicBezTo>
                  <a:cubicBezTo>
                    <a:pt x="-176" y="20239"/>
                    <a:pt x="-176" y="18182"/>
                    <a:pt x="853" y="15097"/>
                  </a:cubicBezTo>
                  <a:cubicBezTo>
                    <a:pt x="1881" y="12011"/>
                    <a:pt x="3938" y="7897"/>
                    <a:pt x="5738" y="5154"/>
                  </a:cubicBezTo>
                  <a:cubicBezTo>
                    <a:pt x="7538" y="2411"/>
                    <a:pt x="9081" y="1039"/>
                    <a:pt x="11138" y="354"/>
                  </a:cubicBezTo>
                  <a:cubicBezTo>
                    <a:pt x="13195" y="-332"/>
                    <a:pt x="15767" y="-332"/>
                    <a:pt x="17567" y="3268"/>
                  </a:cubicBezTo>
                  <a:cubicBezTo>
                    <a:pt x="19367" y="6868"/>
                    <a:pt x="20395" y="14068"/>
                    <a:pt x="21424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3764755" y="526558"/>
              <a:ext cx="762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3910805" y="266208"/>
              <a:ext cx="2222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0"/>
                    <a:pt x="2057" y="0"/>
                    <a:pt x="3600" y="1440"/>
                  </a:cubicBezTo>
                  <a:cubicBezTo>
                    <a:pt x="5143" y="2880"/>
                    <a:pt x="7200" y="5760"/>
                    <a:pt x="9771" y="9120"/>
                  </a:cubicBezTo>
                  <a:cubicBezTo>
                    <a:pt x="12343" y="12480"/>
                    <a:pt x="15429" y="16320"/>
                    <a:pt x="17486" y="18480"/>
                  </a:cubicBezTo>
                  <a:cubicBezTo>
                    <a:pt x="19543" y="20640"/>
                    <a:pt x="20571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3997710" y="278442"/>
              <a:ext cx="160746" cy="36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04" fill="norm" stroke="1" extrusionOk="0">
                  <a:moveTo>
                    <a:pt x="21303" y="1138"/>
                  </a:moveTo>
                  <a:cubicBezTo>
                    <a:pt x="20181" y="645"/>
                    <a:pt x="19059" y="151"/>
                    <a:pt x="17797" y="27"/>
                  </a:cubicBezTo>
                  <a:cubicBezTo>
                    <a:pt x="16534" y="-96"/>
                    <a:pt x="15132" y="151"/>
                    <a:pt x="13168" y="1817"/>
                  </a:cubicBezTo>
                  <a:cubicBezTo>
                    <a:pt x="11204" y="3483"/>
                    <a:pt x="8680" y="6569"/>
                    <a:pt x="6295" y="9717"/>
                  </a:cubicBezTo>
                  <a:cubicBezTo>
                    <a:pt x="3911" y="12864"/>
                    <a:pt x="1667" y="16073"/>
                    <a:pt x="685" y="18048"/>
                  </a:cubicBezTo>
                  <a:cubicBezTo>
                    <a:pt x="-297" y="20023"/>
                    <a:pt x="-16" y="20763"/>
                    <a:pt x="264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4176935" y="501560"/>
              <a:ext cx="159321" cy="137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611" fill="norm" stroke="1" extrusionOk="0">
                  <a:moveTo>
                    <a:pt x="5192" y="7563"/>
                  </a:moveTo>
                  <a:cubicBezTo>
                    <a:pt x="4055" y="8516"/>
                    <a:pt x="2918" y="9469"/>
                    <a:pt x="2208" y="10739"/>
                  </a:cubicBezTo>
                  <a:cubicBezTo>
                    <a:pt x="1497" y="12010"/>
                    <a:pt x="1213" y="13598"/>
                    <a:pt x="787" y="15822"/>
                  </a:cubicBezTo>
                  <a:cubicBezTo>
                    <a:pt x="360" y="18045"/>
                    <a:pt x="-208" y="20904"/>
                    <a:pt x="76" y="20586"/>
                  </a:cubicBezTo>
                  <a:cubicBezTo>
                    <a:pt x="360" y="20269"/>
                    <a:pt x="1497" y="16775"/>
                    <a:pt x="3203" y="12804"/>
                  </a:cubicBezTo>
                  <a:cubicBezTo>
                    <a:pt x="4908" y="8833"/>
                    <a:pt x="7181" y="4386"/>
                    <a:pt x="9029" y="2004"/>
                  </a:cubicBezTo>
                  <a:cubicBezTo>
                    <a:pt x="10876" y="-378"/>
                    <a:pt x="12297" y="-696"/>
                    <a:pt x="13860" y="1369"/>
                  </a:cubicBezTo>
                  <a:cubicBezTo>
                    <a:pt x="15424" y="3433"/>
                    <a:pt x="17129" y="7880"/>
                    <a:pt x="18408" y="10898"/>
                  </a:cubicBezTo>
                  <a:cubicBezTo>
                    <a:pt x="19687" y="13916"/>
                    <a:pt x="20539" y="15504"/>
                    <a:pt x="21392" y="17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4399755" y="266208"/>
              <a:ext cx="762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902"/>
                    <a:pt x="12000" y="3804"/>
                    <a:pt x="15900" y="6860"/>
                  </a:cubicBezTo>
                  <a:cubicBezTo>
                    <a:pt x="19800" y="9917"/>
                    <a:pt x="21600" y="14128"/>
                    <a:pt x="21600" y="16642"/>
                  </a:cubicBezTo>
                  <a:cubicBezTo>
                    <a:pt x="21600" y="19155"/>
                    <a:pt x="19800" y="19970"/>
                    <a:pt x="15900" y="20513"/>
                  </a:cubicBezTo>
                  <a:cubicBezTo>
                    <a:pt x="12000" y="21057"/>
                    <a:pt x="6000" y="213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4380705" y="57602"/>
              <a:ext cx="213349" cy="71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72" fill="norm" stroke="1" extrusionOk="0">
                  <a:moveTo>
                    <a:pt x="13212" y="1692"/>
                  </a:moveTo>
                  <a:cubicBezTo>
                    <a:pt x="13212" y="1246"/>
                    <a:pt x="13212" y="800"/>
                    <a:pt x="13631" y="482"/>
                  </a:cubicBezTo>
                  <a:cubicBezTo>
                    <a:pt x="14050" y="163"/>
                    <a:pt x="14889" y="-28"/>
                    <a:pt x="16148" y="4"/>
                  </a:cubicBezTo>
                  <a:cubicBezTo>
                    <a:pt x="17406" y="36"/>
                    <a:pt x="19083" y="291"/>
                    <a:pt x="20132" y="1151"/>
                  </a:cubicBezTo>
                  <a:cubicBezTo>
                    <a:pt x="21181" y="2011"/>
                    <a:pt x="21600" y="3476"/>
                    <a:pt x="20447" y="5037"/>
                  </a:cubicBezTo>
                  <a:cubicBezTo>
                    <a:pt x="19293" y="6599"/>
                    <a:pt x="16567" y="8255"/>
                    <a:pt x="15099" y="9530"/>
                  </a:cubicBezTo>
                  <a:cubicBezTo>
                    <a:pt x="13631" y="10804"/>
                    <a:pt x="13421" y="11696"/>
                    <a:pt x="13736" y="12907"/>
                  </a:cubicBezTo>
                  <a:cubicBezTo>
                    <a:pt x="14050" y="14117"/>
                    <a:pt x="14889" y="15646"/>
                    <a:pt x="14889" y="17080"/>
                  </a:cubicBezTo>
                  <a:cubicBezTo>
                    <a:pt x="14889" y="18514"/>
                    <a:pt x="14050" y="19852"/>
                    <a:pt x="11429" y="20584"/>
                  </a:cubicBezTo>
                  <a:cubicBezTo>
                    <a:pt x="8808" y="21317"/>
                    <a:pt x="4404" y="21445"/>
                    <a:pt x="0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Drawing"/>
          <p:cNvGrpSpPr/>
          <p:nvPr/>
        </p:nvGrpSpPr>
        <p:grpSpPr>
          <a:xfrm>
            <a:off x="2015645" y="939800"/>
            <a:ext cx="10944706" cy="8522740"/>
            <a:chOff x="0" y="0"/>
            <a:chExt cx="10944704" cy="8522739"/>
          </a:xfrm>
        </p:grpSpPr>
        <p:sp>
          <p:nvSpPr>
            <p:cNvPr id="2806" name="Line"/>
            <p:cNvSpPr/>
            <p:nvPr/>
          </p:nvSpPr>
          <p:spPr>
            <a:xfrm>
              <a:off x="49051" y="611817"/>
              <a:ext cx="205914" cy="46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3" fill="norm" stroke="1" extrusionOk="0">
                  <a:moveTo>
                    <a:pt x="20193" y="3082"/>
                  </a:moveTo>
                  <a:cubicBezTo>
                    <a:pt x="19538" y="2117"/>
                    <a:pt x="18884" y="1153"/>
                    <a:pt x="17466" y="574"/>
                  </a:cubicBezTo>
                  <a:cubicBezTo>
                    <a:pt x="16047" y="-4"/>
                    <a:pt x="13866" y="-197"/>
                    <a:pt x="11029" y="237"/>
                  </a:cubicBezTo>
                  <a:cubicBezTo>
                    <a:pt x="8193" y="671"/>
                    <a:pt x="4702" y="1732"/>
                    <a:pt x="2629" y="2744"/>
                  </a:cubicBezTo>
                  <a:cubicBezTo>
                    <a:pt x="557" y="3757"/>
                    <a:pt x="-98" y="4721"/>
                    <a:pt x="11" y="5589"/>
                  </a:cubicBezTo>
                  <a:cubicBezTo>
                    <a:pt x="120" y="6457"/>
                    <a:pt x="993" y="7228"/>
                    <a:pt x="3938" y="8385"/>
                  </a:cubicBezTo>
                  <a:cubicBezTo>
                    <a:pt x="6884" y="9542"/>
                    <a:pt x="11902" y="11085"/>
                    <a:pt x="15393" y="12483"/>
                  </a:cubicBezTo>
                  <a:cubicBezTo>
                    <a:pt x="18884" y="13882"/>
                    <a:pt x="20847" y="15135"/>
                    <a:pt x="21175" y="16533"/>
                  </a:cubicBezTo>
                  <a:cubicBezTo>
                    <a:pt x="21502" y="17932"/>
                    <a:pt x="20193" y="19474"/>
                    <a:pt x="18120" y="20342"/>
                  </a:cubicBezTo>
                  <a:cubicBezTo>
                    <a:pt x="16047" y="21210"/>
                    <a:pt x="13211" y="21403"/>
                    <a:pt x="11247" y="21403"/>
                  </a:cubicBezTo>
                  <a:cubicBezTo>
                    <a:pt x="9284" y="21403"/>
                    <a:pt x="8193" y="21210"/>
                    <a:pt x="8520" y="20824"/>
                  </a:cubicBezTo>
                  <a:cubicBezTo>
                    <a:pt x="8847" y="20439"/>
                    <a:pt x="10593" y="19860"/>
                    <a:pt x="12338" y="19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467204" y="8509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479904" y="93980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146633" y="584199"/>
              <a:ext cx="406422" cy="49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1" fill="norm" stroke="1" extrusionOk="0">
                  <a:moveTo>
                    <a:pt x="18131" y="0"/>
                  </a:moveTo>
                  <a:cubicBezTo>
                    <a:pt x="15557" y="1190"/>
                    <a:pt x="12983" y="2380"/>
                    <a:pt x="10241" y="3661"/>
                  </a:cubicBezTo>
                  <a:cubicBezTo>
                    <a:pt x="7499" y="4942"/>
                    <a:pt x="4590" y="6315"/>
                    <a:pt x="2911" y="7185"/>
                  </a:cubicBezTo>
                  <a:cubicBezTo>
                    <a:pt x="1232" y="8054"/>
                    <a:pt x="784" y="8420"/>
                    <a:pt x="449" y="8832"/>
                  </a:cubicBezTo>
                  <a:cubicBezTo>
                    <a:pt x="113" y="9244"/>
                    <a:pt x="-111" y="9702"/>
                    <a:pt x="57" y="9931"/>
                  </a:cubicBezTo>
                  <a:cubicBezTo>
                    <a:pt x="225" y="10159"/>
                    <a:pt x="784" y="10159"/>
                    <a:pt x="2743" y="10159"/>
                  </a:cubicBezTo>
                  <a:cubicBezTo>
                    <a:pt x="4701" y="10159"/>
                    <a:pt x="8059" y="10159"/>
                    <a:pt x="10017" y="10251"/>
                  </a:cubicBezTo>
                  <a:cubicBezTo>
                    <a:pt x="11976" y="10342"/>
                    <a:pt x="12536" y="10525"/>
                    <a:pt x="12871" y="10846"/>
                  </a:cubicBezTo>
                  <a:cubicBezTo>
                    <a:pt x="13207" y="11166"/>
                    <a:pt x="13319" y="11624"/>
                    <a:pt x="12424" y="12493"/>
                  </a:cubicBezTo>
                  <a:cubicBezTo>
                    <a:pt x="11528" y="13363"/>
                    <a:pt x="9626" y="14644"/>
                    <a:pt x="7611" y="15971"/>
                  </a:cubicBezTo>
                  <a:cubicBezTo>
                    <a:pt x="5597" y="17298"/>
                    <a:pt x="3470" y="18671"/>
                    <a:pt x="2239" y="19586"/>
                  </a:cubicBezTo>
                  <a:cubicBezTo>
                    <a:pt x="1008" y="20502"/>
                    <a:pt x="672" y="20959"/>
                    <a:pt x="784" y="21234"/>
                  </a:cubicBezTo>
                  <a:cubicBezTo>
                    <a:pt x="896" y="21508"/>
                    <a:pt x="1456" y="21600"/>
                    <a:pt x="3079" y="21371"/>
                  </a:cubicBezTo>
                  <a:cubicBezTo>
                    <a:pt x="4701" y="21142"/>
                    <a:pt x="7387" y="20593"/>
                    <a:pt x="10241" y="20181"/>
                  </a:cubicBezTo>
                  <a:cubicBezTo>
                    <a:pt x="13095" y="19769"/>
                    <a:pt x="16117" y="19495"/>
                    <a:pt x="18020" y="19358"/>
                  </a:cubicBezTo>
                  <a:cubicBezTo>
                    <a:pt x="19922" y="19220"/>
                    <a:pt x="20706" y="19220"/>
                    <a:pt x="21489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267304" y="12509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248254" y="1143363"/>
              <a:ext cx="381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0" y="11918"/>
                    <a:pt x="0" y="3818"/>
                    <a:pt x="3600" y="1118"/>
                  </a:cubicBezTo>
                  <a:cubicBezTo>
                    <a:pt x="7200" y="-1582"/>
                    <a:pt x="14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356204" y="123190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362554" y="129540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6560"/>
                    <a:pt x="11368" y="11520"/>
                    <a:pt x="14968" y="7920"/>
                  </a:cubicBezTo>
                  <a:cubicBezTo>
                    <a:pt x="18568" y="4320"/>
                    <a:pt x="2008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603854" y="12001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165704" y="390895"/>
              <a:ext cx="165101" cy="12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3540"/>
                  </a:moveTo>
                  <a:cubicBezTo>
                    <a:pt x="554" y="10740"/>
                    <a:pt x="1108" y="17940"/>
                    <a:pt x="1523" y="18455"/>
                  </a:cubicBezTo>
                  <a:cubicBezTo>
                    <a:pt x="1938" y="18969"/>
                    <a:pt x="2215" y="12797"/>
                    <a:pt x="3046" y="8340"/>
                  </a:cubicBezTo>
                  <a:cubicBezTo>
                    <a:pt x="3877" y="3883"/>
                    <a:pt x="5262" y="1140"/>
                    <a:pt x="7615" y="283"/>
                  </a:cubicBezTo>
                  <a:cubicBezTo>
                    <a:pt x="9969" y="-574"/>
                    <a:pt x="13292" y="455"/>
                    <a:pt x="15785" y="4226"/>
                  </a:cubicBezTo>
                  <a:cubicBezTo>
                    <a:pt x="18277" y="7997"/>
                    <a:pt x="19938" y="14512"/>
                    <a:pt x="21600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970429" y="492529"/>
              <a:ext cx="185876" cy="5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46" fill="norm" stroke="1" extrusionOk="0">
                  <a:moveTo>
                    <a:pt x="14759" y="574"/>
                  </a:moveTo>
                  <a:cubicBezTo>
                    <a:pt x="13788" y="339"/>
                    <a:pt x="12818" y="103"/>
                    <a:pt x="11725" y="25"/>
                  </a:cubicBezTo>
                  <a:cubicBezTo>
                    <a:pt x="10633" y="-54"/>
                    <a:pt x="9420" y="25"/>
                    <a:pt x="7721" y="771"/>
                  </a:cubicBezTo>
                  <a:cubicBezTo>
                    <a:pt x="6022" y="1517"/>
                    <a:pt x="3838" y="2931"/>
                    <a:pt x="2260" y="5169"/>
                  </a:cubicBezTo>
                  <a:cubicBezTo>
                    <a:pt x="683" y="7408"/>
                    <a:pt x="-288" y="10471"/>
                    <a:pt x="76" y="13063"/>
                  </a:cubicBezTo>
                  <a:cubicBezTo>
                    <a:pt x="440" y="15655"/>
                    <a:pt x="2139" y="17776"/>
                    <a:pt x="5901" y="19111"/>
                  </a:cubicBezTo>
                  <a:cubicBezTo>
                    <a:pt x="9663" y="20446"/>
                    <a:pt x="15487" y="20996"/>
                    <a:pt x="21312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2308704" y="584200"/>
              <a:ext cx="3238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3" y="497"/>
                    <a:pt x="3106" y="993"/>
                    <a:pt x="5859" y="3724"/>
                  </a:cubicBezTo>
                  <a:cubicBezTo>
                    <a:pt x="8612" y="6455"/>
                    <a:pt x="12565" y="11421"/>
                    <a:pt x="15388" y="14772"/>
                  </a:cubicBezTo>
                  <a:cubicBezTo>
                    <a:pt x="18212" y="18124"/>
                    <a:pt x="19906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2652098" y="555535"/>
              <a:ext cx="107457" cy="4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58" fill="norm" stroke="1" extrusionOk="0">
                  <a:moveTo>
                    <a:pt x="21088" y="690"/>
                  </a:moveTo>
                  <a:cubicBezTo>
                    <a:pt x="19842" y="324"/>
                    <a:pt x="18596" y="-42"/>
                    <a:pt x="16934" y="4"/>
                  </a:cubicBezTo>
                  <a:cubicBezTo>
                    <a:pt x="15273" y="50"/>
                    <a:pt x="13196" y="507"/>
                    <a:pt x="10496" y="1651"/>
                  </a:cubicBezTo>
                  <a:cubicBezTo>
                    <a:pt x="7796" y="2795"/>
                    <a:pt x="4473" y="4626"/>
                    <a:pt x="2396" y="6594"/>
                  </a:cubicBezTo>
                  <a:cubicBezTo>
                    <a:pt x="319" y="8561"/>
                    <a:pt x="-512" y="10666"/>
                    <a:pt x="319" y="13183"/>
                  </a:cubicBezTo>
                  <a:cubicBezTo>
                    <a:pt x="1150" y="15700"/>
                    <a:pt x="3642" y="18629"/>
                    <a:pt x="6134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2826411" y="977900"/>
              <a:ext cx="15694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184"/>
                    <a:pt x="-1582" y="10368"/>
                    <a:pt x="1118" y="13968"/>
                  </a:cubicBezTo>
                  <a:cubicBezTo>
                    <a:pt x="3818" y="17568"/>
                    <a:pt x="11918" y="19584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2823054" y="793699"/>
              <a:ext cx="51335" cy="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062" fill="norm" stroke="1" extrusionOk="0">
                  <a:moveTo>
                    <a:pt x="12960" y="7796"/>
                  </a:moveTo>
                  <a:cubicBezTo>
                    <a:pt x="9504" y="10388"/>
                    <a:pt x="6048" y="12980"/>
                    <a:pt x="6048" y="15572"/>
                  </a:cubicBezTo>
                  <a:cubicBezTo>
                    <a:pt x="6048" y="18164"/>
                    <a:pt x="9504" y="20756"/>
                    <a:pt x="12960" y="19892"/>
                  </a:cubicBezTo>
                  <a:cubicBezTo>
                    <a:pt x="16416" y="19028"/>
                    <a:pt x="19872" y="14708"/>
                    <a:pt x="20736" y="10388"/>
                  </a:cubicBezTo>
                  <a:cubicBezTo>
                    <a:pt x="21600" y="6068"/>
                    <a:pt x="19872" y="1748"/>
                    <a:pt x="15984" y="452"/>
                  </a:cubicBezTo>
                  <a:cubicBezTo>
                    <a:pt x="12096" y="-844"/>
                    <a:pt x="6048" y="884"/>
                    <a:pt x="0" y="2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3145163" y="862377"/>
              <a:ext cx="300192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20" fill="norm" stroke="1" extrusionOk="0">
                  <a:moveTo>
                    <a:pt x="1030" y="21120"/>
                  </a:moveTo>
                  <a:cubicBezTo>
                    <a:pt x="426" y="17709"/>
                    <a:pt x="-178" y="14299"/>
                    <a:pt x="49" y="12025"/>
                  </a:cubicBezTo>
                  <a:cubicBezTo>
                    <a:pt x="275" y="9752"/>
                    <a:pt x="1332" y="8615"/>
                    <a:pt x="4278" y="6341"/>
                  </a:cubicBezTo>
                  <a:cubicBezTo>
                    <a:pt x="7223" y="4067"/>
                    <a:pt x="12057" y="657"/>
                    <a:pt x="15229" y="88"/>
                  </a:cubicBezTo>
                  <a:cubicBezTo>
                    <a:pt x="18401" y="-480"/>
                    <a:pt x="19912" y="1794"/>
                    <a:pt x="21422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3704620" y="514506"/>
              <a:ext cx="140785" cy="56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13" fill="norm" stroke="1" extrusionOk="0">
                  <a:moveTo>
                    <a:pt x="18268" y="4104"/>
                  </a:moveTo>
                  <a:cubicBezTo>
                    <a:pt x="18586" y="3056"/>
                    <a:pt x="18903" y="2009"/>
                    <a:pt x="18903" y="1283"/>
                  </a:cubicBezTo>
                  <a:cubicBezTo>
                    <a:pt x="18903" y="558"/>
                    <a:pt x="18586" y="155"/>
                    <a:pt x="17474" y="34"/>
                  </a:cubicBezTo>
                  <a:cubicBezTo>
                    <a:pt x="16362" y="-87"/>
                    <a:pt x="14456" y="74"/>
                    <a:pt x="11756" y="1122"/>
                  </a:cubicBezTo>
                  <a:cubicBezTo>
                    <a:pt x="9056" y="2170"/>
                    <a:pt x="5562" y="4104"/>
                    <a:pt x="3180" y="6522"/>
                  </a:cubicBezTo>
                  <a:cubicBezTo>
                    <a:pt x="798" y="8940"/>
                    <a:pt x="-473" y="11841"/>
                    <a:pt x="162" y="14340"/>
                  </a:cubicBezTo>
                  <a:cubicBezTo>
                    <a:pt x="798" y="16838"/>
                    <a:pt x="3339" y="18934"/>
                    <a:pt x="7151" y="20062"/>
                  </a:cubicBezTo>
                  <a:cubicBezTo>
                    <a:pt x="10962" y="21191"/>
                    <a:pt x="16045" y="21352"/>
                    <a:pt x="21127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3934774" y="520699"/>
              <a:ext cx="154774" cy="7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14" fill="norm" stroke="1" extrusionOk="0">
                  <a:moveTo>
                    <a:pt x="6940" y="12512"/>
                  </a:moveTo>
                  <a:cubicBezTo>
                    <a:pt x="6357" y="14504"/>
                    <a:pt x="5773" y="16496"/>
                    <a:pt x="5335" y="17865"/>
                  </a:cubicBezTo>
                  <a:cubicBezTo>
                    <a:pt x="4897" y="19235"/>
                    <a:pt x="4605" y="19982"/>
                    <a:pt x="4459" y="20573"/>
                  </a:cubicBezTo>
                  <a:cubicBezTo>
                    <a:pt x="4313" y="21164"/>
                    <a:pt x="4313" y="21600"/>
                    <a:pt x="4021" y="20697"/>
                  </a:cubicBezTo>
                  <a:cubicBezTo>
                    <a:pt x="3730" y="19795"/>
                    <a:pt x="3146" y="17554"/>
                    <a:pt x="2562" y="15251"/>
                  </a:cubicBezTo>
                  <a:cubicBezTo>
                    <a:pt x="1978" y="12948"/>
                    <a:pt x="1394" y="10582"/>
                    <a:pt x="957" y="8248"/>
                  </a:cubicBezTo>
                  <a:cubicBezTo>
                    <a:pt x="519" y="5914"/>
                    <a:pt x="227" y="3610"/>
                    <a:pt x="81" y="2303"/>
                  </a:cubicBezTo>
                  <a:cubicBezTo>
                    <a:pt x="-65" y="996"/>
                    <a:pt x="-65" y="685"/>
                    <a:pt x="519" y="436"/>
                  </a:cubicBezTo>
                  <a:cubicBezTo>
                    <a:pt x="1103" y="187"/>
                    <a:pt x="2270" y="0"/>
                    <a:pt x="3438" y="0"/>
                  </a:cubicBezTo>
                  <a:cubicBezTo>
                    <a:pt x="4605" y="0"/>
                    <a:pt x="5773" y="187"/>
                    <a:pt x="8254" y="1027"/>
                  </a:cubicBezTo>
                  <a:cubicBezTo>
                    <a:pt x="10735" y="1867"/>
                    <a:pt x="14530" y="3361"/>
                    <a:pt x="15697" y="4606"/>
                  </a:cubicBezTo>
                  <a:cubicBezTo>
                    <a:pt x="16865" y="5851"/>
                    <a:pt x="15405" y="6847"/>
                    <a:pt x="13800" y="7470"/>
                  </a:cubicBezTo>
                  <a:cubicBezTo>
                    <a:pt x="12194" y="8092"/>
                    <a:pt x="10443" y="8341"/>
                    <a:pt x="10151" y="8559"/>
                  </a:cubicBezTo>
                  <a:cubicBezTo>
                    <a:pt x="9859" y="8777"/>
                    <a:pt x="11027" y="8964"/>
                    <a:pt x="13070" y="9275"/>
                  </a:cubicBezTo>
                  <a:cubicBezTo>
                    <a:pt x="15113" y="9586"/>
                    <a:pt x="18032" y="10022"/>
                    <a:pt x="19638" y="10458"/>
                  </a:cubicBezTo>
                  <a:cubicBezTo>
                    <a:pt x="21243" y="10893"/>
                    <a:pt x="21535" y="11329"/>
                    <a:pt x="21243" y="11671"/>
                  </a:cubicBezTo>
                  <a:cubicBezTo>
                    <a:pt x="20951" y="12014"/>
                    <a:pt x="20076" y="12263"/>
                    <a:pt x="19054" y="12481"/>
                  </a:cubicBezTo>
                  <a:cubicBezTo>
                    <a:pt x="18032" y="12699"/>
                    <a:pt x="16865" y="12885"/>
                    <a:pt x="15551" y="13010"/>
                  </a:cubicBezTo>
                  <a:cubicBezTo>
                    <a:pt x="14238" y="13134"/>
                    <a:pt x="12778" y="13197"/>
                    <a:pt x="11611" y="13041"/>
                  </a:cubicBezTo>
                  <a:cubicBezTo>
                    <a:pt x="10443" y="12885"/>
                    <a:pt x="9567" y="12512"/>
                    <a:pt x="9567" y="12138"/>
                  </a:cubicBezTo>
                  <a:cubicBezTo>
                    <a:pt x="9567" y="11765"/>
                    <a:pt x="10443" y="11391"/>
                    <a:pt x="11319" y="1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4137504" y="819150"/>
              <a:ext cx="85964" cy="14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287" fill="norm" stroke="1" extrusionOk="0">
                  <a:moveTo>
                    <a:pt x="13563" y="6480"/>
                  </a:moveTo>
                  <a:cubicBezTo>
                    <a:pt x="9544" y="8640"/>
                    <a:pt x="5526" y="10800"/>
                    <a:pt x="3265" y="13114"/>
                  </a:cubicBezTo>
                  <a:cubicBezTo>
                    <a:pt x="1005" y="15429"/>
                    <a:pt x="502" y="17897"/>
                    <a:pt x="1507" y="19440"/>
                  </a:cubicBezTo>
                  <a:cubicBezTo>
                    <a:pt x="2512" y="20983"/>
                    <a:pt x="5023" y="21600"/>
                    <a:pt x="8288" y="21137"/>
                  </a:cubicBezTo>
                  <a:cubicBezTo>
                    <a:pt x="11553" y="20674"/>
                    <a:pt x="15572" y="19131"/>
                    <a:pt x="18084" y="16663"/>
                  </a:cubicBezTo>
                  <a:cubicBezTo>
                    <a:pt x="20595" y="14194"/>
                    <a:pt x="21600" y="10800"/>
                    <a:pt x="18335" y="7869"/>
                  </a:cubicBezTo>
                  <a:cubicBezTo>
                    <a:pt x="15070" y="4937"/>
                    <a:pt x="7535" y="246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3947004" y="328083"/>
              <a:ext cx="146051" cy="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39"/>
                  </a:moveTo>
                  <a:cubicBezTo>
                    <a:pt x="0" y="14087"/>
                    <a:pt x="0" y="16435"/>
                    <a:pt x="783" y="15261"/>
                  </a:cubicBezTo>
                  <a:cubicBezTo>
                    <a:pt x="1565" y="14087"/>
                    <a:pt x="3130" y="9391"/>
                    <a:pt x="4852" y="5870"/>
                  </a:cubicBezTo>
                  <a:cubicBezTo>
                    <a:pt x="6574" y="2348"/>
                    <a:pt x="8452" y="0"/>
                    <a:pt x="10017" y="0"/>
                  </a:cubicBezTo>
                  <a:cubicBezTo>
                    <a:pt x="11583" y="0"/>
                    <a:pt x="12835" y="2348"/>
                    <a:pt x="14713" y="6339"/>
                  </a:cubicBezTo>
                  <a:cubicBezTo>
                    <a:pt x="16591" y="10330"/>
                    <a:pt x="19096" y="15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4461304" y="793750"/>
              <a:ext cx="165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827" y="21600"/>
                  </a:moveTo>
                  <a:cubicBezTo>
                    <a:pt x="280" y="17673"/>
                    <a:pt x="-267" y="13745"/>
                    <a:pt x="143" y="11127"/>
                  </a:cubicBezTo>
                  <a:cubicBezTo>
                    <a:pt x="553" y="8509"/>
                    <a:pt x="1920" y="7200"/>
                    <a:pt x="4655" y="6545"/>
                  </a:cubicBezTo>
                  <a:cubicBezTo>
                    <a:pt x="7389" y="5891"/>
                    <a:pt x="11490" y="5891"/>
                    <a:pt x="14498" y="4909"/>
                  </a:cubicBezTo>
                  <a:cubicBezTo>
                    <a:pt x="17505" y="3927"/>
                    <a:pt x="19419" y="1964"/>
                    <a:pt x="21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4556041" y="711200"/>
              <a:ext cx="1961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83"/>
                    <a:pt x="-1585" y="7966"/>
                    <a:pt x="575" y="11566"/>
                  </a:cubicBezTo>
                  <a:cubicBezTo>
                    <a:pt x="2735" y="15166"/>
                    <a:pt x="11375" y="1838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4707786" y="492949"/>
              <a:ext cx="149006" cy="78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49" fill="norm" stroke="1" extrusionOk="0">
                  <a:moveTo>
                    <a:pt x="1973" y="21549"/>
                  </a:moveTo>
                  <a:cubicBezTo>
                    <a:pt x="1073" y="19932"/>
                    <a:pt x="173" y="18315"/>
                    <a:pt x="23" y="16380"/>
                  </a:cubicBezTo>
                  <a:cubicBezTo>
                    <a:pt x="-127" y="14445"/>
                    <a:pt x="473" y="12193"/>
                    <a:pt x="1673" y="10056"/>
                  </a:cubicBezTo>
                  <a:cubicBezTo>
                    <a:pt x="2873" y="7919"/>
                    <a:pt x="4673" y="5898"/>
                    <a:pt x="6473" y="4338"/>
                  </a:cubicBezTo>
                  <a:cubicBezTo>
                    <a:pt x="8273" y="2779"/>
                    <a:pt x="10073" y="1682"/>
                    <a:pt x="11423" y="1017"/>
                  </a:cubicBezTo>
                  <a:cubicBezTo>
                    <a:pt x="12773" y="353"/>
                    <a:pt x="13673" y="122"/>
                    <a:pt x="14873" y="36"/>
                  </a:cubicBezTo>
                  <a:cubicBezTo>
                    <a:pt x="16073" y="-51"/>
                    <a:pt x="17573" y="7"/>
                    <a:pt x="18923" y="382"/>
                  </a:cubicBezTo>
                  <a:cubicBezTo>
                    <a:pt x="20273" y="758"/>
                    <a:pt x="21473" y="1451"/>
                    <a:pt x="21023" y="2461"/>
                  </a:cubicBezTo>
                  <a:cubicBezTo>
                    <a:pt x="20573" y="3472"/>
                    <a:pt x="18473" y="4800"/>
                    <a:pt x="16673" y="5580"/>
                  </a:cubicBezTo>
                  <a:cubicBezTo>
                    <a:pt x="14873" y="6360"/>
                    <a:pt x="13373" y="6591"/>
                    <a:pt x="13373" y="6793"/>
                  </a:cubicBezTo>
                  <a:cubicBezTo>
                    <a:pt x="13373" y="6995"/>
                    <a:pt x="14873" y="7168"/>
                    <a:pt x="16373" y="7544"/>
                  </a:cubicBezTo>
                  <a:cubicBezTo>
                    <a:pt x="17873" y="7919"/>
                    <a:pt x="19373" y="8497"/>
                    <a:pt x="19523" y="9074"/>
                  </a:cubicBezTo>
                  <a:cubicBezTo>
                    <a:pt x="19673" y="9652"/>
                    <a:pt x="18473" y="10229"/>
                    <a:pt x="17123" y="10605"/>
                  </a:cubicBezTo>
                  <a:cubicBezTo>
                    <a:pt x="15773" y="10980"/>
                    <a:pt x="14273" y="11153"/>
                    <a:pt x="12773" y="1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4963004" y="8001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400"/>
                    <a:pt x="21600" y="10800"/>
                    <a:pt x="21600" y="14400"/>
                  </a:cubicBezTo>
                  <a:cubicBezTo>
                    <a:pt x="21600" y="18000"/>
                    <a:pt x="108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4792562" y="285510"/>
              <a:ext cx="145043" cy="12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909" fill="norm" stroke="1" extrusionOk="0">
                  <a:moveTo>
                    <a:pt x="8303" y="1140"/>
                  </a:moveTo>
                  <a:cubicBezTo>
                    <a:pt x="6425" y="4434"/>
                    <a:pt x="4547" y="7729"/>
                    <a:pt x="3138" y="10475"/>
                  </a:cubicBezTo>
                  <a:cubicBezTo>
                    <a:pt x="1729" y="13221"/>
                    <a:pt x="790" y="15417"/>
                    <a:pt x="321" y="15601"/>
                  </a:cubicBezTo>
                  <a:cubicBezTo>
                    <a:pt x="-149" y="15784"/>
                    <a:pt x="-149" y="13953"/>
                    <a:pt x="634" y="11024"/>
                  </a:cubicBezTo>
                  <a:cubicBezTo>
                    <a:pt x="1416" y="8095"/>
                    <a:pt x="2981" y="4068"/>
                    <a:pt x="4703" y="1872"/>
                  </a:cubicBezTo>
                  <a:cubicBezTo>
                    <a:pt x="6425" y="-325"/>
                    <a:pt x="8303" y="-691"/>
                    <a:pt x="10025" y="1323"/>
                  </a:cubicBezTo>
                  <a:cubicBezTo>
                    <a:pt x="11747" y="3336"/>
                    <a:pt x="13312" y="7729"/>
                    <a:pt x="15190" y="11390"/>
                  </a:cubicBezTo>
                  <a:cubicBezTo>
                    <a:pt x="17068" y="15051"/>
                    <a:pt x="19260" y="17980"/>
                    <a:pt x="21451" y="2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5102704" y="552450"/>
              <a:ext cx="1778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4015"/>
                    <a:pt x="8743" y="8031"/>
                    <a:pt x="12343" y="11631"/>
                  </a:cubicBezTo>
                  <a:cubicBezTo>
                    <a:pt x="15943" y="15231"/>
                    <a:pt x="18771" y="18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5147154" y="551243"/>
              <a:ext cx="171451" cy="33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904"/>
                  </a:moveTo>
                  <a:cubicBezTo>
                    <a:pt x="20533" y="491"/>
                    <a:pt x="19467" y="79"/>
                    <a:pt x="18267" y="10"/>
                  </a:cubicBezTo>
                  <a:cubicBezTo>
                    <a:pt x="17067" y="-59"/>
                    <a:pt x="15733" y="216"/>
                    <a:pt x="14133" y="1661"/>
                  </a:cubicBezTo>
                  <a:cubicBezTo>
                    <a:pt x="12533" y="3105"/>
                    <a:pt x="10667" y="5719"/>
                    <a:pt x="8267" y="9228"/>
                  </a:cubicBezTo>
                  <a:cubicBezTo>
                    <a:pt x="5867" y="12736"/>
                    <a:pt x="2933" y="17138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5356704" y="8636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5413854" y="6667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5547709" y="502592"/>
              <a:ext cx="130729" cy="35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46" fill="norm" stroke="1" extrusionOk="0">
                  <a:moveTo>
                    <a:pt x="6188" y="714"/>
                  </a:moveTo>
                  <a:cubicBezTo>
                    <a:pt x="7930" y="329"/>
                    <a:pt x="9672" y="-57"/>
                    <a:pt x="11065" y="7"/>
                  </a:cubicBezTo>
                  <a:cubicBezTo>
                    <a:pt x="12459" y="72"/>
                    <a:pt x="13504" y="586"/>
                    <a:pt x="15769" y="2579"/>
                  </a:cubicBezTo>
                  <a:cubicBezTo>
                    <a:pt x="18033" y="4572"/>
                    <a:pt x="21517" y="8043"/>
                    <a:pt x="21517" y="11064"/>
                  </a:cubicBezTo>
                  <a:cubicBezTo>
                    <a:pt x="21517" y="14086"/>
                    <a:pt x="18033" y="16657"/>
                    <a:pt x="14723" y="18329"/>
                  </a:cubicBezTo>
                  <a:cubicBezTo>
                    <a:pt x="11414" y="20000"/>
                    <a:pt x="8278" y="20772"/>
                    <a:pt x="5840" y="21157"/>
                  </a:cubicBezTo>
                  <a:cubicBezTo>
                    <a:pt x="3401" y="21543"/>
                    <a:pt x="1659" y="21543"/>
                    <a:pt x="788" y="21157"/>
                  </a:cubicBezTo>
                  <a:cubicBezTo>
                    <a:pt x="-83" y="20772"/>
                    <a:pt x="-83" y="20000"/>
                    <a:pt x="91" y="19293"/>
                  </a:cubicBezTo>
                  <a:cubicBezTo>
                    <a:pt x="265" y="18586"/>
                    <a:pt x="614" y="17943"/>
                    <a:pt x="962" y="17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5680554" y="374650"/>
              <a:ext cx="180118" cy="57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81" fill="norm" stroke="1" extrusionOk="0">
                  <a:moveTo>
                    <a:pt x="3767" y="0"/>
                  </a:moveTo>
                  <a:cubicBezTo>
                    <a:pt x="5023" y="0"/>
                    <a:pt x="6279" y="0"/>
                    <a:pt x="8665" y="752"/>
                  </a:cubicBezTo>
                  <a:cubicBezTo>
                    <a:pt x="11051" y="1503"/>
                    <a:pt x="14567" y="3007"/>
                    <a:pt x="17205" y="5103"/>
                  </a:cubicBezTo>
                  <a:cubicBezTo>
                    <a:pt x="19842" y="7200"/>
                    <a:pt x="21600" y="9890"/>
                    <a:pt x="21349" y="12264"/>
                  </a:cubicBezTo>
                  <a:cubicBezTo>
                    <a:pt x="21098" y="14637"/>
                    <a:pt x="18837" y="16695"/>
                    <a:pt x="15823" y="18198"/>
                  </a:cubicBezTo>
                  <a:cubicBezTo>
                    <a:pt x="12809" y="19701"/>
                    <a:pt x="9042" y="20651"/>
                    <a:pt x="6405" y="21125"/>
                  </a:cubicBezTo>
                  <a:cubicBezTo>
                    <a:pt x="3767" y="21600"/>
                    <a:pt x="2260" y="21600"/>
                    <a:pt x="1381" y="21125"/>
                  </a:cubicBezTo>
                  <a:cubicBezTo>
                    <a:pt x="502" y="20651"/>
                    <a:pt x="251" y="19701"/>
                    <a:pt x="0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5896454" y="236669"/>
              <a:ext cx="266701" cy="21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2369"/>
                  </a:moveTo>
                  <a:cubicBezTo>
                    <a:pt x="857" y="1310"/>
                    <a:pt x="1714" y="252"/>
                    <a:pt x="3000" y="40"/>
                  </a:cubicBezTo>
                  <a:cubicBezTo>
                    <a:pt x="4286" y="-172"/>
                    <a:pt x="6000" y="463"/>
                    <a:pt x="6857" y="1946"/>
                  </a:cubicBezTo>
                  <a:cubicBezTo>
                    <a:pt x="7714" y="3428"/>
                    <a:pt x="7714" y="5757"/>
                    <a:pt x="6943" y="7981"/>
                  </a:cubicBezTo>
                  <a:cubicBezTo>
                    <a:pt x="6171" y="10204"/>
                    <a:pt x="4629" y="12322"/>
                    <a:pt x="3429" y="14016"/>
                  </a:cubicBezTo>
                  <a:cubicBezTo>
                    <a:pt x="2229" y="15710"/>
                    <a:pt x="1371" y="16981"/>
                    <a:pt x="1029" y="18146"/>
                  </a:cubicBezTo>
                  <a:cubicBezTo>
                    <a:pt x="686" y="19310"/>
                    <a:pt x="857" y="20369"/>
                    <a:pt x="1457" y="20899"/>
                  </a:cubicBezTo>
                  <a:cubicBezTo>
                    <a:pt x="2057" y="21428"/>
                    <a:pt x="3086" y="21428"/>
                    <a:pt x="6514" y="20899"/>
                  </a:cubicBezTo>
                  <a:cubicBezTo>
                    <a:pt x="9943" y="20369"/>
                    <a:pt x="15771" y="19310"/>
                    <a:pt x="21600" y="1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-1" y="1956655"/>
              <a:ext cx="244956" cy="4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59" fill="norm" stroke="1" extrusionOk="0">
                  <a:moveTo>
                    <a:pt x="21365" y="13696"/>
                  </a:moveTo>
                  <a:cubicBezTo>
                    <a:pt x="20257" y="13298"/>
                    <a:pt x="19150" y="12900"/>
                    <a:pt x="17580" y="13249"/>
                  </a:cubicBezTo>
                  <a:cubicBezTo>
                    <a:pt x="16011" y="13597"/>
                    <a:pt x="13980" y="14692"/>
                    <a:pt x="12780" y="15886"/>
                  </a:cubicBezTo>
                  <a:cubicBezTo>
                    <a:pt x="11580" y="17081"/>
                    <a:pt x="11211" y="18375"/>
                    <a:pt x="11027" y="19271"/>
                  </a:cubicBezTo>
                  <a:cubicBezTo>
                    <a:pt x="10842" y="20167"/>
                    <a:pt x="10842" y="20664"/>
                    <a:pt x="11673" y="20963"/>
                  </a:cubicBezTo>
                  <a:cubicBezTo>
                    <a:pt x="12503" y="21261"/>
                    <a:pt x="14165" y="21361"/>
                    <a:pt x="15827" y="20216"/>
                  </a:cubicBezTo>
                  <a:cubicBezTo>
                    <a:pt x="17488" y="19072"/>
                    <a:pt x="19150" y="16683"/>
                    <a:pt x="19888" y="14194"/>
                  </a:cubicBezTo>
                  <a:cubicBezTo>
                    <a:pt x="20627" y="11706"/>
                    <a:pt x="20442" y="9118"/>
                    <a:pt x="18965" y="6679"/>
                  </a:cubicBezTo>
                  <a:cubicBezTo>
                    <a:pt x="17488" y="4240"/>
                    <a:pt x="14719" y="1951"/>
                    <a:pt x="11673" y="856"/>
                  </a:cubicBezTo>
                  <a:cubicBezTo>
                    <a:pt x="8627" y="-239"/>
                    <a:pt x="5303" y="-139"/>
                    <a:pt x="3088" y="358"/>
                  </a:cubicBezTo>
                  <a:cubicBezTo>
                    <a:pt x="873" y="856"/>
                    <a:pt x="-235" y="1752"/>
                    <a:pt x="42" y="2996"/>
                  </a:cubicBezTo>
                  <a:cubicBezTo>
                    <a:pt x="319" y="4240"/>
                    <a:pt x="1980" y="5833"/>
                    <a:pt x="3642" y="7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22754" y="1915981"/>
              <a:ext cx="146051" cy="40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21600" y="1778"/>
                  </a:moveTo>
                  <a:cubicBezTo>
                    <a:pt x="18783" y="991"/>
                    <a:pt x="15965" y="203"/>
                    <a:pt x="12835" y="35"/>
                  </a:cubicBezTo>
                  <a:cubicBezTo>
                    <a:pt x="9704" y="-134"/>
                    <a:pt x="6261" y="316"/>
                    <a:pt x="3913" y="1160"/>
                  </a:cubicBezTo>
                  <a:cubicBezTo>
                    <a:pt x="1565" y="2003"/>
                    <a:pt x="313" y="3241"/>
                    <a:pt x="783" y="4816"/>
                  </a:cubicBezTo>
                  <a:cubicBezTo>
                    <a:pt x="1252" y="6391"/>
                    <a:pt x="3443" y="8303"/>
                    <a:pt x="6574" y="10216"/>
                  </a:cubicBezTo>
                  <a:cubicBezTo>
                    <a:pt x="9704" y="12128"/>
                    <a:pt x="13774" y="14041"/>
                    <a:pt x="15965" y="15616"/>
                  </a:cubicBezTo>
                  <a:cubicBezTo>
                    <a:pt x="18157" y="17191"/>
                    <a:pt x="18470" y="18429"/>
                    <a:pt x="17061" y="19385"/>
                  </a:cubicBezTo>
                  <a:cubicBezTo>
                    <a:pt x="15652" y="20341"/>
                    <a:pt x="12522" y="21016"/>
                    <a:pt x="9391" y="21241"/>
                  </a:cubicBezTo>
                  <a:cubicBezTo>
                    <a:pt x="6261" y="21466"/>
                    <a:pt x="3130" y="21241"/>
                    <a:pt x="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92554" y="2482850"/>
              <a:ext cx="558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8600"/>
                    <a:pt x="5236" y="15600"/>
                    <a:pt x="7977" y="12300"/>
                  </a:cubicBezTo>
                  <a:cubicBezTo>
                    <a:pt x="10718" y="9000"/>
                    <a:pt x="13582" y="5400"/>
                    <a:pt x="15873" y="3300"/>
                  </a:cubicBezTo>
                  <a:cubicBezTo>
                    <a:pt x="18164" y="1200"/>
                    <a:pt x="19882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53594" y="2705100"/>
              <a:ext cx="212011" cy="40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2" fill="norm" stroke="1" extrusionOk="0">
                  <a:moveTo>
                    <a:pt x="21421" y="10689"/>
                  </a:moveTo>
                  <a:cubicBezTo>
                    <a:pt x="20566" y="10243"/>
                    <a:pt x="19710" y="9798"/>
                    <a:pt x="18106" y="9798"/>
                  </a:cubicBezTo>
                  <a:cubicBezTo>
                    <a:pt x="16502" y="9798"/>
                    <a:pt x="14150" y="10243"/>
                    <a:pt x="12546" y="11468"/>
                  </a:cubicBezTo>
                  <a:cubicBezTo>
                    <a:pt x="10942" y="12693"/>
                    <a:pt x="10086" y="14697"/>
                    <a:pt x="10193" y="16478"/>
                  </a:cubicBezTo>
                  <a:cubicBezTo>
                    <a:pt x="10300" y="18260"/>
                    <a:pt x="11370" y="19819"/>
                    <a:pt x="12546" y="20654"/>
                  </a:cubicBezTo>
                  <a:cubicBezTo>
                    <a:pt x="13722" y="21489"/>
                    <a:pt x="15005" y="21600"/>
                    <a:pt x="16288" y="21155"/>
                  </a:cubicBezTo>
                  <a:cubicBezTo>
                    <a:pt x="17571" y="20709"/>
                    <a:pt x="18855" y="19707"/>
                    <a:pt x="19389" y="17425"/>
                  </a:cubicBezTo>
                  <a:cubicBezTo>
                    <a:pt x="19924" y="15142"/>
                    <a:pt x="19710" y="11579"/>
                    <a:pt x="17999" y="8573"/>
                  </a:cubicBezTo>
                  <a:cubicBezTo>
                    <a:pt x="16288" y="5567"/>
                    <a:pt x="13080" y="3118"/>
                    <a:pt x="10193" y="1726"/>
                  </a:cubicBezTo>
                  <a:cubicBezTo>
                    <a:pt x="7306" y="334"/>
                    <a:pt x="4740" y="0"/>
                    <a:pt x="3029" y="0"/>
                  </a:cubicBezTo>
                  <a:cubicBezTo>
                    <a:pt x="1318" y="0"/>
                    <a:pt x="463" y="334"/>
                    <a:pt x="142" y="835"/>
                  </a:cubicBezTo>
                  <a:cubicBezTo>
                    <a:pt x="-179" y="1336"/>
                    <a:pt x="35" y="2004"/>
                    <a:pt x="890" y="2616"/>
                  </a:cubicBezTo>
                  <a:cubicBezTo>
                    <a:pt x="1746" y="3229"/>
                    <a:pt x="3243" y="3786"/>
                    <a:pt x="4740" y="4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518004" y="2756429"/>
              <a:ext cx="153192" cy="50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74" fill="norm" stroke="1" extrusionOk="0">
                  <a:moveTo>
                    <a:pt x="4378" y="8925"/>
                  </a:moveTo>
                  <a:cubicBezTo>
                    <a:pt x="5254" y="11636"/>
                    <a:pt x="6130" y="14347"/>
                    <a:pt x="6714" y="16155"/>
                  </a:cubicBezTo>
                  <a:cubicBezTo>
                    <a:pt x="7297" y="17962"/>
                    <a:pt x="7589" y="18866"/>
                    <a:pt x="7735" y="19679"/>
                  </a:cubicBezTo>
                  <a:cubicBezTo>
                    <a:pt x="7881" y="20493"/>
                    <a:pt x="7881" y="21216"/>
                    <a:pt x="7881" y="21351"/>
                  </a:cubicBezTo>
                  <a:cubicBezTo>
                    <a:pt x="7881" y="21487"/>
                    <a:pt x="7881" y="21035"/>
                    <a:pt x="6859" y="19273"/>
                  </a:cubicBezTo>
                  <a:cubicBezTo>
                    <a:pt x="5838" y="17510"/>
                    <a:pt x="3795" y="14438"/>
                    <a:pt x="2335" y="11500"/>
                  </a:cubicBezTo>
                  <a:cubicBezTo>
                    <a:pt x="876" y="8563"/>
                    <a:pt x="0" y="5761"/>
                    <a:pt x="0" y="3909"/>
                  </a:cubicBezTo>
                  <a:cubicBezTo>
                    <a:pt x="0" y="2056"/>
                    <a:pt x="876" y="1152"/>
                    <a:pt x="2043" y="610"/>
                  </a:cubicBezTo>
                  <a:cubicBezTo>
                    <a:pt x="3211" y="68"/>
                    <a:pt x="4670" y="-113"/>
                    <a:pt x="6714" y="68"/>
                  </a:cubicBezTo>
                  <a:cubicBezTo>
                    <a:pt x="8757" y="249"/>
                    <a:pt x="11384" y="791"/>
                    <a:pt x="12551" y="1604"/>
                  </a:cubicBezTo>
                  <a:cubicBezTo>
                    <a:pt x="13719" y="2418"/>
                    <a:pt x="13427" y="3502"/>
                    <a:pt x="12697" y="4270"/>
                  </a:cubicBezTo>
                  <a:cubicBezTo>
                    <a:pt x="11968" y="5038"/>
                    <a:pt x="10800" y="5490"/>
                    <a:pt x="10800" y="5852"/>
                  </a:cubicBezTo>
                  <a:cubicBezTo>
                    <a:pt x="10800" y="6213"/>
                    <a:pt x="11968" y="6484"/>
                    <a:pt x="13865" y="6891"/>
                  </a:cubicBezTo>
                  <a:cubicBezTo>
                    <a:pt x="15762" y="7298"/>
                    <a:pt x="18389" y="7840"/>
                    <a:pt x="19849" y="8337"/>
                  </a:cubicBezTo>
                  <a:cubicBezTo>
                    <a:pt x="21308" y="8834"/>
                    <a:pt x="21600" y="9286"/>
                    <a:pt x="20286" y="9874"/>
                  </a:cubicBezTo>
                  <a:cubicBezTo>
                    <a:pt x="18973" y="10461"/>
                    <a:pt x="16054" y="11184"/>
                    <a:pt x="13865" y="11546"/>
                  </a:cubicBezTo>
                  <a:cubicBezTo>
                    <a:pt x="11676" y="11907"/>
                    <a:pt x="10216" y="11907"/>
                    <a:pt x="10216" y="11817"/>
                  </a:cubicBezTo>
                  <a:cubicBezTo>
                    <a:pt x="10216" y="11726"/>
                    <a:pt x="11676" y="11546"/>
                    <a:pt x="13135" y="1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714854" y="2927350"/>
              <a:ext cx="95769" cy="10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30" fill="norm" stroke="1" extrusionOk="0">
                  <a:moveTo>
                    <a:pt x="9651" y="1296"/>
                  </a:moveTo>
                  <a:cubicBezTo>
                    <a:pt x="7813" y="5616"/>
                    <a:pt x="5974" y="9936"/>
                    <a:pt x="5055" y="13176"/>
                  </a:cubicBezTo>
                  <a:cubicBezTo>
                    <a:pt x="4136" y="16416"/>
                    <a:pt x="4136" y="18576"/>
                    <a:pt x="5745" y="19872"/>
                  </a:cubicBezTo>
                  <a:cubicBezTo>
                    <a:pt x="7353" y="21168"/>
                    <a:pt x="10570" y="21600"/>
                    <a:pt x="13328" y="21168"/>
                  </a:cubicBezTo>
                  <a:cubicBezTo>
                    <a:pt x="16085" y="20736"/>
                    <a:pt x="18383" y="19440"/>
                    <a:pt x="19762" y="17712"/>
                  </a:cubicBezTo>
                  <a:cubicBezTo>
                    <a:pt x="21140" y="15984"/>
                    <a:pt x="21600" y="13824"/>
                    <a:pt x="18153" y="10800"/>
                  </a:cubicBezTo>
                  <a:cubicBezTo>
                    <a:pt x="14706" y="7776"/>
                    <a:pt x="7353" y="388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569167" y="2574501"/>
              <a:ext cx="132988" cy="10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19908" fill="norm" stroke="1" extrusionOk="0">
                  <a:moveTo>
                    <a:pt x="1998" y="3138"/>
                  </a:moveTo>
                  <a:cubicBezTo>
                    <a:pt x="1312" y="7621"/>
                    <a:pt x="627" y="12105"/>
                    <a:pt x="284" y="15365"/>
                  </a:cubicBezTo>
                  <a:cubicBezTo>
                    <a:pt x="-59" y="18625"/>
                    <a:pt x="-59" y="20663"/>
                    <a:pt x="112" y="19644"/>
                  </a:cubicBezTo>
                  <a:cubicBezTo>
                    <a:pt x="284" y="18625"/>
                    <a:pt x="627" y="14550"/>
                    <a:pt x="1827" y="10882"/>
                  </a:cubicBezTo>
                  <a:cubicBezTo>
                    <a:pt x="3027" y="7214"/>
                    <a:pt x="5084" y="3954"/>
                    <a:pt x="7141" y="1916"/>
                  </a:cubicBezTo>
                  <a:cubicBezTo>
                    <a:pt x="9198" y="-122"/>
                    <a:pt x="11255" y="-937"/>
                    <a:pt x="13655" y="1508"/>
                  </a:cubicBezTo>
                  <a:cubicBezTo>
                    <a:pt x="16055" y="3954"/>
                    <a:pt x="18798" y="9659"/>
                    <a:pt x="21541" y="15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1470504" y="2340156"/>
              <a:ext cx="2413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47" y="11918"/>
                    <a:pt x="9095" y="3818"/>
                    <a:pt x="12695" y="1118"/>
                  </a:cubicBezTo>
                  <a:cubicBezTo>
                    <a:pt x="16295" y="-1582"/>
                    <a:pt x="1894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1572104" y="245110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475520" y="2076449"/>
              <a:ext cx="487235" cy="54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3" fill="norm" stroke="1" extrusionOk="0">
                  <a:moveTo>
                    <a:pt x="13950" y="0"/>
                  </a:moveTo>
                  <a:cubicBezTo>
                    <a:pt x="12641" y="997"/>
                    <a:pt x="11332" y="1994"/>
                    <a:pt x="9415" y="3282"/>
                  </a:cubicBezTo>
                  <a:cubicBezTo>
                    <a:pt x="7498" y="4569"/>
                    <a:pt x="4973" y="6148"/>
                    <a:pt x="3477" y="7062"/>
                  </a:cubicBezTo>
                  <a:cubicBezTo>
                    <a:pt x="1981" y="7975"/>
                    <a:pt x="1514" y="8225"/>
                    <a:pt x="1046" y="8557"/>
                  </a:cubicBezTo>
                  <a:cubicBezTo>
                    <a:pt x="579" y="8889"/>
                    <a:pt x="111" y="9305"/>
                    <a:pt x="158" y="9595"/>
                  </a:cubicBezTo>
                  <a:cubicBezTo>
                    <a:pt x="205" y="9886"/>
                    <a:pt x="766" y="10052"/>
                    <a:pt x="2215" y="10343"/>
                  </a:cubicBezTo>
                  <a:cubicBezTo>
                    <a:pt x="3664" y="10634"/>
                    <a:pt x="6002" y="11049"/>
                    <a:pt x="7358" y="11423"/>
                  </a:cubicBezTo>
                  <a:cubicBezTo>
                    <a:pt x="8714" y="11797"/>
                    <a:pt x="9088" y="12129"/>
                    <a:pt x="8901" y="12794"/>
                  </a:cubicBezTo>
                  <a:cubicBezTo>
                    <a:pt x="8714" y="13458"/>
                    <a:pt x="7966" y="14455"/>
                    <a:pt x="6890" y="15535"/>
                  </a:cubicBezTo>
                  <a:cubicBezTo>
                    <a:pt x="5815" y="16615"/>
                    <a:pt x="4412" y="17778"/>
                    <a:pt x="3290" y="18609"/>
                  </a:cubicBezTo>
                  <a:cubicBezTo>
                    <a:pt x="2168" y="19440"/>
                    <a:pt x="1327" y="19938"/>
                    <a:pt x="766" y="20354"/>
                  </a:cubicBezTo>
                  <a:cubicBezTo>
                    <a:pt x="205" y="20769"/>
                    <a:pt x="-76" y="21102"/>
                    <a:pt x="18" y="21309"/>
                  </a:cubicBezTo>
                  <a:cubicBezTo>
                    <a:pt x="111" y="21517"/>
                    <a:pt x="579" y="21600"/>
                    <a:pt x="2262" y="21392"/>
                  </a:cubicBezTo>
                  <a:cubicBezTo>
                    <a:pt x="3945" y="21185"/>
                    <a:pt x="6843" y="20686"/>
                    <a:pt x="10256" y="20271"/>
                  </a:cubicBezTo>
                  <a:cubicBezTo>
                    <a:pt x="13669" y="19855"/>
                    <a:pt x="17597" y="19523"/>
                    <a:pt x="21524" y="19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651604" y="280670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645254" y="26797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740504" y="2777280"/>
              <a:ext cx="952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400" y="2735"/>
                    <a:pt x="4800" y="-1585"/>
                    <a:pt x="8400" y="575"/>
                  </a:cubicBezTo>
                  <a:cubicBezTo>
                    <a:pt x="12000" y="2735"/>
                    <a:pt x="168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765904" y="282575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988154" y="2743199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492854" y="1801050"/>
              <a:ext cx="177801" cy="13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358"/>
                  </a:moveTo>
                  <a:cubicBezTo>
                    <a:pt x="1286" y="3582"/>
                    <a:pt x="2571" y="6806"/>
                    <a:pt x="3214" y="9707"/>
                  </a:cubicBezTo>
                  <a:cubicBezTo>
                    <a:pt x="3857" y="12609"/>
                    <a:pt x="3857" y="15188"/>
                    <a:pt x="3729" y="17284"/>
                  </a:cubicBezTo>
                  <a:cubicBezTo>
                    <a:pt x="3600" y="19379"/>
                    <a:pt x="3343" y="20991"/>
                    <a:pt x="3086" y="20991"/>
                  </a:cubicBezTo>
                  <a:cubicBezTo>
                    <a:pt x="2829" y="20991"/>
                    <a:pt x="2571" y="19379"/>
                    <a:pt x="2700" y="15833"/>
                  </a:cubicBezTo>
                  <a:cubicBezTo>
                    <a:pt x="2829" y="12287"/>
                    <a:pt x="3343" y="6806"/>
                    <a:pt x="4114" y="3582"/>
                  </a:cubicBezTo>
                  <a:cubicBezTo>
                    <a:pt x="4886" y="358"/>
                    <a:pt x="5914" y="-609"/>
                    <a:pt x="8871" y="358"/>
                  </a:cubicBezTo>
                  <a:cubicBezTo>
                    <a:pt x="11829" y="1325"/>
                    <a:pt x="16714" y="4227"/>
                    <a:pt x="21600" y="7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3470754" y="1799817"/>
              <a:ext cx="209378" cy="36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87" fill="norm" stroke="1" extrusionOk="0">
                  <a:moveTo>
                    <a:pt x="17964" y="15303"/>
                  </a:moveTo>
                  <a:cubicBezTo>
                    <a:pt x="18606" y="14199"/>
                    <a:pt x="19248" y="13094"/>
                    <a:pt x="19034" y="12542"/>
                  </a:cubicBezTo>
                  <a:cubicBezTo>
                    <a:pt x="18820" y="11990"/>
                    <a:pt x="17750" y="11990"/>
                    <a:pt x="16360" y="12603"/>
                  </a:cubicBezTo>
                  <a:cubicBezTo>
                    <a:pt x="14970" y="13217"/>
                    <a:pt x="13259" y="14444"/>
                    <a:pt x="12083" y="15733"/>
                  </a:cubicBezTo>
                  <a:cubicBezTo>
                    <a:pt x="10907" y="17022"/>
                    <a:pt x="10265" y="18372"/>
                    <a:pt x="10051" y="19353"/>
                  </a:cubicBezTo>
                  <a:cubicBezTo>
                    <a:pt x="9838" y="20335"/>
                    <a:pt x="10051" y="20949"/>
                    <a:pt x="10800" y="21133"/>
                  </a:cubicBezTo>
                  <a:cubicBezTo>
                    <a:pt x="11549" y="21317"/>
                    <a:pt x="12832" y="21072"/>
                    <a:pt x="14756" y="19722"/>
                  </a:cubicBezTo>
                  <a:cubicBezTo>
                    <a:pt x="16681" y="18372"/>
                    <a:pt x="19248" y="15917"/>
                    <a:pt x="20424" y="13033"/>
                  </a:cubicBezTo>
                  <a:cubicBezTo>
                    <a:pt x="21600" y="10149"/>
                    <a:pt x="21386" y="6835"/>
                    <a:pt x="19568" y="4503"/>
                  </a:cubicBezTo>
                  <a:cubicBezTo>
                    <a:pt x="17750" y="2172"/>
                    <a:pt x="14329" y="822"/>
                    <a:pt x="11549" y="269"/>
                  </a:cubicBezTo>
                  <a:cubicBezTo>
                    <a:pt x="8768" y="-283"/>
                    <a:pt x="6630" y="-38"/>
                    <a:pt x="4812" y="1497"/>
                  </a:cubicBezTo>
                  <a:cubicBezTo>
                    <a:pt x="2994" y="3031"/>
                    <a:pt x="1497" y="5853"/>
                    <a:pt x="0" y="8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3471750" y="2228849"/>
              <a:ext cx="29745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766" y="21600"/>
                  </a:moveTo>
                  <a:cubicBezTo>
                    <a:pt x="847" y="20160"/>
                    <a:pt x="-72" y="18720"/>
                    <a:pt x="5" y="18000"/>
                  </a:cubicBezTo>
                  <a:cubicBezTo>
                    <a:pt x="81" y="17280"/>
                    <a:pt x="1154" y="17280"/>
                    <a:pt x="4524" y="15120"/>
                  </a:cubicBezTo>
                  <a:cubicBezTo>
                    <a:pt x="7894" y="12960"/>
                    <a:pt x="13562" y="8640"/>
                    <a:pt x="16779" y="5760"/>
                  </a:cubicBezTo>
                  <a:cubicBezTo>
                    <a:pt x="19996" y="2880"/>
                    <a:pt x="20762" y="144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3510971" y="2402681"/>
              <a:ext cx="137584" cy="33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21600" y="16650"/>
                  </a:moveTo>
                  <a:cubicBezTo>
                    <a:pt x="21600" y="15983"/>
                    <a:pt x="21600" y="15317"/>
                    <a:pt x="20105" y="14583"/>
                  </a:cubicBezTo>
                  <a:cubicBezTo>
                    <a:pt x="18609" y="13850"/>
                    <a:pt x="15618" y="13050"/>
                    <a:pt x="12295" y="13317"/>
                  </a:cubicBezTo>
                  <a:cubicBezTo>
                    <a:pt x="8972" y="13583"/>
                    <a:pt x="5317" y="14917"/>
                    <a:pt x="3157" y="16050"/>
                  </a:cubicBezTo>
                  <a:cubicBezTo>
                    <a:pt x="997" y="17183"/>
                    <a:pt x="332" y="18117"/>
                    <a:pt x="166" y="18983"/>
                  </a:cubicBezTo>
                  <a:cubicBezTo>
                    <a:pt x="0" y="19850"/>
                    <a:pt x="332" y="20650"/>
                    <a:pt x="1329" y="21050"/>
                  </a:cubicBezTo>
                  <a:cubicBezTo>
                    <a:pt x="2326" y="21450"/>
                    <a:pt x="3988" y="21450"/>
                    <a:pt x="6646" y="20317"/>
                  </a:cubicBezTo>
                  <a:cubicBezTo>
                    <a:pt x="9305" y="19183"/>
                    <a:pt x="12960" y="16917"/>
                    <a:pt x="14622" y="13917"/>
                  </a:cubicBezTo>
                  <a:cubicBezTo>
                    <a:pt x="16283" y="10917"/>
                    <a:pt x="15951" y="7183"/>
                    <a:pt x="14455" y="4717"/>
                  </a:cubicBezTo>
                  <a:cubicBezTo>
                    <a:pt x="12960" y="2250"/>
                    <a:pt x="10302" y="1050"/>
                    <a:pt x="8142" y="450"/>
                  </a:cubicBezTo>
                  <a:cubicBezTo>
                    <a:pt x="5982" y="-150"/>
                    <a:pt x="4320" y="-150"/>
                    <a:pt x="2825" y="450"/>
                  </a:cubicBezTo>
                  <a:cubicBezTo>
                    <a:pt x="1329" y="1050"/>
                    <a:pt x="0" y="2250"/>
                    <a:pt x="0" y="3183"/>
                  </a:cubicBezTo>
                  <a:cubicBezTo>
                    <a:pt x="0" y="4117"/>
                    <a:pt x="1329" y="4783"/>
                    <a:pt x="2658" y="5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3747567" y="2420294"/>
              <a:ext cx="99361" cy="4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965" fill="norm" stroke="1" extrusionOk="0">
                  <a:moveTo>
                    <a:pt x="1861" y="13843"/>
                  </a:moveTo>
                  <a:cubicBezTo>
                    <a:pt x="2743" y="16832"/>
                    <a:pt x="3624" y="19821"/>
                    <a:pt x="4065" y="20689"/>
                  </a:cubicBezTo>
                  <a:cubicBezTo>
                    <a:pt x="4506" y="21557"/>
                    <a:pt x="4506" y="20303"/>
                    <a:pt x="3624" y="17941"/>
                  </a:cubicBezTo>
                  <a:cubicBezTo>
                    <a:pt x="2743" y="15578"/>
                    <a:pt x="979" y="12107"/>
                    <a:pt x="318" y="9069"/>
                  </a:cubicBezTo>
                  <a:cubicBezTo>
                    <a:pt x="-343" y="6032"/>
                    <a:pt x="98" y="3428"/>
                    <a:pt x="979" y="1934"/>
                  </a:cubicBezTo>
                  <a:cubicBezTo>
                    <a:pt x="1861" y="439"/>
                    <a:pt x="3184" y="53"/>
                    <a:pt x="4726" y="5"/>
                  </a:cubicBezTo>
                  <a:cubicBezTo>
                    <a:pt x="6269" y="-43"/>
                    <a:pt x="8033" y="246"/>
                    <a:pt x="10016" y="825"/>
                  </a:cubicBezTo>
                  <a:cubicBezTo>
                    <a:pt x="12000" y="1403"/>
                    <a:pt x="14204" y="2271"/>
                    <a:pt x="15086" y="2946"/>
                  </a:cubicBezTo>
                  <a:cubicBezTo>
                    <a:pt x="15967" y="3621"/>
                    <a:pt x="15526" y="4103"/>
                    <a:pt x="14424" y="4489"/>
                  </a:cubicBezTo>
                  <a:cubicBezTo>
                    <a:pt x="13322" y="4875"/>
                    <a:pt x="11559" y="5164"/>
                    <a:pt x="10237" y="5550"/>
                  </a:cubicBezTo>
                  <a:cubicBezTo>
                    <a:pt x="8914" y="5936"/>
                    <a:pt x="8033" y="6418"/>
                    <a:pt x="8694" y="6755"/>
                  </a:cubicBezTo>
                  <a:cubicBezTo>
                    <a:pt x="9355" y="7093"/>
                    <a:pt x="11559" y="7286"/>
                    <a:pt x="13763" y="7478"/>
                  </a:cubicBezTo>
                  <a:cubicBezTo>
                    <a:pt x="15967" y="7671"/>
                    <a:pt x="18171" y="7864"/>
                    <a:pt x="19494" y="8250"/>
                  </a:cubicBezTo>
                  <a:cubicBezTo>
                    <a:pt x="20816" y="8636"/>
                    <a:pt x="21257" y="9214"/>
                    <a:pt x="19714" y="9841"/>
                  </a:cubicBezTo>
                  <a:cubicBezTo>
                    <a:pt x="18171" y="10468"/>
                    <a:pt x="14645" y="11143"/>
                    <a:pt x="11118" y="11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3896204" y="2578100"/>
              <a:ext cx="86393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5070" y="1350"/>
                  </a:moveTo>
                  <a:cubicBezTo>
                    <a:pt x="12056" y="4950"/>
                    <a:pt x="9042" y="8550"/>
                    <a:pt x="7535" y="11475"/>
                  </a:cubicBezTo>
                  <a:cubicBezTo>
                    <a:pt x="6028" y="14400"/>
                    <a:pt x="6028" y="16650"/>
                    <a:pt x="7284" y="18450"/>
                  </a:cubicBezTo>
                  <a:cubicBezTo>
                    <a:pt x="8540" y="20250"/>
                    <a:pt x="11051" y="21600"/>
                    <a:pt x="13312" y="21600"/>
                  </a:cubicBezTo>
                  <a:cubicBezTo>
                    <a:pt x="15572" y="21600"/>
                    <a:pt x="17581" y="20250"/>
                    <a:pt x="19088" y="18450"/>
                  </a:cubicBezTo>
                  <a:cubicBezTo>
                    <a:pt x="20595" y="16650"/>
                    <a:pt x="21600" y="14400"/>
                    <a:pt x="18335" y="11250"/>
                  </a:cubicBezTo>
                  <a:cubicBezTo>
                    <a:pt x="15070" y="8100"/>
                    <a:pt x="7535" y="405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792487" y="2292350"/>
              <a:ext cx="141818" cy="9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4" fill="norm" stroke="1" extrusionOk="0">
                  <a:moveTo>
                    <a:pt x="4191" y="0"/>
                  </a:moveTo>
                  <a:cubicBezTo>
                    <a:pt x="3224" y="4596"/>
                    <a:pt x="2257" y="9192"/>
                    <a:pt x="1451" y="13098"/>
                  </a:cubicBezTo>
                  <a:cubicBezTo>
                    <a:pt x="645" y="17004"/>
                    <a:pt x="0" y="20221"/>
                    <a:pt x="0" y="20451"/>
                  </a:cubicBezTo>
                  <a:cubicBezTo>
                    <a:pt x="0" y="20681"/>
                    <a:pt x="645" y="17924"/>
                    <a:pt x="1934" y="14477"/>
                  </a:cubicBezTo>
                  <a:cubicBezTo>
                    <a:pt x="3224" y="11030"/>
                    <a:pt x="5158" y="6894"/>
                    <a:pt x="6770" y="3907"/>
                  </a:cubicBezTo>
                  <a:cubicBezTo>
                    <a:pt x="8382" y="919"/>
                    <a:pt x="9672" y="-919"/>
                    <a:pt x="12090" y="919"/>
                  </a:cubicBezTo>
                  <a:cubicBezTo>
                    <a:pt x="14507" y="2758"/>
                    <a:pt x="18054" y="8272"/>
                    <a:pt x="21600" y="13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4483866" y="1844939"/>
              <a:ext cx="193389" cy="68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59" fill="norm" stroke="1" extrusionOk="0">
                  <a:moveTo>
                    <a:pt x="19826" y="1085"/>
                  </a:moveTo>
                  <a:cubicBezTo>
                    <a:pt x="18665" y="754"/>
                    <a:pt x="17504" y="423"/>
                    <a:pt x="16343" y="224"/>
                  </a:cubicBezTo>
                  <a:cubicBezTo>
                    <a:pt x="15181" y="25"/>
                    <a:pt x="14020" y="-41"/>
                    <a:pt x="12859" y="25"/>
                  </a:cubicBezTo>
                  <a:cubicBezTo>
                    <a:pt x="11697" y="92"/>
                    <a:pt x="10536" y="290"/>
                    <a:pt x="8562" y="1417"/>
                  </a:cubicBezTo>
                  <a:cubicBezTo>
                    <a:pt x="6588" y="2543"/>
                    <a:pt x="3801" y="4597"/>
                    <a:pt x="2059" y="6784"/>
                  </a:cubicBezTo>
                  <a:cubicBezTo>
                    <a:pt x="317" y="8970"/>
                    <a:pt x="-380" y="11289"/>
                    <a:pt x="201" y="13476"/>
                  </a:cubicBezTo>
                  <a:cubicBezTo>
                    <a:pt x="781" y="15662"/>
                    <a:pt x="2639" y="17716"/>
                    <a:pt x="6355" y="19041"/>
                  </a:cubicBezTo>
                  <a:cubicBezTo>
                    <a:pt x="10072" y="20366"/>
                    <a:pt x="15646" y="20963"/>
                    <a:pt x="2122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4829654" y="2021001"/>
              <a:ext cx="184151" cy="15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496"/>
                  </a:moveTo>
                  <a:cubicBezTo>
                    <a:pt x="993" y="632"/>
                    <a:pt x="1986" y="-232"/>
                    <a:pt x="3228" y="56"/>
                  </a:cubicBezTo>
                  <a:cubicBezTo>
                    <a:pt x="4469" y="344"/>
                    <a:pt x="5959" y="1784"/>
                    <a:pt x="9062" y="5528"/>
                  </a:cubicBezTo>
                  <a:cubicBezTo>
                    <a:pt x="12166" y="9272"/>
                    <a:pt x="16883" y="15320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5030225" y="2032000"/>
              <a:ext cx="5343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16816" y="0"/>
                    <a:pt x="12662" y="0"/>
                    <a:pt x="8924" y="764"/>
                  </a:cubicBezTo>
                  <a:cubicBezTo>
                    <a:pt x="5185" y="1527"/>
                    <a:pt x="1862" y="3055"/>
                    <a:pt x="616" y="5782"/>
                  </a:cubicBezTo>
                  <a:cubicBezTo>
                    <a:pt x="-630" y="8509"/>
                    <a:pt x="201" y="12436"/>
                    <a:pt x="1447" y="15273"/>
                  </a:cubicBezTo>
                  <a:cubicBezTo>
                    <a:pt x="2693" y="18109"/>
                    <a:pt x="4355" y="19855"/>
                    <a:pt x="60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5172554" y="2349500"/>
              <a:ext cx="1" cy="127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5166204" y="2158999"/>
              <a:ext cx="4021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21600"/>
                  </a:moveTo>
                  <a:cubicBezTo>
                    <a:pt x="20520" y="17100"/>
                    <a:pt x="21600" y="12600"/>
                    <a:pt x="18360" y="9000"/>
                  </a:cubicBezTo>
                  <a:cubicBezTo>
                    <a:pt x="15120" y="5400"/>
                    <a:pt x="7560" y="27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5534504" y="2228850"/>
              <a:ext cx="317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5979012" y="1987549"/>
              <a:ext cx="114293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600"/>
                  </a:moveTo>
                  <a:cubicBezTo>
                    <a:pt x="19284" y="300"/>
                    <a:pt x="17741" y="0"/>
                    <a:pt x="15813" y="0"/>
                  </a:cubicBezTo>
                  <a:cubicBezTo>
                    <a:pt x="13884" y="0"/>
                    <a:pt x="11570" y="300"/>
                    <a:pt x="8484" y="1800"/>
                  </a:cubicBezTo>
                  <a:cubicBezTo>
                    <a:pt x="5398" y="3300"/>
                    <a:pt x="1541" y="6000"/>
                    <a:pt x="384" y="8700"/>
                  </a:cubicBezTo>
                  <a:cubicBezTo>
                    <a:pt x="-773" y="11400"/>
                    <a:pt x="770" y="14100"/>
                    <a:pt x="3856" y="16250"/>
                  </a:cubicBezTo>
                  <a:cubicBezTo>
                    <a:pt x="6941" y="18400"/>
                    <a:pt x="11570" y="20000"/>
                    <a:pt x="161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6157069" y="1919350"/>
              <a:ext cx="96813" cy="62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78" fill="norm" stroke="1" extrusionOk="0">
                  <a:moveTo>
                    <a:pt x="1322" y="13562"/>
                  </a:moveTo>
                  <a:cubicBezTo>
                    <a:pt x="862" y="15832"/>
                    <a:pt x="403" y="18102"/>
                    <a:pt x="173" y="19493"/>
                  </a:cubicBezTo>
                  <a:cubicBezTo>
                    <a:pt x="-57" y="20884"/>
                    <a:pt x="-57" y="21397"/>
                    <a:pt x="173" y="21470"/>
                  </a:cubicBezTo>
                  <a:cubicBezTo>
                    <a:pt x="403" y="21543"/>
                    <a:pt x="862" y="21177"/>
                    <a:pt x="1092" y="19529"/>
                  </a:cubicBezTo>
                  <a:cubicBezTo>
                    <a:pt x="1322" y="17882"/>
                    <a:pt x="1322" y="14953"/>
                    <a:pt x="1092" y="12171"/>
                  </a:cubicBezTo>
                  <a:cubicBezTo>
                    <a:pt x="862" y="9388"/>
                    <a:pt x="403" y="6752"/>
                    <a:pt x="173" y="4922"/>
                  </a:cubicBezTo>
                  <a:cubicBezTo>
                    <a:pt x="-57" y="3091"/>
                    <a:pt x="-57" y="2066"/>
                    <a:pt x="403" y="1371"/>
                  </a:cubicBezTo>
                  <a:cubicBezTo>
                    <a:pt x="862" y="675"/>
                    <a:pt x="1781" y="309"/>
                    <a:pt x="3620" y="126"/>
                  </a:cubicBezTo>
                  <a:cubicBezTo>
                    <a:pt x="5458" y="-57"/>
                    <a:pt x="8215" y="-57"/>
                    <a:pt x="11203" y="236"/>
                  </a:cubicBezTo>
                  <a:cubicBezTo>
                    <a:pt x="14190" y="529"/>
                    <a:pt x="17407" y="1115"/>
                    <a:pt x="19245" y="1957"/>
                  </a:cubicBezTo>
                  <a:cubicBezTo>
                    <a:pt x="21083" y="2799"/>
                    <a:pt x="21543" y="3897"/>
                    <a:pt x="20394" y="4812"/>
                  </a:cubicBezTo>
                  <a:cubicBezTo>
                    <a:pt x="19245" y="5727"/>
                    <a:pt x="16488" y="6460"/>
                    <a:pt x="13960" y="7009"/>
                  </a:cubicBezTo>
                  <a:cubicBezTo>
                    <a:pt x="11432" y="7558"/>
                    <a:pt x="9134" y="7924"/>
                    <a:pt x="8905" y="8217"/>
                  </a:cubicBezTo>
                  <a:cubicBezTo>
                    <a:pt x="8675" y="8510"/>
                    <a:pt x="10513" y="8729"/>
                    <a:pt x="12811" y="9205"/>
                  </a:cubicBezTo>
                  <a:cubicBezTo>
                    <a:pt x="15109" y="9681"/>
                    <a:pt x="17866" y="10414"/>
                    <a:pt x="19245" y="10963"/>
                  </a:cubicBezTo>
                  <a:cubicBezTo>
                    <a:pt x="20624" y="11512"/>
                    <a:pt x="20624" y="11878"/>
                    <a:pt x="19705" y="12207"/>
                  </a:cubicBezTo>
                  <a:cubicBezTo>
                    <a:pt x="18786" y="12537"/>
                    <a:pt x="16947" y="12830"/>
                    <a:pt x="15109" y="12866"/>
                  </a:cubicBezTo>
                  <a:cubicBezTo>
                    <a:pt x="13271" y="12903"/>
                    <a:pt x="11432" y="12683"/>
                    <a:pt x="9594" y="12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6341897" y="2165350"/>
              <a:ext cx="52438" cy="12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9" h="21257" fill="norm" stroke="1" extrusionOk="0">
                  <a:moveTo>
                    <a:pt x="6844" y="4320"/>
                  </a:moveTo>
                  <a:cubicBezTo>
                    <a:pt x="3644" y="5400"/>
                    <a:pt x="444" y="6480"/>
                    <a:pt x="44" y="9360"/>
                  </a:cubicBezTo>
                  <a:cubicBezTo>
                    <a:pt x="-356" y="12240"/>
                    <a:pt x="2044" y="16920"/>
                    <a:pt x="5244" y="19260"/>
                  </a:cubicBezTo>
                  <a:cubicBezTo>
                    <a:pt x="8444" y="21600"/>
                    <a:pt x="12444" y="21600"/>
                    <a:pt x="15644" y="20700"/>
                  </a:cubicBezTo>
                  <a:cubicBezTo>
                    <a:pt x="18844" y="19800"/>
                    <a:pt x="21244" y="18000"/>
                    <a:pt x="18844" y="14400"/>
                  </a:cubicBezTo>
                  <a:cubicBezTo>
                    <a:pt x="16444" y="10800"/>
                    <a:pt x="9244" y="5400"/>
                    <a:pt x="20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6183384" y="1765428"/>
              <a:ext cx="138521" cy="8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588" fill="norm" stroke="1" extrusionOk="0">
                  <a:moveTo>
                    <a:pt x="5709" y="1443"/>
                  </a:moveTo>
                  <a:cubicBezTo>
                    <a:pt x="5054" y="4388"/>
                    <a:pt x="4400" y="7333"/>
                    <a:pt x="3418" y="11015"/>
                  </a:cubicBezTo>
                  <a:cubicBezTo>
                    <a:pt x="2436" y="14697"/>
                    <a:pt x="1127" y="19115"/>
                    <a:pt x="473" y="19852"/>
                  </a:cubicBezTo>
                  <a:cubicBezTo>
                    <a:pt x="-182" y="20588"/>
                    <a:pt x="-182" y="17643"/>
                    <a:pt x="636" y="13715"/>
                  </a:cubicBezTo>
                  <a:cubicBezTo>
                    <a:pt x="1454" y="9788"/>
                    <a:pt x="3091" y="4879"/>
                    <a:pt x="4727" y="2179"/>
                  </a:cubicBezTo>
                  <a:cubicBezTo>
                    <a:pt x="6363" y="-521"/>
                    <a:pt x="8000" y="-1012"/>
                    <a:pt x="10782" y="2424"/>
                  </a:cubicBezTo>
                  <a:cubicBezTo>
                    <a:pt x="13563" y="5861"/>
                    <a:pt x="17491" y="13224"/>
                    <a:pt x="21418" y="20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6671154" y="21399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8514"/>
                    <a:pt x="5462" y="15429"/>
                    <a:pt x="9062" y="11829"/>
                  </a:cubicBezTo>
                  <a:cubicBezTo>
                    <a:pt x="12662" y="8229"/>
                    <a:pt x="17131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6810854" y="2070100"/>
              <a:ext cx="63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6975954" y="1867843"/>
              <a:ext cx="123915" cy="6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71" fill="norm" stroke="1" extrusionOk="0">
                  <a:moveTo>
                    <a:pt x="0" y="18542"/>
                  </a:moveTo>
                  <a:cubicBezTo>
                    <a:pt x="0" y="19332"/>
                    <a:pt x="0" y="20122"/>
                    <a:pt x="0" y="20682"/>
                  </a:cubicBezTo>
                  <a:cubicBezTo>
                    <a:pt x="0" y="21242"/>
                    <a:pt x="0" y="21571"/>
                    <a:pt x="0" y="21571"/>
                  </a:cubicBezTo>
                  <a:cubicBezTo>
                    <a:pt x="0" y="21571"/>
                    <a:pt x="0" y="21242"/>
                    <a:pt x="366" y="19892"/>
                  </a:cubicBezTo>
                  <a:cubicBezTo>
                    <a:pt x="732" y="18542"/>
                    <a:pt x="1464" y="16171"/>
                    <a:pt x="2197" y="13701"/>
                  </a:cubicBezTo>
                  <a:cubicBezTo>
                    <a:pt x="2929" y="11232"/>
                    <a:pt x="3661" y="8664"/>
                    <a:pt x="4393" y="6655"/>
                  </a:cubicBezTo>
                  <a:cubicBezTo>
                    <a:pt x="5125" y="4647"/>
                    <a:pt x="5858" y="3198"/>
                    <a:pt x="6407" y="2243"/>
                  </a:cubicBezTo>
                  <a:cubicBezTo>
                    <a:pt x="6956" y="1288"/>
                    <a:pt x="7322" y="827"/>
                    <a:pt x="8237" y="498"/>
                  </a:cubicBezTo>
                  <a:cubicBezTo>
                    <a:pt x="9153" y="169"/>
                    <a:pt x="10617" y="-29"/>
                    <a:pt x="12081" y="4"/>
                  </a:cubicBezTo>
                  <a:cubicBezTo>
                    <a:pt x="13546" y="37"/>
                    <a:pt x="15010" y="300"/>
                    <a:pt x="16292" y="992"/>
                  </a:cubicBezTo>
                  <a:cubicBezTo>
                    <a:pt x="17573" y="1683"/>
                    <a:pt x="18671" y="2803"/>
                    <a:pt x="18854" y="3527"/>
                  </a:cubicBezTo>
                  <a:cubicBezTo>
                    <a:pt x="19037" y="4251"/>
                    <a:pt x="18305" y="4581"/>
                    <a:pt x="17024" y="4811"/>
                  </a:cubicBezTo>
                  <a:cubicBezTo>
                    <a:pt x="15742" y="5042"/>
                    <a:pt x="13912" y="5173"/>
                    <a:pt x="13912" y="5338"/>
                  </a:cubicBezTo>
                  <a:cubicBezTo>
                    <a:pt x="13912" y="5503"/>
                    <a:pt x="15742" y="5700"/>
                    <a:pt x="17573" y="6030"/>
                  </a:cubicBezTo>
                  <a:cubicBezTo>
                    <a:pt x="19403" y="6359"/>
                    <a:pt x="21234" y="6820"/>
                    <a:pt x="21417" y="7347"/>
                  </a:cubicBezTo>
                  <a:cubicBezTo>
                    <a:pt x="21600" y="7873"/>
                    <a:pt x="20136" y="8466"/>
                    <a:pt x="18305" y="8762"/>
                  </a:cubicBezTo>
                  <a:cubicBezTo>
                    <a:pt x="16475" y="9059"/>
                    <a:pt x="14278" y="9059"/>
                    <a:pt x="12631" y="8927"/>
                  </a:cubicBezTo>
                  <a:cubicBezTo>
                    <a:pt x="10983" y="8795"/>
                    <a:pt x="9885" y="8532"/>
                    <a:pt x="8786" y="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7179154" y="208915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6980187" y="1698287"/>
              <a:ext cx="154518" cy="8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184" y="2341"/>
                  </a:moveTo>
                  <a:cubicBezTo>
                    <a:pt x="1184" y="4853"/>
                    <a:pt x="1184" y="7364"/>
                    <a:pt x="888" y="11132"/>
                  </a:cubicBezTo>
                  <a:cubicBezTo>
                    <a:pt x="592" y="14899"/>
                    <a:pt x="0" y="19922"/>
                    <a:pt x="0" y="20425"/>
                  </a:cubicBezTo>
                  <a:cubicBezTo>
                    <a:pt x="0" y="20927"/>
                    <a:pt x="592" y="16908"/>
                    <a:pt x="1923" y="12639"/>
                  </a:cubicBezTo>
                  <a:cubicBezTo>
                    <a:pt x="3255" y="8369"/>
                    <a:pt x="5326" y="3848"/>
                    <a:pt x="7101" y="1587"/>
                  </a:cubicBezTo>
                  <a:cubicBezTo>
                    <a:pt x="8877" y="-673"/>
                    <a:pt x="10356" y="-673"/>
                    <a:pt x="12723" y="2592"/>
                  </a:cubicBezTo>
                  <a:cubicBezTo>
                    <a:pt x="15090" y="5857"/>
                    <a:pt x="18345" y="12387"/>
                    <a:pt x="21600" y="18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7287104" y="1936749"/>
              <a:ext cx="146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5349"/>
                    <a:pt x="11896" y="10697"/>
                    <a:pt x="15496" y="14297"/>
                  </a:cubicBezTo>
                  <a:cubicBezTo>
                    <a:pt x="19096" y="17897"/>
                    <a:pt x="20348" y="19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7318854" y="1917700"/>
              <a:ext cx="1333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152"/>
                    <a:pt x="16800" y="2304"/>
                    <a:pt x="13371" y="5112"/>
                  </a:cubicBezTo>
                  <a:cubicBezTo>
                    <a:pt x="9943" y="7920"/>
                    <a:pt x="5486" y="12384"/>
                    <a:pt x="3086" y="15408"/>
                  </a:cubicBezTo>
                  <a:cubicBezTo>
                    <a:pt x="686" y="18432"/>
                    <a:pt x="343" y="20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7509354" y="21780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7522054" y="20383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7617304" y="1860550"/>
              <a:ext cx="90802" cy="40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95" fill="norm" stroke="1" extrusionOk="0">
                  <a:moveTo>
                    <a:pt x="0" y="0"/>
                  </a:moveTo>
                  <a:cubicBezTo>
                    <a:pt x="6873" y="4071"/>
                    <a:pt x="13745" y="8142"/>
                    <a:pt x="17427" y="11422"/>
                  </a:cubicBezTo>
                  <a:cubicBezTo>
                    <a:pt x="21109" y="14702"/>
                    <a:pt x="21600" y="17190"/>
                    <a:pt x="20618" y="18773"/>
                  </a:cubicBezTo>
                  <a:cubicBezTo>
                    <a:pt x="19636" y="20356"/>
                    <a:pt x="17182" y="21035"/>
                    <a:pt x="14482" y="21317"/>
                  </a:cubicBezTo>
                  <a:cubicBezTo>
                    <a:pt x="11782" y="21600"/>
                    <a:pt x="8836" y="21487"/>
                    <a:pt x="589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7814154" y="1778000"/>
              <a:ext cx="100650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0" y="0"/>
                  </a:moveTo>
                  <a:cubicBezTo>
                    <a:pt x="6048" y="2451"/>
                    <a:pt x="12096" y="4902"/>
                    <a:pt x="15984" y="7468"/>
                  </a:cubicBezTo>
                  <a:cubicBezTo>
                    <a:pt x="19872" y="10034"/>
                    <a:pt x="21600" y="12715"/>
                    <a:pt x="19872" y="15051"/>
                  </a:cubicBezTo>
                  <a:cubicBezTo>
                    <a:pt x="18144" y="17387"/>
                    <a:pt x="12960" y="19379"/>
                    <a:pt x="9288" y="20413"/>
                  </a:cubicBezTo>
                  <a:cubicBezTo>
                    <a:pt x="5616" y="21447"/>
                    <a:pt x="3456" y="21523"/>
                    <a:pt x="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7944827" y="1584912"/>
              <a:ext cx="199528" cy="21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34" fill="norm" stroke="1" extrusionOk="0">
                  <a:moveTo>
                    <a:pt x="288" y="5394"/>
                  </a:moveTo>
                  <a:cubicBezTo>
                    <a:pt x="60" y="4325"/>
                    <a:pt x="-167" y="3256"/>
                    <a:pt x="174" y="2400"/>
                  </a:cubicBezTo>
                  <a:cubicBezTo>
                    <a:pt x="515" y="1545"/>
                    <a:pt x="1425" y="903"/>
                    <a:pt x="2448" y="476"/>
                  </a:cubicBezTo>
                  <a:cubicBezTo>
                    <a:pt x="3471" y="48"/>
                    <a:pt x="4608" y="-166"/>
                    <a:pt x="6199" y="155"/>
                  </a:cubicBezTo>
                  <a:cubicBezTo>
                    <a:pt x="7791" y="476"/>
                    <a:pt x="9837" y="1331"/>
                    <a:pt x="10406" y="3470"/>
                  </a:cubicBezTo>
                  <a:cubicBezTo>
                    <a:pt x="10974" y="5608"/>
                    <a:pt x="10065" y="9030"/>
                    <a:pt x="9155" y="11169"/>
                  </a:cubicBezTo>
                  <a:cubicBezTo>
                    <a:pt x="8246" y="13307"/>
                    <a:pt x="7336" y="14163"/>
                    <a:pt x="6654" y="15232"/>
                  </a:cubicBezTo>
                  <a:cubicBezTo>
                    <a:pt x="5972" y="16301"/>
                    <a:pt x="5517" y="17584"/>
                    <a:pt x="6086" y="18547"/>
                  </a:cubicBezTo>
                  <a:cubicBezTo>
                    <a:pt x="6654" y="19509"/>
                    <a:pt x="8246" y="20151"/>
                    <a:pt x="10974" y="20579"/>
                  </a:cubicBezTo>
                  <a:cubicBezTo>
                    <a:pt x="13702" y="21006"/>
                    <a:pt x="17568" y="21220"/>
                    <a:pt x="21433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8160140" y="0"/>
              <a:ext cx="2784565" cy="321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6" fill="norm" stroke="1" extrusionOk="0">
                  <a:moveTo>
                    <a:pt x="2684" y="171"/>
                  </a:moveTo>
                  <a:cubicBezTo>
                    <a:pt x="2733" y="85"/>
                    <a:pt x="2782" y="0"/>
                    <a:pt x="2823" y="0"/>
                  </a:cubicBezTo>
                  <a:cubicBezTo>
                    <a:pt x="2864" y="0"/>
                    <a:pt x="2897" y="85"/>
                    <a:pt x="2914" y="370"/>
                  </a:cubicBezTo>
                  <a:cubicBezTo>
                    <a:pt x="2930" y="654"/>
                    <a:pt x="2930" y="1138"/>
                    <a:pt x="2955" y="1642"/>
                  </a:cubicBezTo>
                  <a:cubicBezTo>
                    <a:pt x="2979" y="2147"/>
                    <a:pt x="3028" y="2673"/>
                    <a:pt x="3061" y="3185"/>
                  </a:cubicBezTo>
                  <a:cubicBezTo>
                    <a:pt x="3094" y="3697"/>
                    <a:pt x="3111" y="4195"/>
                    <a:pt x="3119" y="4735"/>
                  </a:cubicBezTo>
                  <a:cubicBezTo>
                    <a:pt x="3127" y="5276"/>
                    <a:pt x="3127" y="5859"/>
                    <a:pt x="3111" y="6392"/>
                  </a:cubicBezTo>
                  <a:cubicBezTo>
                    <a:pt x="3094" y="6925"/>
                    <a:pt x="3061" y="7409"/>
                    <a:pt x="3028" y="7906"/>
                  </a:cubicBezTo>
                  <a:cubicBezTo>
                    <a:pt x="2996" y="8404"/>
                    <a:pt x="2963" y="8916"/>
                    <a:pt x="2922" y="9435"/>
                  </a:cubicBezTo>
                  <a:cubicBezTo>
                    <a:pt x="2881" y="9954"/>
                    <a:pt x="2832" y="10480"/>
                    <a:pt x="2774" y="10992"/>
                  </a:cubicBezTo>
                  <a:cubicBezTo>
                    <a:pt x="2717" y="11504"/>
                    <a:pt x="2651" y="12002"/>
                    <a:pt x="2585" y="12521"/>
                  </a:cubicBezTo>
                  <a:cubicBezTo>
                    <a:pt x="2520" y="13040"/>
                    <a:pt x="2454" y="13580"/>
                    <a:pt x="2380" y="14142"/>
                  </a:cubicBezTo>
                  <a:cubicBezTo>
                    <a:pt x="2306" y="14703"/>
                    <a:pt x="2224" y="15286"/>
                    <a:pt x="2118" y="15862"/>
                  </a:cubicBezTo>
                  <a:cubicBezTo>
                    <a:pt x="2011" y="16438"/>
                    <a:pt x="1880" y="17007"/>
                    <a:pt x="1715" y="17554"/>
                  </a:cubicBezTo>
                  <a:cubicBezTo>
                    <a:pt x="1551" y="18102"/>
                    <a:pt x="1354" y="18628"/>
                    <a:pt x="1166" y="19083"/>
                  </a:cubicBezTo>
                  <a:cubicBezTo>
                    <a:pt x="977" y="19538"/>
                    <a:pt x="796" y="19922"/>
                    <a:pt x="624" y="20270"/>
                  </a:cubicBezTo>
                  <a:cubicBezTo>
                    <a:pt x="452" y="20619"/>
                    <a:pt x="287" y="20932"/>
                    <a:pt x="173" y="21152"/>
                  </a:cubicBezTo>
                  <a:cubicBezTo>
                    <a:pt x="58" y="21372"/>
                    <a:pt x="-8" y="21500"/>
                    <a:pt x="0" y="21550"/>
                  </a:cubicBezTo>
                  <a:cubicBezTo>
                    <a:pt x="8" y="21600"/>
                    <a:pt x="90" y="21572"/>
                    <a:pt x="452" y="21508"/>
                  </a:cubicBezTo>
                  <a:cubicBezTo>
                    <a:pt x="813" y="21444"/>
                    <a:pt x="1453" y="21344"/>
                    <a:pt x="2068" y="21266"/>
                  </a:cubicBezTo>
                  <a:cubicBezTo>
                    <a:pt x="2684" y="21188"/>
                    <a:pt x="3275" y="21131"/>
                    <a:pt x="3857" y="21074"/>
                  </a:cubicBezTo>
                  <a:cubicBezTo>
                    <a:pt x="4440" y="21017"/>
                    <a:pt x="5014" y="20960"/>
                    <a:pt x="5622" y="20889"/>
                  </a:cubicBezTo>
                  <a:cubicBezTo>
                    <a:pt x="6229" y="20818"/>
                    <a:pt x="6869" y="20733"/>
                    <a:pt x="7444" y="20661"/>
                  </a:cubicBezTo>
                  <a:cubicBezTo>
                    <a:pt x="8018" y="20590"/>
                    <a:pt x="8527" y="20534"/>
                    <a:pt x="9028" y="20477"/>
                  </a:cubicBezTo>
                  <a:cubicBezTo>
                    <a:pt x="9528" y="20420"/>
                    <a:pt x="10021" y="20363"/>
                    <a:pt x="10529" y="20313"/>
                  </a:cubicBezTo>
                  <a:cubicBezTo>
                    <a:pt x="11038" y="20263"/>
                    <a:pt x="11563" y="20221"/>
                    <a:pt x="12089" y="20185"/>
                  </a:cubicBezTo>
                  <a:cubicBezTo>
                    <a:pt x="12614" y="20150"/>
                    <a:pt x="13139" y="20121"/>
                    <a:pt x="13755" y="20093"/>
                  </a:cubicBezTo>
                  <a:cubicBezTo>
                    <a:pt x="14370" y="20064"/>
                    <a:pt x="15076" y="20036"/>
                    <a:pt x="15749" y="20022"/>
                  </a:cubicBezTo>
                  <a:cubicBezTo>
                    <a:pt x="16422" y="20007"/>
                    <a:pt x="17062" y="20007"/>
                    <a:pt x="17776" y="20036"/>
                  </a:cubicBezTo>
                  <a:cubicBezTo>
                    <a:pt x="18490" y="20064"/>
                    <a:pt x="19278" y="20121"/>
                    <a:pt x="19926" y="20178"/>
                  </a:cubicBezTo>
                  <a:cubicBezTo>
                    <a:pt x="20574" y="20235"/>
                    <a:pt x="21083" y="20292"/>
                    <a:pt x="21592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8762421" y="438681"/>
              <a:ext cx="121974" cy="50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89" fill="norm" stroke="1" extrusionOk="0">
                  <a:moveTo>
                    <a:pt x="15269" y="15978"/>
                  </a:moveTo>
                  <a:cubicBezTo>
                    <a:pt x="16386" y="15622"/>
                    <a:pt x="17503" y="15267"/>
                    <a:pt x="18062" y="14867"/>
                  </a:cubicBezTo>
                  <a:cubicBezTo>
                    <a:pt x="18621" y="14467"/>
                    <a:pt x="18621" y="14022"/>
                    <a:pt x="17690" y="13711"/>
                  </a:cubicBezTo>
                  <a:cubicBezTo>
                    <a:pt x="16759" y="13400"/>
                    <a:pt x="14897" y="13222"/>
                    <a:pt x="12290" y="13311"/>
                  </a:cubicBezTo>
                  <a:cubicBezTo>
                    <a:pt x="9683" y="13400"/>
                    <a:pt x="6331" y="13756"/>
                    <a:pt x="3910" y="14600"/>
                  </a:cubicBezTo>
                  <a:cubicBezTo>
                    <a:pt x="1490" y="15445"/>
                    <a:pt x="0" y="16778"/>
                    <a:pt x="0" y="18022"/>
                  </a:cubicBezTo>
                  <a:cubicBezTo>
                    <a:pt x="0" y="19267"/>
                    <a:pt x="1490" y="20422"/>
                    <a:pt x="3166" y="20956"/>
                  </a:cubicBezTo>
                  <a:cubicBezTo>
                    <a:pt x="4841" y="21489"/>
                    <a:pt x="6703" y="21400"/>
                    <a:pt x="9497" y="20556"/>
                  </a:cubicBezTo>
                  <a:cubicBezTo>
                    <a:pt x="12290" y="19711"/>
                    <a:pt x="16014" y="18111"/>
                    <a:pt x="18248" y="15756"/>
                  </a:cubicBezTo>
                  <a:cubicBezTo>
                    <a:pt x="20483" y="13400"/>
                    <a:pt x="21228" y="10289"/>
                    <a:pt x="21414" y="7800"/>
                  </a:cubicBezTo>
                  <a:cubicBezTo>
                    <a:pt x="21600" y="5311"/>
                    <a:pt x="21228" y="3445"/>
                    <a:pt x="20297" y="2156"/>
                  </a:cubicBezTo>
                  <a:cubicBezTo>
                    <a:pt x="19366" y="867"/>
                    <a:pt x="17876" y="156"/>
                    <a:pt x="16572" y="22"/>
                  </a:cubicBezTo>
                  <a:cubicBezTo>
                    <a:pt x="15269" y="-111"/>
                    <a:pt x="14152" y="333"/>
                    <a:pt x="13407" y="2022"/>
                  </a:cubicBezTo>
                  <a:cubicBezTo>
                    <a:pt x="12662" y="3711"/>
                    <a:pt x="12290" y="6645"/>
                    <a:pt x="12848" y="9356"/>
                  </a:cubicBezTo>
                  <a:cubicBezTo>
                    <a:pt x="13407" y="12067"/>
                    <a:pt x="14897" y="14556"/>
                    <a:pt x="16014" y="16156"/>
                  </a:cubicBezTo>
                  <a:cubicBezTo>
                    <a:pt x="17131" y="17756"/>
                    <a:pt x="17876" y="18467"/>
                    <a:pt x="18621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8671404" y="1016000"/>
              <a:ext cx="3429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7400"/>
                    <a:pt x="7467" y="13200"/>
                    <a:pt x="11067" y="9600"/>
                  </a:cubicBezTo>
                  <a:cubicBezTo>
                    <a:pt x="14667" y="6000"/>
                    <a:pt x="18133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8707817" y="1177838"/>
              <a:ext cx="185838" cy="3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56" fill="norm" stroke="1" extrusionOk="0">
                  <a:moveTo>
                    <a:pt x="15483" y="12661"/>
                  </a:moveTo>
                  <a:cubicBezTo>
                    <a:pt x="14027" y="11873"/>
                    <a:pt x="12571" y="11086"/>
                    <a:pt x="10629" y="10917"/>
                  </a:cubicBezTo>
                  <a:cubicBezTo>
                    <a:pt x="8688" y="10748"/>
                    <a:pt x="6261" y="11198"/>
                    <a:pt x="4319" y="12717"/>
                  </a:cubicBezTo>
                  <a:cubicBezTo>
                    <a:pt x="2378" y="14235"/>
                    <a:pt x="921" y="16823"/>
                    <a:pt x="315" y="18398"/>
                  </a:cubicBezTo>
                  <a:cubicBezTo>
                    <a:pt x="-292" y="19973"/>
                    <a:pt x="-49" y="20536"/>
                    <a:pt x="1286" y="20929"/>
                  </a:cubicBezTo>
                  <a:cubicBezTo>
                    <a:pt x="2620" y="21323"/>
                    <a:pt x="5047" y="21548"/>
                    <a:pt x="7596" y="20479"/>
                  </a:cubicBezTo>
                  <a:cubicBezTo>
                    <a:pt x="10144" y="19411"/>
                    <a:pt x="12814" y="17048"/>
                    <a:pt x="14512" y="14292"/>
                  </a:cubicBezTo>
                  <a:cubicBezTo>
                    <a:pt x="16211" y="11535"/>
                    <a:pt x="16939" y="8386"/>
                    <a:pt x="17304" y="6136"/>
                  </a:cubicBezTo>
                  <a:cubicBezTo>
                    <a:pt x="17668" y="3886"/>
                    <a:pt x="17668" y="2535"/>
                    <a:pt x="17061" y="1579"/>
                  </a:cubicBezTo>
                  <a:cubicBezTo>
                    <a:pt x="16454" y="623"/>
                    <a:pt x="15241" y="60"/>
                    <a:pt x="14270" y="4"/>
                  </a:cubicBezTo>
                  <a:cubicBezTo>
                    <a:pt x="13299" y="-52"/>
                    <a:pt x="12571" y="398"/>
                    <a:pt x="12450" y="2029"/>
                  </a:cubicBezTo>
                  <a:cubicBezTo>
                    <a:pt x="12328" y="3661"/>
                    <a:pt x="12814" y="6473"/>
                    <a:pt x="14391" y="9229"/>
                  </a:cubicBezTo>
                  <a:cubicBezTo>
                    <a:pt x="15969" y="11986"/>
                    <a:pt x="18638" y="14686"/>
                    <a:pt x="21308" y="17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8925909" y="1313319"/>
              <a:ext cx="170946" cy="20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94" fill="norm" stroke="1" extrusionOk="0">
                  <a:moveTo>
                    <a:pt x="736" y="7971"/>
                  </a:moveTo>
                  <a:cubicBezTo>
                    <a:pt x="469" y="6662"/>
                    <a:pt x="203" y="5353"/>
                    <a:pt x="69" y="4153"/>
                  </a:cubicBezTo>
                  <a:cubicBezTo>
                    <a:pt x="-64" y="2953"/>
                    <a:pt x="-64" y="1862"/>
                    <a:pt x="603" y="1316"/>
                  </a:cubicBezTo>
                  <a:cubicBezTo>
                    <a:pt x="1269" y="771"/>
                    <a:pt x="2603" y="771"/>
                    <a:pt x="4336" y="1862"/>
                  </a:cubicBezTo>
                  <a:cubicBezTo>
                    <a:pt x="6069" y="2953"/>
                    <a:pt x="8203" y="5134"/>
                    <a:pt x="9536" y="8080"/>
                  </a:cubicBezTo>
                  <a:cubicBezTo>
                    <a:pt x="10869" y="11025"/>
                    <a:pt x="11403" y="14734"/>
                    <a:pt x="11269" y="17025"/>
                  </a:cubicBezTo>
                  <a:cubicBezTo>
                    <a:pt x="11136" y="19316"/>
                    <a:pt x="10336" y="20189"/>
                    <a:pt x="9269" y="20734"/>
                  </a:cubicBezTo>
                  <a:cubicBezTo>
                    <a:pt x="8203" y="21280"/>
                    <a:pt x="6869" y="21498"/>
                    <a:pt x="5803" y="21062"/>
                  </a:cubicBezTo>
                  <a:cubicBezTo>
                    <a:pt x="4736" y="20625"/>
                    <a:pt x="3936" y="19534"/>
                    <a:pt x="5136" y="16916"/>
                  </a:cubicBezTo>
                  <a:cubicBezTo>
                    <a:pt x="6336" y="14298"/>
                    <a:pt x="9536" y="10153"/>
                    <a:pt x="11403" y="7534"/>
                  </a:cubicBezTo>
                  <a:cubicBezTo>
                    <a:pt x="13269" y="4916"/>
                    <a:pt x="13803" y="3825"/>
                    <a:pt x="14736" y="2625"/>
                  </a:cubicBezTo>
                  <a:cubicBezTo>
                    <a:pt x="15669" y="1425"/>
                    <a:pt x="17003" y="116"/>
                    <a:pt x="17403" y="7"/>
                  </a:cubicBezTo>
                  <a:cubicBezTo>
                    <a:pt x="17803" y="-102"/>
                    <a:pt x="17269" y="989"/>
                    <a:pt x="16469" y="3280"/>
                  </a:cubicBezTo>
                  <a:cubicBezTo>
                    <a:pt x="15669" y="5571"/>
                    <a:pt x="14603" y="9062"/>
                    <a:pt x="14469" y="11243"/>
                  </a:cubicBezTo>
                  <a:cubicBezTo>
                    <a:pt x="14336" y="13425"/>
                    <a:pt x="15136" y="14298"/>
                    <a:pt x="16469" y="14843"/>
                  </a:cubicBezTo>
                  <a:cubicBezTo>
                    <a:pt x="17803" y="15389"/>
                    <a:pt x="19669" y="15607"/>
                    <a:pt x="21536" y="15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9291452" y="651847"/>
              <a:ext cx="91153" cy="3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90" fill="norm" stroke="1" extrusionOk="0">
                  <a:moveTo>
                    <a:pt x="21140" y="1843"/>
                  </a:moveTo>
                  <a:cubicBezTo>
                    <a:pt x="20158" y="1269"/>
                    <a:pt x="19176" y="694"/>
                    <a:pt x="16722" y="350"/>
                  </a:cubicBezTo>
                  <a:cubicBezTo>
                    <a:pt x="14267" y="5"/>
                    <a:pt x="10340" y="-110"/>
                    <a:pt x="7395" y="120"/>
                  </a:cubicBezTo>
                  <a:cubicBezTo>
                    <a:pt x="4449" y="350"/>
                    <a:pt x="2485" y="924"/>
                    <a:pt x="1258" y="2418"/>
                  </a:cubicBezTo>
                  <a:cubicBezTo>
                    <a:pt x="31" y="3911"/>
                    <a:pt x="-460" y="6324"/>
                    <a:pt x="522" y="8622"/>
                  </a:cubicBezTo>
                  <a:cubicBezTo>
                    <a:pt x="1504" y="10920"/>
                    <a:pt x="3958" y="13103"/>
                    <a:pt x="6167" y="14826"/>
                  </a:cubicBezTo>
                  <a:cubicBezTo>
                    <a:pt x="8376" y="16550"/>
                    <a:pt x="10340" y="17813"/>
                    <a:pt x="11567" y="18733"/>
                  </a:cubicBezTo>
                  <a:cubicBezTo>
                    <a:pt x="12795" y="19652"/>
                    <a:pt x="13285" y="20226"/>
                    <a:pt x="12795" y="20628"/>
                  </a:cubicBezTo>
                  <a:cubicBezTo>
                    <a:pt x="12304" y="21030"/>
                    <a:pt x="10831" y="21260"/>
                    <a:pt x="9358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9261954" y="895350"/>
              <a:ext cx="177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6200"/>
                    <a:pt x="5657" y="10800"/>
                    <a:pt x="9257" y="7200"/>
                  </a:cubicBezTo>
                  <a:cubicBezTo>
                    <a:pt x="12857" y="3600"/>
                    <a:pt x="172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9475443" y="695764"/>
              <a:ext cx="97662" cy="28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34" fill="norm" stroke="1" extrusionOk="0">
                  <a:moveTo>
                    <a:pt x="19825" y="3020"/>
                  </a:moveTo>
                  <a:cubicBezTo>
                    <a:pt x="19825" y="1768"/>
                    <a:pt x="19825" y="516"/>
                    <a:pt x="18676" y="124"/>
                  </a:cubicBezTo>
                  <a:cubicBezTo>
                    <a:pt x="17527" y="-267"/>
                    <a:pt x="15230" y="203"/>
                    <a:pt x="12013" y="2472"/>
                  </a:cubicBezTo>
                  <a:cubicBezTo>
                    <a:pt x="8795" y="4742"/>
                    <a:pt x="4659" y="8811"/>
                    <a:pt x="2361" y="11942"/>
                  </a:cubicBezTo>
                  <a:cubicBezTo>
                    <a:pt x="64" y="15072"/>
                    <a:pt x="-396" y="17263"/>
                    <a:pt x="293" y="18829"/>
                  </a:cubicBezTo>
                  <a:cubicBezTo>
                    <a:pt x="983" y="20394"/>
                    <a:pt x="2821" y="21333"/>
                    <a:pt x="6498" y="21098"/>
                  </a:cubicBezTo>
                  <a:cubicBezTo>
                    <a:pt x="10174" y="20863"/>
                    <a:pt x="15689" y="19455"/>
                    <a:pt x="21204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9589477" y="792696"/>
              <a:ext cx="136028" cy="16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001" fill="norm" stroke="1" extrusionOk="0">
                  <a:moveTo>
                    <a:pt x="421" y="4932"/>
                  </a:moveTo>
                  <a:cubicBezTo>
                    <a:pt x="88" y="2799"/>
                    <a:pt x="-244" y="666"/>
                    <a:pt x="254" y="132"/>
                  </a:cubicBezTo>
                  <a:cubicBezTo>
                    <a:pt x="753" y="-401"/>
                    <a:pt x="2082" y="666"/>
                    <a:pt x="4076" y="3466"/>
                  </a:cubicBezTo>
                  <a:cubicBezTo>
                    <a:pt x="6070" y="6266"/>
                    <a:pt x="8728" y="10799"/>
                    <a:pt x="9891" y="13866"/>
                  </a:cubicBezTo>
                  <a:cubicBezTo>
                    <a:pt x="11054" y="16932"/>
                    <a:pt x="10722" y="18532"/>
                    <a:pt x="9725" y="19599"/>
                  </a:cubicBezTo>
                  <a:cubicBezTo>
                    <a:pt x="8728" y="20666"/>
                    <a:pt x="7067" y="21199"/>
                    <a:pt x="5738" y="20932"/>
                  </a:cubicBezTo>
                  <a:cubicBezTo>
                    <a:pt x="4408" y="20666"/>
                    <a:pt x="3411" y="19599"/>
                    <a:pt x="2913" y="17599"/>
                  </a:cubicBezTo>
                  <a:cubicBezTo>
                    <a:pt x="2414" y="15599"/>
                    <a:pt x="2414" y="12666"/>
                    <a:pt x="2913" y="10532"/>
                  </a:cubicBezTo>
                  <a:cubicBezTo>
                    <a:pt x="3411" y="8399"/>
                    <a:pt x="4408" y="7066"/>
                    <a:pt x="5571" y="5866"/>
                  </a:cubicBezTo>
                  <a:cubicBezTo>
                    <a:pt x="6734" y="4666"/>
                    <a:pt x="8064" y="3599"/>
                    <a:pt x="8728" y="3999"/>
                  </a:cubicBezTo>
                  <a:cubicBezTo>
                    <a:pt x="9393" y="4399"/>
                    <a:pt x="9393" y="6266"/>
                    <a:pt x="9393" y="7999"/>
                  </a:cubicBezTo>
                  <a:cubicBezTo>
                    <a:pt x="9393" y="9732"/>
                    <a:pt x="9393" y="11332"/>
                    <a:pt x="11387" y="12666"/>
                  </a:cubicBezTo>
                  <a:cubicBezTo>
                    <a:pt x="13381" y="13999"/>
                    <a:pt x="17368" y="15066"/>
                    <a:pt x="21356" y="16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9712804" y="673099"/>
              <a:ext cx="15081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0508" y="0"/>
                  </a:moveTo>
                  <a:cubicBezTo>
                    <a:pt x="14011" y="2979"/>
                    <a:pt x="17514" y="5959"/>
                    <a:pt x="19411" y="8690"/>
                  </a:cubicBezTo>
                  <a:cubicBezTo>
                    <a:pt x="21308" y="11421"/>
                    <a:pt x="21600" y="13903"/>
                    <a:pt x="18097" y="16014"/>
                  </a:cubicBezTo>
                  <a:cubicBezTo>
                    <a:pt x="14595" y="18124"/>
                    <a:pt x="7297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9104202" y="619029"/>
              <a:ext cx="265703" cy="44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65" fill="norm" stroke="1" extrusionOk="0">
                  <a:moveTo>
                    <a:pt x="5062" y="1670"/>
                  </a:moveTo>
                  <a:cubicBezTo>
                    <a:pt x="4890" y="963"/>
                    <a:pt x="4719" y="257"/>
                    <a:pt x="4290" y="55"/>
                  </a:cubicBezTo>
                  <a:cubicBezTo>
                    <a:pt x="3862" y="-147"/>
                    <a:pt x="3176" y="156"/>
                    <a:pt x="2233" y="1821"/>
                  </a:cubicBezTo>
                  <a:cubicBezTo>
                    <a:pt x="1290" y="3487"/>
                    <a:pt x="90" y="6515"/>
                    <a:pt x="5" y="9442"/>
                  </a:cubicBezTo>
                  <a:cubicBezTo>
                    <a:pt x="-81" y="12369"/>
                    <a:pt x="948" y="15195"/>
                    <a:pt x="3690" y="17214"/>
                  </a:cubicBezTo>
                  <a:cubicBezTo>
                    <a:pt x="6433" y="19232"/>
                    <a:pt x="10890" y="20444"/>
                    <a:pt x="14148" y="20948"/>
                  </a:cubicBezTo>
                  <a:cubicBezTo>
                    <a:pt x="17405" y="21453"/>
                    <a:pt x="19462" y="21251"/>
                    <a:pt x="21519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9833454" y="628806"/>
              <a:ext cx="122358" cy="41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482" fill="norm" stroke="1" extrusionOk="0">
                  <a:moveTo>
                    <a:pt x="0" y="1315"/>
                  </a:moveTo>
                  <a:cubicBezTo>
                    <a:pt x="354" y="764"/>
                    <a:pt x="708" y="213"/>
                    <a:pt x="1770" y="47"/>
                  </a:cubicBezTo>
                  <a:cubicBezTo>
                    <a:pt x="2833" y="-118"/>
                    <a:pt x="4603" y="102"/>
                    <a:pt x="8321" y="1535"/>
                  </a:cubicBezTo>
                  <a:cubicBezTo>
                    <a:pt x="12039" y="2968"/>
                    <a:pt x="17705" y="5613"/>
                    <a:pt x="19652" y="8643"/>
                  </a:cubicBezTo>
                  <a:cubicBezTo>
                    <a:pt x="21600" y="11674"/>
                    <a:pt x="19830" y="15090"/>
                    <a:pt x="16820" y="17294"/>
                  </a:cubicBezTo>
                  <a:cubicBezTo>
                    <a:pt x="13810" y="19498"/>
                    <a:pt x="9561" y="20490"/>
                    <a:pt x="5311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9877904" y="467904"/>
              <a:ext cx="184151" cy="16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64"/>
                  </a:moveTo>
                  <a:cubicBezTo>
                    <a:pt x="1241" y="-16"/>
                    <a:pt x="2483" y="-297"/>
                    <a:pt x="3972" y="685"/>
                  </a:cubicBezTo>
                  <a:cubicBezTo>
                    <a:pt x="5462" y="1667"/>
                    <a:pt x="7200" y="3911"/>
                    <a:pt x="7697" y="6997"/>
                  </a:cubicBezTo>
                  <a:cubicBezTo>
                    <a:pt x="8193" y="10082"/>
                    <a:pt x="7448" y="14009"/>
                    <a:pt x="6703" y="16534"/>
                  </a:cubicBezTo>
                  <a:cubicBezTo>
                    <a:pt x="5959" y="19059"/>
                    <a:pt x="5214" y="20181"/>
                    <a:pt x="5834" y="20742"/>
                  </a:cubicBezTo>
                  <a:cubicBezTo>
                    <a:pt x="6455" y="21303"/>
                    <a:pt x="8441" y="21303"/>
                    <a:pt x="11297" y="21163"/>
                  </a:cubicBezTo>
                  <a:cubicBezTo>
                    <a:pt x="14152" y="21022"/>
                    <a:pt x="17876" y="20742"/>
                    <a:pt x="21600" y="2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8868254" y="1922827"/>
              <a:ext cx="1587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032" y="4868"/>
                    <a:pt x="8064" y="-1303"/>
                    <a:pt x="11664" y="240"/>
                  </a:cubicBezTo>
                  <a:cubicBezTo>
                    <a:pt x="15264" y="1783"/>
                    <a:pt x="1843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8906354" y="2019299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9257305" y="1682749"/>
              <a:ext cx="176100" cy="34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22" fill="norm" stroke="1" extrusionOk="0">
                  <a:moveTo>
                    <a:pt x="1336" y="3927"/>
                  </a:moveTo>
                  <a:cubicBezTo>
                    <a:pt x="564" y="2880"/>
                    <a:pt x="-207" y="1833"/>
                    <a:pt x="50" y="1113"/>
                  </a:cubicBezTo>
                  <a:cubicBezTo>
                    <a:pt x="307" y="393"/>
                    <a:pt x="1593" y="0"/>
                    <a:pt x="3522" y="0"/>
                  </a:cubicBezTo>
                  <a:cubicBezTo>
                    <a:pt x="5450" y="0"/>
                    <a:pt x="8022" y="393"/>
                    <a:pt x="9950" y="1636"/>
                  </a:cubicBezTo>
                  <a:cubicBezTo>
                    <a:pt x="11879" y="2880"/>
                    <a:pt x="13164" y="4975"/>
                    <a:pt x="12779" y="7658"/>
                  </a:cubicBezTo>
                  <a:cubicBezTo>
                    <a:pt x="12393" y="10342"/>
                    <a:pt x="10336" y="13615"/>
                    <a:pt x="8922" y="15578"/>
                  </a:cubicBezTo>
                  <a:cubicBezTo>
                    <a:pt x="7507" y="17542"/>
                    <a:pt x="6736" y="18196"/>
                    <a:pt x="6093" y="18851"/>
                  </a:cubicBezTo>
                  <a:cubicBezTo>
                    <a:pt x="5450" y="19505"/>
                    <a:pt x="4936" y="20160"/>
                    <a:pt x="5322" y="20684"/>
                  </a:cubicBezTo>
                  <a:cubicBezTo>
                    <a:pt x="5707" y="21207"/>
                    <a:pt x="6993" y="21600"/>
                    <a:pt x="9822" y="21338"/>
                  </a:cubicBezTo>
                  <a:cubicBezTo>
                    <a:pt x="12650" y="21076"/>
                    <a:pt x="17022" y="20160"/>
                    <a:pt x="21393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9554054" y="1892299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9659563" y="1573653"/>
              <a:ext cx="135792" cy="37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24" fill="norm" stroke="1" extrusionOk="0">
                  <a:moveTo>
                    <a:pt x="21319" y="3685"/>
                  </a:moveTo>
                  <a:cubicBezTo>
                    <a:pt x="19657" y="2479"/>
                    <a:pt x="17996" y="1272"/>
                    <a:pt x="16168" y="608"/>
                  </a:cubicBezTo>
                  <a:cubicBezTo>
                    <a:pt x="14341" y="-55"/>
                    <a:pt x="12347" y="-176"/>
                    <a:pt x="10021" y="246"/>
                  </a:cubicBezTo>
                  <a:cubicBezTo>
                    <a:pt x="7694" y="669"/>
                    <a:pt x="5036" y="1634"/>
                    <a:pt x="3042" y="3625"/>
                  </a:cubicBezTo>
                  <a:cubicBezTo>
                    <a:pt x="1048" y="5616"/>
                    <a:pt x="-281" y="8633"/>
                    <a:pt x="51" y="11770"/>
                  </a:cubicBezTo>
                  <a:cubicBezTo>
                    <a:pt x="384" y="14908"/>
                    <a:pt x="2377" y="18166"/>
                    <a:pt x="4371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9620517" y="1758949"/>
              <a:ext cx="13673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516" y="21600"/>
                  </a:moveTo>
                  <a:cubicBezTo>
                    <a:pt x="-129" y="19584"/>
                    <a:pt x="-774" y="17568"/>
                    <a:pt x="2611" y="13968"/>
                  </a:cubicBezTo>
                  <a:cubicBezTo>
                    <a:pt x="5996" y="10368"/>
                    <a:pt x="13411" y="5184"/>
                    <a:pt x="208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9773893" y="1642366"/>
              <a:ext cx="110362" cy="32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72" fill="norm" stroke="1" extrusionOk="0">
                  <a:moveTo>
                    <a:pt x="21249" y="1405"/>
                  </a:moveTo>
                  <a:cubicBezTo>
                    <a:pt x="20026" y="847"/>
                    <a:pt x="18804" y="290"/>
                    <a:pt x="17174" y="81"/>
                  </a:cubicBezTo>
                  <a:cubicBezTo>
                    <a:pt x="15543" y="-128"/>
                    <a:pt x="13506" y="11"/>
                    <a:pt x="10653" y="1196"/>
                  </a:cubicBezTo>
                  <a:cubicBezTo>
                    <a:pt x="7800" y="2380"/>
                    <a:pt x="4132" y="4610"/>
                    <a:pt x="2094" y="7676"/>
                  </a:cubicBezTo>
                  <a:cubicBezTo>
                    <a:pt x="57" y="10742"/>
                    <a:pt x="-351" y="14644"/>
                    <a:pt x="260" y="17013"/>
                  </a:cubicBezTo>
                  <a:cubicBezTo>
                    <a:pt x="872" y="19382"/>
                    <a:pt x="2502" y="20218"/>
                    <a:pt x="4336" y="20706"/>
                  </a:cubicBezTo>
                  <a:cubicBezTo>
                    <a:pt x="6170" y="21193"/>
                    <a:pt x="8207" y="21333"/>
                    <a:pt x="10245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9871554" y="1762854"/>
              <a:ext cx="120651" cy="1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1212"/>
                  </a:moveTo>
                  <a:cubicBezTo>
                    <a:pt x="1895" y="1212"/>
                    <a:pt x="3789" y="1212"/>
                    <a:pt x="5495" y="3548"/>
                  </a:cubicBezTo>
                  <a:cubicBezTo>
                    <a:pt x="7200" y="5883"/>
                    <a:pt x="8716" y="10553"/>
                    <a:pt x="9284" y="13618"/>
                  </a:cubicBezTo>
                  <a:cubicBezTo>
                    <a:pt x="9853" y="16683"/>
                    <a:pt x="9474" y="18142"/>
                    <a:pt x="8526" y="19310"/>
                  </a:cubicBezTo>
                  <a:cubicBezTo>
                    <a:pt x="7579" y="20477"/>
                    <a:pt x="6063" y="21353"/>
                    <a:pt x="4926" y="21061"/>
                  </a:cubicBezTo>
                  <a:cubicBezTo>
                    <a:pt x="3789" y="20769"/>
                    <a:pt x="3032" y="19310"/>
                    <a:pt x="3979" y="16537"/>
                  </a:cubicBezTo>
                  <a:cubicBezTo>
                    <a:pt x="4926" y="13764"/>
                    <a:pt x="7579" y="9677"/>
                    <a:pt x="9663" y="7050"/>
                  </a:cubicBezTo>
                  <a:cubicBezTo>
                    <a:pt x="11747" y="4423"/>
                    <a:pt x="13263" y="3256"/>
                    <a:pt x="14589" y="2088"/>
                  </a:cubicBezTo>
                  <a:cubicBezTo>
                    <a:pt x="15916" y="921"/>
                    <a:pt x="17053" y="-247"/>
                    <a:pt x="17242" y="45"/>
                  </a:cubicBezTo>
                  <a:cubicBezTo>
                    <a:pt x="17432" y="337"/>
                    <a:pt x="16674" y="2088"/>
                    <a:pt x="16105" y="4861"/>
                  </a:cubicBezTo>
                  <a:cubicBezTo>
                    <a:pt x="15537" y="7634"/>
                    <a:pt x="15158" y="11429"/>
                    <a:pt x="16105" y="13910"/>
                  </a:cubicBezTo>
                  <a:cubicBezTo>
                    <a:pt x="17053" y="16391"/>
                    <a:pt x="19326" y="17558"/>
                    <a:pt x="21600" y="18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0049354" y="1663700"/>
              <a:ext cx="4463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5891" y="0"/>
                  </a:moveTo>
                  <a:cubicBezTo>
                    <a:pt x="13745" y="4353"/>
                    <a:pt x="21600" y="8707"/>
                    <a:pt x="20618" y="12307"/>
                  </a:cubicBezTo>
                  <a:cubicBezTo>
                    <a:pt x="19636" y="15907"/>
                    <a:pt x="9818" y="18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0189054" y="18161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10232201" y="1502600"/>
              <a:ext cx="147354" cy="37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72" fill="norm" stroke="1" extrusionOk="0">
                  <a:moveTo>
                    <a:pt x="15703" y="16787"/>
                  </a:moveTo>
                  <a:cubicBezTo>
                    <a:pt x="14182" y="16183"/>
                    <a:pt x="12661" y="15580"/>
                    <a:pt x="10075" y="15761"/>
                  </a:cubicBezTo>
                  <a:cubicBezTo>
                    <a:pt x="7489" y="15942"/>
                    <a:pt x="3838" y="16907"/>
                    <a:pt x="1861" y="17692"/>
                  </a:cubicBezTo>
                  <a:cubicBezTo>
                    <a:pt x="-117" y="18476"/>
                    <a:pt x="-421" y="19079"/>
                    <a:pt x="492" y="19803"/>
                  </a:cubicBezTo>
                  <a:cubicBezTo>
                    <a:pt x="1404" y="20527"/>
                    <a:pt x="3534" y="21372"/>
                    <a:pt x="5816" y="21372"/>
                  </a:cubicBezTo>
                  <a:cubicBezTo>
                    <a:pt x="8097" y="21372"/>
                    <a:pt x="10531" y="20527"/>
                    <a:pt x="12204" y="17933"/>
                  </a:cubicBezTo>
                  <a:cubicBezTo>
                    <a:pt x="13878" y="15338"/>
                    <a:pt x="14790" y="10994"/>
                    <a:pt x="15247" y="7797"/>
                  </a:cubicBezTo>
                  <a:cubicBezTo>
                    <a:pt x="15703" y="4599"/>
                    <a:pt x="15703" y="2547"/>
                    <a:pt x="15094" y="1341"/>
                  </a:cubicBezTo>
                  <a:cubicBezTo>
                    <a:pt x="14486" y="134"/>
                    <a:pt x="13269" y="-228"/>
                    <a:pt x="12052" y="134"/>
                  </a:cubicBezTo>
                  <a:cubicBezTo>
                    <a:pt x="10835" y="496"/>
                    <a:pt x="9618" y="1582"/>
                    <a:pt x="9162" y="3814"/>
                  </a:cubicBezTo>
                  <a:cubicBezTo>
                    <a:pt x="8706" y="6047"/>
                    <a:pt x="9010" y="9426"/>
                    <a:pt x="11140" y="12442"/>
                  </a:cubicBezTo>
                  <a:cubicBezTo>
                    <a:pt x="13269" y="15459"/>
                    <a:pt x="17224" y="18114"/>
                    <a:pt x="21179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10201754" y="2009685"/>
              <a:ext cx="2095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182" y="10884"/>
                    <a:pt x="4364" y="1066"/>
                    <a:pt x="7964" y="84"/>
                  </a:cubicBezTo>
                  <a:cubicBezTo>
                    <a:pt x="11564" y="-898"/>
                    <a:pt x="16582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10190001" y="1963325"/>
              <a:ext cx="316554" cy="31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03" fill="norm" stroke="1" extrusionOk="0">
                  <a:moveTo>
                    <a:pt x="9440" y="15798"/>
                  </a:moveTo>
                  <a:cubicBezTo>
                    <a:pt x="8720" y="15226"/>
                    <a:pt x="8000" y="14654"/>
                    <a:pt x="6560" y="14725"/>
                  </a:cubicBezTo>
                  <a:cubicBezTo>
                    <a:pt x="5120" y="14797"/>
                    <a:pt x="2960" y="15512"/>
                    <a:pt x="1664" y="16156"/>
                  </a:cubicBezTo>
                  <a:cubicBezTo>
                    <a:pt x="368" y="16800"/>
                    <a:pt x="-64" y="17372"/>
                    <a:pt x="8" y="18302"/>
                  </a:cubicBezTo>
                  <a:cubicBezTo>
                    <a:pt x="80" y="19231"/>
                    <a:pt x="656" y="20519"/>
                    <a:pt x="1880" y="20948"/>
                  </a:cubicBezTo>
                  <a:cubicBezTo>
                    <a:pt x="3104" y="21377"/>
                    <a:pt x="4976" y="20948"/>
                    <a:pt x="6632" y="19231"/>
                  </a:cubicBezTo>
                  <a:cubicBezTo>
                    <a:pt x="8288" y="17515"/>
                    <a:pt x="9728" y="14511"/>
                    <a:pt x="10448" y="11578"/>
                  </a:cubicBezTo>
                  <a:cubicBezTo>
                    <a:pt x="11168" y="8646"/>
                    <a:pt x="11168" y="5785"/>
                    <a:pt x="11024" y="3925"/>
                  </a:cubicBezTo>
                  <a:cubicBezTo>
                    <a:pt x="10880" y="2066"/>
                    <a:pt x="10592" y="1207"/>
                    <a:pt x="10088" y="635"/>
                  </a:cubicBezTo>
                  <a:cubicBezTo>
                    <a:pt x="9584" y="63"/>
                    <a:pt x="8864" y="-223"/>
                    <a:pt x="8216" y="206"/>
                  </a:cubicBezTo>
                  <a:cubicBezTo>
                    <a:pt x="7568" y="635"/>
                    <a:pt x="6992" y="1780"/>
                    <a:pt x="6704" y="3997"/>
                  </a:cubicBezTo>
                  <a:cubicBezTo>
                    <a:pt x="6416" y="6214"/>
                    <a:pt x="6416" y="9504"/>
                    <a:pt x="6560" y="11578"/>
                  </a:cubicBezTo>
                  <a:cubicBezTo>
                    <a:pt x="6704" y="13652"/>
                    <a:pt x="6992" y="14511"/>
                    <a:pt x="7352" y="15369"/>
                  </a:cubicBezTo>
                  <a:cubicBezTo>
                    <a:pt x="7712" y="16227"/>
                    <a:pt x="8144" y="17086"/>
                    <a:pt x="8720" y="17443"/>
                  </a:cubicBezTo>
                  <a:cubicBezTo>
                    <a:pt x="9296" y="17801"/>
                    <a:pt x="10016" y="17658"/>
                    <a:pt x="10520" y="17086"/>
                  </a:cubicBezTo>
                  <a:cubicBezTo>
                    <a:pt x="11024" y="16513"/>
                    <a:pt x="11312" y="15512"/>
                    <a:pt x="11456" y="14582"/>
                  </a:cubicBezTo>
                  <a:cubicBezTo>
                    <a:pt x="11600" y="13652"/>
                    <a:pt x="11600" y="12794"/>
                    <a:pt x="11816" y="11936"/>
                  </a:cubicBezTo>
                  <a:cubicBezTo>
                    <a:pt x="12032" y="11078"/>
                    <a:pt x="12464" y="10219"/>
                    <a:pt x="12968" y="10005"/>
                  </a:cubicBezTo>
                  <a:cubicBezTo>
                    <a:pt x="13472" y="9790"/>
                    <a:pt x="14048" y="10219"/>
                    <a:pt x="14480" y="11221"/>
                  </a:cubicBezTo>
                  <a:cubicBezTo>
                    <a:pt x="14912" y="12222"/>
                    <a:pt x="15200" y="13796"/>
                    <a:pt x="15344" y="14940"/>
                  </a:cubicBezTo>
                  <a:cubicBezTo>
                    <a:pt x="15488" y="16084"/>
                    <a:pt x="15488" y="16800"/>
                    <a:pt x="15200" y="17372"/>
                  </a:cubicBezTo>
                  <a:cubicBezTo>
                    <a:pt x="14912" y="17944"/>
                    <a:pt x="14336" y="18373"/>
                    <a:pt x="13832" y="18302"/>
                  </a:cubicBezTo>
                  <a:cubicBezTo>
                    <a:pt x="13328" y="18230"/>
                    <a:pt x="12896" y="17658"/>
                    <a:pt x="12680" y="17014"/>
                  </a:cubicBezTo>
                  <a:cubicBezTo>
                    <a:pt x="12464" y="16370"/>
                    <a:pt x="12464" y="15655"/>
                    <a:pt x="13040" y="14797"/>
                  </a:cubicBezTo>
                  <a:cubicBezTo>
                    <a:pt x="13616" y="13939"/>
                    <a:pt x="14768" y="12937"/>
                    <a:pt x="15632" y="12222"/>
                  </a:cubicBezTo>
                  <a:cubicBezTo>
                    <a:pt x="16496" y="11507"/>
                    <a:pt x="17072" y="11078"/>
                    <a:pt x="17720" y="10649"/>
                  </a:cubicBezTo>
                  <a:cubicBezTo>
                    <a:pt x="18368" y="10219"/>
                    <a:pt x="19088" y="9790"/>
                    <a:pt x="19304" y="9933"/>
                  </a:cubicBezTo>
                  <a:cubicBezTo>
                    <a:pt x="19520" y="10076"/>
                    <a:pt x="19232" y="10792"/>
                    <a:pt x="18872" y="11435"/>
                  </a:cubicBezTo>
                  <a:cubicBezTo>
                    <a:pt x="18512" y="12079"/>
                    <a:pt x="18080" y="12651"/>
                    <a:pt x="18008" y="13652"/>
                  </a:cubicBezTo>
                  <a:cubicBezTo>
                    <a:pt x="17936" y="14654"/>
                    <a:pt x="18224" y="16084"/>
                    <a:pt x="18872" y="16728"/>
                  </a:cubicBezTo>
                  <a:cubicBezTo>
                    <a:pt x="19520" y="17372"/>
                    <a:pt x="20528" y="17229"/>
                    <a:pt x="21536" y="1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10505334" y="1603288"/>
              <a:ext cx="64721" cy="33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06" fill="norm" stroke="1" extrusionOk="0">
                  <a:moveTo>
                    <a:pt x="21305" y="1397"/>
                  </a:moveTo>
                  <a:cubicBezTo>
                    <a:pt x="18518" y="734"/>
                    <a:pt x="15731" y="72"/>
                    <a:pt x="12944" y="5"/>
                  </a:cubicBezTo>
                  <a:cubicBezTo>
                    <a:pt x="10157" y="-61"/>
                    <a:pt x="7370" y="469"/>
                    <a:pt x="4931" y="2391"/>
                  </a:cubicBezTo>
                  <a:cubicBezTo>
                    <a:pt x="2492" y="4312"/>
                    <a:pt x="402" y="7625"/>
                    <a:pt x="53" y="10275"/>
                  </a:cubicBezTo>
                  <a:cubicBezTo>
                    <a:pt x="-295" y="12926"/>
                    <a:pt x="1099" y="14913"/>
                    <a:pt x="3189" y="16768"/>
                  </a:cubicBezTo>
                  <a:cubicBezTo>
                    <a:pt x="5279" y="18624"/>
                    <a:pt x="8066" y="20346"/>
                    <a:pt x="8066" y="20943"/>
                  </a:cubicBezTo>
                  <a:cubicBezTo>
                    <a:pt x="8066" y="21539"/>
                    <a:pt x="5279" y="21009"/>
                    <a:pt x="2492" y="20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10463803" y="1778000"/>
              <a:ext cx="17610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880" y="21600"/>
                  </a:moveTo>
                  <a:cubicBezTo>
                    <a:pt x="2365" y="19200"/>
                    <a:pt x="1851" y="16800"/>
                    <a:pt x="1208" y="13680"/>
                  </a:cubicBezTo>
                  <a:cubicBezTo>
                    <a:pt x="565" y="10560"/>
                    <a:pt x="-206" y="6720"/>
                    <a:pt x="51" y="4560"/>
                  </a:cubicBezTo>
                  <a:cubicBezTo>
                    <a:pt x="308" y="2400"/>
                    <a:pt x="1594" y="1920"/>
                    <a:pt x="5323" y="1440"/>
                  </a:cubicBezTo>
                  <a:cubicBezTo>
                    <a:pt x="9051" y="960"/>
                    <a:pt x="15223" y="480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10609607" y="1670050"/>
              <a:ext cx="87448" cy="26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01" fill="norm" stroke="1" extrusionOk="0">
                  <a:moveTo>
                    <a:pt x="21247" y="0"/>
                  </a:moveTo>
                  <a:cubicBezTo>
                    <a:pt x="18161" y="0"/>
                    <a:pt x="15076" y="0"/>
                    <a:pt x="11476" y="1020"/>
                  </a:cubicBezTo>
                  <a:cubicBezTo>
                    <a:pt x="7876" y="2041"/>
                    <a:pt x="3761" y="4082"/>
                    <a:pt x="1704" y="7228"/>
                  </a:cubicBezTo>
                  <a:cubicBezTo>
                    <a:pt x="-353" y="10375"/>
                    <a:pt x="-353" y="14627"/>
                    <a:pt x="676" y="17263"/>
                  </a:cubicBezTo>
                  <a:cubicBezTo>
                    <a:pt x="1704" y="19899"/>
                    <a:pt x="3761" y="20920"/>
                    <a:pt x="6076" y="21260"/>
                  </a:cubicBezTo>
                  <a:cubicBezTo>
                    <a:pt x="8390" y="21600"/>
                    <a:pt x="10961" y="21260"/>
                    <a:pt x="13533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10690704" y="1774735"/>
              <a:ext cx="139701" cy="13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1510"/>
                  </a:moveTo>
                  <a:cubicBezTo>
                    <a:pt x="1636" y="1510"/>
                    <a:pt x="3273" y="1510"/>
                    <a:pt x="4745" y="4168"/>
                  </a:cubicBezTo>
                  <a:cubicBezTo>
                    <a:pt x="6218" y="6826"/>
                    <a:pt x="7527" y="12143"/>
                    <a:pt x="7691" y="15466"/>
                  </a:cubicBezTo>
                  <a:cubicBezTo>
                    <a:pt x="7855" y="18790"/>
                    <a:pt x="6873" y="20119"/>
                    <a:pt x="5564" y="20783"/>
                  </a:cubicBezTo>
                  <a:cubicBezTo>
                    <a:pt x="4255" y="21448"/>
                    <a:pt x="2618" y="21448"/>
                    <a:pt x="1800" y="20617"/>
                  </a:cubicBezTo>
                  <a:cubicBezTo>
                    <a:pt x="982" y="19786"/>
                    <a:pt x="982" y="18125"/>
                    <a:pt x="1636" y="15633"/>
                  </a:cubicBezTo>
                  <a:cubicBezTo>
                    <a:pt x="2291" y="13140"/>
                    <a:pt x="3600" y="9817"/>
                    <a:pt x="4909" y="7491"/>
                  </a:cubicBezTo>
                  <a:cubicBezTo>
                    <a:pt x="6218" y="5165"/>
                    <a:pt x="7527" y="3836"/>
                    <a:pt x="9000" y="2506"/>
                  </a:cubicBezTo>
                  <a:cubicBezTo>
                    <a:pt x="10473" y="1177"/>
                    <a:pt x="12109" y="-152"/>
                    <a:pt x="12764" y="14"/>
                  </a:cubicBezTo>
                  <a:cubicBezTo>
                    <a:pt x="13418" y="180"/>
                    <a:pt x="13091" y="1842"/>
                    <a:pt x="12764" y="3503"/>
                  </a:cubicBezTo>
                  <a:cubicBezTo>
                    <a:pt x="12436" y="5165"/>
                    <a:pt x="12109" y="6826"/>
                    <a:pt x="12273" y="8488"/>
                  </a:cubicBezTo>
                  <a:cubicBezTo>
                    <a:pt x="12436" y="10150"/>
                    <a:pt x="13091" y="11811"/>
                    <a:pt x="14727" y="12642"/>
                  </a:cubicBezTo>
                  <a:cubicBezTo>
                    <a:pt x="16364" y="13473"/>
                    <a:pt x="18982" y="13473"/>
                    <a:pt x="21600" y="1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10868504" y="1670050"/>
              <a:ext cx="51894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592" y="0"/>
                  </a:moveTo>
                  <a:cubicBezTo>
                    <a:pt x="12096" y="3086"/>
                    <a:pt x="21600" y="6171"/>
                    <a:pt x="21168" y="9771"/>
                  </a:cubicBezTo>
                  <a:cubicBezTo>
                    <a:pt x="20736" y="13371"/>
                    <a:pt x="10368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1413354" y="3929427"/>
              <a:ext cx="2857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60" y="11040"/>
                    <a:pt x="9920" y="1783"/>
                    <a:pt x="13520" y="240"/>
                  </a:cubicBezTo>
                  <a:cubicBezTo>
                    <a:pt x="17120" y="-1303"/>
                    <a:pt x="1936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1476854" y="412750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8720"/>
                    <a:pt x="7727" y="15840"/>
                    <a:pt x="11327" y="12240"/>
                  </a:cubicBezTo>
                  <a:cubicBezTo>
                    <a:pt x="14927" y="8640"/>
                    <a:pt x="18263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2325963" y="3860537"/>
              <a:ext cx="354072" cy="52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24" fill="norm" stroke="1" extrusionOk="0">
                  <a:moveTo>
                    <a:pt x="20691" y="1306"/>
                  </a:moveTo>
                  <a:cubicBezTo>
                    <a:pt x="21072" y="702"/>
                    <a:pt x="21453" y="97"/>
                    <a:pt x="21135" y="10"/>
                  </a:cubicBezTo>
                  <a:cubicBezTo>
                    <a:pt x="20818" y="-76"/>
                    <a:pt x="19801" y="356"/>
                    <a:pt x="17387" y="1436"/>
                  </a:cubicBezTo>
                  <a:cubicBezTo>
                    <a:pt x="14973" y="2516"/>
                    <a:pt x="11161" y="4244"/>
                    <a:pt x="8048" y="5799"/>
                  </a:cubicBezTo>
                  <a:cubicBezTo>
                    <a:pt x="4935" y="7354"/>
                    <a:pt x="2521" y="8737"/>
                    <a:pt x="1251" y="9644"/>
                  </a:cubicBezTo>
                  <a:cubicBezTo>
                    <a:pt x="-20" y="10551"/>
                    <a:pt x="-147" y="10983"/>
                    <a:pt x="107" y="11242"/>
                  </a:cubicBezTo>
                  <a:cubicBezTo>
                    <a:pt x="361" y="11502"/>
                    <a:pt x="997" y="11588"/>
                    <a:pt x="2267" y="11631"/>
                  </a:cubicBezTo>
                  <a:cubicBezTo>
                    <a:pt x="3538" y="11674"/>
                    <a:pt x="5444" y="11674"/>
                    <a:pt x="6968" y="11761"/>
                  </a:cubicBezTo>
                  <a:cubicBezTo>
                    <a:pt x="8493" y="11847"/>
                    <a:pt x="9637" y="12020"/>
                    <a:pt x="10145" y="12322"/>
                  </a:cubicBezTo>
                  <a:cubicBezTo>
                    <a:pt x="10653" y="12625"/>
                    <a:pt x="10526" y="13057"/>
                    <a:pt x="9255" y="14007"/>
                  </a:cubicBezTo>
                  <a:cubicBezTo>
                    <a:pt x="7985" y="14958"/>
                    <a:pt x="5571" y="16426"/>
                    <a:pt x="4109" y="17290"/>
                  </a:cubicBezTo>
                  <a:cubicBezTo>
                    <a:pt x="2648" y="18154"/>
                    <a:pt x="2140" y="18414"/>
                    <a:pt x="1632" y="18802"/>
                  </a:cubicBezTo>
                  <a:cubicBezTo>
                    <a:pt x="1124" y="19191"/>
                    <a:pt x="615" y="19710"/>
                    <a:pt x="488" y="20185"/>
                  </a:cubicBezTo>
                  <a:cubicBezTo>
                    <a:pt x="361" y="20660"/>
                    <a:pt x="615" y="21092"/>
                    <a:pt x="1695" y="21308"/>
                  </a:cubicBezTo>
                  <a:cubicBezTo>
                    <a:pt x="2775" y="21524"/>
                    <a:pt x="4681" y="21524"/>
                    <a:pt x="7540" y="21438"/>
                  </a:cubicBezTo>
                  <a:cubicBezTo>
                    <a:pt x="10399" y="21351"/>
                    <a:pt x="14211" y="21178"/>
                    <a:pt x="16498" y="21178"/>
                  </a:cubicBezTo>
                  <a:cubicBezTo>
                    <a:pt x="18785" y="21178"/>
                    <a:pt x="19547" y="21351"/>
                    <a:pt x="20309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2365854" y="45974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2365854" y="4480655"/>
              <a:ext cx="31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2473804" y="4584700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2486504" y="4660899"/>
              <a:ext cx="825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1662" y="8640"/>
                    <a:pt x="3323" y="17280"/>
                    <a:pt x="6923" y="19440"/>
                  </a:cubicBezTo>
                  <a:cubicBezTo>
                    <a:pt x="10523" y="21600"/>
                    <a:pt x="16062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2645254" y="4502149"/>
              <a:ext cx="635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724"/>
                    <a:pt x="8640" y="7448"/>
                    <a:pt x="12240" y="11048"/>
                  </a:cubicBezTo>
                  <a:cubicBezTo>
                    <a:pt x="15840" y="14648"/>
                    <a:pt x="18720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2327754" y="3699084"/>
              <a:ext cx="196851" cy="14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7095"/>
                  </a:moveTo>
                  <a:cubicBezTo>
                    <a:pt x="465" y="14009"/>
                    <a:pt x="929" y="10924"/>
                    <a:pt x="1510" y="8455"/>
                  </a:cubicBezTo>
                  <a:cubicBezTo>
                    <a:pt x="2090" y="5987"/>
                    <a:pt x="2787" y="4135"/>
                    <a:pt x="3135" y="4135"/>
                  </a:cubicBezTo>
                  <a:cubicBezTo>
                    <a:pt x="3484" y="4135"/>
                    <a:pt x="3484" y="5987"/>
                    <a:pt x="3600" y="7684"/>
                  </a:cubicBezTo>
                  <a:cubicBezTo>
                    <a:pt x="3716" y="9381"/>
                    <a:pt x="3948" y="10924"/>
                    <a:pt x="4181" y="12621"/>
                  </a:cubicBezTo>
                  <a:cubicBezTo>
                    <a:pt x="4413" y="14318"/>
                    <a:pt x="4645" y="16169"/>
                    <a:pt x="4877" y="16324"/>
                  </a:cubicBezTo>
                  <a:cubicBezTo>
                    <a:pt x="5110" y="16478"/>
                    <a:pt x="5342" y="14935"/>
                    <a:pt x="5806" y="12312"/>
                  </a:cubicBezTo>
                  <a:cubicBezTo>
                    <a:pt x="6271" y="9689"/>
                    <a:pt x="6968" y="5987"/>
                    <a:pt x="8594" y="3364"/>
                  </a:cubicBezTo>
                  <a:cubicBezTo>
                    <a:pt x="10219" y="741"/>
                    <a:pt x="12774" y="-802"/>
                    <a:pt x="14981" y="432"/>
                  </a:cubicBezTo>
                  <a:cubicBezTo>
                    <a:pt x="17187" y="1667"/>
                    <a:pt x="19045" y="5678"/>
                    <a:pt x="20090" y="9535"/>
                  </a:cubicBezTo>
                  <a:cubicBezTo>
                    <a:pt x="21135" y="13392"/>
                    <a:pt x="21368" y="17095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3030160" y="3886943"/>
              <a:ext cx="300895" cy="49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3" fill="norm" stroke="1" extrusionOk="0">
                  <a:moveTo>
                    <a:pt x="174" y="2429"/>
                  </a:moveTo>
                  <a:cubicBezTo>
                    <a:pt x="23" y="1973"/>
                    <a:pt x="-128" y="1518"/>
                    <a:pt x="174" y="1153"/>
                  </a:cubicBezTo>
                  <a:cubicBezTo>
                    <a:pt x="476" y="788"/>
                    <a:pt x="1231" y="515"/>
                    <a:pt x="2440" y="287"/>
                  </a:cubicBezTo>
                  <a:cubicBezTo>
                    <a:pt x="3648" y="59"/>
                    <a:pt x="5310" y="-123"/>
                    <a:pt x="6820" y="105"/>
                  </a:cubicBezTo>
                  <a:cubicBezTo>
                    <a:pt x="8331" y="333"/>
                    <a:pt x="9690" y="971"/>
                    <a:pt x="10596" y="2338"/>
                  </a:cubicBezTo>
                  <a:cubicBezTo>
                    <a:pt x="11503" y="3705"/>
                    <a:pt x="11956" y="5801"/>
                    <a:pt x="11125" y="8399"/>
                  </a:cubicBezTo>
                  <a:cubicBezTo>
                    <a:pt x="10294" y="10996"/>
                    <a:pt x="8180" y="14095"/>
                    <a:pt x="6669" y="16100"/>
                  </a:cubicBezTo>
                  <a:cubicBezTo>
                    <a:pt x="5159" y="18105"/>
                    <a:pt x="4252" y="19016"/>
                    <a:pt x="3573" y="19700"/>
                  </a:cubicBezTo>
                  <a:cubicBezTo>
                    <a:pt x="2893" y="20383"/>
                    <a:pt x="2440" y="20839"/>
                    <a:pt x="2666" y="21112"/>
                  </a:cubicBezTo>
                  <a:cubicBezTo>
                    <a:pt x="2893" y="21386"/>
                    <a:pt x="3799" y="21477"/>
                    <a:pt x="6367" y="21112"/>
                  </a:cubicBezTo>
                  <a:cubicBezTo>
                    <a:pt x="8935" y="20748"/>
                    <a:pt x="13164" y="19928"/>
                    <a:pt x="15959" y="19426"/>
                  </a:cubicBezTo>
                  <a:cubicBezTo>
                    <a:pt x="18753" y="18925"/>
                    <a:pt x="20113" y="18743"/>
                    <a:pt x="21472" y="18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3496154" y="42163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3715498" y="3749548"/>
              <a:ext cx="206107" cy="50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66" fill="norm" stroke="1" extrusionOk="0">
                  <a:moveTo>
                    <a:pt x="19281" y="2039"/>
                  </a:moveTo>
                  <a:cubicBezTo>
                    <a:pt x="19281" y="1316"/>
                    <a:pt x="19281" y="593"/>
                    <a:pt x="18409" y="232"/>
                  </a:cubicBezTo>
                  <a:cubicBezTo>
                    <a:pt x="17536" y="-130"/>
                    <a:pt x="15790" y="-130"/>
                    <a:pt x="13390" y="683"/>
                  </a:cubicBezTo>
                  <a:cubicBezTo>
                    <a:pt x="10990" y="1497"/>
                    <a:pt x="7936" y="3124"/>
                    <a:pt x="5318" y="5202"/>
                  </a:cubicBezTo>
                  <a:cubicBezTo>
                    <a:pt x="2700" y="7281"/>
                    <a:pt x="518" y="9811"/>
                    <a:pt x="81" y="12161"/>
                  </a:cubicBezTo>
                  <a:cubicBezTo>
                    <a:pt x="-355" y="14511"/>
                    <a:pt x="954" y="16680"/>
                    <a:pt x="4227" y="18216"/>
                  </a:cubicBezTo>
                  <a:cubicBezTo>
                    <a:pt x="7500" y="19753"/>
                    <a:pt x="12736" y="20657"/>
                    <a:pt x="15900" y="21063"/>
                  </a:cubicBezTo>
                  <a:cubicBezTo>
                    <a:pt x="19063" y="21470"/>
                    <a:pt x="20154" y="21380"/>
                    <a:pt x="21245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4004154" y="3818593"/>
              <a:ext cx="228601" cy="17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493"/>
                  </a:moveTo>
                  <a:cubicBezTo>
                    <a:pt x="1000" y="-15"/>
                    <a:pt x="2000" y="-523"/>
                    <a:pt x="4300" y="1129"/>
                  </a:cubicBezTo>
                  <a:cubicBezTo>
                    <a:pt x="6600" y="2781"/>
                    <a:pt x="10200" y="6592"/>
                    <a:pt x="13300" y="10277"/>
                  </a:cubicBezTo>
                  <a:cubicBezTo>
                    <a:pt x="16400" y="13962"/>
                    <a:pt x="19000" y="17519"/>
                    <a:pt x="2160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211117" y="3815861"/>
              <a:ext cx="72438" cy="42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18" fill="norm" stroke="1" extrusionOk="0">
                  <a:moveTo>
                    <a:pt x="21120" y="987"/>
                  </a:moveTo>
                  <a:cubicBezTo>
                    <a:pt x="19269" y="560"/>
                    <a:pt x="17417" y="132"/>
                    <a:pt x="14949" y="25"/>
                  </a:cubicBezTo>
                  <a:cubicBezTo>
                    <a:pt x="12480" y="-82"/>
                    <a:pt x="9394" y="132"/>
                    <a:pt x="6617" y="1201"/>
                  </a:cubicBezTo>
                  <a:cubicBezTo>
                    <a:pt x="3840" y="2270"/>
                    <a:pt x="1371" y="4195"/>
                    <a:pt x="446" y="6655"/>
                  </a:cubicBezTo>
                  <a:cubicBezTo>
                    <a:pt x="-480" y="9114"/>
                    <a:pt x="137" y="12108"/>
                    <a:pt x="1371" y="14674"/>
                  </a:cubicBezTo>
                  <a:cubicBezTo>
                    <a:pt x="2606" y="17241"/>
                    <a:pt x="4457" y="19379"/>
                    <a:pt x="630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321654" y="4152899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340704" y="40068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531204" y="3994150"/>
              <a:ext cx="298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2" y="15200"/>
                    <a:pt x="10723" y="8800"/>
                    <a:pt x="14323" y="5200"/>
                  </a:cubicBezTo>
                  <a:cubicBezTo>
                    <a:pt x="17923" y="1600"/>
                    <a:pt x="1976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5099045" y="3714749"/>
              <a:ext cx="11161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7491" y="0"/>
                  </a:moveTo>
                  <a:cubicBezTo>
                    <a:pt x="15491" y="0"/>
                    <a:pt x="13491" y="0"/>
                    <a:pt x="11891" y="206"/>
                  </a:cubicBezTo>
                  <a:cubicBezTo>
                    <a:pt x="10291" y="411"/>
                    <a:pt x="9091" y="823"/>
                    <a:pt x="6691" y="2829"/>
                  </a:cubicBezTo>
                  <a:cubicBezTo>
                    <a:pt x="4291" y="4834"/>
                    <a:pt x="691" y="8434"/>
                    <a:pt x="91" y="11571"/>
                  </a:cubicBezTo>
                  <a:cubicBezTo>
                    <a:pt x="-509" y="14709"/>
                    <a:pt x="1891" y="17383"/>
                    <a:pt x="5891" y="18977"/>
                  </a:cubicBezTo>
                  <a:cubicBezTo>
                    <a:pt x="9891" y="20571"/>
                    <a:pt x="15491" y="21086"/>
                    <a:pt x="210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328627" y="3682118"/>
              <a:ext cx="145643" cy="6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92" fill="norm" stroke="1" extrusionOk="0">
                  <a:moveTo>
                    <a:pt x="3167" y="9809"/>
                  </a:moveTo>
                  <a:cubicBezTo>
                    <a:pt x="1933" y="12050"/>
                    <a:pt x="699" y="14292"/>
                    <a:pt x="236" y="16126"/>
                  </a:cubicBezTo>
                  <a:cubicBezTo>
                    <a:pt x="-227" y="17960"/>
                    <a:pt x="82" y="19386"/>
                    <a:pt x="390" y="20269"/>
                  </a:cubicBezTo>
                  <a:cubicBezTo>
                    <a:pt x="699" y="21152"/>
                    <a:pt x="1007" y="21492"/>
                    <a:pt x="1316" y="21492"/>
                  </a:cubicBezTo>
                  <a:cubicBezTo>
                    <a:pt x="1624" y="21492"/>
                    <a:pt x="1933" y="21152"/>
                    <a:pt x="2242" y="19658"/>
                  </a:cubicBezTo>
                  <a:cubicBezTo>
                    <a:pt x="2550" y="18164"/>
                    <a:pt x="2859" y="15515"/>
                    <a:pt x="2859" y="12900"/>
                  </a:cubicBezTo>
                  <a:cubicBezTo>
                    <a:pt x="2859" y="10284"/>
                    <a:pt x="2550" y="7703"/>
                    <a:pt x="2550" y="5835"/>
                  </a:cubicBezTo>
                  <a:cubicBezTo>
                    <a:pt x="2550" y="3967"/>
                    <a:pt x="2859" y="2813"/>
                    <a:pt x="3476" y="1964"/>
                  </a:cubicBezTo>
                  <a:cubicBezTo>
                    <a:pt x="4093" y="1115"/>
                    <a:pt x="5019" y="571"/>
                    <a:pt x="6716" y="266"/>
                  </a:cubicBezTo>
                  <a:cubicBezTo>
                    <a:pt x="8413" y="-40"/>
                    <a:pt x="10882" y="-108"/>
                    <a:pt x="13042" y="198"/>
                  </a:cubicBezTo>
                  <a:cubicBezTo>
                    <a:pt x="15202" y="503"/>
                    <a:pt x="17053" y="1183"/>
                    <a:pt x="17824" y="2235"/>
                  </a:cubicBezTo>
                  <a:cubicBezTo>
                    <a:pt x="18596" y="3288"/>
                    <a:pt x="18287" y="4715"/>
                    <a:pt x="17670" y="5598"/>
                  </a:cubicBezTo>
                  <a:cubicBezTo>
                    <a:pt x="17053" y="6481"/>
                    <a:pt x="16127" y="6820"/>
                    <a:pt x="14739" y="7160"/>
                  </a:cubicBezTo>
                  <a:cubicBezTo>
                    <a:pt x="13350" y="7500"/>
                    <a:pt x="11499" y="7839"/>
                    <a:pt x="11499" y="8043"/>
                  </a:cubicBezTo>
                  <a:cubicBezTo>
                    <a:pt x="11499" y="8247"/>
                    <a:pt x="13350" y="8315"/>
                    <a:pt x="14893" y="8450"/>
                  </a:cubicBezTo>
                  <a:cubicBezTo>
                    <a:pt x="16436" y="8586"/>
                    <a:pt x="17670" y="8790"/>
                    <a:pt x="18904" y="9096"/>
                  </a:cubicBezTo>
                  <a:cubicBezTo>
                    <a:pt x="20139" y="9401"/>
                    <a:pt x="21373" y="9809"/>
                    <a:pt x="21219" y="10352"/>
                  </a:cubicBezTo>
                  <a:cubicBezTo>
                    <a:pt x="21064" y="10896"/>
                    <a:pt x="19522" y="11575"/>
                    <a:pt x="17979" y="11949"/>
                  </a:cubicBezTo>
                  <a:cubicBezTo>
                    <a:pt x="16436" y="12322"/>
                    <a:pt x="14893" y="12390"/>
                    <a:pt x="13350" y="12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5541495" y="3937000"/>
              <a:ext cx="52677" cy="14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353" fill="norm" stroke="1" extrusionOk="0">
                  <a:moveTo>
                    <a:pt x="17194" y="6389"/>
                  </a:moveTo>
                  <a:cubicBezTo>
                    <a:pt x="13040" y="6389"/>
                    <a:pt x="8886" y="6389"/>
                    <a:pt x="5979" y="7149"/>
                  </a:cubicBezTo>
                  <a:cubicBezTo>
                    <a:pt x="3071" y="7910"/>
                    <a:pt x="1410" y="9431"/>
                    <a:pt x="579" y="11408"/>
                  </a:cubicBezTo>
                  <a:cubicBezTo>
                    <a:pt x="-252" y="13386"/>
                    <a:pt x="-252" y="15820"/>
                    <a:pt x="994" y="17645"/>
                  </a:cubicBezTo>
                  <a:cubicBezTo>
                    <a:pt x="2240" y="19470"/>
                    <a:pt x="4733" y="20687"/>
                    <a:pt x="8056" y="21144"/>
                  </a:cubicBezTo>
                  <a:cubicBezTo>
                    <a:pt x="11379" y="21600"/>
                    <a:pt x="15533" y="21296"/>
                    <a:pt x="18025" y="20383"/>
                  </a:cubicBezTo>
                  <a:cubicBezTo>
                    <a:pt x="20517" y="19470"/>
                    <a:pt x="21348" y="17949"/>
                    <a:pt x="20102" y="14451"/>
                  </a:cubicBezTo>
                  <a:cubicBezTo>
                    <a:pt x="18856" y="10952"/>
                    <a:pt x="15533" y="5476"/>
                    <a:pt x="122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5417654" y="3486150"/>
              <a:ext cx="129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63" fill="norm" stroke="1" extrusionOk="0">
                  <a:moveTo>
                    <a:pt x="4600" y="0"/>
                  </a:moveTo>
                  <a:cubicBezTo>
                    <a:pt x="3207" y="6075"/>
                    <a:pt x="1813" y="12150"/>
                    <a:pt x="942" y="16031"/>
                  </a:cubicBezTo>
                  <a:cubicBezTo>
                    <a:pt x="71" y="19912"/>
                    <a:pt x="-277" y="21600"/>
                    <a:pt x="246" y="20419"/>
                  </a:cubicBezTo>
                  <a:cubicBezTo>
                    <a:pt x="768" y="19237"/>
                    <a:pt x="2162" y="15187"/>
                    <a:pt x="3033" y="12319"/>
                  </a:cubicBezTo>
                  <a:cubicBezTo>
                    <a:pt x="3904" y="9450"/>
                    <a:pt x="4252" y="7762"/>
                    <a:pt x="5297" y="5737"/>
                  </a:cubicBezTo>
                  <a:cubicBezTo>
                    <a:pt x="6342" y="3712"/>
                    <a:pt x="8084" y="1350"/>
                    <a:pt x="9652" y="1519"/>
                  </a:cubicBezTo>
                  <a:cubicBezTo>
                    <a:pt x="11220" y="1687"/>
                    <a:pt x="12613" y="4387"/>
                    <a:pt x="14529" y="8100"/>
                  </a:cubicBezTo>
                  <a:cubicBezTo>
                    <a:pt x="16446" y="11812"/>
                    <a:pt x="18884" y="16538"/>
                    <a:pt x="21323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705954" y="3924300"/>
              <a:ext cx="152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5795796" y="3841750"/>
              <a:ext cx="18109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215"/>
                    <a:pt x="-1068" y="8429"/>
                    <a:pt x="132" y="12029"/>
                  </a:cubicBezTo>
                  <a:cubicBezTo>
                    <a:pt x="1332" y="15629"/>
                    <a:pt x="10932" y="18615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5962847" y="3702993"/>
              <a:ext cx="180082" cy="67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70" fill="norm" stroke="1" extrusionOk="0">
                  <a:moveTo>
                    <a:pt x="406" y="21570"/>
                  </a:moveTo>
                  <a:cubicBezTo>
                    <a:pt x="157" y="19013"/>
                    <a:pt x="-91" y="16456"/>
                    <a:pt x="33" y="13899"/>
                  </a:cubicBezTo>
                  <a:cubicBezTo>
                    <a:pt x="157" y="11342"/>
                    <a:pt x="654" y="8785"/>
                    <a:pt x="1275" y="6766"/>
                  </a:cubicBezTo>
                  <a:cubicBezTo>
                    <a:pt x="1895" y="4748"/>
                    <a:pt x="2640" y="3267"/>
                    <a:pt x="3385" y="2291"/>
                  </a:cubicBezTo>
                  <a:cubicBezTo>
                    <a:pt x="4130" y="1316"/>
                    <a:pt x="4875" y="845"/>
                    <a:pt x="5743" y="508"/>
                  </a:cubicBezTo>
                  <a:cubicBezTo>
                    <a:pt x="6612" y="172"/>
                    <a:pt x="7606" y="-30"/>
                    <a:pt x="8475" y="4"/>
                  </a:cubicBezTo>
                  <a:cubicBezTo>
                    <a:pt x="9343" y="37"/>
                    <a:pt x="10088" y="306"/>
                    <a:pt x="10833" y="1181"/>
                  </a:cubicBezTo>
                  <a:cubicBezTo>
                    <a:pt x="11578" y="2056"/>
                    <a:pt x="12323" y="3536"/>
                    <a:pt x="12571" y="4478"/>
                  </a:cubicBezTo>
                  <a:cubicBezTo>
                    <a:pt x="12819" y="5420"/>
                    <a:pt x="12571" y="5824"/>
                    <a:pt x="13068" y="6127"/>
                  </a:cubicBezTo>
                  <a:cubicBezTo>
                    <a:pt x="13564" y="6430"/>
                    <a:pt x="14806" y="6632"/>
                    <a:pt x="16419" y="7035"/>
                  </a:cubicBezTo>
                  <a:cubicBezTo>
                    <a:pt x="18033" y="7439"/>
                    <a:pt x="20019" y="8045"/>
                    <a:pt x="20764" y="8684"/>
                  </a:cubicBezTo>
                  <a:cubicBezTo>
                    <a:pt x="21509" y="9323"/>
                    <a:pt x="21012" y="9996"/>
                    <a:pt x="20019" y="10467"/>
                  </a:cubicBezTo>
                  <a:cubicBezTo>
                    <a:pt x="19026" y="10938"/>
                    <a:pt x="17537" y="11207"/>
                    <a:pt x="15675" y="11275"/>
                  </a:cubicBezTo>
                  <a:cubicBezTo>
                    <a:pt x="13812" y="11342"/>
                    <a:pt x="11578" y="11207"/>
                    <a:pt x="10461" y="10905"/>
                  </a:cubicBezTo>
                  <a:cubicBezTo>
                    <a:pt x="9343" y="10602"/>
                    <a:pt x="9343" y="10131"/>
                    <a:pt x="9343" y="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194904" y="391160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039557" y="3545015"/>
              <a:ext cx="117248" cy="6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069" fill="norm" stroke="1" extrusionOk="0">
                  <a:moveTo>
                    <a:pt x="4009" y="1433"/>
                  </a:moveTo>
                  <a:cubicBezTo>
                    <a:pt x="2852" y="4051"/>
                    <a:pt x="1695" y="6669"/>
                    <a:pt x="923" y="9614"/>
                  </a:cubicBezTo>
                  <a:cubicBezTo>
                    <a:pt x="152" y="12560"/>
                    <a:pt x="-234" y="15833"/>
                    <a:pt x="152" y="15505"/>
                  </a:cubicBezTo>
                  <a:cubicBezTo>
                    <a:pt x="537" y="15178"/>
                    <a:pt x="1695" y="11251"/>
                    <a:pt x="2852" y="7651"/>
                  </a:cubicBezTo>
                  <a:cubicBezTo>
                    <a:pt x="4009" y="4051"/>
                    <a:pt x="5166" y="778"/>
                    <a:pt x="6516" y="124"/>
                  </a:cubicBezTo>
                  <a:cubicBezTo>
                    <a:pt x="7866" y="-531"/>
                    <a:pt x="9409" y="1433"/>
                    <a:pt x="11916" y="5360"/>
                  </a:cubicBezTo>
                  <a:cubicBezTo>
                    <a:pt x="14423" y="9287"/>
                    <a:pt x="17895" y="15178"/>
                    <a:pt x="21366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315554" y="3784600"/>
              <a:ext cx="2032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308"/>
                    <a:pt x="7650" y="6616"/>
                    <a:pt x="11250" y="10216"/>
                  </a:cubicBezTo>
                  <a:cubicBezTo>
                    <a:pt x="14850" y="13816"/>
                    <a:pt x="18225" y="177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6429854" y="3714750"/>
              <a:ext cx="1397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800"/>
                    <a:pt x="15055" y="3600"/>
                    <a:pt x="11455" y="7200"/>
                  </a:cubicBezTo>
                  <a:cubicBezTo>
                    <a:pt x="7855" y="10800"/>
                    <a:pt x="3927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6601304" y="401955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6562072" y="3867150"/>
              <a:ext cx="26533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2880"/>
                    <a:pt x="-773" y="5760"/>
                    <a:pt x="58" y="9360"/>
                  </a:cubicBezTo>
                  <a:cubicBezTo>
                    <a:pt x="889" y="12960"/>
                    <a:pt x="10858" y="17280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6696554" y="3657447"/>
              <a:ext cx="96764" cy="47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14" fill="norm" stroke="1" extrusionOk="0">
                  <a:moveTo>
                    <a:pt x="0" y="1743"/>
                  </a:moveTo>
                  <a:cubicBezTo>
                    <a:pt x="460" y="1164"/>
                    <a:pt x="919" y="585"/>
                    <a:pt x="2528" y="248"/>
                  </a:cubicBezTo>
                  <a:cubicBezTo>
                    <a:pt x="4136" y="-90"/>
                    <a:pt x="6894" y="-186"/>
                    <a:pt x="10111" y="634"/>
                  </a:cubicBezTo>
                  <a:cubicBezTo>
                    <a:pt x="13328" y="1453"/>
                    <a:pt x="17004" y="3189"/>
                    <a:pt x="19072" y="5793"/>
                  </a:cubicBezTo>
                  <a:cubicBezTo>
                    <a:pt x="21140" y="8396"/>
                    <a:pt x="21600" y="11868"/>
                    <a:pt x="20221" y="14519"/>
                  </a:cubicBezTo>
                  <a:cubicBezTo>
                    <a:pt x="18843" y="17171"/>
                    <a:pt x="15626" y="19003"/>
                    <a:pt x="12868" y="20016"/>
                  </a:cubicBezTo>
                  <a:cubicBezTo>
                    <a:pt x="10111" y="21028"/>
                    <a:pt x="7813" y="21221"/>
                    <a:pt x="5515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6823554" y="3530600"/>
              <a:ext cx="156995" cy="6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853" y="0"/>
                  </a:moveTo>
                  <a:cubicBezTo>
                    <a:pt x="3695" y="480"/>
                    <a:pt x="6537" y="960"/>
                    <a:pt x="9805" y="2194"/>
                  </a:cubicBezTo>
                  <a:cubicBezTo>
                    <a:pt x="13074" y="3429"/>
                    <a:pt x="16768" y="5417"/>
                    <a:pt x="18900" y="7749"/>
                  </a:cubicBezTo>
                  <a:cubicBezTo>
                    <a:pt x="21032" y="10080"/>
                    <a:pt x="21600" y="12754"/>
                    <a:pt x="20605" y="14811"/>
                  </a:cubicBezTo>
                  <a:cubicBezTo>
                    <a:pt x="19611" y="16869"/>
                    <a:pt x="17053" y="18309"/>
                    <a:pt x="13358" y="19337"/>
                  </a:cubicBezTo>
                  <a:cubicBezTo>
                    <a:pt x="9663" y="20366"/>
                    <a:pt x="4832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3934304" y="4473781"/>
              <a:ext cx="2324726" cy="7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31" fill="norm" stroke="1" extrusionOk="0">
                  <a:moveTo>
                    <a:pt x="0" y="21231"/>
                  </a:moveTo>
                  <a:cubicBezTo>
                    <a:pt x="647" y="19380"/>
                    <a:pt x="1295" y="17528"/>
                    <a:pt x="1972" y="15677"/>
                  </a:cubicBezTo>
                  <a:cubicBezTo>
                    <a:pt x="2649" y="13825"/>
                    <a:pt x="3355" y="11974"/>
                    <a:pt x="4120" y="10740"/>
                  </a:cubicBezTo>
                  <a:cubicBezTo>
                    <a:pt x="4885" y="9505"/>
                    <a:pt x="5709" y="8888"/>
                    <a:pt x="6494" y="8580"/>
                  </a:cubicBezTo>
                  <a:cubicBezTo>
                    <a:pt x="7278" y="8271"/>
                    <a:pt x="8024" y="8271"/>
                    <a:pt x="8819" y="7962"/>
                  </a:cubicBezTo>
                  <a:cubicBezTo>
                    <a:pt x="9613" y="7654"/>
                    <a:pt x="10457" y="7037"/>
                    <a:pt x="11300" y="6728"/>
                  </a:cubicBezTo>
                  <a:cubicBezTo>
                    <a:pt x="12144" y="6420"/>
                    <a:pt x="12987" y="6420"/>
                    <a:pt x="13802" y="6420"/>
                  </a:cubicBezTo>
                  <a:cubicBezTo>
                    <a:pt x="14616" y="6420"/>
                    <a:pt x="15401" y="6420"/>
                    <a:pt x="16166" y="6420"/>
                  </a:cubicBezTo>
                  <a:cubicBezTo>
                    <a:pt x="16931" y="6420"/>
                    <a:pt x="17676" y="6420"/>
                    <a:pt x="18383" y="6111"/>
                  </a:cubicBezTo>
                  <a:cubicBezTo>
                    <a:pt x="19089" y="5802"/>
                    <a:pt x="19756" y="5185"/>
                    <a:pt x="20168" y="4260"/>
                  </a:cubicBezTo>
                  <a:cubicBezTo>
                    <a:pt x="20580" y="3334"/>
                    <a:pt x="20737" y="2100"/>
                    <a:pt x="20953" y="1174"/>
                  </a:cubicBezTo>
                  <a:cubicBezTo>
                    <a:pt x="21168" y="248"/>
                    <a:pt x="21443" y="-369"/>
                    <a:pt x="21522" y="248"/>
                  </a:cubicBezTo>
                  <a:cubicBezTo>
                    <a:pt x="21600" y="865"/>
                    <a:pt x="21482" y="2717"/>
                    <a:pt x="21365" y="4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3978754" y="4508500"/>
              <a:ext cx="235878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0" y="14400"/>
                  </a:moveTo>
                  <a:cubicBezTo>
                    <a:pt x="697" y="13920"/>
                    <a:pt x="1394" y="13440"/>
                    <a:pt x="2129" y="12480"/>
                  </a:cubicBezTo>
                  <a:cubicBezTo>
                    <a:pt x="2865" y="11520"/>
                    <a:pt x="3639" y="10080"/>
                    <a:pt x="4394" y="8880"/>
                  </a:cubicBezTo>
                  <a:cubicBezTo>
                    <a:pt x="5148" y="7680"/>
                    <a:pt x="5884" y="6720"/>
                    <a:pt x="6668" y="6000"/>
                  </a:cubicBezTo>
                  <a:cubicBezTo>
                    <a:pt x="7452" y="5280"/>
                    <a:pt x="8284" y="4800"/>
                    <a:pt x="9116" y="4560"/>
                  </a:cubicBezTo>
                  <a:cubicBezTo>
                    <a:pt x="9948" y="4320"/>
                    <a:pt x="10781" y="4320"/>
                    <a:pt x="11584" y="5280"/>
                  </a:cubicBezTo>
                  <a:cubicBezTo>
                    <a:pt x="12387" y="6240"/>
                    <a:pt x="13161" y="8160"/>
                    <a:pt x="13916" y="9840"/>
                  </a:cubicBezTo>
                  <a:cubicBezTo>
                    <a:pt x="14671" y="11520"/>
                    <a:pt x="15406" y="12960"/>
                    <a:pt x="16171" y="14160"/>
                  </a:cubicBezTo>
                  <a:cubicBezTo>
                    <a:pt x="16935" y="15360"/>
                    <a:pt x="17729" y="16320"/>
                    <a:pt x="18474" y="16560"/>
                  </a:cubicBezTo>
                  <a:cubicBezTo>
                    <a:pt x="19219" y="16800"/>
                    <a:pt x="19916" y="16320"/>
                    <a:pt x="20390" y="15840"/>
                  </a:cubicBezTo>
                  <a:cubicBezTo>
                    <a:pt x="20865" y="15360"/>
                    <a:pt x="21116" y="14880"/>
                    <a:pt x="21300" y="13920"/>
                  </a:cubicBezTo>
                  <a:cubicBezTo>
                    <a:pt x="21484" y="12960"/>
                    <a:pt x="21600" y="11520"/>
                    <a:pt x="21561" y="10320"/>
                  </a:cubicBezTo>
                  <a:cubicBezTo>
                    <a:pt x="21523" y="9120"/>
                    <a:pt x="21329" y="8160"/>
                    <a:pt x="20874" y="6960"/>
                  </a:cubicBezTo>
                  <a:cubicBezTo>
                    <a:pt x="20419" y="5760"/>
                    <a:pt x="19703" y="4320"/>
                    <a:pt x="18939" y="3120"/>
                  </a:cubicBezTo>
                  <a:cubicBezTo>
                    <a:pt x="18174" y="1920"/>
                    <a:pt x="17361" y="960"/>
                    <a:pt x="16597" y="480"/>
                  </a:cubicBezTo>
                  <a:cubicBezTo>
                    <a:pt x="15832" y="0"/>
                    <a:pt x="15116" y="0"/>
                    <a:pt x="14390" y="0"/>
                  </a:cubicBezTo>
                  <a:cubicBezTo>
                    <a:pt x="13665" y="0"/>
                    <a:pt x="12929" y="0"/>
                    <a:pt x="12155" y="0"/>
                  </a:cubicBezTo>
                  <a:cubicBezTo>
                    <a:pt x="11381" y="0"/>
                    <a:pt x="10568" y="0"/>
                    <a:pt x="9794" y="240"/>
                  </a:cubicBezTo>
                  <a:cubicBezTo>
                    <a:pt x="9019" y="480"/>
                    <a:pt x="8284" y="960"/>
                    <a:pt x="7548" y="1680"/>
                  </a:cubicBezTo>
                  <a:cubicBezTo>
                    <a:pt x="6813" y="2400"/>
                    <a:pt x="6077" y="3360"/>
                    <a:pt x="5371" y="4320"/>
                  </a:cubicBezTo>
                  <a:cubicBezTo>
                    <a:pt x="4665" y="5280"/>
                    <a:pt x="3987" y="6240"/>
                    <a:pt x="3465" y="7680"/>
                  </a:cubicBezTo>
                  <a:cubicBezTo>
                    <a:pt x="2942" y="9120"/>
                    <a:pt x="2574" y="11040"/>
                    <a:pt x="2352" y="12960"/>
                  </a:cubicBezTo>
                  <a:cubicBezTo>
                    <a:pt x="2129" y="14880"/>
                    <a:pt x="2052" y="16800"/>
                    <a:pt x="2081" y="18000"/>
                  </a:cubicBezTo>
                  <a:cubicBezTo>
                    <a:pt x="2110" y="19200"/>
                    <a:pt x="2245" y="19680"/>
                    <a:pt x="2652" y="19920"/>
                  </a:cubicBezTo>
                  <a:cubicBezTo>
                    <a:pt x="3058" y="20160"/>
                    <a:pt x="3735" y="20160"/>
                    <a:pt x="4413" y="19440"/>
                  </a:cubicBezTo>
                  <a:cubicBezTo>
                    <a:pt x="5090" y="18720"/>
                    <a:pt x="5768" y="17280"/>
                    <a:pt x="6513" y="15840"/>
                  </a:cubicBezTo>
                  <a:cubicBezTo>
                    <a:pt x="7258" y="14400"/>
                    <a:pt x="8071" y="12960"/>
                    <a:pt x="8797" y="12240"/>
                  </a:cubicBezTo>
                  <a:cubicBezTo>
                    <a:pt x="9523" y="11520"/>
                    <a:pt x="10161" y="11520"/>
                    <a:pt x="10839" y="11520"/>
                  </a:cubicBezTo>
                  <a:cubicBezTo>
                    <a:pt x="11516" y="11520"/>
                    <a:pt x="12232" y="11520"/>
                    <a:pt x="12919" y="11760"/>
                  </a:cubicBezTo>
                  <a:cubicBezTo>
                    <a:pt x="13606" y="12000"/>
                    <a:pt x="14265" y="12480"/>
                    <a:pt x="15000" y="13200"/>
                  </a:cubicBezTo>
                  <a:cubicBezTo>
                    <a:pt x="15735" y="13920"/>
                    <a:pt x="16548" y="14880"/>
                    <a:pt x="17255" y="16320"/>
                  </a:cubicBezTo>
                  <a:cubicBezTo>
                    <a:pt x="17961" y="17760"/>
                    <a:pt x="18561" y="19680"/>
                    <a:pt x="19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7395456" y="3669483"/>
              <a:ext cx="218925" cy="47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33" fill="norm" stroke="1" extrusionOk="0">
                  <a:moveTo>
                    <a:pt x="20135" y="2904"/>
                  </a:moveTo>
                  <a:cubicBezTo>
                    <a:pt x="20543" y="2427"/>
                    <a:pt x="20950" y="1949"/>
                    <a:pt x="21052" y="1471"/>
                  </a:cubicBezTo>
                  <a:cubicBezTo>
                    <a:pt x="21154" y="993"/>
                    <a:pt x="20950" y="515"/>
                    <a:pt x="20135" y="228"/>
                  </a:cubicBezTo>
                  <a:cubicBezTo>
                    <a:pt x="19320" y="-58"/>
                    <a:pt x="17894" y="-154"/>
                    <a:pt x="15856" y="419"/>
                  </a:cubicBezTo>
                  <a:cubicBezTo>
                    <a:pt x="13818" y="993"/>
                    <a:pt x="11169" y="2235"/>
                    <a:pt x="8418" y="4195"/>
                  </a:cubicBezTo>
                  <a:cubicBezTo>
                    <a:pt x="5667" y="6154"/>
                    <a:pt x="2814" y="8830"/>
                    <a:pt x="1286" y="11315"/>
                  </a:cubicBezTo>
                  <a:cubicBezTo>
                    <a:pt x="-242" y="13800"/>
                    <a:pt x="-446" y="16094"/>
                    <a:pt x="879" y="17766"/>
                  </a:cubicBezTo>
                  <a:cubicBezTo>
                    <a:pt x="2203" y="19439"/>
                    <a:pt x="5056" y="20490"/>
                    <a:pt x="8316" y="20968"/>
                  </a:cubicBezTo>
                  <a:cubicBezTo>
                    <a:pt x="11577" y="21446"/>
                    <a:pt x="15245" y="21350"/>
                    <a:pt x="18912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7610954" y="396874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8023704" y="3822700"/>
              <a:ext cx="381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76"/>
                    <a:pt x="7200" y="8951"/>
                    <a:pt x="10800" y="12551"/>
                  </a:cubicBezTo>
                  <a:cubicBezTo>
                    <a:pt x="14400" y="16151"/>
                    <a:pt x="18000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8138004" y="3702050"/>
              <a:ext cx="160514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4154" y="0"/>
                  </a:moveTo>
                  <a:cubicBezTo>
                    <a:pt x="7754" y="741"/>
                    <a:pt x="11354" y="1482"/>
                    <a:pt x="14815" y="3071"/>
                  </a:cubicBezTo>
                  <a:cubicBezTo>
                    <a:pt x="18277" y="4659"/>
                    <a:pt x="21600" y="7094"/>
                    <a:pt x="20908" y="9847"/>
                  </a:cubicBezTo>
                  <a:cubicBezTo>
                    <a:pt x="20215" y="12600"/>
                    <a:pt x="15508" y="15671"/>
                    <a:pt x="11354" y="17682"/>
                  </a:cubicBezTo>
                  <a:cubicBezTo>
                    <a:pt x="7200" y="19694"/>
                    <a:pt x="3600" y="20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5883754" y="4439075"/>
              <a:ext cx="870404" cy="8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97" fill="norm" stroke="1" extrusionOk="0">
                  <a:moveTo>
                    <a:pt x="0" y="16868"/>
                  </a:moveTo>
                  <a:cubicBezTo>
                    <a:pt x="1778" y="15840"/>
                    <a:pt x="3556" y="14811"/>
                    <a:pt x="5361" y="13268"/>
                  </a:cubicBezTo>
                  <a:cubicBezTo>
                    <a:pt x="7165" y="11726"/>
                    <a:pt x="8996" y="9668"/>
                    <a:pt x="10643" y="7611"/>
                  </a:cubicBezTo>
                  <a:cubicBezTo>
                    <a:pt x="12291" y="5554"/>
                    <a:pt x="13755" y="3497"/>
                    <a:pt x="14775" y="2211"/>
                  </a:cubicBezTo>
                  <a:cubicBezTo>
                    <a:pt x="15795" y="926"/>
                    <a:pt x="16370" y="411"/>
                    <a:pt x="16501" y="154"/>
                  </a:cubicBezTo>
                  <a:cubicBezTo>
                    <a:pt x="16631" y="-103"/>
                    <a:pt x="16318" y="-103"/>
                    <a:pt x="15402" y="668"/>
                  </a:cubicBezTo>
                  <a:cubicBezTo>
                    <a:pt x="14487" y="1440"/>
                    <a:pt x="12970" y="2983"/>
                    <a:pt x="11349" y="4783"/>
                  </a:cubicBezTo>
                  <a:cubicBezTo>
                    <a:pt x="9728" y="6583"/>
                    <a:pt x="8002" y="8640"/>
                    <a:pt x="6328" y="10183"/>
                  </a:cubicBezTo>
                  <a:cubicBezTo>
                    <a:pt x="4655" y="11726"/>
                    <a:pt x="3033" y="12754"/>
                    <a:pt x="1961" y="13526"/>
                  </a:cubicBezTo>
                  <a:cubicBezTo>
                    <a:pt x="889" y="14297"/>
                    <a:pt x="366" y="14811"/>
                    <a:pt x="235" y="15068"/>
                  </a:cubicBezTo>
                  <a:cubicBezTo>
                    <a:pt x="105" y="15326"/>
                    <a:pt x="366" y="15326"/>
                    <a:pt x="1569" y="15326"/>
                  </a:cubicBezTo>
                  <a:cubicBezTo>
                    <a:pt x="2772" y="15326"/>
                    <a:pt x="4916" y="15326"/>
                    <a:pt x="6956" y="14811"/>
                  </a:cubicBezTo>
                  <a:cubicBezTo>
                    <a:pt x="8996" y="14297"/>
                    <a:pt x="10931" y="13268"/>
                    <a:pt x="12761" y="11983"/>
                  </a:cubicBezTo>
                  <a:cubicBezTo>
                    <a:pt x="14592" y="10697"/>
                    <a:pt x="16318" y="9154"/>
                    <a:pt x="17573" y="8126"/>
                  </a:cubicBezTo>
                  <a:cubicBezTo>
                    <a:pt x="18828" y="7097"/>
                    <a:pt x="19613" y="6583"/>
                    <a:pt x="20240" y="6326"/>
                  </a:cubicBezTo>
                  <a:cubicBezTo>
                    <a:pt x="20868" y="6068"/>
                    <a:pt x="21338" y="6068"/>
                    <a:pt x="21469" y="7097"/>
                  </a:cubicBezTo>
                  <a:cubicBezTo>
                    <a:pt x="21600" y="8126"/>
                    <a:pt x="21391" y="10183"/>
                    <a:pt x="20789" y="12754"/>
                  </a:cubicBezTo>
                  <a:cubicBezTo>
                    <a:pt x="20188" y="15326"/>
                    <a:pt x="19194" y="18411"/>
                    <a:pt x="182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8995254" y="3917950"/>
              <a:ext cx="438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5" y="15600"/>
                    <a:pt x="6470" y="9600"/>
                    <a:pt x="10070" y="6000"/>
                  </a:cubicBezTo>
                  <a:cubicBezTo>
                    <a:pt x="13670" y="2400"/>
                    <a:pt x="1763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9039704" y="4070350"/>
              <a:ext cx="400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9" y="15840"/>
                    <a:pt x="8457" y="10080"/>
                    <a:pt x="12057" y="6480"/>
                  </a:cubicBezTo>
                  <a:cubicBezTo>
                    <a:pt x="15657" y="2880"/>
                    <a:pt x="186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9611204" y="3803515"/>
              <a:ext cx="376270" cy="30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08" fill="norm" stroke="1" extrusionOk="0">
                  <a:moveTo>
                    <a:pt x="17185" y="2672"/>
                  </a:moveTo>
                  <a:cubicBezTo>
                    <a:pt x="16946" y="1932"/>
                    <a:pt x="16707" y="1193"/>
                    <a:pt x="16290" y="749"/>
                  </a:cubicBezTo>
                  <a:cubicBezTo>
                    <a:pt x="15872" y="305"/>
                    <a:pt x="15275" y="157"/>
                    <a:pt x="13962" y="601"/>
                  </a:cubicBezTo>
                  <a:cubicBezTo>
                    <a:pt x="12650" y="1045"/>
                    <a:pt x="10621" y="2080"/>
                    <a:pt x="8592" y="4151"/>
                  </a:cubicBezTo>
                  <a:cubicBezTo>
                    <a:pt x="6564" y="6223"/>
                    <a:pt x="4535" y="9329"/>
                    <a:pt x="3461" y="11845"/>
                  </a:cubicBezTo>
                  <a:cubicBezTo>
                    <a:pt x="2387" y="14360"/>
                    <a:pt x="2267" y="16283"/>
                    <a:pt x="2685" y="17836"/>
                  </a:cubicBezTo>
                  <a:cubicBezTo>
                    <a:pt x="3103" y="19390"/>
                    <a:pt x="4057" y="20573"/>
                    <a:pt x="6206" y="21017"/>
                  </a:cubicBezTo>
                  <a:cubicBezTo>
                    <a:pt x="8354" y="21461"/>
                    <a:pt x="11695" y="21165"/>
                    <a:pt x="14499" y="19760"/>
                  </a:cubicBezTo>
                  <a:cubicBezTo>
                    <a:pt x="17304" y="18354"/>
                    <a:pt x="19571" y="15839"/>
                    <a:pt x="20586" y="13028"/>
                  </a:cubicBezTo>
                  <a:cubicBezTo>
                    <a:pt x="21600" y="10217"/>
                    <a:pt x="21361" y="7110"/>
                    <a:pt x="20049" y="4595"/>
                  </a:cubicBezTo>
                  <a:cubicBezTo>
                    <a:pt x="18736" y="2080"/>
                    <a:pt x="16349" y="157"/>
                    <a:pt x="12829" y="9"/>
                  </a:cubicBezTo>
                  <a:cubicBezTo>
                    <a:pt x="9308" y="-139"/>
                    <a:pt x="4654" y="1488"/>
                    <a:pt x="0" y="3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2264254" y="5635806"/>
              <a:ext cx="571501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2640" y="16128"/>
                    <a:pt x="5280" y="11144"/>
                    <a:pt x="7960" y="7405"/>
                  </a:cubicBezTo>
                  <a:cubicBezTo>
                    <a:pt x="10640" y="3667"/>
                    <a:pt x="13360" y="1175"/>
                    <a:pt x="15640" y="344"/>
                  </a:cubicBezTo>
                  <a:cubicBezTo>
                    <a:pt x="17920" y="-487"/>
                    <a:pt x="19760" y="344"/>
                    <a:pt x="21600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2326622" y="5638800"/>
              <a:ext cx="547233" cy="16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5" fill="norm" stroke="1" extrusionOk="0">
                  <a:moveTo>
                    <a:pt x="795" y="20250"/>
                  </a:moveTo>
                  <a:cubicBezTo>
                    <a:pt x="378" y="20520"/>
                    <a:pt x="-39" y="20790"/>
                    <a:pt x="3" y="21060"/>
                  </a:cubicBezTo>
                  <a:cubicBezTo>
                    <a:pt x="44" y="21330"/>
                    <a:pt x="545" y="21600"/>
                    <a:pt x="2213" y="20655"/>
                  </a:cubicBezTo>
                  <a:cubicBezTo>
                    <a:pt x="3881" y="19710"/>
                    <a:pt x="6716" y="17550"/>
                    <a:pt x="9260" y="15390"/>
                  </a:cubicBezTo>
                  <a:cubicBezTo>
                    <a:pt x="11803" y="13230"/>
                    <a:pt x="14055" y="11070"/>
                    <a:pt x="16057" y="8505"/>
                  </a:cubicBezTo>
                  <a:cubicBezTo>
                    <a:pt x="18058" y="5940"/>
                    <a:pt x="19810" y="297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2753204" y="5477056"/>
              <a:ext cx="176829" cy="30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512" fill="norm" stroke="1" extrusionOk="0">
                  <a:moveTo>
                    <a:pt x="2979" y="214"/>
                  </a:moveTo>
                  <a:cubicBezTo>
                    <a:pt x="1490" y="63"/>
                    <a:pt x="0" y="-88"/>
                    <a:pt x="0" y="63"/>
                  </a:cubicBezTo>
                  <a:cubicBezTo>
                    <a:pt x="0" y="214"/>
                    <a:pt x="1490" y="667"/>
                    <a:pt x="5090" y="1574"/>
                  </a:cubicBezTo>
                  <a:cubicBezTo>
                    <a:pt x="8690" y="2480"/>
                    <a:pt x="14400" y="3839"/>
                    <a:pt x="17628" y="5501"/>
                  </a:cubicBezTo>
                  <a:cubicBezTo>
                    <a:pt x="20855" y="7162"/>
                    <a:pt x="21600" y="9126"/>
                    <a:pt x="19738" y="11241"/>
                  </a:cubicBezTo>
                  <a:cubicBezTo>
                    <a:pt x="17876" y="13355"/>
                    <a:pt x="13407" y="15621"/>
                    <a:pt x="10179" y="17358"/>
                  </a:cubicBezTo>
                  <a:cubicBezTo>
                    <a:pt x="6952" y="19095"/>
                    <a:pt x="4966" y="20304"/>
                    <a:pt x="297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3586763" y="5399227"/>
              <a:ext cx="375363" cy="45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6" fill="norm" stroke="1" extrusionOk="0">
                  <a:moveTo>
                    <a:pt x="19814" y="1124"/>
                  </a:moveTo>
                  <a:cubicBezTo>
                    <a:pt x="20538" y="621"/>
                    <a:pt x="21262" y="119"/>
                    <a:pt x="21382" y="18"/>
                  </a:cubicBezTo>
                  <a:cubicBezTo>
                    <a:pt x="21503" y="-82"/>
                    <a:pt x="21020" y="219"/>
                    <a:pt x="19090" y="1124"/>
                  </a:cubicBezTo>
                  <a:cubicBezTo>
                    <a:pt x="17159" y="2028"/>
                    <a:pt x="13780" y="3535"/>
                    <a:pt x="11065" y="4690"/>
                  </a:cubicBezTo>
                  <a:cubicBezTo>
                    <a:pt x="8350" y="5845"/>
                    <a:pt x="6299" y="6649"/>
                    <a:pt x="4911" y="7202"/>
                  </a:cubicBezTo>
                  <a:cubicBezTo>
                    <a:pt x="3523" y="7754"/>
                    <a:pt x="2799" y="8056"/>
                    <a:pt x="2497" y="8458"/>
                  </a:cubicBezTo>
                  <a:cubicBezTo>
                    <a:pt x="2196" y="8859"/>
                    <a:pt x="2316" y="9362"/>
                    <a:pt x="3040" y="9814"/>
                  </a:cubicBezTo>
                  <a:cubicBezTo>
                    <a:pt x="3764" y="10266"/>
                    <a:pt x="5092" y="10668"/>
                    <a:pt x="6419" y="10919"/>
                  </a:cubicBezTo>
                  <a:cubicBezTo>
                    <a:pt x="7747" y="11170"/>
                    <a:pt x="9074" y="11271"/>
                    <a:pt x="10220" y="11471"/>
                  </a:cubicBezTo>
                  <a:cubicBezTo>
                    <a:pt x="11367" y="11672"/>
                    <a:pt x="12332" y="11974"/>
                    <a:pt x="12875" y="12376"/>
                  </a:cubicBezTo>
                  <a:cubicBezTo>
                    <a:pt x="13418" y="12778"/>
                    <a:pt x="13539" y="13280"/>
                    <a:pt x="13116" y="13883"/>
                  </a:cubicBezTo>
                  <a:cubicBezTo>
                    <a:pt x="12694" y="14485"/>
                    <a:pt x="11729" y="15189"/>
                    <a:pt x="9919" y="16093"/>
                  </a:cubicBezTo>
                  <a:cubicBezTo>
                    <a:pt x="8109" y="16997"/>
                    <a:pt x="5454" y="18102"/>
                    <a:pt x="3764" y="18805"/>
                  </a:cubicBezTo>
                  <a:cubicBezTo>
                    <a:pt x="2075" y="19509"/>
                    <a:pt x="1351" y="19810"/>
                    <a:pt x="808" y="20162"/>
                  </a:cubicBezTo>
                  <a:cubicBezTo>
                    <a:pt x="265" y="20513"/>
                    <a:pt x="-97" y="20915"/>
                    <a:pt x="24" y="21166"/>
                  </a:cubicBezTo>
                  <a:cubicBezTo>
                    <a:pt x="144" y="21418"/>
                    <a:pt x="748" y="21518"/>
                    <a:pt x="2558" y="21418"/>
                  </a:cubicBezTo>
                  <a:cubicBezTo>
                    <a:pt x="4368" y="21317"/>
                    <a:pt x="7385" y="21016"/>
                    <a:pt x="10582" y="20815"/>
                  </a:cubicBezTo>
                  <a:cubicBezTo>
                    <a:pt x="13780" y="20614"/>
                    <a:pt x="17159" y="20513"/>
                    <a:pt x="20538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4130670" y="5361711"/>
              <a:ext cx="216385" cy="4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72" fill="norm" stroke="1" extrusionOk="0">
                  <a:moveTo>
                    <a:pt x="21232" y="1417"/>
                  </a:moveTo>
                  <a:cubicBezTo>
                    <a:pt x="21024" y="908"/>
                    <a:pt x="20817" y="398"/>
                    <a:pt x="19986" y="144"/>
                  </a:cubicBezTo>
                  <a:cubicBezTo>
                    <a:pt x="19155" y="-111"/>
                    <a:pt x="17701" y="-111"/>
                    <a:pt x="15001" y="857"/>
                  </a:cubicBezTo>
                  <a:cubicBezTo>
                    <a:pt x="12301" y="1825"/>
                    <a:pt x="8355" y="3761"/>
                    <a:pt x="5447" y="5849"/>
                  </a:cubicBezTo>
                  <a:cubicBezTo>
                    <a:pt x="2540" y="7938"/>
                    <a:pt x="670" y="10180"/>
                    <a:pt x="151" y="12319"/>
                  </a:cubicBezTo>
                  <a:cubicBezTo>
                    <a:pt x="-368" y="14459"/>
                    <a:pt x="463" y="16497"/>
                    <a:pt x="2436" y="18025"/>
                  </a:cubicBezTo>
                  <a:cubicBezTo>
                    <a:pt x="4409" y="19553"/>
                    <a:pt x="7524" y="20572"/>
                    <a:pt x="10536" y="21031"/>
                  </a:cubicBezTo>
                  <a:cubicBezTo>
                    <a:pt x="13547" y="21489"/>
                    <a:pt x="16455" y="21387"/>
                    <a:pt x="19363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4404204" y="5410200"/>
              <a:ext cx="273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1" y="4800"/>
                    <a:pt x="9042" y="9600"/>
                    <a:pt x="12642" y="13200"/>
                  </a:cubicBezTo>
                  <a:cubicBezTo>
                    <a:pt x="16242" y="16800"/>
                    <a:pt x="1892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4633239" y="5384800"/>
              <a:ext cx="113866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1127" y="0"/>
                  </a:moveTo>
                  <a:cubicBezTo>
                    <a:pt x="16022" y="2361"/>
                    <a:pt x="10916" y="4721"/>
                    <a:pt x="7185" y="7436"/>
                  </a:cubicBezTo>
                  <a:cubicBezTo>
                    <a:pt x="3454" y="10151"/>
                    <a:pt x="1098" y="13220"/>
                    <a:pt x="312" y="15462"/>
                  </a:cubicBezTo>
                  <a:cubicBezTo>
                    <a:pt x="-473" y="17705"/>
                    <a:pt x="312" y="19121"/>
                    <a:pt x="1687" y="20007"/>
                  </a:cubicBezTo>
                  <a:cubicBezTo>
                    <a:pt x="3062" y="20892"/>
                    <a:pt x="5025" y="21246"/>
                    <a:pt x="69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4766154" y="57404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4785204" y="55626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5026504" y="5645149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5385303" y="5447077"/>
              <a:ext cx="161902" cy="35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394" fill="norm" stroke="1" extrusionOk="0">
                  <a:moveTo>
                    <a:pt x="20913" y="460"/>
                  </a:moveTo>
                  <a:cubicBezTo>
                    <a:pt x="18999" y="203"/>
                    <a:pt x="17085" y="-54"/>
                    <a:pt x="15581" y="10"/>
                  </a:cubicBezTo>
                  <a:cubicBezTo>
                    <a:pt x="14078" y="75"/>
                    <a:pt x="12984" y="460"/>
                    <a:pt x="10523" y="2196"/>
                  </a:cubicBezTo>
                  <a:cubicBezTo>
                    <a:pt x="8062" y="3932"/>
                    <a:pt x="4235" y="7017"/>
                    <a:pt x="2047" y="9782"/>
                  </a:cubicBezTo>
                  <a:cubicBezTo>
                    <a:pt x="-140" y="12546"/>
                    <a:pt x="-687" y="14989"/>
                    <a:pt x="954" y="16917"/>
                  </a:cubicBezTo>
                  <a:cubicBezTo>
                    <a:pt x="2594" y="18846"/>
                    <a:pt x="6422" y="20260"/>
                    <a:pt x="10113" y="20903"/>
                  </a:cubicBezTo>
                  <a:cubicBezTo>
                    <a:pt x="13804" y="21546"/>
                    <a:pt x="17359" y="21417"/>
                    <a:pt x="20913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5674204" y="5373688"/>
              <a:ext cx="141642" cy="56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88" fill="norm" stroke="1" extrusionOk="0">
                  <a:moveTo>
                    <a:pt x="1906" y="8886"/>
                  </a:moveTo>
                  <a:cubicBezTo>
                    <a:pt x="1271" y="11062"/>
                    <a:pt x="635" y="13239"/>
                    <a:pt x="318" y="15213"/>
                  </a:cubicBezTo>
                  <a:cubicBezTo>
                    <a:pt x="0" y="17188"/>
                    <a:pt x="0" y="18961"/>
                    <a:pt x="0" y="20049"/>
                  </a:cubicBezTo>
                  <a:cubicBezTo>
                    <a:pt x="0" y="21137"/>
                    <a:pt x="0" y="21540"/>
                    <a:pt x="318" y="21339"/>
                  </a:cubicBezTo>
                  <a:cubicBezTo>
                    <a:pt x="635" y="21137"/>
                    <a:pt x="1271" y="20331"/>
                    <a:pt x="1429" y="18558"/>
                  </a:cubicBezTo>
                  <a:cubicBezTo>
                    <a:pt x="1588" y="16785"/>
                    <a:pt x="1271" y="14044"/>
                    <a:pt x="1271" y="11385"/>
                  </a:cubicBezTo>
                  <a:cubicBezTo>
                    <a:pt x="1271" y="8725"/>
                    <a:pt x="1588" y="6146"/>
                    <a:pt x="2382" y="4413"/>
                  </a:cubicBezTo>
                  <a:cubicBezTo>
                    <a:pt x="3176" y="2680"/>
                    <a:pt x="4447" y="1794"/>
                    <a:pt x="5876" y="1189"/>
                  </a:cubicBezTo>
                  <a:cubicBezTo>
                    <a:pt x="7306" y="585"/>
                    <a:pt x="8894" y="262"/>
                    <a:pt x="10641" y="101"/>
                  </a:cubicBezTo>
                  <a:cubicBezTo>
                    <a:pt x="12388" y="-60"/>
                    <a:pt x="14294" y="-60"/>
                    <a:pt x="16041" y="343"/>
                  </a:cubicBezTo>
                  <a:cubicBezTo>
                    <a:pt x="17788" y="746"/>
                    <a:pt x="19376" y="1552"/>
                    <a:pt x="20329" y="2398"/>
                  </a:cubicBezTo>
                  <a:cubicBezTo>
                    <a:pt x="21282" y="3244"/>
                    <a:pt x="21600" y="4131"/>
                    <a:pt x="20806" y="4937"/>
                  </a:cubicBezTo>
                  <a:cubicBezTo>
                    <a:pt x="20012" y="5743"/>
                    <a:pt x="18106" y="6468"/>
                    <a:pt x="16518" y="6952"/>
                  </a:cubicBezTo>
                  <a:cubicBezTo>
                    <a:pt x="14929" y="7436"/>
                    <a:pt x="13659" y="7677"/>
                    <a:pt x="12547" y="7959"/>
                  </a:cubicBezTo>
                  <a:cubicBezTo>
                    <a:pt x="11435" y="8241"/>
                    <a:pt x="10482" y="8564"/>
                    <a:pt x="10800" y="8806"/>
                  </a:cubicBezTo>
                  <a:cubicBezTo>
                    <a:pt x="11118" y="9047"/>
                    <a:pt x="12706" y="9209"/>
                    <a:pt x="14135" y="9450"/>
                  </a:cubicBezTo>
                  <a:cubicBezTo>
                    <a:pt x="15565" y="9692"/>
                    <a:pt x="16835" y="10015"/>
                    <a:pt x="17312" y="10377"/>
                  </a:cubicBezTo>
                  <a:cubicBezTo>
                    <a:pt x="17788" y="10740"/>
                    <a:pt x="17471" y="11143"/>
                    <a:pt x="15724" y="11465"/>
                  </a:cubicBezTo>
                  <a:cubicBezTo>
                    <a:pt x="13976" y="11788"/>
                    <a:pt x="10800" y="12030"/>
                    <a:pt x="7624" y="12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5853327" y="5613400"/>
              <a:ext cx="62178" cy="13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4" fill="norm" stroke="1" extrusionOk="0">
                  <a:moveTo>
                    <a:pt x="21150" y="7200"/>
                  </a:moveTo>
                  <a:cubicBezTo>
                    <a:pt x="17550" y="7543"/>
                    <a:pt x="13950" y="7886"/>
                    <a:pt x="10350" y="9257"/>
                  </a:cubicBezTo>
                  <a:cubicBezTo>
                    <a:pt x="6750" y="10629"/>
                    <a:pt x="3150" y="13029"/>
                    <a:pt x="1350" y="15257"/>
                  </a:cubicBezTo>
                  <a:cubicBezTo>
                    <a:pt x="-450" y="17486"/>
                    <a:pt x="-450" y="19543"/>
                    <a:pt x="1350" y="20571"/>
                  </a:cubicBezTo>
                  <a:cubicBezTo>
                    <a:pt x="3150" y="21600"/>
                    <a:pt x="6750" y="21600"/>
                    <a:pt x="9990" y="21086"/>
                  </a:cubicBezTo>
                  <a:cubicBezTo>
                    <a:pt x="13230" y="20571"/>
                    <a:pt x="16110" y="19543"/>
                    <a:pt x="15390" y="15943"/>
                  </a:cubicBezTo>
                  <a:cubicBezTo>
                    <a:pt x="14670" y="12343"/>
                    <a:pt x="10350" y="6171"/>
                    <a:pt x="60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5695371" y="5179897"/>
              <a:ext cx="118534" cy="14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5" fill="norm" stroke="1" extrusionOk="0">
                  <a:moveTo>
                    <a:pt x="4243" y="4009"/>
                  </a:moveTo>
                  <a:cubicBezTo>
                    <a:pt x="3086" y="7452"/>
                    <a:pt x="1929" y="10896"/>
                    <a:pt x="1157" y="14026"/>
                  </a:cubicBezTo>
                  <a:cubicBezTo>
                    <a:pt x="386" y="17156"/>
                    <a:pt x="0" y="19974"/>
                    <a:pt x="0" y="20600"/>
                  </a:cubicBezTo>
                  <a:cubicBezTo>
                    <a:pt x="0" y="21226"/>
                    <a:pt x="386" y="19661"/>
                    <a:pt x="2121" y="16217"/>
                  </a:cubicBezTo>
                  <a:cubicBezTo>
                    <a:pt x="3857" y="12774"/>
                    <a:pt x="6943" y="7452"/>
                    <a:pt x="9643" y="4165"/>
                  </a:cubicBezTo>
                  <a:cubicBezTo>
                    <a:pt x="12343" y="878"/>
                    <a:pt x="14657" y="-374"/>
                    <a:pt x="16200" y="96"/>
                  </a:cubicBezTo>
                  <a:cubicBezTo>
                    <a:pt x="17743" y="565"/>
                    <a:pt x="18514" y="2756"/>
                    <a:pt x="19286" y="5574"/>
                  </a:cubicBezTo>
                  <a:cubicBezTo>
                    <a:pt x="20057" y="8391"/>
                    <a:pt x="20829" y="11835"/>
                    <a:pt x="21600" y="15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6029804" y="554990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6194904" y="5492750"/>
              <a:ext cx="190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929"/>
                    <a:pt x="9600" y="11859"/>
                    <a:pt x="13200" y="15459"/>
                  </a:cubicBezTo>
                  <a:cubicBezTo>
                    <a:pt x="16800" y="19059"/>
                    <a:pt x="192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6381941" y="5280947"/>
              <a:ext cx="161168" cy="63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1" fill="norm" stroke="1" extrusionOk="0">
                  <a:moveTo>
                    <a:pt x="3776" y="11799"/>
                  </a:moveTo>
                  <a:cubicBezTo>
                    <a:pt x="2945" y="14072"/>
                    <a:pt x="2114" y="16346"/>
                    <a:pt x="1699" y="17696"/>
                  </a:cubicBezTo>
                  <a:cubicBezTo>
                    <a:pt x="1284" y="19046"/>
                    <a:pt x="1284" y="19472"/>
                    <a:pt x="1145" y="20041"/>
                  </a:cubicBezTo>
                  <a:cubicBezTo>
                    <a:pt x="1007" y="20609"/>
                    <a:pt x="730" y="21320"/>
                    <a:pt x="591" y="21426"/>
                  </a:cubicBezTo>
                  <a:cubicBezTo>
                    <a:pt x="453" y="21533"/>
                    <a:pt x="453" y="21036"/>
                    <a:pt x="314" y="19472"/>
                  </a:cubicBezTo>
                  <a:cubicBezTo>
                    <a:pt x="176" y="17909"/>
                    <a:pt x="-101" y="15280"/>
                    <a:pt x="37" y="12651"/>
                  </a:cubicBezTo>
                  <a:cubicBezTo>
                    <a:pt x="176" y="10022"/>
                    <a:pt x="730" y="7394"/>
                    <a:pt x="2114" y="5440"/>
                  </a:cubicBezTo>
                  <a:cubicBezTo>
                    <a:pt x="3499" y="3486"/>
                    <a:pt x="5714" y="2207"/>
                    <a:pt x="7653" y="1425"/>
                  </a:cubicBezTo>
                  <a:cubicBezTo>
                    <a:pt x="9591" y="644"/>
                    <a:pt x="11253" y="359"/>
                    <a:pt x="12914" y="182"/>
                  </a:cubicBezTo>
                  <a:cubicBezTo>
                    <a:pt x="14576" y="4"/>
                    <a:pt x="16237" y="-67"/>
                    <a:pt x="17484" y="75"/>
                  </a:cubicBezTo>
                  <a:cubicBezTo>
                    <a:pt x="18730" y="217"/>
                    <a:pt x="19561" y="572"/>
                    <a:pt x="20253" y="1319"/>
                  </a:cubicBezTo>
                  <a:cubicBezTo>
                    <a:pt x="20945" y="2065"/>
                    <a:pt x="21499" y="3201"/>
                    <a:pt x="20668" y="4161"/>
                  </a:cubicBezTo>
                  <a:cubicBezTo>
                    <a:pt x="19837" y="5120"/>
                    <a:pt x="17622" y="5901"/>
                    <a:pt x="15545" y="6505"/>
                  </a:cubicBezTo>
                  <a:cubicBezTo>
                    <a:pt x="13468" y="7109"/>
                    <a:pt x="11530" y="7536"/>
                    <a:pt x="11530" y="7784"/>
                  </a:cubicBezTo>
                  <a:cubicBezTo>
                    <a:pt x="11530" y="8033"/>
                    <a:pt x="13468" y="8104"/>
                    <a:pt x="15130" y="8246"/>
                  </a:cubicBezTo>
                  <a:cubicBezTo>
                    <a:pt x="16791" y="8388"/>
                    <a:pt x="18176" y="8601"/>
                    <a:pt x="19145" y="8886"/>
                  </a:cubicBezTo>
                  <a:cubicBezTo>
                    <a:pt x="20114" y="9170"/>
                    <a:pt x="20668" y="9525"/>
                    <a:pt x="20668" y="9880"/>
                  </a:cubicBezTo>
                  <a:cubicBezTo>
                    <a:pt x="20668" y="10236"/>
                    <a:pt x="20114" y="10591"/>
                    <a:pt x="19007" y="10946"/>
                  </a:cubicBezTo>
                  <a:cubicBezTo>
                    <a:pt x="17899" y="11301"/>
                    <a:pt x="16237" y="11657"/>
                    <a:pt x="14161" y="11799"/>
                  </a:cubicBezTo>
                  <a:cubicBezTo>
                    <a:pt x="12084" y="11941"/>
                    <a:pt x="9591" y="11870"/>
                    <a:pt x="7099" y="11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6607654" y="55435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6423454" y="5057686"/>
              <a:ext cx="146101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02" fill="norm" stroke="1" extrusionOk="0">
                  <a:moveTo>
                    <a:pt x="933" y="5850"/>
                  </a:moveTo>
                  <a:cubicBezTo>
                    <a:pt x="316" y="12762"/>
                    <a:pt x="-301" y="19674"/>
                    <a:pt x="162" y="19458"/>
                  </a:cubicBezTo>
                  <a:cubicBezTo>
                    <a:pt x="625" y="19242"/>
                    <a:pt x="2168" y="11898"/>
                    <a:pt x="3402" y="7146"/>
                  </a:cubicBezTo>
                  <a:cubicBezTo>
                    <a:pt x="4636" y="2394"/>
                    <a:pt x="5562" y="234"/>
                    <a:pt x="7413" y="18"/>
                  </a:cubicBezTo>
                  <a:cubicBezTo>
                    <a:pt x="9265" y="-198"/>
                    <a:pt x="12042" y="1530"/>
                    <a:pt x="14510" y="5418"/>
                  </a:cubicBezTo>
                  <a:cubicBezTo>
                    <a:pt x="16979" y="9306"/>
                    <a:pt x="19139" y="15354"/>
                    <a:pt x="21299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6772754" y="5353050"/>
              <a:ext cx="1905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349"/>
                    <a:pt x="8640" y="6698"/>
                    <a:pt x="12240" y="10298"/>
                  </a:cubicBezTo>
                  <a:cubicBezTo>
                    <a:pt x="15840" y="13898"/>
                    <a:pt x="18720" y="17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6823554" y="5378450"/>
              <a:ext cx="1460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830"/>
                    <a:pt x="12209" y="7660"/>
                    <a:pt x="8609" y="10800"/>
                  </a:cubicBezTo>
                  <a:cubicBezTo>
                    <a:pt x="5009" y="13940"/>
                    <a:pt x="2504" y="16391"/>
                    <a:pt x="1252" y="18077"/>
                  </a:cubicBezTo>
                  <a:cubicBezTo>
                    <a:pt x="0" y="19762"/>
                    <a:pt x="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6982304" y="56134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7020404" y="549910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7083904" y="5302249"/>
              <a:ext cx="8682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0" y="0"/>
                  </a:moveTo>
                  <a:cubicBezTo>
                    <a:pt x="6530" y="2504"/>
                    <a:pt x="13060" y="5009"/>
                    <a:pt x="16828" y="8191"/>
                  </a:cubicBezTo>
                  <a:cubicBezTo>
                    <a:pt x="20595" y="11374"/>
                    <a:pt x="21600" y="15235"/>
                    <a:pt x="19591" y="17583"/>
                  </a:cubicBezTo>
                  <a:cubicBezTo>
                    <a:pt x="17581" y="19930"/>
                    <a:pt x="12558" y="20765"/>
                    <a:pt x="7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7236304" y="5245100"/>
              <a:ext cx="151905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600" fill="norm" stroke="1" extrusionOk="0">
                  <a:moveTo>
                    <a:pt x="3456" y="0"/>
                  </a:moveTo>
                  <a:cubicBezTo>
                    <a:pt x="8928" y="2250"/>
                    <a:pt x="14400" y="4500"/>
                    <a:pt x="17568" y="6885"/>
                  </a:cubicBezTo>
                  <a:cubicBezTo>
                    <a:pt x="20736" y="9270"/>
                    <a:pt x="21600" y="11790"/>
                    <a:pt x="19584" y="14085"/>
                  </a:cubicBezTo>
                  <a:cubicBezTo>
                    <a:pt x="17568" y="16380"/>
                    <a:pt x="12672" y="18450"/>
                    <a:pt x="8928" y="19665"/>
                  </a:cubicBezTo>
                  <a:cubicBezTo>
                    <a:pt x="5184" y="20880"/>
                    <a:pt x="2592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7839554" y="54800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7833204" y="5568950"/>
              <a:ext cx="298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68" y="16200"/>
                    <a:pt x="11336" y="10800"/>
                    <a:pt x="14936" y="7200"/>
                  </a:cubicBezTo>
                  <a:cubicBezTo>
                    <a:pt x="18536" y="3600"/>
                    <a:pt x="2006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8214794" y="5412858"/>
              <a:ext cx="139111" cy="21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996" fill="norm" stroke="1" extrusionOk="0">
                  <a:moveTo>
                    <a:pt x="21188" y="4679"/>
                  </a:moveTo>
                  <a:cubicBezTo>
                    <a:pt x="20866" y="3033"/>
                    <a:pt x="20543" y="1388"/>
                    <a:pt x="19415" y="565"/>
                  </a:cubicBezTo>
                  <a:cubicBezTo>
                    <a:pt x="18287" y="-258"/>
                    <a:pt x="16352" y="-258"/>
                    <a:pt x="13128" y="1079"/>
                  </a:cubicBezTo>
                  <a:cubicBezTo>
                    <a:pt x="9904" y="2416"/>
                    <a:pt x="5391" y="5091"/>
                    <a:pt x="2812" y="8485"/>
                  </a:cubicBezTo>
                  <a:cubicBezTo>
                    <a:pt x="233" y="11879"/>
                    <a:pt x="-412" y="15993"/>
                    <a:pt x="233" y="18359"/>
                  </a:cubicBezTo>
                  <a:cubicBezTo>
                    <a:pt x="878" y="20725"/>
                    <a:pt x="2812" y="21342"/>
                    <a:pt x="6519" y="20828"/>
                  </a:cubicBezTo>
                  <a:cubicBezTo>
                    <a:pt x="10227" y="20313"/>
                    <a:pt x="15707" y="18668"/>
                    <a:pt x="18125" y="15891"/>
                  </a:cubicBezTo>
                  <a:cubicBezTo>
                    <a:pt x="20543" y="13113"/>
                    <a:pt x="19898" y="9205"/>
                    <a:pt x="18287" y="6633"/>
                  </a:cubicBezTo>
                  <a:cubicBezTo>
                    <a:pt x="16675" y="4062"/>
                    <a:pt x="14095" y="2828"/>
                    <a:pt x="11516" y="1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2296004" y="6616700"/>
              <a:ext cx="323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8" y="10800"/>
                    <a:pt x="9035" y="0"/>
                    <a:pt x="12635" y="0"/>
                  </a:cubicBezTo>
                  <a:cubicBezTo>
                    <a:pt x="16235" y="0"/>
                    <a:pt x="1891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2257647" y="6667500"/>
              <a:ext cx="451108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85" fill="norm" stroke="1" extrusionOk="0">
                  <a:moveTo>
                    <a:pt x="1526" y="19145"/>
                  </a:moveTo>
                  <a:cubicBezTo>
                    <a:pt x="819" y="19636"/>
                    <a:pt x="113" y="20127"/>
                    <a:pt x="12" y="20618"/>
                  </a:cubicBezTo>
                  <a:cubicBezTo>
                    <a:pt x="-89" y="21109"/>
                    <a:pt x="416" y="21600"/>
                    <a:pt x="2232" y="20618"/>
                  </a:cubicBezTo>
                  <a:cubicBezTo>
                    <a:pt x="4049" y="19636"/>
                    <a:pt x="7178" y="17182"/>
                    <a:pt x="10610" y="13500"/>
                  </a:cubicBezTo>
                  <a:cubicBezTo>
                    <a:pt x="14042" y="9818"/>
                    <a:pt x="17776" y="4909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2499204" y="6496050"/>
              <a:ext cx="225610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0" y="0"/>
                  </a:moveTo>
                  <a:cubicBezTo>
                    <a:pt x="4558" y="126"/>
                    <a:pt x="9116" y="253"/>
                    <a:pt x="12782" y="1200"/>
                  </a:cubicBezTo>
                  <a:cubicBezTo>
                    <a:pt x="16448" y="2147"/>
                    <a:pt x="19222" y="3916"/>
                    <a:pt x="20411" y="6126"/>
                  </a:cubicBezTo>
                  <a:cubicBezTo>
                    <a:pt x="21600" y="8337"/>
                    <a:pt x="21204" y="10989"/>
                    <a:pt x="19916" y="13137"/>
                  </a:cubicBezTo>
                  <a:cubicBezTo>
                    <a:pt x="18628" y="15284"/>
                    <a:pt x="16448" y="16926"/>
                    <a:pt x="13673" y="18253"/>
                  </a:cubicBezTo>
                  <a:cubicBezTo>
                    <a:pt x="10899" y="19579"/>
                    <a:pt x="7530" y="20589"/>
                    <a:pt x="4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266423" y="6546850"/>
              <a:ext cx="312282" cy="35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60" fill="norm" stroke="1" extrusionOk="0">
                  <a:moveTo>
                    <a:pt x="19343" y="0"/>
                  </a:moveTo>
                  <a:cubicBezTo>
                    <a:pt x="16132" y="1423"/>
                    <a:pt x="12921" y="2846"/>
                    <a:pt x="10075" y="4204"/>
                  </a:cubicBezTo>
                  <a:cubicBezTo>
                    <a:pt x="7229" y="5562"/>
                    <a:pt x="4748" y="6855"/>
                    <a:pt x="3216" y="7696"/>
                  </a:cubicBezTo>
                  <a:cubicBezTo>
                    <a:pt x="1683" y="8537"/>
                    <a:pt x="1100" y="8925"/>
                    <a:pt x="662" y="9442"/>
                  </a:cubicBezTo>
                  <a:cubicBezTo>
                    <a:pt x="224" y="9959"/>
                    <a:pt x="-68" y="10606"/>
                    <a:pt x="370" y="11123"/>
                  </a:cubicBezTo>
                  <a:cubicBezTo>
                    <a:pt x="808" y="11641"/>
                    <a:pt x="1975" y="12029"/>
                    <a:pt x="2997" y="12223"/>
                  </a:cubicBezTo>
                  <a:cubicBezTo>
                    <a:pt x="4018" y="12417"/>
                    <a:pt x="4894" y="12417"/>
                    <a:pt x="5989" y="12546"/>
                  </a:cubicBezTo>
                  <a:cubicBezTo>
                    <a:pt x="7083" y="12675"/>
                    <a:pt x="8397" y="12934"/>
                    <a:pt x="9054" y="13387"/>
                  </a:cubicBezTo>
                  <a:cubicBezTo>
                    <a:pt x="9710" y="13840"/>
                    <a:pt x="9710" y="14486"/>
                    <a:pt x="8908" y="15262"/>
                  </a:cubicBezTo>
                  <a:cubicBezTo>
                    <a:pt x="8105" y="16038"/>
                    <a:pt x="6500" y="16944"/>
                    <a:pt x="5113" y="17655"/>
                  </a:cubicBezTo>
                  <a:cubicBezTo>
                    <a:pt x="3727" y="18366"/>
                    <a:pt x="2559" y="18884"/>
                    <a:pt x="1610" y="19466"/>
                  </a:cubicBezTo>
                  <a:cubicBezTo>
                    <a:pt x="662" y="20048"/>
                    <a:pt x="-68" y="20695"/>
                    <a:pt x="5" y="21083"/>
                  </a:cubicBezTo>
                  <a:cubicBezTo>
                    <a:pt x="78" y="21471"/>
                    <a:pt x="954" y="21600"/>
                    <a:pt x="3727" y="21277"/>
                  </a:cubicBezTo>
                  <a:cubicBezTo>
                    <a:pt x="6500" y="20953"/>
                    <a:pt x="11170" y="20177"/>
                    <a:pt x="14454" y="19595"/>
                  </a:cubicBezTo>
                  <a:cubicBezTo>
                    <a:pt x="17737" y="19013"/>
                    <a:pt x="19635" y="18625"/>
                    <a:pt x="21532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661254" y="6591300"/>
              <a:ext cx="2159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1350"/>
                    <a:pt x="4235" y="2700"/>
                    <a:pt x="7200" y="6075"/>
                  </a:cubicBezTo>
                  <a:cubicBezTo>
                    <a:pt x="10165" y="9450"/>
                    <a:pt x="13976" y="14850"/>
                    <a:pt x="16518" y="17775"/>
                  </a:cubicBezTo>
                  <a:cubicBezTo>
                    <a:pt x="19059" y="20700"/>
                    <a:pt x="20329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3840234" y="6572250"/>
              <a:ext cx="9407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8933" y="0"/>
                    <a:pt x="16533" y="0"/>
                    <a:pt x="13893" y="800"/>
                  </a:cubicBezTo>
                  <a:cubicBezTo>
                    <a:pt x="11253" y="1600"/>
                    <a:pt x="8373" y="3200"/>
                    <a:pt x="5973" y="6320"/>
                  </a:cubicBezTo>
                  <a:cubicBezTo>
                    <a:pt x="3573" y="9440"/>
                    <a:pt x="1653" y="14080"/>
                    <a:pt x="693" y="16800"/>
                  </a:cubicBezTo>
                  <a:cubicBezTo>
                    <a:pt x="-267" y="19520"/>
                    <a:pt x="-267" y="20320"/>
                    <a:pt x="933" y="20800"/>
                  </a:cubicBezTo>
                  <a:cubicBezTo>
                    <a:pt x="2133" y="21280"/>
                    <a:pt x="4533" y="21440"/>
                    <a:pt x="6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3966054" y="676909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3966054" y="6651889"/>
              <a:ext cx="57159" cy="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19799" fill="norm" stroke="1" extrusionOk="0">
                  <a:moveTo>
                    <a:pt x="9257" y="4973"/>
                  </a:moveTo>
                  <a:cubicBezTo>
                    <a:pt x="8486" y="10657"/>
                    <a:pt x="7714" y="16342"/>
                    <a:pt x="9257" y="18615"/>
                  </a:cubicBezTo>
                  <a:cubicBezTo>
                    <a:pt x="10800" y="20889"/>
                    <a:pt x="14657" y="19752"/>
                    <a:pt x="17357" y="16342"/>
                  </a:cubicBezTo>
                  <a:cubicBezTo>
                    <a:pt x="20057" y="12931"/>
                    <a:pt x="21600" y="7247"/>
                    <a:pt x="20443" y="3836"/>
                  </a:cubicBezTo>
                  <a:cubicBezTo>
                    <a:pt x="19286" y="426"/>
                    <a:pt x="15429" y="-711"/>
                    <a:pt x="11571" y="426"/>
                  </a:cubicBezTo>
                  <a:cubicBezTo>
                    <a:pt x="7714" y="1563"/>
                    <a:pt x="3857" y="4973"/>
                    <a:pt x="0" y="8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4334354" y="6680200"/>
              <a:ext cx="203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21600"/>
                    <a:pt x="7650" y="21600"/>
                    <a:pt x="11250" y="18000"/>
                  </a:cubicBezTo>
                  <a:cubicBezTo>
                    <a:pt x="14850" y="14400"/>
                    <a:pt x="1822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4315304" y="67818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457"/>
                    <a:pt x="11700" y="11314"/>
                    <a:pt x="15300" y="7714"/>
                  </a:cubicBezTo>
                  <a:cubicBezTo>
                    <a:pt x="18900" y="4114"/>
                    <a:pt x="2025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4963580" y="6528747"/>
              <a:ext cx="348675" cy="38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06" fill="norm" stroke="1" extrusionOk="0">
                  <a:moveTo>
                    <a:pt x="15969" y="1015"/>
                  </a:moveTo>
                  <a:cubicBezTo>
                    <a:pt x="16750" y="540"/>
                    <a:pt x="17530" y="66"/>
                    <a:pt x="17661" y="6"/>
                  </a:cubicBezTo>
                  <a:cubicBezTo>
                    <a:pt x="17791" y="-53"/>
                    <a:pt x="17270" y="303"/>
                    <a:pt x="15123" y="1431"/>
                  </a:cubicBezTo>
                  <a:cubicBezTo>
                    <a:pt x="12976" y="2558"/>
                    <a:pt x="9203" y="4457"/>
                    <a:pt x="6470" y="5940"/>
                  </a:cubicBezTo>
                  <a:cubicBezTo>
                    <a:pt x="3738" y="7424"/>
                    <a:pt x="2046" y="8492"/>
                    <a:pt x="1070" y="9382"/>
                  </a:cubicBezTo>
                  <a:cubicBezTo>
                    <a:pt x="94" y="10272"/>
                    <a:pt x="-166" y="10984"/>
                    <a:pt x="94" y="11518"/>
                  </a:cubicBezTo>
                  <a:cubicBezTo>
                    <a:pt x="354" y="12052"/>
                    <a:pt x="1135" y="12409"/>
                    <a:pt x="2892" y="12705"/>
                  </a:cubicBezTo>
                  <a:cubicBezTo>
                    <a:pt x="4648" y="13002"/>
                    <a:pt x="7381" y="13239"/>
                    <a:pt x="9073" y="13417"/>
                  </a:cubicBezTo>
                  <a:cubicBezTo>
                    <a:pt x="10764" y="13595"/>
                    <a:pt x="11415" y="13714"/>
                    <a:pt x="11610" y="14070"/>
                  </a:cubicBezTo>
                  <a:cubicBezTo>
                    <a:pt x="11805" y="14426"/>
                    <a:pt x="11545" y="15020"/>
                    <a:pt x="10179" y="15969"/>
                  </a:cubicBezTo>
                  <a:cubicBezTo>
                    <a:pt x="8812" y="16918"/>
                    <a:pt x="6340" y="18224"/>
                    <a:pt x="4974" y="19173"/>
                  </a:cubicBezTo>
                  <a:cubicBezTo>
                    <a:pt x="3607" y="20123"/>
                    <a:pt x="3347" y="20716"/>
                    <a:pt x="3607" y="21072"/>
                  </a:cubicBezTo>
                  <a:cubicBezTo>
                    <a:pt x="3868" y="21428"/>
                    <a:pt x="4648" y="21547"/>
                    <a:pt x="6861" y="21191"/>
                  </a:cubicBezTo>
                  <a:cubicBezTo>
                    <a:pt x="9073" y="20835"/>
                    <a:pt x="12716" y="20004"/>
                    <a:pt x="15383" y="19411"/>
                  </a:cubicBezTo>
                  <a:cubicBezTo>
                    <a:pt x="18051" y="18817"/>
                    <a:pt x="19742" y="18461"/>
                    <a:pt x="21434" y="18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5422405" y="6542381"/>
              <a:ext cx="169250" cy="37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81" fill="norm" stroke="1" extrusionOk="0">
                  <a:moveTo>
                    <a:pt x="21063" y="1326"/>
                  </a:moveTo>
                  <a:cubicBezTo>
                    <a:pt x="20273" y="849"/>
                    <a:pt x="19483" y="371"/>
                    <a:pt x="18429" y="133"/>
                  </a:cubicBezTo>
                  <a:cubicBezTo>
                    <a:pt x="17375" y="-106"/>
                    <a:pt x="16058" y="-106"/>
                    <a:pt x="13556" y="849"/>
                  </a:cubicBezTo>
                  <a:cubicBezTo>
                    <a:pt x="11053" y="1803"/>
                    <a:pt x="7365" y="3713"/>
                    <a:pt x="4468" y="6696"/>
                  </a:cubicBezTo>
                  <a:cubicBezTo>
                    <a:pt x="1570" y="9680"/>
                    <a:pt x="-537" y="13737"/>
                    <a:pt x="122" y="16422"/>
                  </a:cubicBezTo>
                  <a:cubicBezTo>
                    <a:pt x="780" y="19107"/>
                    <a:pt x="4204" y="20420"/>
                    <a:pt x="7365" y="20957"/>
                  </a:cubicBezTo>
                  <a:cubicBezTo>
                    <a:pt x="10526" y="21494"/>
                    <a:pt x="13424" y="21255"/>
                    <a:pt x="16322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5668359" y="6512749"/>
              <a:ext cx="118925" cy="47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70" fill="norm" stroke="1" extrusionOk="0">
                  <a:moveTo>
                    <a:pt x="5594" y="10382"/>
                  </a:moveTo>
                  <a:cubicBezTo>
                    <a:pt x="3699" y="11809"/>
                    <a:pt x="1805" y="13237"/>
                    <a:pt x="857" y="14854"/>
                  </a:cubicBezTo>
                  <a:cubicBezTo>
                    <a:pt x="-90" y="16472"/>
                    <a:pt x="-90" y="18280"/>
                    <a:pt x="99" y="19517"/>
                  </a:cubicBezTo>
                  <a:cubicBezTo>
                    <a:pt x="289" y="20754"/>
                    <a:pt x="668" y="21420"/>
                    <a:pt x="857" y="21467"/>
                  </a:cubicBezTo>
                  <a:cubicBezTo>
                    <a:pt x="1047" y="21515"/>
                    <a:pt x="1047" y="20944"/>
                    <a:pt x="1047" y="18708"/>
                  </a:cubicBezTo>
                  <a:cubicBezTo>
                    <a:pt x="1047" y="16472"/>
                    <a:pt x="1047" y="12571"/>
                    <a:pt x="1426" y="9335"/>
                  </a:cubicBezTo>
                  <a:cubicBezTo>
                    <a:pt x="1805" y="6100"/>
                    <a:pt x="2563" y="3531"/>
                    <a:pt x="3510" y="2056"/>
                  </a:cubicBezTo>
                  <a:cubicBezTo>
                    <a:pt x="4457" y="581"/>
                    <a:pt x="5594" y="200"/>
                    <a:pt x="7110" y="58"/>
                  </a:cubicBezTo>
                  <a:cubicBezTo>
                    <a:pt x="8626" y="-85"/>
                    <a:pt x="10521" y="10"/>
                    <a:pt x="12984" y="629"/>
                  </a:cubicBezTo>
                  <a:cubicBezTo>
                    <a:pt x="15447" y="1247"/>
                    <a:pt x="18478" y="2389"/>
                    <a:pt x="19994" y="3674"/>
                  </a:cubicBezTo>
                  <a:cubicBezTo>
                    <a:pt x="21510" y="4958"/>
                    <a:pt x="21510" y="6385"/>
                    <a:pt x="20942" y="7289"/>
                  </a:cubicBezTo>
                  <a:cubicBezTo>
                    <a:pt x="20373" y="8193"/>
                    <a:pt x="19236" y="8574"/>
                    <a:pt x="17721" y="8907"/>
                  </a:cubicBezTo>
                  <a:cubicBezTo>
                    <a:pt x="16205" y="9240"/>
                    <a:pt x="14310" y="9526"/>
                    <a:pt x="14121" y="9811"/>
                  </a:cubicBezTo>
                  <a:cubicBezTo>
                    <a:pt x="13931" y="10096"/>
                    <a:pt x="15447" y="10382"/>
                    <a:pt x="16963" y="10715"/>
                  </a:cubicBezTo>
                  <a:cubicBezTo>
                    <a:pt x="18478" y="11048"/>
                    <a:pt x="19994" y="11429"/>
                    <a:pt x="19805" y="12095"/>
                  </a:cubicBezTo>
                  <a:cubicBezTo>
                    <a:pt x="19615" y="12761"/>
                    <a:pt x="17721" y="13712"/>
                    <a:pt x="15636" y="14283"/>
                  </a:cubicBezTo>
                  <a:cubicBezTo>
                    <a:pt x="13552" y="14854"/>
                    <a:pt x="11278" y="15045"/>
                    <a:pt x="9573" y="14949"/>
                  </a:cubicBezTo>
                  <a:cubicBezTo>
                    <a:pt x="7868" y="14854"/>
                    <a:pt x="6731" y="14474"/>
                    <a:pt x="6921" y="14141"/>
                  </a:cubicBezTo>
                  <a:cubicBezTo>
                    <a:pt x="7110" y="13808"/>
                    <a:pt x="8626" y="13522"/>
                    <a:pt x="10142" y="13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5831237" y="6718300"/>
              <a:ext cx="71568" cy="13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37" fill="norm" stroke="1" extrusionOk="0">
                  <a:moveTo>
                    <a:pt x="20866" y="5143"/>
                  </a:moveTo>
                  <a:cubicBezTo>
                    <a:pt x="17780" y="5486"/>
                    <a:pt x="14695" y="5829"/>
                    <a:pt x="10992" y="7714"/>
                  </a:cubicBezTo>
                  <a:cubicBezTo>
                    <a:pt x="7289" y="9600"/>
                    <a:pt x="2969" y="13029"/>
                    <a:pt x="1117" y="15600"/>
                  </a:cubicBezTo>
                  <a:cubicBezTo>
                    <a:pt x="-734" y="18171"/>
                    <a:pt x="-117" y="19886"/>
                    <a:pt x="1735" y="20743"/>
                  </a:cubicBezTo>
                  <a:cubicBezTo>
                    <a:pt x="3586" y="21600"/>
                    <a:pt x="6672" y="21600"/>
                    <a:pt x="9449" y="21086"/>
                  </a:cubicBezTo>
                  <a:cubicBezTo>
                    <a:pt x="12226" y="20571"/>
                    <a:pt x="14695" y="19543"/>
                    <a:pt x="16855" y="16971"/>
                  </a:cubicBezTo>
                  <a:cubicBezTo>
                    <a:pt x="19015" y="14400"/>
                    <a:pt x="20866" y="10286"/>
                    <a:pt x="19015" y="7200"/>
                  </a:cubicBezTo>
                  <a:cubicBezTo>
                    <a:pt x="17163" y="4114"/>
                    <a:pt x="11609" y="2057"/>
                    <a:pt x="60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5664404" y="6324463"/>
              <a:ext cx="136801" cy="8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173" fill="norm" stroke="1" extrusionOk="0">
                  <a:moveTo>
                    <a:pt x="2535" y="3047"/>
                  </a:moveTo>
                  <a:cubicBezTo>
                    <a:pt x="1871" y="5558"/>
                    <a:pt x="1206" y="8070"/>
                    <a:pt x="708" y="11586"/>
                  </a:cubicBezTo>
                  <a:cubicBezTo>
                    <a:pt x="209" y="15102"/>
                    <a:pt x="-123" y="19623"/>
                    <a:pt x="43" y="20126"/>
                  </a:cubicBezTo>
                  <a:cubicBezTo>
                    <a:pt x="209" y="20628"/>
                    <a:pt x="874" y="17112"/>
                    <a:pt x="2535" y="13093"/>
                  </a:cubicBezTo>
                  <a:cubicBezTo>
                    <a:pt x="4197" y="9075"/>
                    <a:pt x="6855" y="4554"/>
                    <a:pt x="9015" y="2042"/>
                  </a:cubicBezTo>
                  <a:cubicBezTo>
                    <a:pt x="11175" y="-470"/>
                    <a:pt x="12837" y="-972"/>
                    <a:pt x="14831" y="2293"/>
                  </a:cubicBezTo>
                  <a:cubicBezTo>
                    <a:pt x="16825" y="5558"/>
                    <a:pt x="19151" y="12591"/>
                    <a:pt x="21477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6004404" y="6705036"/>
              <a:ext cx="1714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67" y="11375"/>
                    <a:pt x="2133" y="2735"/>
                    <a:pt x="5733" y="575"/>
                  </a:cubicBezTo>
                  <a:cubicBezTo>
                    <a:pt x="9333" y="-1585"/>
                    <a:pt x="154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6090787" y="6648450"/>
              <a:ext cx="3426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6" y="0"/>
                  </a:moveTo>
                  <a:cubicBezTo>
                    <a:pt x="7864" y="540"/>
                    <a:pt x="2782" y="1080"/>
                    <a:pt x="876" y="3150"/>
                  </a:cubicBezTo>
                  <a:cubicBezTo>
                    <a:pt x="-1030" y="5220"/>
                    <a:pt x="241" y="8820"/>
                    <a:pt x="4052" y="12150"/>
                  </a:cubicBezTo>
                  <a:cubicBezTo>
                    <a:pt x="7864" y="15480"/>
                    <a:pt x="14217" y="18540"/>
                    <a:pt x="20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6233004" y="6427208"/>
              <a:ext cx="186268" cy="62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21565"/>
                  </a:moveTo>
                  <a:cubicBezTo>
                    <a:pt x="245" y="19310"/>
                    <a:pt x="491" y="17056"/>
                    <a:pt x="1350" y="14692"/>
                  </a:cubicBezTo>
                  <a:cubicBezTo>
                    <a:pt x="2209" y="12329"/>
                    <a:pt x="3682" y="9856"/>
                    <a:pt x="5523" y="7565"/>
                  </a:cubicBezTo>
                  <a:cubicBezTo>
                    <a:pt x="7364" y="5274"/>
                    <a:pt x="9573" y="3165"/>
                    <a:pt x="11045" y="1929"/>
                  </a:cubicBezTo>
                  <a:cubicBezTo>
                    <a:pt x="12518" y="692"/>
                    <a:pt x="13255" y="329"/>
                    <a:pt x="14236" y="147"/>
                  </a:cubicBezTo>
                  <a:cubicBezTo>
                    <a:pt x="15218" y="-35"/>
                    <a:pt x="16445" y="-35"/>
                    <a:pt x="17550" y="74"/>
                  </a:cubicBezTo>
                  <a:cubicBezTo>
                    <a:pt x="18655" y="183"/>
                    <a:pt x="19636" y="401"/>
                    <a:pt x="20373" y="1201"/>
                  </a:cubicBezTo>
                  <a:cubicBezTo>
                    <a:pt x="21109" y="2001"/>
                    <a:pt x="21600" y="3383"/>
                    <a:pt x="21600" y="4256"/>
                  </a:cubicBezTo>
                  <a:cubicBezTo>
                    <a:pt x="21600" y="5129"/>
                    <a:pt x="21109" y="5492"/>
                    <a:pt x="20127" y="5820"/>
                  </a:cubicBezTo>
                  <a:cubicBezTo>
                    <a:pt x="19145" y="6147"/>
                    <a:pt x="17673" y="6438"/>
                    <a:pt x="17305" y="6801"/>
                  </a:cubicBezTo>
                  <a:cubicBezTo>
                    <a:pt x="16936" y="7165"/>
                    <a:pt x="17673" y="7601"/>
                    <a:pt x="17795" y="8183"/>
                  </a:cubicBezTo>
                  <a:cubicBezTo>
                    <a:pt x="17918" y="8765"/>
                    <a:pt x="17427" y="9492"/>
                    <a:pt x="16445" y="10001"/>
                  </a:cubicBezTo>
                  <a:cubicBezTo>
                    <a:pt x="15464" y="10510"/>
                    <a:pt x="13991" y="10801"/>
                    <a:pt x="12518" y="10874"/>
                  </a:cubicBezTo>
                  <a:cubicBezTo>
                    <a:pt x="11045" y="10947"/>
                    <a:pt x="9573" y="10801"/>
                    <a:pt x="8100" y="1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6461604" y="66802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6366717" y="6265733"/>
              <a:ext cx="139338" cy="12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165" fill="norm" stroke="1" extrusionOk="0">
                  <a:moveTo>
                    <a:pt x="2846" y="3592"/>
                  </a:moveTo>
                  <a:cubicBezTo>
                    <a:pt x="2201" y="7253"/>
                    <a:pt x="1556" y="10914"/>
                    <a:pt x="912" y="13843"/>
                  </a:cubicBezTo>
                  <a:cubicBezTo>
                    <a:pt x="267" y="16772"/>
                    <a:pt x="-378" y="18968"/>
                    <a:pt x="267" y="19151"/>
                  </a:cubicBezTo>
                  <a:cubicBezTo>
                    <a:pt x="912" y="19334"/>
                    <a:pt x="2846" y="17504"/>
                    <a:pt x="4619" y="14392"/>
                  </a:cubicBezTo>
                  <a:cubicBezTo>
                    <a:pt x="6392" y="11280"/>
                    <a:pt x="8004" y="6887"/>
                    <a:pt x="9455" y="3958"/>
                  </a:cubicBezTo>
                  <a:cubicBezTo>
                    <a:pt x="10906" y="1029"/>
                    <a:pt x="12195" y="-435"/>
                    <a:pt x="13323" y="114"/>
                  </a:cubicBezTo>
                  <a:cubicBezTo>
                    <a:pt x="14452" y="663"/>
                    <a:pt x="15419" y="3226"/>
                    <a:pt x="16709" y="7070"/>
                  </a:cubicBezTo>
                  <a:cubicBezTo>
                    <a:pt x="17998" y="10914"/>
                    <a:pt x="19610" y="16040"/>
                    <a:pt x="21222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6664804" y="6521450"/>
              <a:ext cx="1778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305"/>
                    <a:pt x="10800" y="10611"/>
                    <a:pt x="14400" y="14211"/>
                  </a:cubicBezTo>
                  <a:cubicBezTo>
                    <a:pt x="18000" y="17811"/>
                    <a:pt x="198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6721954" y="6489700"/>
              <a:ext cx="1270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176"/>
                    <a:pt x="15840" y="2351"/>
                    <a:pt x="12420" y="4702"/>
                  </a:cubicBezTo>
                  <a:cubicBezTo>
                    <a:pt x="9000" y="7053"/>
                    <a:pt x="5040" y="10580"/>
                    <a:pt x="2880" y="13592"/>
                  </a:cubicBezTo>
                  <a:cubicBezTo>
                    <a:pt x="720" y="16604"/>
                    <a:pt x="360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893404" y="671830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6946534" y="6608233"/>
              <a:ext cx="2942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0800"/>
                    <a:pt x="-1585" y="0"/>
                    <a:pt x="575" y="0"/>
                  </a:cubicBezTo>
                  <a:cubicBezTo>
                    <a:pt x="2735" y="0"/>
                    <a:pt x="11375" y="10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7077554" y="6475454"/>
              <a:ext cx="99084" cy="3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2" h="21449" fill="norm" stroke="1" extrusionOk="0">
                  <a:moveTo>
                    <a:pt x="0" y="86"/>
                  </a:moveTo>
                  <a:cubicBezTo>
                    <a:pt x="2160" y="-32"/>
                    <a:pt x="4320" y="-151"/>
                    <a:pt x="7344" y="620"/>
                  </a:cubicBezTo>
                  <a:cubicBezTo>
                    <a:pt x="10368" y="1392"/>
                    <a:pt x="14256" y="3053"/>
                    <a:pt x="17064" y="5546"/>
                  </a:cubicBezTo>
                  <a:cubicBezTo>
                    <a:pt x="19872" y="8038"/>
                    <a:pt x="21600" y="11361"/>
                    <a:pt x="18792" y="14150"/>
                  </a:cubicBezTo>
                  <a:cubicBezTo>
                    <a:pt x="15984" y="16939"/>
                    <a:pt x="8640" y="19194"/>
                    <a:pt x="1296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7503004" y="665479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464904" y="6781800"/>
              <a:ext cx="2540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100"/>
                    <a:pt x="8640" y="12600"/>
                    <a:pt x="12240" y="9000"/>
                  </a:cubicBezTo>
                  <a:cubicBezTo>
                    <a:pt x="15840" y="5400"/>
                    <a:pt x="187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8109975" y="6594048"/>
              <a:ext cx="167998" cy="21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236" fill="norm" stroke="1" extrusionOk="0">
                  <a:moveTo>
                    <a:pt x="1131" y="4670"/>
                  </a:moveTo>
                  <a:cubicBezTo>
                    <a:pt x="1398" y="9196"/>
                    <a:pt x="1665" y="13722"/>
                    <a:pt x="1531" y="16704"/>
                  </a:cubicBezTo>
                  <a:cubicBezTo>
                    <a:pt x="1398" y="19687"/>
                    <a:pt x="865" y="21127"/>
                    <a:pt x="465" y="21230"/>
                  </a:cubicBezTo>
                  <a:cubicBezTo>
                    <a:pt x="65" y="21333"/>
                    <a:pt x="-202" y="20099"/>
                    <a:pt x="198" y="17013"/>
                  </a:cubicBezTo>
                  <a:cubicBezTo>
                    <a:pt x="598" y="13927"/>
                    <a:pt x="1665" y="8990"/>
                    <a:pt x="3398" y="5802"/>
                  </a:cubicBezTo>
                  <a:cubicBezTo>
                    <a:pt x="5131" y="2613"/>
                    <a:pt x="7531" y="1173"/>
                    <a:pt x="10198" y="453"/>
                  </a:cubicBezTo>
                  <a:cubicBezTo>
                    <a:pt x="12865" y="-267"/>
                    <a:pt x="15798" y="-267"/>
                    <a:pt x="17931" y="1482"/>
                  </a:cubicBezTo>
                  <a:cubicBezTo>
                    <a:pt x="20065" y="3230"/>
                    <a:pt x="21398" y="6727"/>
                    <a:pt x="21131" y="9916"/>
                  </a:cubicBezTo>
                  <a:cubicBezTo>
                    <a:pt x="20865" y="13104"/>
                    <a:pt x="18998" y="15984"/>
                    <a:pt x="17131" y="18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397719" y="67119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477911" y="6377987"/>
              <a:ext cx="184901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99" fill="norm" stroke="1" extrusionOk="0">
                  <a:moveTo>
                    <a:pt x="3256" y="10447"/>
                  </a:moveTo>
                  <a:cubicBezTo>
                    <a:pt x="3256" y="13063"/>
                    <a:pt x="3256" y="15679"/>
                    <a:pt x="3134" y="17323"/>
                  </a:cubicBezTo>
                  <a:cubicBezTo>
                    <a:pt x="3013" y="18968"/>
                    <a:pt x="2770" y="19640"/>
                    <a:pt x="2406" y="20238"/>
                  </a:cubicBezTo>
                  <a:cubicBezTo>
                    <a:pt x="2042" y="20836"/>
                    <a:pt x="1557" y="21359"/>
                    <a:pt x="1193" y="21397"/>
                  </a:cubicBezTo>
                  <a:cubicBezTo>
                    <a:pt x="829" y="21434"/>
                    <a:pt x="586" y="20986"/>
                    <a:pt x="343" y="19341"/>
                  </a:cubicBezTo>
                  <a:cubicBezTo>
                    <a:pt x="101" y="17697"/>
                    <a:pt x="-142" y="14857"/>
                    <a:pt x="101" y="12129"/>
                  </a:cubicBezTo>
                  <a:cubicBezTo>
                    <a:pt x="343" y="9401"/>
                    <a:pt x="1071" y="6785"/>
                    <a:pt x="2528" y="4804"/>
                  </a:cubicBezTo>
                  <a:cubicBezTo>
                    <a:pt x="3984" y="2824"/>
                    <a:pt x="6168" y="1478"/>
                    <a:pt x="8595" y="731"/>
                  </a:cubicBezTo>
                  <a:cubicBezTo>
                    <a:pt x="11022" y="-17"/>
                    <a:pt x="13692" y="-166"/>
                    <a:pt x="15755" y="170"/>
                  </a:cubicBezTo>
                  <a:cubicBezTo>
                    <a:pt x="17818" y="507"/>
                    <a:pt x="19274" y="1329"/>
                    <a:pt x="20002" y="2300"/>
                  </a:cubicBezTo>
                  <a:cubicBezTo>
                    <a:pt x="20730" y="3272"/>
                    <a:pt x="20730" y="4393"/>
                    <a:pt x="20002" y="5253"/>
                  </a:cubicBezTo>
                  <a:cubicBezTo>
                    <a:pt x="19274" y="6112"/>
                    <a:pt x="17818" y="6710"/>
                    <a:pt x="16483" y="7196"/>
                  </a:cubicBezTo>
                  <a:cubicBezTo>
                    <a:pt x="15148" y="7682"/>
                    <a:pt x="13934" y="8055"/>
                    <a:pt x="13813" y="8354"/>
                  </a:cubicBezTo>
                  <a:cubicBezTo>
                    <a:pt x="13692" y="8653"/>
                    <a:pt x="14662" y="8878"/>
                    <a:pt x="16119" y="9289"/>
                  </a:cubicBezTo>
                  <a:cubicBezTo>
                    <a:pt x="17575" y="9700"/>
                    <a:pt x="19516" y="10298"/>
                    <a:pt x="20487" y="10783"/>
                  </a:cubicBezTo>
                  <a:cubicBezTo>
                    <a:pt x="21458" y="11269"/>
                    <a:pt x="21458" y="11643"/>
                    <a:pt x="20366" y="12054"/>
                  </a:cubicBezTo>
                  <a:cubicBezTo>
                    <a:pt x="19274" y="12465"/>
                    <a:pt x="17089" y="12914"/>
                    <a:pt x="15148" y="13138"/>
                  </a:cubicBezTo>
                  <a:cubicBezTo>
                    <a:pt x="13206" y="13362"/>
                    <a:pt x="11507" y="13362"/>
                    <a:pt x="10537" y="13287"/>
                  </a:cubicBezTo>
                  <a:cubicBezTo>
                    <a:pt x="9566" y="13213"/>
                    <a:pt x="9323" y="13063"/>
                    <a:pt x="9080" y="12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8705271" y="6642100"/>
              <a:ext cx="57984" cy="12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131" fill="norm" stroke="1" extrusionOk="0">
                  <a:moveTo>
                    <a:pt x="12662" y="4393"/>
                  </a:moveTo>
                  <a:cubicBezTo>
                    <a:pt x="8938" y="5492"/>
                    <a:pt x="5214" y="6590"/>
                    <a:pt x="2979" y="8420"/>
                  </a:cubicBezTo>
                  <a:cubicBezTo>
                    <a:pt x="745" y="10251"/>
                    <a:pt x="0" y="12814"/>
                    <a:pt x="0" y="15010"/>
                  </a:cubicBezTo>
                  <a:cubicBezTo>
                    <a:pt x="0" y="17207"/>
                    <a:pt x="745" y="19037"/>
                    <a:pt x="2979" y="20136"/>
                  </a:cubicBezTo>
                  <a:cubicBezTo>
                    <a:pt x="5214" y="21234"/>
                    <a:pt x="8938" y="21600"/>
                    <a:pt x="13034" y="20319"/>
                  </a:cubicBezTo>
                  <a:cubicBezTo>
                    <a:pt x="17131" y="19037"/>
                    <a:pt x="21600" y="16108"/>
                    <a:pt x="20110" y="12447"/>
                  </a:cubicBezTo>
                  <a:cubicBezTo>
                    <a:pt x="18621" y="8786"/>
                    <a:pt x="11172" y="4393"/>
                    <a:pt x="37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523237" y="6150956"/>
              <a:ext cx="148168" cy="15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4937" y="9060"/>
                  </a:moveTo>
                  <a:cubicBezTo>
                    <a:pt x="3703" y="11978"/>
                    <a:pt x="2469" y="14897"/>
                    <a:pt x="1543" y="17233"/>
                  </a:cubicBezTo>
                  <a:cubicBezTo>
                    <a:pt x="617" y="19568"/>
                    <a:pt x="0" y="21319"/>
                    <a:pt x="0" y="21173"/>
                  </a:cubicBezTo>
                  <a:cubicBezTo>
                    <a:pt x="0" y="21027"/>
                    <a:pt x="617" y="18984"/>
                    <a:pt x="2160" y="15627"/>
                  </a:cubicBezTo>
                  <a:cubicBezTo>
                    <a:pt x="3703" y="12270"/>
                    <a:pt x="6171" y="7600"/>
                    <a:pt x="8177" y="4681"/>
                  </a:cubicBezTo>
                  <a:cubicBezTo>
                    <a:pt x="10183" y="1762"/>
                    <a:pt x="11726" y="595"/>
                    <a:pt x="13269" y="157"/>
                  </a:cubicBezTo>
                  <a:cubicBezTo>
                    <a:pt x="14811" y="-281"/>
                    <a:pt x="16354" y="11"/>
                    <a:pt x="17743" y="3514"/>
                  </a:cubicBezTo>
                  <a:cubicBezTo>
                    <a:pt x="19131" y="7016"/>
                    <a:pt x="20366" y="13730"/>
                    <a:pt x="21600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8963504" y="6637866"/>
              <a:ext cx="2095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0800"/>
                    <a:pt x="12218" y="0"/>
                    <a:pt x="15818" y="0"/>
                  </a:cubicBezTo>
                  <a:cubicBezTo>
                    <a:pt x="19418" y="0"/>
                    <a:pt x="2050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9065104" y="6559550"/>
              <a:ext cx="190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71"/>
                    <a:pt x="7200" y="8743"/>
                    <a:pt x="3600" y="12343"/>
                  </a:cubicBezTo>
                  <a:cubicBezTo>
                    <a:pt x="0" y="15943"/>
                    <a:pt x="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9414717" y="6328833"/>
              <a:ext cx="142771" cy="55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40" fill="norm" stroke="1" extrusionOk="0">
                  <a:moveTo>
                    <a:pt x="2763" y="8640"/>
                  </a:moveTo>
                  <a:cubicBezTo>
                    <a:pt x="2763" y="11819"/>
                    <a:pt x="2763" y="14998"/>
                    <a:pt x="2763" y="16791"/>
                  </a:cubicBezTo>
                  <a:cubicBezTo>
                    <a:pt x="2763" y="18584"/>
                    <a:pt x="2763" y="18992"/>
                    <a:pt x="2450" y="19644"/>
                  </a:cubicBezTo>
                  <a:cubicBezTo>
                    <a:pt x="2137" y="20296"/>
                    <a:pt x="1511" y="21192"/>
                    <a:pt x="1042" y="21396"/>
                  </a:cubicBezTo>
                  <a:cubicBezTo>
                    <a:pt x="572" y="21600"/>
                    <a:pt x="259" y="21111"/>
                    <a:pt x="103" y="19399"/>
                  </a:cubicBezTo>
                  <a:cubicBezTo>
                    <a:pt x="-54" y="17688"/>
                    <a:pt x="-54" y="14753"/>
                    <a:pt x="259" y="11819"/>
                  </a:cubicBezTo>
                  <a:cubicBezTo>
                    <a:pt x="572" y="8885"/>
                    <a:pt x="1198" y="5950"/>
                    <a:pt x="2294" y="4035"/>
                  </a:cubicBezTo>
                  <a:cubicBezTo>
                    <a:pt x="3389" y="2119"/>
                    <a:pt x="4955" y="1223"/>
                    <a:pt x="6520" y="693"/>
                  </a:cubicBezTo>
                  <a:cubicBezTo>
                    <a:pt x="8085" y="163"/>
                    <a:pt x="9650" y="0"/>
                    <a:pt x="11216" y="0"/>
                  </a:cubicBezTo>
                  <a:cubicBezTo>
                    <a:pt x="12781" y="0"/>
                    <a:pt x="14346" y="163"/>
                    <a:pt x="16224" y="774"/>
                  </a:cubicBezTo>
                  <a:cubicBezTo>
                    <a:pt x="18103" y="1386"/>
                    <a:pt x="20294" y="2445"/>
                    <a:pt x="20920" y="3383"/>
                  </a:cubicBezTo>
                  <a:cubicBezTo>
                    <a:pt x="21546" y="4320"/>
                    <a:pt x="20607" y="5135"/>
                    <a:pt x="18885" y="5828"/>
                  </a:cubicBezTo>
                  <a:cubicBezTo>
                    <a:pt x="17163" y="6521"/>
                    <a:pt x="14659" y="7091"/>
                    <a:pt x="12624" y="7499"/>
                  </a:cubicBezTo>
                  <a:cubicBezTo>
                    <a:pt x="10589" y="7906"/>
                    <a:pt x="9024" y="8151"/>
                    <a:pt x="9494" y="8273"/>
                  </a:cubicBezTo>
                  <a:cubicBezTo>
                    <a:pt x="9963" y="8395"/>
                    <a:pt x="12468" y="8395"/>
                    <a:pt x="14503" y="8599"/>
                  </a:cubicBezTo>
                  <a:cubicBezTo>
                    <a:pt x="16537" y="8803"/>
                    <a:pt x="18103" y="9211"/>
                    <a:pt x="19042" y="9659"/>
                  </a:cubicBezTo>
                  <a:cubicBezTo>
                    <a:pt x="19981" y="10107"/>
                    <a:pt x="20294" y="10596"/>
                    <a:pt x="19824" y="10963"/>
                  </a:cubicBezTo>
                  <a:cubicBezTo>
                    <a:pt x="19355" y="11330"/>
                    <a:pt x="18103" y="11574"/>
                    <a:pt x="15911" y="11819"/>
                  </a:cubicBezTo>
                  <a:cubicBezTo>
                    <a:pt x="13720" y="12063"/>
                    <a:pt x="10589" y="12308"/>
                    <a:pt x="7459" y="12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9604854" y="656590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9409280" y="6146315"/>
              <a:ext cx="138425" cy="15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72" fill="norm" stroke="1" extrusionOk="0">
                  <a:moveTo>
                    <a:pt x="3730" y="6282"/>
                  </a:moveTo>
                  <a:cubicBezTo>
                    <a:pt x="3403" y="9536"/>
                    <a:pt x="3076" y="12791"/>
                    <a:pt x="2421" y="15454"/>
                  </a:cubicBezTo>
                  <a:cubicBezTo>
                    <a:pt x="1767" y="18117"/>
                    <a:pt x="785" y="20188"/>
                    <a:pt x="294" y="20484"/>
                  </a:cubicBezTo>
                  <a:cubicBezTo>
                    <a:pt x="-197" y="20780"/>
                    <a:pt x="-197" y="19301"/>
                    <a:pt x="1276" y="15750"/>
                  </a:cubicBezTo>
                  <a:cubicBezTo>
                    <a:pt x="2748" y="12199"/>
                    <a:pt x="5694" y="6577"/>
                    <a:pt x="8148" y="3471"/>
                  </a:cubicBezTo>
                  <a:cubicBezTo>
                    <a:pt x="10603" y="364"/>
                    <a:pt x="12567" y="-228"/>
                    <a:pt x="14039" y="68"/>
                  </a:cubicBezTo>
                  <a:cubicBezTo>
                    <a:pt x="15512" y="364"/>
                    <a:pt x="16494" y="1547"/>
                    <a:pt x="17639" y="5246"/>
                  </a:cubicBezTo>
                  <a:cubicBezTo>
                    <a:pt x="18785" y="8945"/>
                    <a:pt x="20094" y="15158"/>
                    <a:pt x="21403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9719730" y="6375400"/>
              <a:ext cx="310575" cy="36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07" fill="norm" stroke="1" extrusionOk="0">
                  <a:moveTo>
                    <a:pt x="21414" y="0"/>
                  </a:moveTo>
                  <a:cubicBezTo>
                    <a:pt x="17765" y="884"/>
                    <a:pt x="14117" y="1768"/>
                    <a:pt x="11563" y="2589"/>
                  </a:cubicBezTo>
                  <a:cubicBezTo>
                    <a:pt x="9009" y="3411"/>
                    <a:pt x="7549" y="4168"/>
                    <a:pt x="6600" y="4800"/>
                  </a:cubicBezTo>
                  <a:cubicBezTo>
                    <a:pt x="5652" y="5432"/>
                    <a:pt x="5214" y="5937"/>
                    <a:pt x="5214" y="6442"/>
                  </a:cubicBezTo>
                  <a:cubicBezTo>
                    <a:pt x="5214" y="6947"/>
                    <a:pt x="5652" y="7453"/>
                    <a:pt x="6673" y="7832"/>
                  </a:cubicBezTo>
                  <a:cubicBezTo>
                    <a:pt x="7695" y="8211"/>
                    <a:pt x="9300" y="8463"/>
                    <a:pt x="10541" y="8716"/>
                  </a:cubicBezTo>
                  <a:cubicBezTo>
                    <a:pt x="11782" y="8968"/>
                    <a:pt x="12657" y="9221"/>
                    <a:pt x="13095" y="9663"/>
                  </a:cubicBezTo>
                  <a:cubicBezTo>
                    <a:pt x="13533" y="10105"/>
                    <a:pt x="13533" y="10737"/>
                    <a:pt x="12292" y="11747"/>
                  </a:cubicBezTo>
                  <a:cubicBezTo>
                    <a:pt x="11052" y="12758"/>
                    <a:pt x="8571" y="14147"/>
                    <a:pt x="6382" y="15537"/>
                  </a:cubicBezTo>
                  <a:cubicBezTo>
                    <a:pt x="4192" y="16926"/>
                    <a:pt x="2295" y="18316"/>
                    <a:pt x="1200" y="19326"/>
                  </a:cubicBezTo>
                  <a:cubicBezTo>
                    <a:pt x="106" y="20337"/>
                    <a:pt x="-186" y="20968"/>
                    <a:pt x="106" y="21284"/>
                  </a:cubicBezTo>
                  <a:cubicBezTo>
                    <a:pt x="398" y="21600"/>
                    <a:pt x="1273" y="21600"/>
                    <a:pt x="4046" y="21158"/>
                  </a:cubicBezTo>
                  <a:cubicBezTo>
                    <a:pt x="6819" y="20716"/>
                    <a:pt x="11490" y="19832"/>
                    <a:pt x="14263" y="19263"/>
                  </a:cubicBezTo>
                  <a:cubicBezTo>
                    <a:pt x="17036" y="18695"/>
                    <a:pt x="17911" y="18442"/>
                    <a:pt x="18787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0119204" y="6419850"/>
              <a:ext cx="1206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4168"/>
                    <a:pt x="8337" y="8337"/>
                    <a:pt x="11368" y="11368"/>
                  </a:cubicBezTo>
                  <a:cubicBezTo>
                    <a:pt x="14400" y="14400"/>
                    <a:pt x="16295" y="16295"/>
                    <a:pt x="17811" y="17811"/>
                  </a:cubicBezTo>
                  <a:cubicBezTo>
                    <a:pt x="19326" y="19326"/>
                    <a:pt x="20463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0093804" y="6438900"/>
              <a:ext cx="2095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842"/>
                    <a:pt x="16364" y="3684"/>
                    <a:pt x="12982" y="6363"/>
                  </a:cubicBezTo>
                  <a:cubicBezTo>
                    <a:pt x="9600" y="9042"/>
                    <a:pt x="5455" y="12558"/>
                    <a:pt x="3164" y="15237"/>
                  </a:cubicBezTo>
                  <a:cubicBezTo>
                    <a:pt x="873" y="17916"/>
                    <a:pt x="436" y="19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0277954" y="667384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0288575" y="6578600"/>
              <a:ext cx="54959" cy="5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0885" fill="norm" stroke="1" extrusionOk="0">
                  <a:moveTo>
                    <a:pt x="10015" y="2234"/>
                  </a:moveTo>
                  <a:cubicBezTo>
                    <a:pt x="6158" y="4469"/>
                    <a:pt x="2301" y="6703"/>
                    <a:pt x="758" y="9683"/>
                  </a:cubicBezTo>
                  <a:cubicBezTo>
                    <a:pt x="-785" y="12662"/>
                    <a:pt x="-14" y="16386"/>
                    <a:pt x="3458" y="18621"/>
                  </a:cubicBezTo>
                  <a:cubicBezTo>
                    <a:pt x="6929" y="20855"/>
                    <a:pt x="13101" y="21600"/>
                    <a:pt x="16572" y="20110"/>
                  </a:cubicBezTo>
                  <a:cubicBezTo>
                    <a:pt x="20044" y="18621"/>
                    <a:pt x="20815" y="14897"/>
                    <a:pt x="19272" y="11172"/>
                  </a:cubicBezTo>
                  <a:cubicBezTo>
                    <a:pt x="17729" y="7448"/>
                    <a:pt x="13872" y="3724"/>
                    <a:pt x="1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250422" y="7912100"/>
              <a:ext cx="401183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84" y="21600"/>
                  </a:moveTo>
                  <a:cubicBezTo>
                    <a:pt x="515" y="18000"/>
                    <a:pt x="-53" y="14400"/>
                    <a:pt x="4" y="13500"/>
                  </a:cubicBezTo>
                  <a:cubicBezTo>
                    <a:pt x="61" y="12600"/>
                    <a:pt x="743" y="14400"/>
                    <a:pt x="2903" y="12600"/>
                  </a:cubicBezTo>
                  <a:cubicBezTo>
                    <a:pt x="5063" y="10800"/>
                    <a:pt x="8701" y="5400"/>
                    <a:pt x="12054" y="2700"/>
                  </a:cubicBezTo>
                  <a:cubicBezTo>
                    <a:pt x="15408" y="0"/>
                    <a:pt x="18478" y="0"/>
                    <a:pt x="215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2232504" y="7988300"/>
              <a:ext cx="5016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1" y="21086"/>
                    <a:pt x="3281" y="20571"/>
                    <a:pt x="5742" y="18257"/>
                  </a:cubicBezTo>
                  <a:cubicBezTo>
                    <a:pt x="8203" y="15943"/>
                    <a:pt x="11484" y="11829"/>
                    <a:pt x="14263" y="8486"/>
                  </a:cubicBezTo>
                  <a:cubicBezTo>
                    <a:pt x="17043" y="5143"/>
                    <a:pt x="19322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2588104" y="7778750"/>
              <a:ext cx="197116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0" y="0"/>
                  </a:moveTo>
                  <a:cubicBezTo>
                    <a:pt x="5974" y="1385"/>
                    <a:pt x="11949" y="2769"/>
                    <a:pt x="15740" y="4362"/>
                  </a:cubicBezTo>
                  <a:cubicBezTo>
                    <a:pt x="19532" y="5954"/>
                    <a:pt x="21140" y="7754"/>
                    <a:pt x="21370" y="9554"/>
                  </a:cubicBezTo>
                  <a:cubicBezTo>
                    <a:pt x="21600" y="11354"/>
                    <a:pt x="20451" y="13154"/>
                    <a:pt x="18038" y="15162"/>
                  </a:cubicBezTo>
                  <a:cubicBezTo>
                    <a:pt x="15626" y="17169"/>
                    <a:pt x="11949" y="19385"/>
                    <a:pt x="8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3419954" y="7732406"/>
              <a:ext cx="247651" cy="17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224"/>
                  </a:moveTo>
                  <a:cubicBezTo>
                    <a:pt x="923" y="-27"/>
                    <a:pt x="1846" y="-278"/>
                    <a:pt x="3415" y="727"/>
                  </a:cubicBezTo>
                  <a:cubicBezTo>
                    <a:pt x="4985" y="1731"/>
                    <a:pt x="7200" y="3992"/>
                    <a:pt x="9877" y="7257"/>
                  </a:cubicBezTo>
                  <a:cubicBezTo>
                    <a:pt x="12554" y="10522"/>
                    <a:pt x="15692" y="14792"/>
                    <a:pt x="17723" y="17303"/>
                  </a:cubicBezTo>
                  <a:cubicBezTo>
                    <a:pt x="19754" y="19815"/>
                    <a:pt x="20677" y="20569"/>
                    <a:pt x="2160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3641647" y="7713589"/>
              <a:ext cx="133908" cy="3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48" fill="norm" stroke="1" extrusionOk="0">
                  <a:moveTo>
                    <a:pt x="21351" y="98"/>
                  </a:moveTo>
                  <a:cubicBezTo>
                    <a:pt x="19326" y="-27"/>
                    <a:pt x="17301" y="-152"/>
                    <a:pt x="14263" y="535"/>
                  </a:cubicBezTo>
                  <a:cubicBezTo>
                    <a:pt x="11226" y="1221"/>
                    <a:pt x="7176" y="2720"/>
                    <a:pt x="4476" y="4156"/>
                  </a:cubicBezTo>
                  <a:cubicBezTo>
                    <a:pt x="1776" y="5591"/>
                    <a:pt x="426" y="6965"/>
                    <a:pt x="89" y="8962"/>
                  </a:cubicBezTo>
                  <a:cubicBezTo>
                    <a:pt x="-249" y="10960"/>
                    <a:pt x="426" y="13582"/>
                    <a:pt x="1270" y="15767"/>
                  </a:cubicBezTo>
                  <a:cubicBezTo>
                    <a:pt x="2114" y="17952"/>
                    <a:pt x="3126" y="19700"/>
                    <a:pt x="413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3350104" y="7575550"/>
              <a:ext cx="457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600"/>
                    <a:pt x="800" y="15600"/>
                    <a:pt x="2100" y="13200"/>
                  </a:cubicBezTo>
                  <a:cubicBezTo>
                    <a:pt x="3400" y="10800"/>
                    <a:pt x="5600" y="9000"/>
                    <a:pt x="8700" y="6900"/>
                  </a:cubicBezTo>
                  <a:cubicBezTo>
                    <a:pt x="11800" y="4800"/>
                    <a:pt x="15800" y="2400"/>
                    <a:pt x="18100" y="1200"/>
                  </a:cubicBezTo>
                  <a:cubicBezTo>
                    <a:pt x="20400" y="0"/>
                    <a:pt x="21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991454" y="7867650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972404" y="7981950"/>
              <a:ext cx="215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5429"/>
                    <a:pt x="8471" y="9257"/>
                    <a:pt x="12071" y="5657"/>
                  </a:cubicBezTo>
                  <a:cubicBezTo>
                    <a:pt x="15671" y="2057"/>
                    <a:pt x="1863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461354" y="7615022"/>
              <a:ext cx="174263" cy="61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29" fill="norm" stroke="1" extrusionOk="0">
                  <a:moveTo>
                    <a:pt x="0" y="10568"/>
                  </a:moveTo>
                  <a:cubicBezTo>
                    <a:pt x="1041" y="12853"/>
                    <a:pt x="2082" y="15138"/>
                    <a:pt x="2602" y="16650"/>
                  </a:cubicBezTo>
                  <a:cubicBezTo>
                    <a:pt x="3123" y="18161"/>
                    <a:pt x="3123" y="18898"/>
                    <a:pt x="3123" y="19672"/>
                  </a:cubicBezTo>
                  <a:cubicBezTo>
                    <a:pt x="3123" y="20446"/>
                    <a:pt x="3123" y="21257"/>
                    <a:pt x="3123" y="21405"/>
                  </a:cubicBezTo>
                  <a:cubicBezTo>
                    <a:pt x="3123" y="21552"/>
                    <a:pt x="3123" y="21036"/>
                    <a:pt x="2733" y="19672"/>
                  </a:cubicBezTo>
                  <a:cubicBezTo>
                    <a:pt x="2342" y="18308"/>
                    <a:pt x="1561" y="16097"/>
                    <a:pt x="1171" y="13627"/>
                  </a:cubicBezTo>
                  <a:cubicBezTo>
                    <a:pt x="781" y="11157"/>
                    <a:pt x="781" y="8430"/>
                    <a:pt x="1301" y="6366"/>
                  </a:cubicBezTo>
                  <a:cubicBezTo>
                    <a:pt x="1822" y="4301"/>
                    <a:pt x="2863" y="2901"/>
                    <a:pt x="4424" y="1942"/>
                  </a:cubicBezTo>
                  <a:cubicBezTo>
                    <a:pt x="5986" y="984"/>
                    <a:pt x="8067" y="468"/>
                    <a:pt x="10019" y="210"/>
                  </a:cubicBezTo>
                  <a:cubicBezTo>
                    <a:pt x="11971" y="-48"/>
                    <a:pt x="13793" y="-48"/>
                    <a:pt x="15224" y="99"/>
                  </a:cubicBezTo>
                  <a:cubicBezTo>
                    <a:pt x="16655" y="247"/>
                    <a:pt x="17696" y="542"/>
                    <a:pt x="18477" y="1058"/>
                  </a:cubicBezTo>
                  <a:cubicBezTo>
                    <a:pt x="19258" y="1574"/>
                    <a:pt x="19778" y="2311"/>
                    <a:pt x="18998" y="3196"/>
                  </a:cubicBezTo>
                  <a:cubicBezTo>
                    <a:pt x="18217" y="4080"/>
                    <a:pt x="16135" y="5112"/>
                    <a:pt x="14573" y="5886"/>
                  </a:cubicBezTo>
                  <a:cubicBezTo>
                    <a:pt x="13012" y="6661"/>
                    <a:pt x="11971" y="7177"/>
                    <a:pt x="12101" y="7471"/>
                  </a:cubicBezTo>
                  <a:cubicBezTo>
                    <a:pt x="12231" y="7766"/>
                    <a:pt x="13533" y="7840"/>
                    <a:pt x="14964" y="7987"/>
                  </a:cubicBezTo>
                  <a:cubicBezTo>
                    <a:pt x="16395" y="8135"/>
                    <a:pt x="17957" y="8356"/>
                    <a:pt x="19128" y="8614"/>
                  </a:cubicBezTo>
                  <a:cubicBezTo>
                    <a:pt x="20299" y="8872"/>
                    <a:pt x="21080" y="9167"/>
                    <a:pt x="21340" y="9499"/>
                  </a:cubicBezTo>
                  <a:cubicBezTo>
                    <a:pt x="21600" y="9830"/>
                    <a:pt x="21340" y="10199"/>
                    <a:pt x="19518" y="10605"/>
                  </a:cubicBezTo>
                  <a:cubicBezTo>
                    <a:pt x="17696" y="11010"/>
                    <a:pt x="14313" y="11452"/>
                    <a:pt x="11971" y="11637"/>
                  </a:cubicBezTo>
                  <a:cubicBezTo>
                    <a:pt x="9629" y="11821"/>
                    <a:pt x="8328" y="11747"/>
                    <a:pt x="7807" y="11526"/>
                  </a:cubicBezTo>
                  <a:cubicBezTo>
                    <a:pt x="7287" y="11305"/>
                    <a:pt x="7547" y="10936"/>
                    <a:pt x="7807" y="1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4691508" y="7842250"/>
              <a:ext cx="74647" cy="12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58" fill="norm" stroke="1" extrusionOk="0">
                  <a:moveTo>
                    <a:pt x="21159" y="6590"/>
                  </a:moveTo>
                  <a:cubicBezTo>
                    <a:pt x="18159" y="6224"/>
                    <a:pt x="15159" y="5858"/>
                    <a:pt x="11559" y="7139"/>
                  </a:cubicBezTo>
                  <a:cubicBezTo>
                    <a:pt x="7959" y="8420"/>
                    <a:pt x="3759" y="11349"/>
                    <a:pt x="1659" y="13729"/>
                  </a:cubicBezTo>
                  <a:cubicBezTo>
                    <a:pt x="-441" y="16108"/>
                    <a:pt x="-441" y="17939"/>
                    <a:pt x="1059" y="19220"/>
                  </a:cubicBezTo>
                  <a:cubicBezTo>
                    <a:pt x="2559" y="20502"/>
                    <a:pt x="5559" y="21234"/>
                    <a:pt x="8559" y="21417"/>
                  </a:cubicBezTo>
                  <a:cubicBezTo>
                    <a:pt x="11559" y="21600"/>
                    <a:pt x="14559" y="21234"/>
                    <a:pt x="16959" y="19037"/>
                  </a:cubicBezTo>
                  <a:cubicBezTo>
                    <a:pt x="19359" y="16841"/>
                    <a:pt x="21159" y="12814"/>
                    <a:pt x="19059" y="9336"/>
                  </a:cubicBezTo>
                  <a:cubicBezTo>
                    <a:pt x="16959" y="5858"/>
                    <a:pt x="10959" y="2929"/>
                    <a:pt x="49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4512154" y="7327190"/>
              <a:ext cx="184151" cy="19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8943"/>
                  </a:moveTo>
                  <a:cubicBezTo>
                    <a:pt x="745" y="8034"/>
                    <a:pt x="1490" y="7124"/>
                    <a:pt x="1862" y="7238"/>
                  </a:cubicBezTo>
                  <a:cubicBezTo>
                    <a:pt x="2234" y="7352"/>
                    <a:pt x="2234" y="8488"/>
                    <a:pt x="2110" y="10194"/>
                  </a:cubicBezTo>
                  <a:cubicBezTo>
                    <a:pt x="1986" y="11899"/>
                    <a:pt x="1738" y="14173"/>
                    <a:pt x="1366" y="16333"/>
                  </a:cubicBezTo>
                  <a:cubicBezTo>
                    <a:pt x="993" y="18493"/>
                    <a:pt x="497" y="20539"/>
                    <a:pt x="497" y="20880"/>
                  </a:cubicBezTo>
                  <a:cubicBezTo>
                    <a:pt x="497" y="21221"/>
                    <a:pt x="993" y="19857"/>
                    <a:pt x="2483" y="16674"/>
                  </a:cubicBezTo>
                  <a:cubicBezTo>
                    <a:pt x="3972" y="13490"/>
                    <a:pt x="6455" y="8488"/>
                    <a:pt x="8193" y="5419"/>
                  </a:cubicBezTo>
                  <a:cubicBezTo>
                    <a:pt x="9931" y="2349"/>
                    <a:pt x="10924" y="1213"/>
                    <a:pt x="12041" y="530"/>
                  </a:cubicBezTo>
                  <a:cubicBezTo>
                    <a:pt x="13159" y="-152"/>
                    <a:pt x="14400" y="-379"/>
                    <a:pt x="15641" y="1099"/>
                  </a:cubicBezTo>
                  <a:cubicBezTo>
                    <a:pt x="16883" y="2577"/>
                    <a:pt x="18124" y="5760"/>
                    <a:pt x="19117" y="8829"/>
                  </a:cubicBezTo>
                  <a:cubicBezTo>
                    <a:pt x="20110" y="11899"/>
                    <a:pt x="20855" y="14855"/>
                    <a:pt x="21600" y="17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963004" y="775970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5" y="15429"/>
                    <a:pt x="9110" y="9257"/>
                    <a:pt x="12710" y="5657"/>
                  </a:cubicBezTo>
                  <a:cubicBezTo>
                    <a:pt x="16310" y="2057"/>
                    <a:pt x="1895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5147154" y="7626350"/>
              <a:ext cx="317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462"/>
                    <a:pt x="8640" y="12923"/>
                    <a:pt x="12240" y="16523"/>
                  </a:cubicBezTo>
                  <a:cubicBezTo>
                    <a:pt x="15840" y="20123"/>
                    <a:pt x="18720" y="20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5512967" y="7587318"/>
              <a:ext cx="177928" cy="52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101" fill="norm" stroke="1" extrusionOk="0">
                  <a:moveTo>
                    <a:pt x="2526" y="9002"/>
                  </a:moveTo>
                  <a:cubicBezTo>
                    <a:pt x="2278" y="11905"/>
                    <a:pt x="2029" y="14808"/>
                    <a:pt x="2029" y="17198"/>
                  </a:cubicBezTo>
                  <a:cubicBezTo>
                    <a:pt x="2029" y="19589"/>
                    <a:pt x="2278" y="21467"/>
                    <a:pt x="1905" y="21040"/>
                  </a:cubicBezTo>
                  <a:cubicBezTo>
                    <a:pt x="1533" y="20613"/>
                    <a:pt x="540" y="17881"/>
                    <a:pt x="167" y="15107"/>
                  </a:cubicBezTo>
                  <a:cubicBezTo>
                    <a:pt x="-205" y="12332"/>
                    <a:pt x="43" y="9514"/>
                    <a:pt x="912" y="7252"/>
                  </a:cubicBezTo>
                  <a:cubicBezTo>
                    <a:pt x="1781" y="4990"/>
                    <a:pt x="3271" y="3282"/>
                    <a:pt x="4636" y="2172"/>
                  </a:cubicBezTo>
                  <a:cubicBezTo>
                    <a:pt x="6002" y="1062"/>
                    <a:pt x="7243" y="550"/>
                    <a:pt x="8609" y="251"/>
                  </a:cubicBezTo>
                  <a:cubicBezTo>
                    <a:pt x="9974" y="-48"/>
                    <a:pt x="11464" y="-133"/>
                    <a:pt x="13326" y="294"/>
                  </a:cubicBezTo>
                  <a:cubicBezTo>
                    <a:pt x="15188" y="721"/>
                    <a:pt x="17423" y="1660"/>
                    <a:pt x="18664" y="3026"/>
                  </a:cubicBezTo>
                  <a:cubicBezTo>
                    <a:pt x="19905" y="4392"/>
                    <a:pt x="20154" y="6185"/>
                    <a:pt x="19781" y="7252"/>
                  </a:cubicBezTo>
                  <a:cubicBezTo>
                    <a:pt x="19409" y="8319"/>
                    <a:pt x="18416" y="8661"/>
                    <a:pt x="17174" y="8959"/>
                  </a:cubicBezTo>
                  <a:cubicBezTo>
                    <a:pt x="15933" y="9258"/>
                    <a:pt x="14443" y="9514"/>
                    <a:pt x="14443" y="9600"/>
                  </a:cubicBezTo>
                  <a:cubicBezTo>
                    <a:pt x="14443" y="9685"/>
                    <a:pt x="15933" y="9600"/>
                    <a:pt x="17174" y="9685"/>
                  </a:cubicBezTo>
                  <a:cubicBezTo>
                    <a:pt x="18416" y="9771"/>
                    <a:pt x="19409" y="10027"/>
                    <a:pt x="20154" y="10496"/>
                  </a:cubicBezTo>
                  <a:cubicBezTo>
                    <a:pt x="20898" y="10966"/>
                    <a:pt x="21395" y="11649"/>
                    <a:pt x="19905" y="12246"/>
                  </a:cubicBezTo>
                  <a:cubicBezTo>
                    <a:pt x="18416" y="12844"/>
                    <a:pt x="14940" y="13356"/>
                    <a:pt x="12457" y="13570"/>
                  </a:cubicBezTo>
                  <a:cubicBezTo>
                    <a:pt x="9974" y="13783"/>
                    <a:pt x="8485" y="13698"/>
                    <a:pt x="7616" y="13442"/>
                  </a:cubicBezTo>
                  <a:cubicBezTo>
                    <a:pt x="6747" y="13186"/>
                    <a:pt x="6498" y="12759"/>
                    <a:pt x="6250" y="12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5807554" y="78295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614126" y="7375555"/>
              <a:ext cx="168029" cy="16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528" fill="norm" stroke="1" extrusionOk="0">
                  <a:moveTo>
                    <a:pt x="3613" y="8397"/>
                  </a:moveTo>
                  <a:cubicBezTo>
                    <a:pt x="2533" y="10797"/>
                    <a:pt x="1453" y="13197"/>
                    <a:pt x="778" y="15463"/>
                  </a:cubicBezTo>
                  <a:cubicBezTo>
                    <a:pt x="103" y="17730"/>
                    <a:pt x="-167" y="19863"/>
                    <a:pt x="103" y="20397"/>
                  </a:cubicBezTo>
                  <a:cubicBezTo>
                    <a:pt x="373" y="20930"/>
                    <a:pt x="1183" y="19863"/>
                    <a:pt x="2263" y="16797"/>
                  </a:cubicBezTo>
                  <a:cubicBezTo>
                    <a:pt x="3343" y="13730"/>
                    <a:pt x="4693" y="8663"/>
                    <a:pt x="5773" y="5597"/>
                  </a:cubicBezTo>
                  <a:cubicBezTo>
                    <a:pt x="6853" y="2530"/>
                    <a:pt x="7663" y="1463"/>
                    <a:pt x="8743" y="663"/>
                  </a:cubicBezTo>
                  <a:cubicBezTo>
                    <a:pt x="9823" y="-137"/>
                    <a:pt x="11173" y="-670"/>
                    <a:pt x="13333" y="1863"/>
                  </a:cubicBezTo>
                  <a:cubicBezTo>
                    <a:pt x="15493" y="4397"/>
                    <a:pt x="18463" y="9997"/>
                    <a:pt x="21433" y="15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6093304" y="7835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6201254" y="7670800"/>
              <a:ext cx="2540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3330" y="1102"/>
                  </a:cubicBezTo>
                  <a:cubicBezTo>
                    <a:pt x="4860" y="2204"/>
                    <a:pt x="7020" y="4408"/>
                    <a:pt x="9720" y="7347"/>
                  </a:cubicBezTo>
                  <a:cubicBezTo>
                    <a:pt x="12420" y="10286"/>
                    <a:pt x="15660" y="13959"/>
                    <a:pt x="17730" y="16457"/>
                  </a:cubicBezTo>
                  <a:cubicBezTo>
                    <a:pt x="19800" y="18955"/>
                    <a:pt x="20700" y="20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233004" y="7651750"/>
              <a:ext cx="241301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2846"/>
                    <a:pt x="15537" y="5691"/>
                    <a:pt x="12126" y="9119"/>
                  </a:cubicBezTo>
                  <a:cubicBezTo>
                    <a:pt x="8716" y="12546"/>
                    <a:pt x="4926" y="16556"/>
                    <a:pt x="2747" y="18819"/>
                  </a:cubicBezTo>
                  <a:cubicBezTo>
                    <a:pt x="568" y="21083"/>
                    <a:pt x="0" y="21600"/>
                    <a:pt x="0" y="21600"/>
                  </a:cubicBezTo>
                  <a:cubicBezTo>
                    <a:pt x="0" y="21600"/>
                    <a:pt x="568" y="21083"/>
                    <a:pt x="1137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150454" y="7524750"/>
              <a:ext cx="311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4400"/>
                    <a:pt x="9404" y="7200"/>
                    <a:pt x="13004" y="3600"/>
                  </a:cubicBezTo>
                  <a:cubicBezTo>
                    <a:pt x="16604" y="0"/>
                    <a:pt x="191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912454" y="7832931"/>
              <a:ext cx="317501" cy="1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312" y="14587"/>
                    <a:pt x="6624" y="9187"/>
                    <a:pt x="10008" y="5137"/>
                  </a:cubicBezTo>
                  <a:cubicBezTo>
                    <a:pt x="13392" y="1087"/>
                    <a:pt x="16848" y="-1613"/>
                    <a:pt x="18792" y="1087"/>
                  </a:cubicBezTo>
                  <a:cubicBezTo>
                    <a:pt x="20736" y="3787"/>
                    <a:pt x="21168" y="118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969604" y="7886700"/>
              <a:ext cx="304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0" y="16457"/>
                    <a:pt x="11100" y="11314"/>
                    <a:pt x="14700" y="7714"/>
                  </a:cubicBezTo>
                  <a:cubicBezTo>
                    <a:pt x="18300" y="4114"/>
                    <a:pt x="1995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7204554" y="7736416"/>
              <a:ext cx="99412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140" fill="norm" stroke="1" extrusionOk="0">
                  <a:moveTo>
                    <a:pt x="0" y="459"/>
                  </a:moveTo>
                  <a:cubicBezTo>
                    <a:pt x="2645" y="0"/>
                    <a:pt x="5290" y="-460"/>
                    <a:pt x="9478" y="919"/>
                  </a:cubicBezTo>
                  <a:cubicBezTo>
                    <a:pt x="13665" y="2297"/>
                    <a:pt x="19396" y="5514"/>
                    <a:pt x="20498" y="9191"/>
                  </a:cubicBezTo>
                  <a:cubicBezTo>
                    <a:pt x="21600" y="12868"/>
                    <a:pt x="18073" y="17004"/>
                    <a:pt x="14547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534754" y="7548296"/>
              <a:ext cx="165101" cy="58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1681"/>
                  </a:moveTo>
                  <a:cubicBezTo>
                    <a:pt x="554" y="13384"/>
                    <a:pt x="1108" y="15087"/>
                    <a:pt x="1385" y="16597"/>
                  </a:cubicBezTo>
                  <a:cubicBezTo>
                    <a:pt x="1662" y="18107"/>
                    <a:pt x="1662" y="19423"/>
                    <a:pt x="1523" y="20274"/>
                  </a:cubicBezTo>
                  <a:cubicBezTo>
                    <a:pt x="1385" y="21126"/>
                    <a:pt x="1108" y="21513"/>
                    <a:pt x="969" y="21513"/>
                  </a:cubicBezTo>
                  <a:cubicBezTo>
                    <a:pt x="831" y="21513"/>
                    <a:pt x="831" y="21126"/>
                    <a:pt x="831" y="19268"/>
                  </a:cubicBezTo>
                  <a:cubicBezTo>
                    <a:pt x="831" y="17410"/>
                    <a:pt x="831" y="14081"/>
                    <a:pt x="1246" y="11332"/>
                  </a:cubicBezTo>
                  <a:cubicBezTo>
                    <a:pt x="1662" y="8584"/>
                    <a:pt x="2492" y="6416"/>
                    <a:pt x="3323" y="4790"/>
                  </a:cubicBezTo>
                  <a:cubicBezTo>
                    <a:pt x="4154" y="3165"/>
                    <a:pt x="4985" y="2081"/>
                    <a:pt x="5954" y="1345"/>
                  </a:cubicBezTo>
                  <a:cubicBezTo>
                    <a:pt x="6923" y="610"/>
                    <a:pt x="8031" y="223"/>
                    <a:pt x="9277" y="68"/>
                  </a:cubicBezTo>
                  <a:cubicBezTo>
                    <a:pt x="10523" y="-87"/>
                    <a:pt x="11908" y="-10"/>
                    <a:pt x="13846" y="648"/>
                  </a:cubicBezTo>
                  <a:cubicBezTo>
                    <a:pt x="15785" y="1307"/>
                    <a:pt x="18277" y="2545"/>
                    <a:pt x="18831" y="3745"/>
                  </a:cubicBezTo>
                  <a:cubicBezTo>
                    <a:pt x="19385" y="4945"/>
                    <a:pt x="18000" y="6107"/>
                    <a:pt x="16338" y="6881"/>
                  </a:cubicBezTo>
                  <a:cubicBezTo>
                    <a:pt x="14677" y="7655"/>
                    <a:pt x="12738" y="8042"/>
                    <a:pt x="12600" y="8274"/>
                  </a:cubicBezTo>
                  <a:cubicBezTo>
                    <a:pt x="12462" y="8507"/>
                    <a:pt x="14123" y="8584"/>
                    <a:pt x="15646" y="8739"/>
                  </a:cubicBezTo>
                  <a:cubicBezTo>
                    <a:pt x="17169" y="8894"/>
                    <a:pt x="18554" y="9126"/>
                    <a:pt x="19662" y="9436"/>
                  </a:cubicBezTo>
                  <a:cubicBezTo>
                    <a:pt x="20769" y="9745"/>
                    <a:pt x="21600" y="10132"/>
                    <a:pt x="21600" y="10558"/>
                  </a:cubicBezTo>
                  <a:cubicBezTo>
                    <a:pt x="21600" y="10984"/>
                    <a:pt x="20769" y="11448"/>
                    <a:pt x="18692" y="11719"/>
                  </a:cubicBezTo>
                  <a:cubicBezTo>
                    <a:pt x="16615" y="11990"/>
                    <a:pt x="13292" y="12068"/>
                    <a:pt x="9969" y="12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744342" y="7804150"/>
              <a:ext cx="63463" cy="11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106" fill="norm" stroke="1" extrusionOk="0">
                  <a:moveTo>
                    <a:pt x="20891" y="6943"/>
                  </a:moveTo>
                  <a:cubicBezTo>
                    <a:pt x="14620" y="8871"/>
                    <a:pt x="8349" y="10800"/>
                    <a:pt x="4517" y="13307"/>
                  </a:cubicBezTo>
                  <a:cubicBezTo>
                    <a:pt x="685" y="15814"/>
                    <a:pt x="-709" y="18900"/>
                    <a:pt x="336" y="20250"/>
                  </a:cubicBezTo>
                  <a:cubicBezTo>
                    <a:pt x="1381" y="21600"/>
                    <a:pt x="4865" y="21214"/>
                    <a:pt x="7652" y="20057"/>
                  </a:cubicBezTo>
                  <a:cubicBezTo>
                    <a:pt x="10439" y="18900"/>
                    <a:pt x="12530" y="16971"/>
                    <a:pt x="13575" y="14079"/>
                  </a:cubicBezTo>
                  <a:cubicBezTo>
                    <a:pt x="14620" y="11186"/>
                    <a:pt x="14620" y="7329"/>
                    <a:pt x="13226" y="4821"/>
                  </a:cubicBezTo>
                  <a:cubicBezTo>
                    <a:pt x="11833" y="2314"/>
                    <a:pt x="9046" y="1157"/>
                    <a:pt x="62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478693" y="7353941"/>
              <a:ext cx="151312" cy="15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858" fill="norm" stroke="1" extrusionOk="0">
                  <a:moveTo>
                    <a:pt x="1646" y="6917"/>
                  </a:moveTo>
                  <a:cubicBezTo>
                    <a:pt x="1946" y="9836"/>
                    <a:pt x="2246" y="12755"/>
                    <a:pt x="1946" y="15382"/>
                  </a:cubicBezTo>
                  <a:cubicBezTo>
                    <a:pt x="1646" y="18009"/>
                    <a:pt x="746" y="20344"/>
                    <a:pt x="296" y="20782"/>
                  </a:cubicBezTo>
                  <a:cubicBezTo>
                    <a:pt x="-154" y="21220"/>
                    <a:pt x="-154" y="19761"/>
                    <a:pt x="746" y="16696"/>
                  </a:cubicBezTo>
                  <a:cubicBezTo>
                    <a:pt x="1646" y="13631"/>
                    <a:pt x="3446" y="8961"/>
                    <a:pt x="5396" y="5750"/>
                  </a:cubicBezTo>
                  <a:cubicBezTo>
                    <a:pt x="7346" y="2539"/>
                    <a:pt x="9446" y="788"/>
                    <a:pt x="11246" y="204"/>
                  </a:cubicBezTo>
                  <a:cubicBezTo>
                    <a:pt x="13046" y="-380"/>
                    <a:pt x="14546" y="204"/>
                    <a:pt x="16196" y="3123"/>
                  </a:cubicBezTo>
                  <a:cubicBezTo>
                    <a:pt x="17846" y="6042"/>
                    <a:pt x="19646" y="11296"/>
                    <a:pt x="21446" y="16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8150704" y="76771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8176104" y="77851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8646004" y="7537450"/>
              <a:ext cx="1841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1241"/>
                    <a:pt x="5959" y="2483"/>
                    <a:pt x="8938" y="5959"/>
                  </a:cubicBezTo>
                  <a:cubicBezTo>
                    <a:pt x="11917" y="9434"/>
                    <a:pt x="14897" y="15145"/>
                    <a:pt x="17007" y="18124"/>
                  </a:cubicBezTo>
                  <a:cubicBezTo>
                    <a:pt x="19117" y="21103"/>
                    <a:pt x="20359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789467" y="7581899"/>
              <a:ext cx="129588" cy="27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65" fill="norm" stroke="1" extrusionOk="0">
                  <a:moveTo>
                    <a:pt x="21329" y="0"/>
                  </a:moveTo>
                  <a:cubicBezTo>
                    <a:pt x="17148" y="3181"/>
                    <a:pt x="12968" y="6363"/>
                    <a:pt x="10006" y="9042"/>
                  </a:cubicBezTo>
                  <a:cubicBezTo>
                    <a:pt x="7045" y="11721"/>
                    <a:pt x="5303" y="13898"/>
                    <a:pt x="3910" y="15572"/>
                  </a:cubicBezTo>
                  <a:cubicBezTo>
                    <a:pt x="2516" y="17247"/>
                    <a:pt x="1471" y="18419"/>
                    <a:pt x="774" y="19423"/>
                  </a:cubicBezTo>
                  <a:cubicBezTo>
                    <a:pt x="77" y="20428"/>
                    <a:pt x="-271" y="21265"/>
                    <a:pt x="252" y="21433"/>
                  </a:cubicBezTo>
                  <a:cubicBezTo>
                    <a:pt x="774" y="21600"/>
                    <a:pt x="2168" y="21098"/>
                    <a:pt x="3561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607904" y="7429500"/>
              <a:ext cx="298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7" y="14400"/>
                    <a:pt x="7353" y="7200"/>
                    <a:pt x="10953" y="3600"/>
                  </a:cubicBezTo>
                  <a:cubicBezTo>
                    <a:pt x="14553" y="0"/>
                    <a:pt x="180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9230204" y="77914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9554417" y="7443683"/>
              <a:ext cx="207291" cy="55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13" fill="norm" stroke="1" extrusionOk="0">
                  <a:moveTo>
                    <a:pt x="4499" y="8991"/>
                  </a:moveTo>
                  <a:cubicBezTo>
                    <a:pt x="3851" y="10376"/>
                    <a:pt x="3203" y="11762"/>
                    <a:pt x="2663" y="13555"/>
                  </a:cubicBezTo>
                  <a:cubicBezTo>
                    <a:pt x="2123" y="15348"/>
                    <a:pt x="1691" y="17549"/>
                    <a:pt x="1259" y="19016"/>
                  </a:cubicBezTo>
                  <a:cubicBezTo>
                    <a:pt x="827" y="20483"/>
                    <a:pt x="395" y="21217"/>
                    <a:pt x="179" y="21380"/>
                  </a:cubicBezTo>
                  <a:cubicBezTo>
                    <a:pt x="-37" y="21543"/>
                    <a:pt x="-37" y="21135"/>
                    <a:pt x="71" y="19465"/>
                  </a:cubicBezTo>
                  <a:cubicBezTo>
                    <a:pt x="179" y="17794"/>
                    <a:pt x="395" y="14859"/>
                    <a:pt x="1151" y="12251"/>
                  </a:cubicBezTo>
                  <a:cubicBezTo>
                    <a:pt x="1907" y="9643"/>
                    <a:pt x="3203" y="7360"/>
                    <a:pt x="4499" y="5486"/>
                  </a:cubicBezTo>
                  <a:cubicBezTo>
                    <a:pt x="5795" y="3611"/>
                    <a:pt x="7091" y="2144"/>
                    <a:pt x="8171" y="1288"/>
                  </a:cubicBezTo>
                  <a:cubicBezTo>
                    <a:pt x="9251" y="432"/>
                    <a:pt x="10115" y="188"/>
                    <a:pt x="11195" y="65"/>
                  </a:cubicBezTo>
                  <a:cubicBezTo>
                    <a:pt x="12275" y="-57"/>
                    <a:pt x="13571" y="-57"/>
                    <a:pt x="15191" y="514"/>
                  </a:cubicBezTo>
                  <a:cubicBezTo>
                    <a:pt x="16811" y="1084"/>
                    <a:pt x="18755" y="2225"/>
                    <a:pt x="19943" y="3244"/>
                  </a:cubicBezTo>
                  <a:cubicBezTo>
                    <a:pt x="21131" y="4263"/>
                    <a:pt x="21563" y="5160"/>
                    <a:pt x="20699" y="6015"/>
                  </a:cubicBezTo>
                  <a:cubicBezTo>
                    <a:pt x="19835" y="6871"/>
                    <a:pt x="17675" y="7686"/>
                    <a:pt x="15731" y="8135"/>
                  </a:cubicBezTo>
                  <a:cubicBezTo>
                    <a:pt x="13787" y="8583"/>
                    <a:pt x="12059" y="8665"/>
                    <a:pt x="11735" y="8665"/>
                  </a:cubicBezTo>
                  <a:cubicBezTo>
                    <a:pt x="11411" y="8665"/>
                    <a:pt x="12491" y="8583"/>
                    <a:pt x="13463" y="8705"/>
                  </a:cubicBezTo>
                  <a:cubicBezTo>
                    <a:pt x="14435" y="8828"/>
                    <a:pt x="15299" y="9154"/>
                    <a:pt x="16163" y="9602"/>
                  </a:cubicBezTo>
                  <a:cubicBezTo>
                    <a:pt x="17027" y="10050"/>
                    <a:pt x="17891" y="10621"/>
                    <a:pt x="17351" y="11232"/>
                  </a:cubicBezTo>
                  <a:cubicBezTo>
                    <a:pt x="16811" y="11843"/>
                    <a:pt x="14867" y="12495"/>
                    <a:pt x="13247" y="12781"/>
                  </a:cubicBezTo>
                  <a:cubicBezTo>
                    <a:pt x="11627" y="13066"/>
                    <a:pt x="10331" y="12985"/>
                    <a:pt x="9683" y="12740"/>
                  </a:cubicBezTo>
                  <a:cubicBezTo>
                    <a:pt x="9035" y="12495"/>
                    <a:pt x="9035" y="12088"/>
                    <a:pt x="9035" y="11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9795354" y="770890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640111" y="7255622"/>
              <a:ext cx="167944" cy="17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046" fill="norm" stroke="1" extrusionOk="0">
                  <a:moveTo>
                    <a:pt x="4413" y="6544"/>
                  </a:moveTo>
                  <a:cubicBezTo>
                    <a:pt x="3603" y="9667"/>
                    <a:pt x="2793" y="12790"/>
                    <a:pt x="1983" y="15523"/>
                  </a:cubicBezTo>
                  <a:cubicBezTo>
                    <a:pt x="1173" y="18255"/>
                    <a:pt x="363" y="20597"/>
                    <a:pt x="93" y="20988"/>
                  </a:cubicBezTo>
                  <a:cubicBezTo>
                    <a:pt x="-177" y="21378"/>
                    <a:pt x="93" y="19817"/>
                    <a:pt x="1578" y="16303"/>
                  </a:cubicBezTo>
                  <a:cubicBezTo>
                    <a:pt x="3063" y="12790"/>
                    <a:pt x="5763" y="7325"/>
                    <a:pt x="8058" y="4072"/>
                  </a:cubicBezTo>
                  <a:cubicBezTo>
                    <a:pt x="10353" y="819"/>
                    <a:pt x="12243" y="-222"/>
                    <a:pt x="13458" y="38"/>
                  </a:cubicBezTo>
                  <a:cubicBezTo>
                    <a:pt x="14673" y="298"/>
                    <a:pt x="15213" y="1860"/>
                    <a:pt x="16023" y="4462"/>
                  </a:cubicBezTo>
                  <a:cubicBezTo>
                    <a:pt x="16833" y="7065"/>
                    <a:pt x="17913" y="10708"/>
                    <a:pt x="18858" y="13571"/>
                  </a:cubicBezTo>
                  <a:cubicBezTo>
                    <a:pt x="19803" y="16433"/>
                    <a:pt x="20613" y="18515"/>
                    <a:pt x="21423" y="20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9928704" y="7588249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4841" y="2100"/>
                  </a:cubicBezTo>
                  <a:cubicBezTo>
                    <a:pt x="7200" y="4200"/>
                    <a:pt x="10676" y="8400"/>
                    <a:pt x="13655" y="12000"/>
                  </a:cubicBezTo>
                  <a:cubicBezTo>
                    <a:pt x="16634" y="15600"/>
                    <a:pt x="19117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947754" y="7600950"/>
              <a:ext cx="1714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33" y="1477"/>
                    <a:pt x="17867" y="2954"/>
                    <a:pt x="14267" y="6554"/>
                  </a:cubicBezTo>
                  <a:cubicBezTo>
                    <a:pt x="10667" y="10154"/>
                    <a:pt x="5333" y="158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922354" y="7470956"/>
              <a:ext cx="292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226" y="1118"/>
                    <a:pt x="8452" y="-1582"/>
                    <a:pt x="12052" y="1118"/>
                  </a:cubicBezTo>
                  <a:cubicBezTo>
                    <a:pt x="15652" y="3818"/>
                    <a:pt x="18626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395304" y="8356600"/>
              <a:ext cx="660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3" y="16800"/>
                    <a:pt x="4846" y="12000"/>
                    <a:pt x="7338" y="8400"/>
                  </a:cubicBezTo>
                  <a:cubicBezTo>
                    <a:pt x="9831" y="4800"/>
                    <a:pt x="12392" y="2400"/>
                    <a:pt x="14781" y="12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0290654" y="8223250"/>
              <a:ext cx="127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10081169" y="8077663"/>
              <a:ext cx="401847" cy="44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224" fill="norm" stroke="1" extrusionOk="0">
                  <a:moveTo>
                    <a:pt x="16944" y="2703"/>
                  </a:moveTo>
                  <a:cubicBezTo>
                    <a:pt x="15393" y="1593"/>
                    <a:pt x="13843" y="483"/>
                    <a:pt x="12237" y="129"/>
                  </a:cubicBezTo>
                  <a:cubicBezTo>
                    <a:pt x="10630" y="-224"/>
                    <a:pt x="8969" y="180"/>
                    <a:pt x="7363" y="937"/>
                  </a:cubicBezTo>
                  <a:cubicBezTo>
                    <a:pt x="5757" y="1694"/>
                    <a:pt x="4206" y="2804"/>
                    <a:pt x="2877" y="4722"/>
                  </a:cubicBezTo>
                  <a:cubicBezTo>
                    <a:pt x="1547" y="6640"/>
                    <a:pt x="440" y="9365"/>
                    <a:pt x="107" y="11939"/>
                  </a:cubicBezTo>
                  <a:cubicBezTo>
                    <a:pt x="-225" y="14512"/>
                    <a:pt x="218" y="16935"/>
                    <a:pt x="1381" y="18550"/>
                  </a:cubicBezTo>
                  <a:cubicBezTo>
                    <a:pt x="2544" y="20165"/>
                    <a:pt x="4427" y="20972"/>
                    <a:pt x="6864" y="21174"/>
                  </a:cubicBezTo>
                  <a:cubicBezTo>
                    <a:pt x="9301" y="21376"/>
                    <a:pt x="12292" y="20972"/>
                    <a:pt x="14729" y="19761"/>
                  </a:cubicBezTo>
                  <a:cubicBezTo>
                    <a:pt x="17166" y="18550"/>
                    <a:pt x="19049" y="16531"/>
                    <a:pt x="20101" y="14008"/>
                  </a:cubicBezTo>
                  <a:cubicBezTo>
                    <a:pt x="21153" y="11484"/>
                    <a:pt x="21375" y="8456"/>
                    <a:pt x="20433" y="6236"/>
                  </a:cubicBezTo>
                  <a:cubicBezTo>
                    <a:pt x="19492" y="4015"/>
                    <a:pt x="17387" y="2602"/>
                    <a:pt x="15892" y="1744"/>
                  </a:cubicBezTo>
                  <a:cubicBezTo>
                    <a:pt x="14397" y="886"/>
                    <a:pt x="13510" y="583"/>
                    <a:pt x="12624" y="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164834" y="7045506"/>
              <a:ext cx="3371369" cy="113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72" fill="norm" stroke="1" extrusionOk="0">
                  <a:moveTo>
                    <a:pt x="1756" y="2942"/>
                  </a:moveTo>
                  <a:cubicBezTo>
                    <a:pt x="2040" y="2742"/>
                    <a:pt x="2324" y="2542"/>
                    <a:pt x="2649" y="2361"/>
                  </a:cubicBezTo>
                  <a:cubicBezTo>
                    <a:pt x="2974" y="2181"/>
                    <a:pt x="3339" y="2021"/>
                    <a:pt x="3752" y="1840"/>
                  </a:cubicBezTo>
                  <a:cubicBezTo>
                    <a:pt x="4165" y="1660"/>
                    <a:pt x="4625" y="1460"/>
                    <a:pt x="5085" y="1299"/>
                  </a:cubicBezTo>
                  <a:cubicBezTo>
                    <a:pt x="5545" y="1139"/>
                    <a:pt x="6006" y="1019"/>
                    <a:pt x="6472" y="919"/>
                  </a:cubicBezTo>
                  <a:cubicBezTo>
                    <a:pt x="6939" y="819"/>
                    <a:pt x="7413" y="738"/>
                    <a:pt x="7894" y="658"/>
                  </a:cubicBezTo>
                  <a:cubicBezTo>
                    <a:pt x="8374" y="578"/>
                    <a:pt x="8861" y="498"/>
                    <a:pt x="9335" y="438"/>
                  </a:cubicBezTo>
                  <a:cubicBezTo>
                    <a:pt x="9809" y="378"/>
                    <a:pt x="10269" y="338"/>
                    <a:pt x="10756" y="298"/>
                  </a:cubicBezTo>
                  <a:cubicBezTo>
                    <a:pt x="11243" y="258"/>
                    <a:pt x="11757" y="217"/>
                    <a:pt x="12265" y="197"/>
                  </a:cubicBezTo>
                  <a:cubicBezTo>
                    <a:pt x="12772" y="177"/>
                    <a:pt x="13273" y="177"/>
                    <a:pt x="13781" y="157"/>
                  </a:cubicBezTo>
                  <a:cubicBezTo>
                    <a:pt x="14288" y="137"/>
                    <a:pt x="14803" y="97"/>
                    <a:pt x="15317" y="57"/>
                  </a:cubicBezTo>
                  <a:cubicBezTo>
                    <a:pt x="15831" y="17"/>
                    <a:pt x="16345" y="-23"/>
                    <a:pt x="16812" y="17"/>
                  </a:cubicBezTo>
                  <a:cubicBezTo>
                    <a:pt x="17279" y="57"/>
                    <a:pt x="17699" y="177"/>
                    <a:pt x="18098" y="378"/>
                  </a:cubicBezTo>
                  <a:cubicBezTo>
                    <a:pt x="18497" y="578"/>
                    <a:pt x="18876" y="859"/>
                    <a:pt x="19248" y="1259"/>
                  </a:cubicBezTo>
                  <a:cubicBezTo>
                    <a:pt x="19621" y="1660"/>
                    <a:pt x="19986" y="2181"/>
                    <a:pt x="20311" y="2762"/>
                  </a:cubicBezTo>
                  <a:cubicBezTo>
                    <a:pt x="20636" y="3343"/>
                    <a:pt x="20920" y="3984"/>
                    <a:pt x="21116" y="4626"/>
                  </a:cubicBezTo>
                  <a:cubicBezTo>
                    <a:pt x="21312" y="5267"/>
                    <a:pt x="21421" y="5908"/>
                    <a:pt x="21488" y="6709"/>
                  </a:cubicBezTo>
                  <a:cubicBezTo>
                    <a:pt x="21556" y="7511"/>
                    <a:pt x="21583" y="8473"/>
                    <a:pt x="21522" y="9394"/>
                  </a:cubicBezTo>
                  <a:cubicBezTo>
                    <a:pt x="21461" y="10316"/>
                    <a:pt x="21312" y="11198"/>
                    <a:pt x="21116" y="12059"/>
                  </a:cubicBezTo>
                  <a:cubicBezTo>
                    <a:pt x="20920" y="12921"/>
                    <a:pt x="20676" y="13763"/>
                    <a:pt x="20399" y="14484"/>
                  </a:cubicBezTo>
                  <a:cubicBezTo>
                    <a:pt x="20121" y="15205"/>
                    <a:pt x="19810" y="15806"/>
                    <a:pt x="19451" y="16327"/>
                  </a:cubicBezTo>
                  <a:cubicBezTo>
                    <a:pt x="19093" y="16848"/>
                    <a:pt x="18687" y="17289"/>
                    <a:pt x="18260" y="17650"/>
                  </a:cubicBezTo>
                  <a:cubicBezTo>
                    <a:pt x="17834" y="18010"/>
                    <a:pt x="17388" y="18291"/>
                    <a:pt x="16927" y="18591"/>
                  </a:cubicBezTo>
                  <a:cubicBezTo>
                    <a:pt x="16467" y="18892"/>
                    <a:pt x="15994" y="19213"/>
                    <a:pt x="15567" y="19473"/>
                  </a:cubicBezTo>
                  <a:cubicBezTo>
                    <a:pt x="15141" y="19734"/>
                    <a:pt x="14762" y="19934"/>
                    <a:pt x="14336" y="20134"/>
                  </a:cubicBezTo>
                  <a:cubicBezTo>
                    <a:pt x="13909" y="20335"/>
                    <a:pt x="13436" y="20535"/>
                    <a:pt x="12982" y="20715"/>
                  </a:cubicBezTo>
                  <a:cubicBezTo>
                    <a:pt x="12529" y="20896"/>
                    <a:pt x="12096" y="21056"/>
                    <a:pt x="11656" y="21176"/>
                  </a:cubicBezTo>
                  <a:cubicBezTo>
                    <a:pt x="11216" y="21296"/>
                    <a:pt x="10769" y="21377"/>
                    <a:pt x="10282" y="21437"/>
                  </a:cubicBezTo>
                  <a:cubicBezTo>
                    <a:pt x="9795" y="21497"/>
                    <a:pt x="9267" y="21537"/>
                    <a:pt x="8733" y="21557"/>
                  </a:cubicBezTo>
                  <a:cubicBezTo>
                    <a:pt x="8198" y="21577"/>
                    <a:pt x="7657" y="21577"/>
                    <a:pt x="7129" y="21557"/>
                  </a:cubicBezTo>
                  <a:cubicBezTo>
                    <a:pt x="6601" y="21537"/>
                    <a:pt x="6087" y="21497"/>
                    <a:pt x="5539" y="21477"/>
                  </a:cubicBezTo>
                  <a:cubicBezTo>
                    <a:pt x="4991" y="21457"/>
                    <a:pt x="4409" y="21457"/>
                    <a:pt x="3888" y="21397"/>
                  </a:cubicBezTo>
                  <a:cubicBezTo>
                    <a:pt x="3366" y="21337"/>
                    <a:pt x="2906" y="21216"/>
                    <a:pt x="2507" y="21096"/>
                  </a:cubicBezTo>
                  <a:cubicBezTo>
                    <a:pt x="2108" y="20976"/>
                    <a:pt x="1769" y="20856"/>
                    <a:pt x="1472" y="20735"/>
                  </a:cubicBezTo>
                  <a:cubicBezTo>
                    <a:pt x="1174" y="20615"/>
                    <a:pt x="917" y="20495"/>
                    <a:pt x="707" y="20315"/>
                  </a:cubicBezTo>
                  <a:cubicBezTo>
                    <a:pt x="497" y="20134"/>
                    <a:pt x="335" y="19894"/>
                    <a:pt x="227" y="19473"/>
                  </a:cubicBezTo>
                  <a:cubicBezTo>
                    <a:pt x="118" y="19052"/>
                    <a:pt x="64" y="18451"/>
                    <a:pt x="30" y="17770"/>
                  </a:cubicBezTo>
                  <a:cubicBezTo>
                    <a:pt x="-3" y="17089"/>
                    <a:pt x="-17" y="16327"/>
                    <a:pt x="30" y="15486"/>
                  </a:cubicBezTo>
                  <a:cubicBezTo>
                    <a:pt x="78" y="14644"/>
                    <a:pt x="186" y="13722"/>
                    <a:pt x="274" y="12721"/>
                  </a:cubicBezTo>
                  <a:cubicBezTo>
                    <a:pt x="362" y="11719"/>
                    <a:pt x="430" y="10637"/>
                    <a:pt x="491" y="9735"/>
                  </a:cubicBezTo>
                  <a:cubicBezTo>
                    <a:pt x="551" y="8833"/>
                    <a:pt x="606" y="8112"/>
                    <a:pt x="666" y="7351"/>
                  </a:cubicBezTo>
                  <a:cubicBezTo>
                    <a:pt x="727" y="6589"/>
                    <a:pt x="795" y="5788"/>
                    <a:pt x="903" y="5066"/>
                  </a:cubicBezTo>
                  <a:cubicBezTo>
                    <a:pt x="1012" y="4345"/>
                    <a:pt x="1160" y="3704"/>
                    <a:pt x="1357" y="3183"/>
                  </a:cubicBezTo>
                  <a:cubicBezTo>
                    <a:pt x="1553" y="2662"/>
                    <a:pt x="1797" y="2261"/>
                    <a:pt x="1959" y="2061"/>
                  </a:cubicBezTo>
                  <a:cubicBezTo>
                    <a:pt x="2121" y="1860"/>
                    <a:pt x="2203" y="1860"/>
                    <a:pt x="2284" y="1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1" name="Drawing"/>
          <p:cNvGrpSpPr/>
          <p:nvPr/>
        </p:nvGrpSpPr>
        <p:grpSpPr>
          <a:xfrm>
            <a:off x="2076450" y="1164184"/>
            <a:ext cx="10636761" cy="8540733"/>
            <a:chOff x="0" y="0"/>
            <a:chExt cx="10636761" cy="8540731"/>
          </a:xfrm>
        </p:grpSpPr>
        <p:sp>
          <p:nvSpPr>
            <p:cNvPr id="3069" name="Line"/>
            <p:cNvSpPr/>
            <p:nvPr/>
          </p:nvSpPr>
          <p:spPr>
            <a:xfrm>
              <a:off x="582716" y="389133"/>
              <a:ext cx="220166" cy="47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96" fill="norm" stroke="1" extrusionOk="0">
                  <a:moveTo>
                    <a:pt x="19521" y="3249"/>
                  </a:moveTo>
                  <a:cubicBezTo>
                    <a:pt x="19521" y="2583"/>
                    <a:pt x="19521" y="1917"/>
                    <a:pt x="18209" y="1299"/>
                  </a:cubicBezTo>
                  <a:cubicBezTo>
                    <a:pt x="16897" y="680"/>
                    <a:pt x="14273" y="109"/>
                    <a:pt x="11749" y="14"/>
                  </a:cubicBezTo>
                  <a:cubicBezTo>
                    <a:pt x="9226" y="-81"/>
                    <a:pt x="6803" y="300"/>
                    <a:pt x="4583" y="1251"/>
                  </a:cubicBezTo>
                  <a:cubicBezTo>
                    <a:pt x="2362" y="2203"/>
                    <a:pt x="344" y="3725"/>
                    <a:pt x="41" y="5105"/>
                  </a:cubicBezTo>
                  <a:cubicBezTo>
                    <a:pt x="-262" y="6485"/>
                    <a:pt x="1151" y="7722"/>
                    <a:pt x="3674" y="8911"/>
                  </a:cubicBezTo>
                  <a:cubicBezTo>
                    <a:pt x="6198" y="10100"/>
                    <a:pt x="9831" y="11242"/>
                    <a:pt x="12960" y="12527"/>
                  </a:cubicBezTo>
                  <a:cubicBezTo>
                    <a:pt x="16089" y="13812"/>
                    <a:pt x="18714" y="15239"/>
                    <a:pt x="20026" y="16238"/>
                  </a:cubicBezTo>
                  <a:cubicBezTo>
                    <a:pt x="21338" y="17237"/>
                    <a:pt x="21338" y="17808"/>
                    <a:pt x="19925" y="18569"/>
                  </a:cubicBezTo>
                  <a:cubicBezTo>
                    <a:pt x="18512" y="19330"/>
                    <a:pt x="15686" y="20282"/>
                    <a:pt x="13263" y="20805"/>
                  </a:cubicBezTo>
                  <a:cubicBezTo>
                    <a:pt x="10841" y="21329"/>
                    <a:pt x="8822" y="21424"/>
                    <a:pt x="7005" y="21471"/>
                  </a:cubicBezTo>
                  <a:cubicBezTo>
                    <a:pt x="5188" y="21519"/>
                    <a:pt x="3574" y="21519"/>
                    <a:pt x="3069" y="21281"/>
                  </a:cubicBezTo>
                  <a:cubicBezTo>
                    <a:pt x="2564" y="21043"/>
                    <a:pt x="3170" y="20567"/>
                    <a:pt x="3977" y="20139"/>
                  </a:cubicBezTo>
                  <a:cubicBezTo>
                    <a:pt x="4785" y="19711"/>
                    <a:pt x="5794" y="19330"/>
                    <a:pt x="6803" y="18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996949" y="632865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003300" y="721765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1454710" y="458572"/>
              <a:ext cx="310591" cy="38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35" fill="norm" stroke="1" extrusionOk="0">
                  <a:moveTo>
                    <a:pt x="15723" y="857"/>
                  </a:moveTo>
                  <a:cubicBezTo>
                    <a:pt x="16599" y="507"/>
                    <a:pt x="17474" y="157"/>
                    <a:pt x="17547" y="40"/>
                  </a:cubicBezTo>
                  <a:cubicBezTo>
                    <a:pt x="17620" y="-77"/>
                    <a:pt x="16891" y="40"/>
                    <a:pt x="14774" y="682"/>
                  </a:cubicBezTo>
                  <a:cubicBezTo>
                    <a:pt x="12658" y="1324"/>
                    <a:pt x="9156" y="2492"/>
                    <a:pt x="6529" y="3542"/>
                  </a:cubicBezTo>
                  <a:cubicBezTo>
                    <a:pt x="3901" y="4593"/>
                    <a:pt x="2150" y="5527"/>
                    <a:pt x="1129" y="6286"/>
                  </a:cubicBezTo>
                  <a:cubicBezTo>
                    <a:pt x="107" y="7045"/>
                    <a:pt x="-185" y="7629"/>
                    <a:pt x="107" y="7979"/>
                  </a:cubicBezTo>
                  <a:cubicBezTo>
                    <a:pt x="399" y="8329"/>
                    <a:pt x="1274" y="8446"/>
                    <a:pt x="3026" y="8505"/>
                  </a:cubicBezTo>
                  <a:cubicBezTo>
                    <a:pt x="4777" y="8563"/>
                    <a:pt x="7404" y="8563"/>
                    <a:pt x="9374" y="8621"/>
                  </a:cubicBezTo>
                  <a:cubicBezTo>
                    <a:pt x="11345" y="8680"/>
                    <a:pt x="12658" y="8797"/>
                    <a:pt x="13315" y="9147"/>
                  </a:cubicBezTo>
                  <a:cubicBezTo>
                    <a:pt x="13972" y="9497"/>
                    <a:pt x="13972" y="10081"/>
                    <a:pt x="12658" y="11307"/>
                  </a:cubicBezTo>
                  <a:cubicBezTo>
                    <a:pt x="11345" y="12533"/>
                    <a:pt x="8718" y="14401"/>
                    <a:pt x="6820" y="15627"/>
                  </a:cubicBezTo>
                  <a:cubicBezTo>
                    <a:pt x="4923" y="16853"/>
                    <a:pt x="3756" y="17437"/>
                    <a:pt x="2661" y="18195"/>
                  </a:cubicBezTo>
                  <a:cubicBezTo>
                    <a:pt x="1566" y="18954"/>
                    <a:pt x="545" y="19888"/>
                    <a:pt x="399" y="20531"/>
                  </a:cubicBezTo>
                  <a:cubicBezTo>
                    <a:pt x="253" y="21173"/>
                    <a:pt x="983" y="21523"/>
                    <a:pt x="2953" y="21231"/>
                  </a:cubicBezTo>
                  <a:cubicBezTo>
                    <a:pt x="4923" y="20939"/>
                    <a:pt x="8134" y="20005"/>
                    <a:pt x="11199" y="19363"/>
                  </a:cubicBezTo>
                  <a:cubicBezTo>
                    <a:pt x="14264" y="18721"/>
                    <a:pt x="17183" y="18371"/>
                    <a:pt x="18861" y="18254"/>
                  </a:cubicBezTo>
                  <a:cubicBezTo>
                    <a:pt x="20539" y="18137"/>
                    <a:pt x="20977" y="18254"/>
                    <a:pt x="21415" y="1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1536700" y="1071015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523727" y="941571"/>
              <a:ext cx="32023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0296" fill="norm" stroke="1" extrusionOk="0">
                  <a:moveTo>
                    <a:pt x="12324" y="20296"/>
                  </a:moveTo>
                  <a:cubicBezTo>
                    <a:pt x="5574" y="12582"/>
                    <a:pt x="-1176" y="4867"/>
                    <a:pt x="174" y="1782"/>
                  </a:cubicBezTo>
                  <a:cubicBezTo>
                    <a:pt x="1524" y="-1304"/>
                    <a:pt x="10974" y="239"/>
                    <a:pt x="20424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651000" y="1045615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701800" y="1109115"/>
              <a:ext cx="101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898650" y="1026565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441450" y="209302"/>
              <a:ext cx="165100" cy="12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9245"/>
                  </a:moveTo>
                  <a:cubicBezTo>
                    <a:pt x="1108" y="10307"/>
                    <a:pt x="2215" y="11369"/>
                    <a:pt x="2769" y="12786"/>
                  </a:cubicBezTo>
                  <a:cubicBezTo>
                    <a:pt x="3323" y="14202"/>
                    <a:pt x="3323" y="15973"/>
                    <a:pt x="3185" y="17743"/>
                  </a:cubicBezTo>
                  <a:cubicBezTo>
                    <a:pt x="3046" y="19514"/>
                    <a:pt x="2769" y="21284"/>
                    <a:pt x="2354" y="21284"/>
                  </a:cubicBezTo>
                  <a:cubicBezTo>
                    <a:pt x="1938" y="21284"/>
                    <a:pt x="1385" y="19514"/>
                    <a:pt x="1246" y="16681"/>
                  </a:cubicBezTo>
                  <a:cubicBezTo>
                    <a:pt x="1108" y="13848"/>
                    <a:pt x="1385" y="9953"/>
                    <a:pt x="2908" y="6589"/>
                  </a:cubicBezTo>
                  <a:cubicBezTo>
                    <a:pt x="4431" y="3225"/>
                    <a:pt x="7200" y="392"/>
                    <a:pt x="9969" y="38"/>
                  </a:cubicBezTo>
                  <a:cubicBezTo>
                    <a:pt x="12738" y="-316"/>
                    <a:pt x="15508" y="1809"/>
                    <a:pt x="17446" y="5173"/>
                  </a:cubicBezTo>
                  <a:cubicBezTo>
                    <a:pt x="19385" y="8536"/>
                    <a:pt x="20492" y="13140"/>
                    <a:pt x="21600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126373" y="305755"/>
              <a:ext cx="185027" cy="5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69" fill="norm" stroke="1" extrusionOk="0">
                  <a:moveTo>
                    <a:pt x="11022" y="6279"/>
                  </a:moveTo>
                  <a:cubicBezTo>
                    <a:pt x="10536" y="4486"/>
                    <a:pt x="10051" y="2693"/>
                    <a:pt x="9566" y="1583"/>
                  </a:cubicBezTo>
                  <a:cubicBezTo>
                    <a:pt x="9080" y="473"/>
                    <a:pt x="8595" y="46"/>
                    <a:pt x="7867" y="4"/>
                  </a:cubicBezTo>
                  <a:cubicBezTo>
                    <a:pt x="7139" y="-39"/>
                    <a:pt x="6168" y="303"/>
                    <a:pt x="4712" y="1754"/>
                  </a:cubicBezTo>
                  <a:cubicBezTo>
                    <a:pt x="3255" y="3205"/>
                    <a:pt x="1314" y="5767"/>
                    <a:pt x="464" y="8328"/>
                  </a:cubicBezTo>
                  <a:cubicBezTo>
                    <a:pt x="-385" y="10889"/>
                    <a:pt x="-142" y="13450"/>
                    <a:pt x="1799" y="15755"/>
                  </a:cubicBezTo>
                  <a:cubicBezTo>
                    <a:pt x="3741" y="18061"/>
                    <a:pt x="7381" y="20110"/>
                    <a:pt x="10900" y="20835"/>
                  </a:cubicBezTo>
                  <a:cubicBezTo>
                    <a:pt x="14419" y="21561"/>
                    <a:pt x="17817" y="20963"/>
                    <a:pt x="21215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349500" y="442365"/>
              <a:ext cx="2159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41" y="6300"/>
                    <a:pt x="12282" y="12600"/>
                    <a:pt x="15882" y="16200"/>
                  </a:cubicBezTo>
                  <a:cubicBezTo>
                    <a:pt x="19482" y="19800"/>
                    <a:pt x="20541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2562812" y="412945"/>
              <a:ext cx="66089" cy="37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68" fill="norm" stroke="1" extrusionOk="0">
                  <a:moveTo>
                    <a:pt x="21075" y="588"/>
                  </a:moveTo>
                  <a:cubicBezTo>
                    <a:pt x="18375" y="228"/>
                    <a:pt x="15675" y="-132"/>
                    <a:pt x="13313" y="48"/>
                  </a:cubicBezTo>
                  <a:cubicBezTo>
                    <a:pt x="10950" y="228"/>
                    <a:pt x="8925" y="948"/>
                    <a:pt x="6562" y="3048"/>
                  </a:cubicBezTo>
                  <a:cubicBezTo>
                    <a:pt x="4200" y="5148"/>
                    <a:pt x="1500" y="8628"/>
                    <a:pt x="487" y="11688"/>
                  </a:cubicBezTo>
                  <a:cubicBezTo>
                    <a:pt x="-525" y="14748"/>
                    <a:pt x="150" y="17388"/>
                    <a:pt x="1500" y="18948"/>
                  </a:cubicBezTo>
                  <a:cubicBezTo>
                    <a:pt x="2850" y="20508"/>
                    <a:pt x="4875" y="20988"/>
                    <a:pt x="69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2717800" y="709065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2720130" y="575715"/>
              <a:ext cx="2942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8000"/>
                    <a:pt x="-1585" y="14400"/>
                    <a:pt x="575" y="10800"/>
                  </a:cubicBezTo>
                  <a:cubicBezTo>
                    <a:pt x="2735" y="7200"/>
                    <a:pt x="11375" y="3600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117849" y="582065"/>
              <a:ext cx="285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9800"/>
                    <a:pt x="10880" y="18000"/>
                    <a:pt x="14480" y="14400"/>
                  </a:cubicBezTo>
                  <a:cubicBezTo>
                    <a:pt x="18080" y="10800"/>
                    <a:pt x="1984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482244" y="337277"/>
              <a:ext cx="156307" cy="47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70" fill="norm" stroke="1" extrusionOk="0">
                  <a:moveTo>
                    <a:pt x="15020" y="446"/>
                  </a:moveTo>
                  <a:cubicBezTo>
                    <a:pt x="13883" y="158"/>
                    <a:pt x="12746" y="-130"/>
                    <a:pt x="11467" y="62"/>
                  </a:cubicBezTo>
                  <a:cubicBezTo>
                    <a:pt x="10188" y="254"/>
                    <a:pt x="8767" y="926"/>
                    <a:pt x="6635" y="2846"/>
                  </a:cubicBezTo>
                  <a:cubicBezTo>
                    <a:pt x="4504" y="4766"/>
                    <a:pt x="1662" y="7934"/>
                    <a:pt x="525" y="10670"/>
                  </a:cubicBezTo>
                  <a:cubicBezTo>
                    <a:pt x="-612" y="13406"/>
                    <a:pt x="-44" y="15710"/>
                    <a:pt x="3651" y="17438"/>
                  </a:cubicBezTo>
                  <a:cubicBezTo>
                    <a:pt x="7346" y="19166"/>
                    <a:pt x="14167" y="20318"/>
                    <a:pt x="2098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784599" y="245016"/>
              <a:ext cx="166557" cy="69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50" fill="norm" stroke="1" extrusionOk="0">
                  <a:moveTo>
                    <a:pt x="0" y="21550"/>
                  </a:moveTo>
                  <a:cubicBezTo>
                    <a:pt x="0" y="19245"/>
                    <a:pt x="0" y="16940"/>
                    <a:pt x="0" y="14504"/>
                  </a:cubicBezTo>
                  <a:cubicBezTo>
                    <a:pt x="0" y="12067"/>
                    <a:pt x="0" y="9499"/>
                    <a:pt x="810" y="7161"/>
                  </a:cubicBezTo>
                  <a:cubicBezTo>
                    <a:pt x="1620" y="4823"/>
                    <a:pt x="3240" y="2716"/>
                    <a:pt x="4455" y="1530"/>
                  </a:cubicBezTo>
                  <a:cubicBezTo>
                    <a:pt x="5670" y="345"/>
                    <a:pt x="6480" y="82"/>
                    <a:pt x="7695" y="16"/>
                  </a:cubicBezTo>
                  <a:cubicBezTo>
                    <a:pt x="8910" y="-50"/>
                    <a:pt x="10530" y="82"/>
                    <a:pt x="12285" y="641"/>
                  </a:cubicBezTo>
                  <a:cubicBezTo>
                    <a:pt x="14040" y="1201"/>
                    <a:pt x="15930" y="2189"/>
                    <a:pt x="16200" y="3506"/>
                  </a:cubicBezTo>
                  <a:cubicBezTo>
                    <a:pt x="16470" y="4823"/>
                    <a:pt x="15120" y="6470"/>
                    <a:pt x="13905" y="7457"/>
                  </a:cubicBezTo>
                  <a:cubicBezTo>
                    <a:pt x="12690" y="8445"/>
                    <a:pt x="11610" y="8774"/>
                    <a:pt x="11610" y="9038"/>
                  </a:cubicBezTo>
                  <a:cubicBezTo>
                    <a:pt x="11610" y="9301"/>
                    <a:pt x="12690" y="9499"/>
                    <a:pt x="14445" y="9894"/>
                  </a:cubicBezTo>
                  <a:cubicBezTo>
                    <a:pt x="16200" y="10289"/>
                    <a:pt x="18630" y="10882"/>
                    <a:pt x="19980" y="11376"/>
                  </a:cubicBezTo>
                  <a:cubicBezTo>
                    <a:pt x="21330" y="11870"/>
                    <a:pt x="21600" y="12265"/>
                    <a:pt x="20790" y="12627"/>
                  </a:cubicBezTo>
                  <a:cubicBezTo>
                    <a:pt x="19980" y="12989"/>
                    <a:pt x="18090" y="13318"/>
                    <a:pt x="16470" y="13483"/>
                  </a:cubicBezTo>
                  <a:cubicBezTo>
                    <a:pt x="14850" y="13648"/>
                    <a:pt x="13500" y="13648"/>
                    <a:pt x="12825" y="13483"/>
                  </a:cubicBezTo>
                  <a:cubicBezTo>
                    <a:pt x="12150" y="13318"/>
                    <a:pt x="12150" y="12989"/>
                    <a:pt x="12150" y="12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4044965" y="499515"/>
              <a:ext cx="71518" cy="21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272" fill="norm" stroke="1" extrusionOk="0">
                  <a:moveTo>
                    <a:pt x="7001" y="11549"/>
                  </a:moveTo>
                  <a:cubicBezTo>
                    <a:pt x="4082" y="12832"/>
                    <a:pt x="1163" y="14115"/>
                    <a:pt x="288" y="15719"/>
                  </a:cubicBezTo>
                  <a:cubicBezTo>
                    <a:pt x="-588" y="17323"/>
                    <a:pt x="580" y="19248"/>
                    <a:pt x="3207" y="20317"/>
                  </a:cubicBezTo>
                  <a:cubicBezTo>
                    <a:pt x="5834" y="21386"/>
                    <a:pt x="9920" y="21600"/>
                    <a:pt x="13715" y="20745"/>
                  </a:cubicBezTo>
                  <a:cubicBezTo>
                    <a:pt x="17509" y="19889"/>
                    <a:pt x="21012" y="17964"/>
                    <a:pt x="19261" y="14329"/>
                  </a:cubicBezTo>
                  <a:cubicBezTo>
                    <a:pt x="17509" y="10693"/>
                    <a:pt x="10504" y="5347"/>
                    <a:pt x="3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923078" y="86344"/>
              <a:ext cx="153623" cy="9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340" fill="norm" stroke="1" extrusionOk="0">
                  <a:moveTo>
                    <a:pt x="171" y="5490"/>
                  </a:moveTo>
                  <a:cubicBezTo>
                    <a:pt x="763" y="7740"/>
                    <a:pt x="1354" y="9990"/>
                    <a:pt x="1207" y="12240"/>
                  </a:cubicBezTo>
                  <a:cubicBezTo>
                    <a:pt x="1059" y="14490"/>
                    <a:pt x="171" y="16740"/>
                    <a:pt x="23" y="16065"/>
                  </a:cubicBezTo>
                  <a:cubicBezTo>
                    <a:pt x="-125" y="15390"/>
                    <a:pt x="467" y="11790"/>
                    <a:pt x="1207" y="8865"/>
                  </a:cubicBezTo>
                  <a:cubicBezTo>
                    <a:pt x="1946" y="5940"/>
                    <a:pt x="2834" y="3690"/>
                    <a:pt x="3870" y="1890"/>
                  </a:cubicBezTo>
                  <a:cubicBezTo>
                    <a:pt x="4905" y="90"/>
                    <a:pt x="6089" y="-1260"/>
                    <a:pt x="9048" y="1890"/>
                  </a:cubicBezTo>
                  <a:cubicBezTo>
                    <a:pt x="12007" y="5040"/>
                    <a:pt x="16741" y="12690"/>
                    <a:pt x="21475" y="2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451350" y="512215"/>
              <a:ext cx="203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5600"/>
                    <a:pt x="1350" y="9600"/>
                    <a:pt x="4950" y="6000"/>
                  </a:cubicBezTo>
                  <a:cubicBezTo>
                    <a:pt x="8550" y="2400"/>
                    <a:pt x="150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4565649" y="429665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826264" y="188533"/>
              <a:ext cx="133087" cy="70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74" fill="norm" stroke="1" extrusionOk="0">
                  <a:moveTo>
                    <a:pt x="986" y="14889"/>
                  </a:moveTo>
                  <a:cubicBezTo>
                    <a:pt x="643" y="16888"/>
                    <a:pt x="300" y="18886"/>
                    <a:pt x="128" y="20047"/>
                  </a:cubicBezTo>
                  <a:cubicBezTo>
                    <a:pt x="-43" y="21208"/>
                    <a:pt x="-43" y="21530"/>
                    <a:pt x="128" y="21466"/>
                  </a:cubicBezTo>
                  <a:cubicBezTo>
                    <a:pt x="300" y="21401"/>
                    <a:pt x="643" y="20950"/>
                    <a:pt x="643" y="19499"/>
                  </a:cubicBezTo>
                  <a:cubicBezTo>
                    <a:pt x="643" y="18048"/>
                    <a:pt x="300" y="15598"/>
                    <a:pt x="471" y="13051"/>
                  </a:cubicBezTo>
                  <a:cubicBezTo>
                    <a:pt x="643" y="10504"/>
                    <a:pt x="1328" y="7861"/>
                    <a:pt x="2700" y="5701"/>
                  </a:cubicBezTo>
                  <a:cubicBezTo>
                    <a:pt x="4071" y="3541"/>
                    <a:pt x="6128" y="1864"/>
                    <a:pt x="8014" y="962"/>
                  </a:cubicBezTo>
                  <a:cubicBezTo>
                    <a:pt x="9900" y="59"/>
                    <a:pt x="11614" y="-70"/>
                    <a:pt x="13157" y="27"/>
                  </a:cubicBezTo>
                  <a:cubicBezTo>
                    <a:pt x="14700" y="123"/>
                    <a:pt x="16071" y="446"/>
                    <a:pt x="17443" y="1284"/>
                  </a:cubicBezTo>
                  <a:cubicBezTo>
                    <a:pt x="18814" y="2122"/>
                    <a:pt x="20186" y="3476"/>
                    <a:pt x="21557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4927599" y="439921"/>
              <a:ext cx="68909" cy="13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76" fill="norm" stroke="1" extrusionOk="0">
                  <a:moveTo>
                    <a:pt x="0" y="378"/>
                  </a:moveTo>
                  <a:cubicBezTo>
                    <a:pt x="3273" y="50"/>
                    <a:pt x="6545" y="-277"/>
                    <a:pt x="9491" y="378"/>
                  </a:cubicBezTo>
                  <a:cubicBezTo>
                    <a:pt x="12436" y="1032"/>
                    <a:pt x="15055" y="2668"/>
                    <a:pt x="17345" y="5450"/>
                  </a:cubicBezTo>
                  <a:cubicBezTo>
                    <a:pt x="19636" y="8232"/>
                    <a:pt x="21600" y="12159"/>
                    <a:pt x="21273" y="14778"/>
                  </a:cubicBezTo>
                  <a:cubicBezTo>
                    <a:pt x="20945" y="17396"/>
                    <a:pt x="18327" y="18705"/>
                    <a:pt x="15382" y="19687"/>
                  </a:cubicBezTo>
                  <a:cubicBezTo>
                    <a:pt x="12436" y="20668"/>
                    <a:pt x="9164" y="21323"/>
                    <a:pt x="6545" y="20505"/>
                  </a:cubicBezTo>
                  <a:cubicBezTo>
                    <a:pt x="3927" y="19687"/>
                    <a:pt x="1964" y="17396"/>
                    <a:pt x="0" y="15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933950" y="353465"/>
              <a:ext cx="4233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40" y="0"/>
                  </a:moveTo>
                  <a:cubicBezTo>
                    <a:pt x="8640" y="0"/>
                    <a:pt x="14040" y="0"/>
                    <a:pt x="17280" y="1440"/>
                  </a:cubicBezTo>
                  <a:cubicBezTo>
                    <a:pt x="20520" y="2880"/>
                    <a:pt x="21600" y="5760"/>
                    <a:pt x="21600" y="8400"/>
                  </a:cubicBezTo>
                  <a:cubicBezTo>
                    <a:pt x="21600" y="11040"/>
                    <a:pt x="20520" y="13440"/>
                    <a:pt x="16740" y="15600"/>
                  </a:cubicBezTo>
                  <a:cubicBezTo>
                    <a:pt x="12960" y="17760"/>
                    <a:pt x="648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5124450" y="550315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4933949" y="73828"/>
              <a:ext cx="165101" cy="10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7" fill="norm" stroke="1" extrusionOk="0">
                  <a:moveTo>
                    <a:pt x="3323" y="1318"/>
                  </a:moveTo>
                  <a:cubicBezTo>
                    <a:pt x="2769" y="3436"/>
                    <a:pt x="2215" y="5553"/>
                    <a:pt x="1523" y="8095"/>
                  </a:cubicBezTo>
                  <a:cubicBezTo>
                    <a:pt x="831" y="10636"/>
                    <a:pt x="0" y="13601"/>
                    <a:pt x="0" y="13601"/>
                  </a:cubicBezTo>
                  <a:cubicBezTo>
                    <a:pt x="0" y="13601"/>
                    <a:pt x="831" y="10636"/>
                    <a:pt x="1662" y="8095"/>
                  </a:cubicBezTo>
                  <a:cubicBezTo>
                    <a:pt x="2492" y="5553"/>
                    <a:pt x="3323" y="3436"/>
                    <a:pt x="4985" y="1742"/>
                  </a:cubicBezTo>
                  <a:cubicBezTo>
                    <a:pt x="6646" y="48"/>
                    <a:pt x="9138" y="-1223"/>
                    <a:pt x="12046" y="1953"/>
                  </a:cubicBezTo>
                  <a:cubicBezTo>
                    <a:pt x="14954" y="5130"/>
                    <a:pt x="18277" y="12753"/>
                    <a:pt x="21600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5378450" y="321715"/>
              <a:ext cx="2222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3456"/>
                    <a:pt x="9051" y="6912"/>
                    <a:pt x="12651" y="10152"/>
                  </a:cubicBezTo>
                  <a:cubicBezTo>
                    <a:pt x="16251" y="13392"/>
                    <a:pt x="18926" y="16416"/>
                    <a:pt x="20263" y="18288"/>
                  </a:cubicBezTo>
                  <a:cubicBezTo>
                    <a:pt x="21600" y="20160"/>
                    <a:pt x="216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5467350" y="296315"/>
              <a:ext cx="1778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71" y="1418"/>
                    <a:pt x="15943" y="2836"/>
                    <a:pt x="12729" y="5291"/>
                  </a:cubicBezTo>
                  <a:cubicBezTo>
                    <a:pt x="9514" y="7745"/>
                    <a:pt x="5914" y="11236"/>
                    <a:pt x="3729" y="14127"/>
                  </a:cubicBezTo>
                  <a:cubicBezTo>
                    <a:pt x="1543" y="17018"/>
                    <a:pt x="771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5759450" y="575715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5803899" y="410615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5930900" y="289965"/>
              <a:ext cx="11192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6000" y="0"/>
                  </a:moveTo>
                  <a:cubicBezTo>
                    <a:pt x="10400" y="1829"/>
                    <a:pt x="14800" y="3657"/>
                    <a:pt x="17600" y="6171"/>
                  </a:cubicBezTo>
                  <a:cubicBezTo>
                    <a:pt x="20400" y="8686"/>
                    <a:pt x="21600" y="11886"/>
                    <a:pt x="21000" y="14229"/>
                  </a:cubicBezTo>
                  <a:cubicBezTo>
                    <a:pt x="20400" y="16571"/>
                    <a:pt x="18000" y="18057"/>
                    <a:pt x="14200" y="19143"/>
                  </a:cubicBezTo>
                  <a:cubicBezTo>
                    <a:pt x="10400" y="20229"/>
                    <a:pt x="5200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6102350" y="160545"/>
              <a:ext cx="117714" cy="58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533" fill="norm" stroke="1" extrusionOk="0">
                  <a:moveTo>
                    <a:pt x="5586" y="1021"/>
                  </a:moveTo>
                  <a:cubicBezTo>
                    <a:pt x="5586" y="555"/>
                    <a:pt x="5586" y="88"/>
                    <a:pt x="6517" y="11"/>
                  </a:cubicBezTo>
                  <a:cubicBezTo>
                    <a:pt x="7448" y="-67"/>
                    <a:pt x="9310" y="244"/>
                    <a:pt x="11731" y="1526"/>
                  </a:cubicBezTo>
                  <a:cubicBezTo>
                    <a:pt x="14152" y="2808"/>
                    <a:pt x="17131" y="5061"/>
                    <a:pt x="18993" y="7470"/>
                  </a:cubicBezTo>
                  <a:cubicBezTo>
                    <a:pt x="20855" y="9878"/>
                    <a:pt x="21600" y="12442"/>
                    <a:pt x="19179" y="14773"/>
                  </a:cubicBezTo>
                  <a:cubicBezTo>
                    <a:pt x="16759" y="17104"/>
                    <a:pt x="11172" y="19202"/>
                    <a:pt x="7448" y="20290"/>
                  </a:cubicBezTo>
                  <a:cubicBezTo>
                    <a:pt x="3724" y="21378"/>
                    <a:pt x="1862" y="21455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6343650" y="-1"/>
              <a:ext cx="222250" cy="19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2580"/>
                  </a:moveTo>
                  <a:cubicBezTo>
                    <a:pt x="1234" y="1641"/>
                    <a:pt x="2469" y="702"/>
                    <a:pt x="3909" y="233"/>
                  </a:cubicBezTo>
                  <a:cubicBezTo>
                    <a:pt x="5349" y="-237"/>
                    <a:pt x="6994" y="-237"/>
                    <a:pt x="7097" y="2580"/>
                  </a:cubicBezTo>
                  <a:cubicBezTo>
                    <a:pt x="7200" y="5398"/>
                    <a:pt x="5760" y="11033"/>
                    <a:pt x="4629" y="14554"/>
                  </a:cubicBezTo>
                  <a:cubicBezTo>
                    <a:pt x="3497" y="18076"/>
                    <a:pt x="2674" y="19485"/>
                    <a:pt x="2777" y="20306"/>
                  </a:cubicBezTo>
                  <a:cubicBezTo>
                    <a:pt x="2880" y="21128"/>
                    <a:pt x="3909" y="21363"/>
                    <a:pt x="7200" y="21363"/>
                  </a:cubicBezTo>
                  <a:cubicBezTo>
                    <a:pt x="10491" y="21363"/>
                    <a:pt x="16046" y="21128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75717" y="1659068"/>
              <a:ext cx="254534" cy="58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189" fill="norm" stroke="1" extrusionOk="0">
                  <a:moveTo>
                    <a:pt x="20587" y="15202"/>
                  </a:moveTo>
                  <a:cubicBezTo>
                    <a:pt x="20938" y="14210"/>
                    <a:pt x="21289" y="13218"/>
                    <a:pt x="21026" y="12607"/>
                  </a:cubicBezTo>
                  <a:cubicBezTo>
                    <a:pt x="20762" y="11996"/>
                    <a:pt x="19884" y="11767"/>
                    <a:pt x="18479" y="11653"/>
                  </a:cubicBezTo>
                  <a:cubicBezTo>
                    <a:pt x="17074" y="11538"/>
                    <a:pt x="15143" y="11538"/>
                    <a:pt x="12860" y="12263"/>
                  </a:cubicBezTo>
                  <a:cubicBezTo>
                    <a:pt x="10577" y="12989"/>
                    <a:pt x="7943" y="14439"/>
                    <a:pt x="6450" y="15927"/>
                  </a:cubicBezTo>
                  <a:cubicBezTo>
                    <a:pt x="4957" y="17415"/>
                    <a:pt x="4606" y="18942"/>
                    <a:pt x="4782" y="19820"/>
                  </a:cubicBezTo>
                  <a:cubicBezTo>
                    <a:pt x="4957" y="20697"/>
                    <a:pt x="5660" y="20926"/>
                    <a:pt x="6538" y="21079"/>
                  </a:cubicBezTo>
                  <a:cubicBezTo>
                    <a:pt x="7416" y="21232"/>
                    <a:pt x="8469" y="21308"/>
                    <a:pt x="10138" y="20736"/>
                  </a:cubicBezTo>
                  <a:cubicBezTo>
                    <a:pt x="11806" y="20163"/>
                    <a:pt x="14089" y="18942"/>
                    <a:pt x="15757" y="17072"/>
                  </a:cubicBezTo>
                  <a:cubicBezTo>
                    <a:pt x="17426" y="15202"/>
                    <a:pt x="18479" y="12683"/>
                    <a:pt x="18391" y="10317"/>
                  </a:cubicBezTo>
                  <a:cubicBezTo>
                    <a:pt x="18304" y="7951"/>
                    <a:pt x="17074" y="5738"/>
                    <a:pt x="14967" y="3906"/>
                  </a:cubicBezTo>
                  <a:cubicBezTo>
                    <a:pt x="12860" y="2074"/>
                    <a:pt x="9874" y="624"/>
                    <a:pt x="7240" y="166"/>
                  </a:cubicBezTo>
                  <a:cubicBezTo>
                    <a:pt x="4606" y="-292"/>
                    <a:pt x="2323" y="242"/>
                    <a:pt x="1094" y="1196"/>
                  </a:cubicBezTo>
                  <a:cubicBezTo>
                    <a:pt x="-135" y="2150"/>
                    <a:pt x="-311" y="3524"/>
                    <a:pt x="479" y="4516"/>
                  </a:cubicBezTo>
                  <a:cubicBezTo>
                    <a:pt x="1269" y="5509"/>
                    <a:pt x="3026" y="6119"/>
                    <a:pt x="4782" y="6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419100" y="1746241"/>
              <a:ext cx="215900" cy="49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4518"/>
                  </a:moveTo>
                  <a:cubicBezTo>
                    <a:pt x="20965" y="3162"/>
                    <a:pt x="20329" y="1807"/>
                    <a:pt x="18212" y="948"/>
                  </a:cubicBezTo>
                  <a:cubicBezTo>
                    <a:pt x="16094" y="90"/>
                    <a:pt x="12494" y="-272"/>
                    <a:pt x="9529" y="225"/>
                  </a:cubicBezTo>
                  <a:cubicBezTo>
                    <a:pt x="6565" y="722"/>
                    <a:pt x="4235" y="2078"/>
                    <a:pt x="4024" y="3524"/>
                  </a:cubicBezTo>
                  <a:cubicBezTo>
                    <a:pt x="3812" y="4970"/>
                    <a:pt x="5718" y="6506"/>
                    <a:pt x="8894" y="8223"/>
                  </a:cubicBezTo>
                  <a:cubicBezTo>
                    <a:pt x="12071" y="9941"/>
                    <a:pt x="16518" y="11838"/>
                    <a:pt x="18847" y="13420"/>
                  </a:cubicBezTo>
                  <a:cubicBezTo>
                    <a:pt x="21176" y="15002"/>
                    <a:pt x="21388" y="16267"/>
                    <a:pt x="18424" y="17442"/>
                  </a:cubicBezTo>
                  <a:cubicBezTo>
                    <a:pt x="15459" y="18617"/>
                    <a:pt x="9318" y="19701"/>
                    <a:pt x="5718" y="20334"/>
                  </a:cubicBezTo>
                  <a:cubicBezTo>
                    <a:pt x="2118" y="20966"/>
                    <a:pt x="1059" y="21147"/>
                    <a:pt x="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0" y="2448965"/>
              <a:ext cx="7302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8000"/>
                    <a:pt x="5009" y="14400"/>
                    <a:pt x="7419" y="10800"/>
                  </a:cubicBezTo>
                  <a:cubicBezTo>
                    <a:pt x="9830" y="7200"/>
                    <a:pt x="12146" y="3600"/>
                    <a:pt x="14494" y="1800"/>
                  </a:cubicBezTo>
                  <a:cubicBezTo>
                    <a:pt x="16842" y="0"/>
                    <a:pt x="192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142325" y="2718031"/>
              <a:ext cx="232326" cy="42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91" fill="norm" stroke="1" extrusionOk="0">
                  <a:moveTo>
                    <a:pt x="21359" y="10682"/>
                  </a:moveTo>
                  <a:cubicBezTo>
                    <a:pt x="18440" y="10258"/>
                    <a:pt x="15521" y="9835"/>
                    <a:pt x="12991" y="10258"/>
                  </a:cubicBezTo>
                  <a:cubicBezTo>
                    <a:pt x="10462" y="10682"/>
                    <a:pt x="8321" y="11953"/>
                    <a:pt x="6667" y="13488"/>
                  </a:cubicBezTo>
                  <a:cubicBezTo>
                    <a:pt x="5013" y="15023"/>
                    <a:pt x="3845" y="16823"/>
                    <a:pt x="3359" y="18094"/>
                  </a:cubicBezTo>
                  <a:cubicBezTo>
                    <a:pt x="2873" y="19364"/>
                    <a:pt x="3067" y="20106"/>
                    <a:pt x="3651" y="20635"/>
                  </a:cubicBezTo>
                  <a:cubicBezTo>
                    <a:pt x="4235" y="21164"/>
                    <a:pt x="5208" y="21482"/>
                    <a:pt x="7543" y="21164"/>
                  </a:cubicBezTo>
                  <a:cubicBezTo>
                    <a:pt x="9878" y="20847"/>
                    <a:pt x="13575" y="19894"/>
                    <a:pt x="16202" y="18200"/>
                  </a:cubicBezTo>
                  <a:cubicBezTo>
                    <a:pt x="18829" y="16506"/>
                    <a:pt x="20386" y="14070"/>
                    <a:pt x="19413" y="11476"/>
                  </a:cubicBezTo>
                  <a:cubicBezTo>
                    <a:pt x="18440" y="8882"/>
                    <a:pt x="14937" y="6129"/>
                    <a:pt x="12116" y="4276"/>
                  </a:cubicBezTo>
                  <a:cubicBezTo>
                    <a:pt x="9294" y="2423"/>
                    <a:pt x="7154" y="1470"/>
                    <a:pt x="5208" y="835"/>
                  </a:cubicBezTo>
                  <a:cubicBezTo>
                    <a:pt x="3262" y="200"/>
                    <a:pt x="1510" y="-118"/>
                    <a:pt x="635" y="41"/>
                  </a:cubicBezTo>
                  <a:cubicBezTo>
                    <a:pt x="-241" y="200"/>
                    <a:pt x="-241" y="835"/>
                    <a:pt x="829" y="1841"/>
                  </a:cubicBezTo>
                  <a:cubicBezTo>
                    <a:pt x="1900" y="2847"/>
                    <a:pt x="4040" y="4223"/>
                    <a:pt x="6181" y="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508529" y="2709876"/>
              <a:ext cx="138228" cy="65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12" fill="norm" stroke="1" extrusionOk="0">
                  <a:moveTo>
                    <a:pt x="1882" y="21512"/>
                  </a:moveTo>
                  <a:cubicBezTo>
                    <a:pt x="1882" y="18725"/>
                    <a:pt x="1882" y="15938"/>
                    <a:pt x="1554" y="13255"/>
                  </a:cubicBezTo>
                  <a:cubicBezTo>
                    <a:pt x="1227" y="10573"/>
                    <a:pt x="573" y="7995"/>
                    <a:pt x="245" y="5974"/>
                  </a:cubicBezTo>
                  <a:cubicBezTo>
                    <a:pt x="-82" y="3953"/>
                    <a:pt x="-82" y="2490"/>
                    <a:pt x="245" y="1549"/>
                  </a:cubicBezTo>
                  <a:cubicBezTo>
                    <a:pt x="573" y="609"/>
                    <a:pt x="1227" y="191"/>
                    <a:pt x="2373" y="51"/>
                  </a:cubicBezTo>
                  <a:cubicBezTo>
                    <a:pt x="3518" y="-88"/>
                    <a:pt x="5154" y="51"/>
                    <a:pt x="7118" y="539"/>
                  </a:cubicBezTo>
                  <a:cubicBezTo>
                    <a:pt x="9082" y="1027"/>
                    <a:pt x="11373" y="1863"/>
                    <a:pt x="12518" y="2629"/>
                  </a:cubicBezTo>
                  <a:cubicBezTo>
                    <a:pt x="13663" y="3396"/>
                    <a:pt x="13663" y="4093"/>
                    <a:pt x="13173" y="4615"/>
                  </a:cubicBezTo>
                  <a:cubicBezTo>
                    <a:pt x="12682" y="5138"/>
                    <a:pt x="11700" y="5486"/>
                    <a:pt x="11700" y="5800"/>
                  </a:cubicBezTo>
                  <a:cubicBezTo>
                    <a:pt x="11700" y="6113"/>
                    <a:pt x="12682" y="6392"/>
                    <a:pt x="14154" y="6566"/>
                  </a:cubicBezTo>
                  <a:cubicBezTo>
                    <a:pt x="15627" y="6740"/>
                    <a:pt x="17591" y="6810"/>
                    <a:pt x="19063" y="6984"/>
                  </a:cubicBezTo>
                  <a:cubicBezTo>
                    <a:pt x="20536" y="7158"/>
                    <a:pt x="21518" y="7437"/>
                    <a:pt x="21354" y="8029"/>
                  </a:cubicBezTo>
                  <a:cubicBezTo>
                    <a:pt x="21191" y="8622"/>
                    <a:pt x="19882" y="9527"/>
                    <a:pt x="17918" y="10155"/>
                  </a:cubicBezTo>
                  <a:cubicBezTo>
                    <a:pt x="15954" y="10782"/>
                    <a:pt x="13336" y="11130"/>
                    <a:pt x="11373" y="11200"/>
                  </a:cubicBezTo>
                  <a:cubicBezTo>
                    <a:pt x="9409" y="11269"/>
                    <a:pt x="8100" y="11060"/>
                    <a:pt x="6791" y="10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742949" y="2906165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552920" y="2507996"/>
              <a:ext cx="145581" cy="16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18" fill="norm" stroke="1" extrusionOk="0">
                  <a:moveTo>
                    <a:pt x="869" y="3038"/>
                  </a:moveTo>
                  <a:cubicBezTo>
                    <a:pt x="869" y="8233"/>
                    <a:pt x="869" y="13428"/>
                    <a:pt x="713" y="16709"/>
                  </a:cubicBezTo>
                  <a:cubicBezTo>
                    <a:pt x="556" y="19990"/>
                    <a:pt x="243" y="21357"/>
                    <a:pt x="87" y="21084"/>
                  </a:cubicBezTo>
                  <a:cubicBezTo>
                    <a:pt x="-70" y="20810"/>
                    <a:pt x="-70" y="18896"/>
                    <a:pt x="556" y="15615"/>
                  </a:cubicBezTo>
                  <a:cubicBezTo>
                    <a:pt x="1182" y="12334"/>
                    <a:pt x="2434" y="7686"/>
                    <a:pt x="3530" y="4815"/>
                  </a:cubicBezTo>
                  <a:cubicBezTo>
                    <a:pt x="4626" y="1944"/>
                    <a:pt x="5565" y="851"/>
                    <a:pt x="6817" y="304"/>
                  </a:cubicBezTo>
                  <a:cubicBezTo>
                    <a:pt x="8069" y="-243"/>
                    <a:pt x="9634" y="-243"/>
                    <a:pt x="12139" y="1944"/>
                  </a:cubicBezTo>
                  <a:cubicBezTo>
                    <a:pt x="14643" y="4132"/>
                    <a:pt x="18087" y="8506"/>
                    <a:pt x="21530" y="12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460500" y="2315615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517650" y="2423565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8720"/>
                    <a:pt x="6912" y="15840"/>
                    <a:pt x="10512" y="12240"/>
                  </a:cubicBezTo>
                  <a:cubicBezTo>
                    <a:pt x="14112" y="8640"/>
                    <a:pt x="1785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561415" y="2023927"/>
              <a:ext cx="397686" cy="42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4" fill="norm" stroke="1" extrusionOk="0">
                  <a:moveTo>
                    <a:pt x="11529" y="1575"/>
                  </a:moveTo>
                  <a:cubicBezTo>
                    <a:pt x="11872" y="1150"/>
                    <a:pt x="12215" y="724"/>
                    <a:pt x="12672" y="405"/>
                  </a:cubicBezTo>
                  <a:cubicBezTo>
                    <a:pt x="13129" y="86"/>
                    <a:pt x="13701" y="-127"/>
                    <a:pt x="13872" y="86"/>
                  </a:cubicBezTo>
                  <a:cubicBezTo>
                    <a:pt x="14043" y="299"/>
                    <a:pt x="13815" y="937"/>
                    <a:pt x="12043" y="2427"/>
                  </a:cubicBezTo>
                  <a:cubicBezTo>
                    <a:pt x="10272" y="3916"/>
                    <a:pt x="6958" y="6257"/>
                    <a:pt x="4786" y="7747"/>
                  </a:cubicBezTo>
                  <a:cubicBezTo>
                    <a:pt x="2615" y="9237"/>
                    <a:pt x="1586" y="9875"/>
                    <a:pt x="901" y="10460"/>
                  </a:cubicBezTo>
                  <a:cubicBezTo>
                    <a:pt x="215" y="11045"/>
                    <a:pt x="-128" y="11577"/>
                    <a:pt x="43" y="11843"/>
                  </a:cubicBezTo>
                  <a:cubicBezTo>
                    <a:pt x="215" y="12109"/>
                    <a:pt x="901" y="12109"/>
                    <a:pt x="1986" y="12163"/>
                  </a:cubicBezTo>
                  <a:cubicBezTo>
                    <a:pt x="3072" y="12216"/>
                    <a:pt x="4558" y="12322"/>
                    <a:pt x="5643" y="12535"/>
                  </a:cubicBezTo>
                  <a:cubicBezTo>
                    <a:pt x="6729" y="12748"/>
                    <a:pt x="7415" y="13067"/>
                    <a:pt x="7701" y="13493"/>
                  </a:cubicBezTo>
                  <a:cubicBezTo>
                    <a:pt x="7986" y="13918"/>
                    <a:pt x="7872" y="14450"/>
                    <a:pt x="7072" y="15248"/>
                  </a:cubicBezTo>
                  <a:cubicBezTo>
                    <a:pt x="6272" y="16046"/>
                    <a:pt x="4786" y="17110"/>
                    <a:pt x="3815" y="17802"/>
                  </a:cubicBezTo>
                  <a:cubicBezTo>
                    <a:pt x="2843" y="18494"/>
                    <a:pt x="2386" y="18813"/>
                    <a:pt x="2043" y="19292"/>
                  </a:cubicBezTo>
                  <a:cubicBezTo>
                    <a:pt x="1701" y="19771"/>
                    <a:pt x="1472" y="20409"/>
                    <a:pt x="1643" y="20835"/>
                  </a:cubicBezTo>
                  <a:cubicBezTo>
                    <a:pt x="1815" y="21260"/>
                    <a:pt x="2386" y="21473"/>
                    <a:pt x="4672" y="21367"/>
                  </a:cubicBezTo>
                  <a:cubicBezTo>
                    <a:pt x="6958" y="21260"/>
                    <a:pt x="10958" y="20835"/>
                    <a:pt x="14043" y="20569"/>
                  </a:cubicBezTo>
                  <a:cubicBezTo>
                    <a:pt x="17129" y="20303"/>
                    <a:pt x="19301" y="20196"/>
                    <a:pt x="21472" y="20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2692400" y="2658515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673350" y="2537865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781300" y="2630437"/>
              <a:ext cx="1016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950" y="521"/>
                    <a:pt x="9900" y="-1443"/>
                    <a:pt x="13500" y="1502"/>
                  </a:cubicBezTo>
                  <a:cubicBezTo>
                    <a:pt x="17100" y="4448"/>
                    <a:pt x="19350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817137" y="2722015"/>
              <a:ext cx="91163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381" fill="norm" stroke="1" extrusionOk="0">
                  <a:moveTo>
                    <a:pt x="525" y="3812"/>
                  </a:moveTo>
                  <a:cubicBezTo>
                    <a:pt x="34" y="10165"/>
                    <a:pt x="-457" y="16518"/>
                    <a:pt x="770" y="19059"/>
                  </a:cubicBezTo>
                  <a:cubicBezTo>
                    <a:pt x="1998" y="21600"/>
                    <a:pt x="4943" y="20329"/>
                    <a:pt x="8625" y="16518"/>
                  </a:cubicBezTo>
                  <a:cubicBezTo>
                    <a:pt x="12307" y="12706"/>
                    <a:pt x="16725" y="6353"/>
                    <a:pt x="211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022599" y="2620415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2622550" y="1779440"/>
              <a:ext cx="139700" cy="10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5" fill="norm" stroke="1" extrusionOk="0">
                  <a:moveTo>
                    <a:pt x="0" y="14532"/>
                  </a:moveTo>
                  <a:cubicBezTo>
                    <a:pt x="327" y="12414"/>
                    <a:pt x="655" y="10297"/>
                    <a:pt x="1145" y="10297"/>
                  </a:cubicBezTo>
                  <a:cubicBezTo>
                    <a:pt x="1636" y="10297"/>
                    <a:pt x="2291" y="12414"/>
                    <a:pt x="2782" y="13261"/>
                  </a:cubicBezTo>
                  <a:cubicBezTo>
                    <a:pt x="3273" y="14109"/>
                    <a:pt x="3600" y="13685"/>
                    <a:pt x="4745" y="11144"/>
                  </a:cubicBezTo>
                  <a:cubicBezTo>
                    <a:pt x="5891" y="8603"/>
                    <a:pt x="7855" y="3944"/>
                    <a:pt x="9818" y="1614"/>
                  </a:cubicBezTo>
                  <a:cubicBezTo>
                    <a:pt x="11782" y="-715"/>
                    <a:pt x="13745" y="-715"/>
                    <a:pt x="15709" y="2885"/>
                  </a:cubicBezTo>
                  <a:cubicBezTo>
                    <a:pt x="17673" y="6485"/>
                    <a:pt x="19636" y="13685"/>
                    <a:pt x="21600" y="20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359149" y="1978605"/>
              <a:ext cx="254001" cy="36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4419"/>
                  </a:moveTo>
                  <a:cubicBezTo>
                    <a:pt x="540" y="3077"/>
                    <a:pt x="1080" y="1735"/>
                    <a:pt x="2340" y="880"/>
                  </a:cubicBezTo>
                  <a:cubicBezTo>
                    <a:pt x="3600" y="26"/>
                    <a:pt x="5580" y="-340"/>
                    <a:pt x="7380" y="392"/>
                  </a:cubicBezTo>
                  <a:cubicBezTo>
                    <a:pt x="9180" y="1124"/>
                    <a:pt x="10800" y="2955"/>
                    <a:pt x="11070" y="5518"/>
                  </a:cubicBezTo>
                  <a:cubicBezTo>
                    <a:pt x="11340" y="8080"/>
                    <a:pt x="10260" y="11375"/>
                    <a:pt x="8640" y="13877"/>
                  </a:cubicBezTo>
                  <a:cubicBezTo>
                    <a:pt x="7020" y="16379"/>
                    <a:pt x="4860" y="18087"/>
                    <a:pt x="3510" y="19185"/>
                  </a:cubicBezTo>
                  <a:cubicBezTo>
                    <a:pt x="2160" y="20284"/>
                    <a:pt x="1620" y="20772"/>
                    <a:pt x="1800" y="21016"/>
                  </a:cubicBezTo>
                  <a:cubicBezTo>
                    <a:pt x="1980" y="21260"/>
                    <a:pt x="2880" y="21260"/>
                    <a:pt x="6300" y="20955"/>
                  </a:cubicBezTo>
                  <a:cubicBezTo>
                    <a:pt x="9720" y="20650"/>
                    <a:pt x="15660" y="20040"/>
                    <a:pt x="21600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778250" y="2264815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944824" y="1889446"/>
              <a:ext cx="176326" cy="42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23" fill="norm" stroke="1" extrusionOk="0">
                  <a:moveTo>
                    <a:pt x="21169" y="4186"/>
                  </a:moveTo>
                  <a:cubicBezTo>
                    <a:pt x="19390" y="2802"/>
                    <a:pt x="17611" y="1419"/>
                    <a:pt x="16087" y="674"/>
                  </a:cubicBezTo>
                  <a:cubicBezTo>
                    <a:pt x="14562" y="-71"/>
                    <a:pt x="13291" y="-177"/>
                    <a:pt x="11767" y="249"/>
                  </a:cubicBezTo>
                  <a:cubicBezTo>
                    <a:pt x="10242" y="674"/>
                    <a:pt x="8463" y="1632"/>
                    <a:pt x="6049" y="3813"/>
                  </a:cubicBezTo>
                  <a:cubicBezTo>
                    <a:pt x="3635" y="5994"/>
                    <a:pt x="585" y="9399"/>
                    <a:pt x="77" y="12219"/>
                  </a:cubicBezTo>
                  <a:cubicBezTo>
                    <a:pt x="-431" y="15039"/>
                    <a:pt x="1602" y="17273"/>
                    <a:pt x="5287" y="18710"/>
                  </a:cubicBezTo>
                  <a:cubicBezTo>
                    <a:pt x="8971" y="20146"/>
                    <a:pt x="14308" y="20785"/>
                    <a:pt x="1964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4248150" y="1915565"/>
              <a:ext cx="2032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0"/>
                    <a:pt x="9000" y="9000"/>
                    <a:pt x="12600" y="12600"/>
                  </a:cubicBezTo>
                  <a:cubicBezTo>
                    <a:pt x="16200" y="16200"/>
                    <a:pt x="189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4442006" y="1960015"/>
              <a:ext cx="6649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0"/>
                  </a:moveTo>
                  <a:cubicBezTo>
                    <a:pt x="15805" y="1920"/>
                    <a:pt x="10405" y="3840"/>
                    <a:pt x="6693" y="6360"/>
                  </a:cubicBezTo>
                  <a:cubicBezTo>
                    <a:pt x="2980" y="8880"/>
                    <a:pt x="955" y="12000"/>
                    <a:pt x="280" y="14640"/>
                  </a:cubicBezTo>
                  <a:cubicBezTo>
                    <a:pt x="-395" y="17280"/>
                    <a:pt x="280" y="19440"/>
                    <a:pt x="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4552950" y="2258465"/>
              <a:ext cx="254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4582255" y="2087015"/>
              <a:ext cx="2784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800"/>
                    <a:pt x="-1304" y="12000"/>
                    <a:pt x="1782" y="8400"/>
                  </a:cubicBezTo>
                  <a:cubicBezTo>
                    <a:pt x="4867" y="4800"/>
                    <a:pt x="12582" y="240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4959350" y="2163215"/>
              <a:ext cx="260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0" y="16200"/>
                    <a:pt x="5620" y="10800"/>
                    <a:pt x="9220" y="7200"/>
                  </a:cubicBezTo>
                  <a:cubicBezTo>
                    <a:pt x="12820" y="3600"/>
                    <a:pt x="1721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360140" y="1923101"/>
              <a:ext cx="132610" cy="37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411" fill="norm" stroke="1" extrusionOk="0">
                  <a:moveTo>
                    <a:pt x="20819" y="2117"/>
                  </a:moveTo>
                  <a:cubicBezTo>
                    <a:pt x="20487" y="1267"/>
                    <a:pt x="20154" y="418"/>
                    <a:pt x="18991" y="114"/>
                  </a:cubicBezTo>
                  <a:cubicBezTo>
                    <a:pt x="17828" y="-189"/>
                    <a:pt x="15834" y="54"/>
                    <a:pt x="12511" y="1571"/>
                  </a:cubicBezTo>
                  <a:cubicBezTo>
                    <a:pt x="9188" y="3087"/>
                    <a:pt x="4536" y="5878"/>
                    <a:pt x="2044" y="8791"/>
                  </a:cubicBezTo>
                  <a:cubicBezTo>
                    <a:pt x="-449" y="11703"/>
                    <a:pt x="-781" y="14737"/>
                    <a:pt x="1711" y="16860"/>
                  </a:cubicBezTo>
                  <a:cubicBezTo>
                    <a:pt x="4204" y="18984"/>
                    <a:pt x="9521" y="20198"/>
                    <a:pt x="14837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5584543" y="1874622"/>
              <a:ext cx="145164" cy="55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166" fill="norm" stroke="1" extrusionOk="0">
                  <a:moveTo>
                    <a:pt x="2356" y="8879"/>
                  </a:moveTo>
                  <a:cubicBezTo>
                    <a:pt x="1430" y="11315"/>
                    <a:pt x="504" y="13752"/>
                    <a:pt x="350" y="16066"/>
                  </a:cubicBezTo>
                  <a:cubicBezTo>
                    <a:pt x="196" y="18380"/>
                    <a:pt x="813" y="20573"/>
                    <a:pt x="967" y="21060"/>
                  </a:cubicBezTo>
                  <a:cubicBezTo>
                    <a:pt x="1121" y="21547"/>
                    <a:pt x="813" y="20329"/>
                    <a:pt x="504" y="18055"/>
                  </a:cubicBezTo>
                  <a:cubicBezTo>
                    <a:pt x="196" y="15782"/>
                    <a:pt x="-113" y="12452"/>
                    <a:pt x="41" y="9691"/>
                  </a:cubicBezTo>
                  <a:cubicBezTo>
                    <a:pt x="196" y="6930"/>
                    <a:pt x="813" y="4738"/>
                    <a:pt x="2201" y="3236"/>
                  </a:cubicBezTo>
                  <a:cubicBezTo>
                    <a:pt x="3590" y="1733"/>
                    <a:pt x="5750" y="921"/>
                    <a:pt x="7910" y="475"/>
                  </a:cubicBezTo>
                  <a:cubicBezTo>
                    <a:pt x="10070" y="28"/>
                    <a:pt x="12230" y="-53"/>
                    <a:pt x="13927" y="28"/>
                  </a:cubicBezTo>
                  <a:cubicBezTo>
                    <a:pt x="15624" y="109"/>
                    <a:pt x="16858" y="353"/>
                    <a:pt x="17784" y="1165"/>
                  </a:cubicBezTo>
                  <a:cubicBezTo>
                    <a:pt x="18710" y="1977"/>
                    <a:pt x="19327" y="3358"/>
                    <a:pt x="18247" y="4616"/>
                  </a:cubicBezTo>
                  <a:cubicBezTo>
                    <a:pt x="17167" y="5875"/>
                    <a:pt x="14390" y="7012"/>
                    <a:pt x="12384" y="7864"/>
                  </a:cubicBezTo>
                  <a:cubicBezTo>
                    <a:pt x="10378" y="8717"/>
                    <a:pt x="9144" y="9285"/>
                    <a:pt x="9298" y="9488"/>
                  </a:cubicBezTo>
                  <a:cubicBezTo>
                    <a:pt x="9453" y="9691"/>
                    <a:pt x="10996" y="9529"/>
                    <a:pt x="12538" y="9488"/>
                  </a:cubicBezTo>
                  <a:cubicBezTo>
                    <a:pt x="14081" y="9448"/>
                    <a:pt x="15624" y="9529"/>
                    <a:pt x="17013" y="9691"/>
                  </a:cubicBezTo>
                  <a:cubicBezTo>
                    <a:pt x="18401" y="9854"/>
                    <a:pt x="19636" y="10097"/>
                    <a:pt x="20407" y="10463"/>
                  </a:cubicBezTo>
                  <a:cubicBezTo>
                    <a:pt x="21178" y="10828"/>
                    <a:pt x="21487" y="11315"/>
                    <a:pt x="20716" y="11884"/>
                  </a:cubicBezTo>
                  <a:cubicBezTo>
                    <a:pt x="19944" y="12452"/>
                    <a:pt x="18093" y="13102"/>
                    <a:pt x="16241" y="13386"/>
                  </a:cubicBezTo>
                  <a:cubicBezTo>
                    <a:pt x="14390" y="13670"/>
                    <a:pt x="12538" y="13589"/>
                    <a:pt x="10687" y="13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5801465" y="2125115"/>
              <a:ext cx="65183" cy="14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4" h="21184" fill="norm" stroke="1" extrusionOk="0">
                  <a:moveTo>
                    <a:pt x="15978" y="1906"/>
                  </a:moveTo>
                  <a:cubicBezTo>
                    <a:pt x="10895" y="5082"/>
                    <a:pt x="5813" y="8259"/>
                    <a:pt x="2954" y="10959"/>
                  </a:cubicBezTo>
                  <a:cubicBezTo>
                    <a:pt x="95" y="13659"/>
                    <a:pt x="-540" y="15882"/>
                    <a:pt x="413" y="17471"/>
                  </a:cubicBezTo>
                  <a:cubicBezTo>
                    <a:pt x="1366" y="19059"/>
                    <a:pt x="3907" y="20012"/>
                    <a:pt x="6766" y="20647"/>
                  </a:cubicBezTo>
                  <a:cubicBezTo>
                    <a:pt x="9625" y="21282"/>
                    <a:pt x="12801" y="21600"/>
                    <a:pt x="15660" y="20171"/>
                  </a:cubicBezTo>
                  <a:cubicBezTo>
                    <a:pt x="18519" y="18741"/>
                    <a:pt x="21060" y="15565"/>
                    <a:pt x="18519" y="11912"/>
                  </a:cubicBezTo>
                  <a:cubicBezTo>
                    <a:pt x="15978" y="8259"/>
                    <a:pt x="8354" y="4129"/>
                    <a:pt x="7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5705783" y="1694626"/>
              <a:ext cx="161618" cy="12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687" fill="norm" stroke="1" extrusionOk="0">
                  <a:moveTo>
                    <a:pt x="3746" y="6055"/>
                  </a:moveTo>
                  <a:cubicBezTo>
                    <a:pt x="3185" y="8145"/>
                    <a:pt x="2624" y="10235"/>
                    <a:pt x="1923" y="12326"/>
                  </a:cubicBezTo>
                  <a:cubicBezTo>
                    <a:pt x="1222" y="14416"/>
                    <a:pt x="380" y="16506"/>
                    <a:pt x="100" y="16681"/>
                  </a:cubicBezTo>
                  <a:cubicBezTo>
                    <a:pt x="-181" y="16855"/>
                    <a:pt x="100" y="15113"/>
                    <a:pt x="1362" y="11977"/>
                  </a:cubicBezTo>
                  <a:cubicBezTo>
                    <a:pt x="2624" y="8842"/>
                    <a:pt x="4868" y="4313"/>
                    <a:pt x="6692" y="1874"/>
                  </a:cubicBezTo>
                  <a:cubicBezTo>
                    <a:pt x="8515" y="-565"/>
                    <a:pt x="9918" y="-913"/>
                    <a:pt x="12302" y="2571"/>
                  </a:cubicBezTo>
                  <a:cubicBezTo>
                    <a:pt x="14687" y="6055"/>
                    <a:pt x="18053" y="13371"/>
                    <a:pt x="21419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6013450" y="2093365"/>
              <a:ext cx="171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4400"/>
                    <a:pt x="10133" y="7200"/>
                    <a:pt x="13733" y="3600"/>
                  </a:cubicBezTo>
                  <a:cubicBezTo>
                    <a:pt x="17333" y="0"/>
                    <a:pt x="19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6093554" y="2029865"/>
              <a:ext cx="2784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2463"/>
                    <a:pt x="-1303" y="4926"/>
                    <a:pt x="240" y="8526"/>
                  </a:cubicBezTo>
                  <a:cubicBezTo>
                    <a:pt x="1783" y="12126"/>
                    <a:pt x="11040" y="1686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6203950" y="1838156"/>
              <a:ext cx="210095" cy="75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74" fill="norm" stroke="1" extrusionOk="0">
                  <a:moveTo>
                    <a:pt x="0" y="21574"/>
                  </a:moveTo>
                  <a:cubicBezTo>
                    <a:pt x="216" y="19505"/>
                    <a:pt x="432" y="17437"/>
                    <a:pt x="864" y="15216"/>
                  </a:cubicBezTo>
                  <a:cubicBezTo>
                    <a:pt x="1296" y="12995"/>
                    <a:pt x="1944" y="10622"/>
                    <a:pt x="3132" y="8431"/>
                  </a:cubicBezTo>
                  <a:cubicBezTo>
                    <a:pt x="4320" y="6241"/>
                    <a:pt x="6048" y="4233"/>
                    <a:pt x="7776" y="2925"/>
                  </a:cubicBezTo>
                  <a:cubicBezTo>
                    <a:pt x="9504" y="1617"/>
                    <a:pt x="11232" y="1008"/>
                    <a:pt x="12636" y="613"/>
                  </a:cubicBezTo>
                  <a:cubicBezTo>
                    <a:pt x="14040" y="217"/>
                    <a:pt x="15120" y="35"/>
                    <a:pt x="16200" y="4"/>
                  </a:cubicBezTo>
                  <a:cubicBezTo>
                    <a:pt x="17280" y="-26"/>
                    <a:pt x="18360" y="96"/>
                    <a:pt x="19116" y="643"/>
                  </a:cubicBezTo>
                  <a:cubicBezTo>
                    <a:pt x="19872" y="1191"/>
                    <a:pt x="20304" y="2164"/>
                    <a:pt x="20196" y="3229"/>
                  </a:cubicBezTo>
                  <a:cubicBezTo>
                    <a:pt x="20088" y="4294"/>
                    <a:pt x="19440" y="5450"/>
                    <a:pt x="18900" y="6180"/>
                  </a:cubicBezTo>
                  <a:cubicBezTo>
                    <a:pt x="18360" y="6910"/>
                    <a:pt x="17928" y="7215"/>
                    <a:pt x="18252" y="7428"/>
                  </a:cubicBezTo>
                  <a:cubicBezTo>
                    <a:pt x="18576" y="7640"/>
                    <a:pt x="19656" y="7762"/>
                    <a:pt x="20412" y="7975"/>
                  </a:cubicBezTo>
                  <a:cubicBezTo>
                    <a:pt x="21168" y="8188"/>
                    <a:pt x="21600" y="8492"/>
                    <a:pt x="21384" y="8918"/>
                  </a:cubicBezTo>
                  <a:cubicBezTo>
                    <a:pt x="21168" y="9344"/>
                    <a:pt x="20304" y="9892"/>
                    <a:pt x="19332" y="10257"/>
                  </a:cubicBezTo>
                  <a:cubicBezTo>
                    <a:pt x="18360" y="10622"/>
                    <a:pt x="17280" y="10804"/>
                    <a:pt x="16200" y="10926"/>
                  </a:cubicBezTo>
                  <a:cubicBezTo>
                    <a:pt x="15120" y="11048"/>
                    <a:pt x="14040" y="11109"/>
                    <a:pt x="13500" y="11048"/>
                  </a:cubicBezTo>
                  <a:cubicBezTo>
                    <a:pt x="12960" y="10987"/>
                    <a:pt x="12960" y="10804"/>
                    <a:pt x="12960" y="1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502400" y="2112415"/>
              <a:ext cx="19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86"/>
                    <a:pt x="21600" y="10971"/>
                    <a:pt x="18000" y="14571"/>
                  </a:cubicBezTo>
                  <a:cubicBezTo>
                    <a:pt x="14400" y="18171"/>
                    <a:pt x="72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361482" y="1667915"/>
              <a:ext cx="18536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6032" y="0"/>
                  </a:moveTo>
                  <a:cubicBezTo>
                    <a:pt x="4314" y="5143"/>
                    <a:pt x="2596" y="10286"/>
                    <a:pt x="1491" y="13714"/>
                  </a:cubicBezTo>
                  <a:cubicBezTo>
                    <a:pt x="387" y="17143"/>
                    <a:pt x="-104" y="18857"/>
                    <a:pt x="19" y="18686"/>
                  </a:cubicBezTo>
                  <a:cubicBezTo>
                    <a:pt x="141" y="18514"/>
                    <a:pt x="878" y="16457"/>
                    <a:pt x="2473" y="13200"/>
                  </a:cubicBezTo>
                  <a:cubicBezTo>
                    <a:pt x="4069" y="9943"/>
                    <a:pt x="6523" y="5486"/>
                    <a:pt x="8364" y="3257"/>
                  </a:cubicBezTo>
                  <a:cubicBezTo>
                    <a:pt x="10205" y="1029"/>
                    <a:pt x="11432" y="1029"/>
                    <a:pt x="13151" y="3600"/>
                  </a:cubicBezTo>
                  <a:cubicBezTo>
                    <a:pt x="14869" y="6171"/>
                    <a:pt x="17078" y="11314"/>
                    <a:pt x="18551" y="14743"/>
                  </a:cubicBezTo>
                  <a:cubicBezTo>
                    <a:pt x="20023" y="18171"/>
                    <a:pt x="20760" y="19886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833305" y="1908197"/>
              <a:ext cx="215196" cy="24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24" fill="norm" stroke="1" extrusionOk="0">
                  <a:moveTo>
                    <a:pt x="559" y="3354"/>
                  </a:moveTo>
                  <a:cubicBezTo>
                    <a:pt x="139" y="1902"/>
                    <a:pt x="-280" y="450"/>
                    <a:pt x="244" y="87"/>
                  </a:cubicBezTo>
                  <a:cubicBezTo>
                    <a:pt x="769" y="-276"/>
                    <a:pt x="2237" y="450"/>
                    <a:pt x="4963" y="3082"/>
                  </a:cubicBezTo>
                  <a:cubicBezTo>
                    <a:pt x="7689" y="5714"/>
                    <a:pt x="11673" y="10252"/>
                    <a:pt x="14609" y="13610"/>
                  </a:cubicBezTo>
                  <a:cubicBezTo>
                    <a:pt x="17545" y="16968"/>
                    <a:pt x="19433" y="19146"/>
                    <a:pt x="2132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921500" y="1896515"/>
              <a:ext cx="1460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2057"/>
                    <a:pt x="19722" y="4114"/>
                    <a:pt x="16904" y="7007"/>
                  </a:cubicBezTo>
                  <a:cubicBezTo>
                    <a:pt x="14087" y="9900"/>
                    <a:pt x="9391" y="13629"/>
                    <a:pt x="6261" y="16200"/>
                  </a:cubicBezTo>
                  <a:cubicBezTo>
                    <a:pt x="3130" y="18771"/>
                    <a:pt x="1565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7105650" y="2156865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7143750" y="202986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251700" y="1864765"/>
              <a:ext cx="10902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0" y="0"/>
                  </a:moveTo>
                  <a:cubicBezTo>
                    <a:pt x="4483" y="840"/>
                    <a:pt x="8966" y="1680"/>
                    <a:pt x="12838" y="3780"/>
                  </a:cubicBezTo>
                  <a:cubicBezTo>
                    <a:pt x="16709" y="5880"/>
                    <a:pt x="19970" y="9240"/>
                    <a:pt x="20785" y="12180"/>
                  </a:cubicBezTo>
                  <a:cubicBezTo>
                    <a:pt x="21600" y="15120"/>
                    <a:pt x="19970" y="17640"/>
                    <a:pt x="16709" y="19140"/>
                  </a:cubicBezTo>
                  <a:cubicBezTo>
                    <a:pt x="13449" y="20640"/>
                    <a:pt x="8558" y="21120"/>
                    <a:pt x="36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410450" y="1711802"/>
              <a:ext cx="125797" cy="54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39" fill="norm" stroke="1" extrusionOk="0">
                  <a:moveTo>
                    <a:pt x="4249" y="273"/>
                  </a:moveTo>
                  <a:cubicBezTo>
                    <a:pt x="6020" y="106"/>
                    <a:pt x="7790" y="-61"/>
                    <a:pt x="9384" y="22"/>
                  </a:cubicBezTo>
                  <a:cubicBezTo>
                    <a:pt x="10977" y="106"/>
                    <a:pt x="12393" y="439"/>
                    <a:pt x="14695" y="1941"/>
                  </a:cubicBezTo>
                  <a:cubicBezTo>
                    <a:pt x="16997" y="3442"/>
                    <a:pt x="20184" y="6110"/>
                    <a:pt x="20892" y="8696"/>
                  </a:cubicBezTo>
                  <a:cubicBezTo>
                    <a:pt x="21600" y="11281"/>
                    <a:pt x="19830" y="13783"/>
                    <a:pt x="15934" y="15910"/>
                  </a:cubicBezTo>
                  <a:cubicBezTo>
                    <a:pt x="12039" y="18036"/>
                    <a:pt x="6020" y="19788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4083050" y="2538228"/>
              <a:ext cx="2926123" cy="1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6" fill="norm" stroke="1" extrusionOk="0">
                  <a:moveTo>
                    <a:pt x="0" y="21546"/>
                  </a:moveTo>
                  <a:cubicBezTo>
                    <a:pt x="343" y="20920"/>
                    <a:pt x="687" y="20294"/>
                    <a:pt x="1139" y="19981"/>
                  </a:cubicBezTo>
                  <a:cubicBezTo>
                    <a:pt x="1592" y="19668"/>
                    <a:pt x="2154" y="19668"/>
                    <a:pt x="2723" y="19355"/>
                  </a:cubicBezTo>
                  <a:cubicBezTo>
                    <a:pt x="3293" y="19042"/>
                    <a:pt x="3871" y="18416"/>
                    <a:pt x="4479" y="17789"/>
                  </a:cubicBezTo>
                  <a:cubicBezTo>
                    <a:pt x="5088" y="17163"/>
                    <a:pt x="5728" y="16537"/>
                    <a:pt x="6336" y="15755"/>
                  </a:cubicBezTo>
                  <a:cubicBezTo>
                    <a:pt x="6945" y="14972"/>
                    <a:pt x="7523" y="14033"/>
                    <a:pt x="8139" y="12937"/>
                  </a:cubicBezTo>
                  <a:cubicBezTo>
                    <a:pt x="8755" y="11842"/>
                    <a:pt x="9411" y="10589"/>
                    <a:pt x="10012" y="9494"/>
                  </a:cubicBezTo>
                  <a:cubicBezTo>
                    <a:pt x="10613" y="8398"/>
                    <a:pt x="11159" y="7459"/>
                    <a:pt x="11729" y="6363"/>
                  </a:cubicBezTo>
                  <a:cubicBezTo>
                    <a:pt x="12298" y="5268"/>
                    <a:pt x="12891" y="4016"/>
                    <a:pt x="13469" y="3076"/>
                  </a:cubicBezTo>
                  <a:cubicBezTo>
                    <a:pt x="14046" y="2137"/>
                    <a:pt x="14608" y="1511"/>
                    <a:pt x="15162" y="1042"/>
                  </a:cubicBezTo>
                  <a:cubicBezTo>
                    <a:pt x="15716" y="572"/>
                    <a:pt x="16262" y="259"/>
                    <a:pt x="16840" y="103"/>
                  </a:cubicBezTo>
                  <a:cubicBezTo>
                    <a:pt x="17417" y="-54"/>
                    <a:pt x="18026" y="-54"/>
                    <a:pt x="18603" y="259"/>
                  </a:cubicBezTo>
                  <a:cubicBezTo>
                    <a:pt x="19181" y="572"/>
                    <a:pt x="19727" y="1198"/>
                    <a:pt x="20195" y="1824"/>
                  </a:cubicBezTo>
                  <a:cubicBezTo>
                    <a:pt x="20664" y="2450"/>
                    <a:pt x="21054" y="3076"/>
                    <a:pt x="21288" y="3546"/>
                  </a:cubicBezTo>
                  <a:cubicBezTo>
                    <a:pt x="21522" y="4016"/>
                    <a:pt x="21600" y="4329"/>
                    <a:pt x="21569" y="4329"/>
                  </a:cubicBezTo>
                  <a:cubicBezTo>
                    <a:pt x="21538" y="4329"/>
                    <a:pt x="21397" y="4016"/>
                    <a:pt x="21257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178300" y="2614065"/>
              <a:ext cx="27749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" y="20607"/>
                    <a:pt x="99" y="19614"/>
                    <a:pt x="255" y="19117"/>
                  </a:cubicBezTo>
                  <a:cubicBezTo>
                    <a:pt x="412" y="18621"/>
                    <a:pt x="676" y="18621"/>
                    <a:pt x="1162" y="18621"/>
                  </a:cubicBezTo>
                  <a:cubicBezTo>
                    <a:pt x="1648" y="18621"/>
                    <a:pt x="2356" y="18621"/>
                    <a:pt x="3015" y="18248"/>
                  </a:cubicBezTo>
                  <a:cubicBezTo>
                    <a:pt x="3674" y="17876"/>
                    <a:pt x="4284" y="17131"/>
                    <a:pt x="4893" y="16386"/>
                  </a:cubicBezTo>
                  <a:cubicBezTo>
                    <a:pt x="5503" y="15641"/>
                    <a:pt x="6113" y="14897"/>
                    <a:pt x="6706" y="14028"/>
                  </a:cubicBezTo>
                  <a:cubicBezTo>
                    <a:pt x="7299" y="13159"/>
                    <a:pt x="7876" y="12166"/>
                    <a:pt x="8469" y="11172"/>
                  </a:cubicBezTo>
                  <a:cubicBezTo>
                    <a:pt x="9062" y="10179"/>
                    <a:pt x="9671" y="9186"/>
                    <a:pt x="10306" y="8193"/>
                  </a:cubicBezTo>
                  <a:cubicBezTo>
                    <a:pt x="10940" y="7200"/>
                    <a:pt x="11599" y="6207"/>
                    <a:pt x="12258" y="5338"/>
                  </a:cubicBezTo>
                  <a:cubicBezTo>
                    <a:pt x="12917" y="4469"/>
                    <a:pt x="13576" y="3724"/>
                    <a:pt x="14227" y="3228"/>
                  </a:cubicBezTo>
                  <a:cubicBezTo>
                    <a:pt x="14878" y="2731"/>
                    <a:pt x="15520" y="2483"/>
                    <a:pt x="16188" y="2234"/>
                  </a:cubicBezTo>
                  <a:cubicBezTo>
                    <a:pt x="16855" y="1986"/>
                    <a:pt x="17547" y="1738"/>
                    <a:pt x="18222" y="1614"/>
                  </a:cubicBezTo>
                  <a:cubicBezTo>
                    <a:pt x="18898" y="1490"/>
                    <a:pt x="19557" y="1490"/>
                    <a:pt x="20117" y="1241"/>
                  </a:cubicBezTo>
                  <a:cubicBezTo>
                    <a:pt x="20677" y="993"/>
                    <a:pt x="21139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975332" y="1755368"/>
              <a:ext cx="190769" cy="42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37" fill="norm" stroke="1" extrusionOk="0">
                  <a:moveTo>
                    <a:pt x="16408" y="1661"/>
                  </a:moveTo>
                  <a:cubicBezTo>
                    <a:pt x="16171" y="1026"/>
                    <a:pt x="15934" y="390"/>
                    <a:pt x="15103" y="126"/>
                  </a:cubicBezTo>
                  <a:cubicBezTo>
                    <a:pt x="14272" y="-139"/>
                    <a:pt x="12848" y="-33"/>
                    <a:pt x="10593" y="920"/>
                  </a:cubicBezTo>
                  <a:cubicBezTo>
                    <a:pt x="8338" y="1873"/>
                    <a:pt x="5252" y="3673"/>
                    <a:pt x="3116" y="6055"/>
                  </a:cubicBezTo>
                  <a:cubicBezTo>
                    <a:pt x="980" y="8437"/>
                    <a:pt x="-207" y="11402"/>
                    <a:pt x="30" y="13785"/>
                  </a:cubicBezTo>
                  <a:cubicBezTo>
                    <a:pt x="268" y="16167"/>
                    <a:pt x="1929" y="17967"/>
                    <a:pt x="5134" y="19185"/>
                  </a:cubicBezTo>
                  <a:cubicBezTo>
                    <a:pt x="8338" y="20402"/>
                    <a:pt x="13085" y="21037"/>
                    <a:pt x="16052" y="21249"/>
                  </a:cubicBezTo>
                  <a:cubicBezTo>
                    <a:pt x="19019" y="21461"/>
                    <a:pt x="20206" y="21249"/>
                    <a:pt x="21393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8197849" y="1991765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000"/>
                    <a:pt x="9969" y="10400"/>
                    <a:pt x="13569" y="6800"/>
                  </a:cubicBezTo>
                  <a:cubicBezTo>
                    <a:pt x="17169" y="3200"/>
                    <a:pt x="1938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540749" y="1833015"/>
              <a:ext cx="2222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34" y="0"/>
                    <a:pt x="2469" y="0"/>
                    <a:pt x="4114" y="975"/>
                  </a:cubicBezTo>
                  <a:cubicBezTo>
                    <a:pt x="5760" y="1950"/>
                    <a:pt x="7817" y="3900"/>
                    <a:pt x="10594" y="6675"/>
                  </a:cubicBezTo>
                  <a:cubicBezTo>
                    <a:pt x="13371" y="9450"/>
                    <a:pt x="16869" y="13050"/>
                    <a:pt x="18823" y="15675"/>
                  </a:cubicBezTo>
                  <a:cubicBezTo>
                    <a:pt x="20777" y="18300"/>
                    <a:pt x="21189" y="199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583724" y="1794915"/>
              <a:ext cx="223726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03" fill="norm" stroke="1" extrusionOk="0">
                  <a:moveTo>
                    <a:pt x="21337" y="0"/>
                  </a:moveTo>
                  <a:cubicBezTo>
                    <a:pt x="17501" y="3562"/>
                    <a:pt x="13666" y="7123"/>
                    <a:pt x="10133" y="10455"/>
                  </a:cubicBezTo>
                  <a:cubicBezTo>
                    <a:pt x="6601" y="13787"/>
                    <a:pt x="3371" y="16889"/>
                    <a:pt x="1655" y="18728"/>
                  </a:cubicBezTo>
                  <a:cubicBezTo>
                    <a:pt x="-61" y="20566"/>
                    <a:pt x="-263" y="21140"/>
                    <a:pt x="242" y="21370"/>
                  </a:cubicBezTo>
                  <a:cubicBezTo>
                    <a:pt x="746" y="21600"/>
                    <a:pt x="1958" y="21485"/>
                    <a:pt x="3169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858250" y="2080665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889999" y="1953665"/>
              <a:ext cx="4177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21600"/>
                  </a:moveTo>
                  <a:cubicBezTo>
                    <a:pt x="15429" y="16800"/>
                    <a:pt x="21600" y="12000"/>
                    <a:pt x="20057" y="8400"/>
                  </a:cubicBezTo>
                  <a:cubicBezTo>
                    <a:pt x="18514" y="4800"/>
                    <a:pt x="9257" y="24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966200" y="1788565"/>
              <a:ext cx="8331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9257" y="0"/>
                  </a:moveTo>
                  <a:cubicBezTo>
                    <a:pt x="12343" y="1648"/>
                    <a:pt x="15429" y="3296"/>
                    <a:pt x="17743" y="5639"/>
                  </a:cubicBezTo>
                  <a:cubicBezTo>
                    <a:pt x="20057" y="7981"/>
                    <a:pt x="21600" y="11017"/>
                    <a:pt x="18514" y="13793"/>
                  </a:cubicBezTo>
                  <a:cubicBezTo>
                    <a:pt x="15429" y="16569"/>
                    <a:pt x="7714" y="19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734550" y="1968482"/>
              <a:ext cx="26670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2743" y="1271"/>
                    <a:pt x="5486" y="0"/>
                    <a:pt x="8743" y="0"/>
                  </a:cubicBezTo>
                  <a:cubicBezTo>
                    <a:pt x="12000" y="0"/>
                    <a:pt x="15771" y="1271"/>
                    <a:pt x="18000" y="5082"/>
                  </a:cubicBezTo>
                  <a:cubicBezTo>
                    <a:pt x="20229" y="8894"/>
                    <a:pt x="20914" y="15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9798050" y="2074315"/>
              <a:ext cx="330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600"/>
                    <a:pt x="8862" y="9600"/>
                    <a:pt x="12462" y="6000"/>
                  </a:cubicBezTo>
                  <a:cubicBezTo>
                    <a:pt x="16062" y="2400"/>
                    <a:pt x="1883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0134600" y="1864765"/>
              <a:ext cx="197376" cy="31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348" fill="norm" stroke="1" extrusionOk="0">
                  <a:moveTo>
                    <a:pt x="20250" y="6866"/>
                  </a:moveTo>
                  <a:cubicBezTo>
                    <a:pt x="17550" y="6580"/>
                    <a:pt x="14850" y="6294"/>
                    <a:pt x="12150" y="7081"/>
                  </a:cubicBezTo>
                  <a:cubicBezTo>
                    <a:pt x="9450" y="7868"/>
                    <a:pt x="6750" y="9727"/>
                    <a:pt x="5175" y="11730"/>
                  </a:cubicBezTo>
                  <a:cubicBezTo>
                    <a:pt x="3600" y="13732"/>
                    <a:pt x="3150" y="15878"/>
                    <a:pt x="3938" y="17595"/>
                  </a:cubicBezTo>
                  <a:cubicBezTo>
                    <a:pt x="4725" y="19311"/>
                    <a:pt x="6750" y="20599"/>
                    <a:pt x="9450" y="21099"/>
                  </a:cubicBezTo>
                  <a:cubicBezTo>
                    <a:pt x="12150" y="21600"/>
                    <a:pt x="15525" y="21314"/>
                    <a:pt x="17888" y="20527"/>
                  </a:cubicBezTo>
                  <a:cubicBezTo>
                    <a:pt x="20250" y="19740"/>
                    <a:pt x="21600" y="18453"/>
                    <a:pt x="20700" y="16593"/>
                  </a:cubicBezTo>
                  <a:cubicBezTo>
                    <a:pt x="19800" y="14734"/>
                    <a:pt x="16650" y="12302"/>
                    <a:pt x="12825" y="9441"/>
                  </a:cubicBezTo>
                  <a:cubicBezTo>
                    <a:pt x="9000" y="6580"/>
                    <a:pt x="4500" y="329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2044699" y="3779787"/>
              <a:ext cx="539751" cy="5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2795" y="16583"/>
                    <a:pt x="5591" y="12114"/>
                    <a:pt x="8725" y="8390"/>
                  </a:cubicBezTo>
                  <a:cubicBezTo>
                    <a:pt x="11859" y="4666"/>
                    <a:pt x="15332" y="1686"/>
                    <a:pt x="17534" y="569"/>
                  </a:cubicBezTo>
                  <a:cubicBezTo>
                    <a:pt x="19736" y="-548"/>
                    <a:pt x="20668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093187" y="3833265"/>
              <a:ext cx="5230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663" y="21600"/>
                  </a:moveTo>
                  <a:cubicBezTo>
                    <a:pt x="879" y="20914"/>
                    <a:pt x="95" y="20229"/>
                    <a:pt x="8" y="19543"/>
                  </a:cubicBezTo>
                  <a:cubicBezTo>
                    <a:pt x="-79" y="18857"/>
                    <a:pt x="531" y="18171"/>
                    <a:pt x="2273" y="16629"/>
                  </a:cubicBezTo>
                  <a:cubicBezTo>
                    <a:pt x="4015" y="15086"/>
                    <a:pt x="6889" y="12686"/>
                    <a:pt x="10286" y="9771"/>
                  </a:cubicBezTo>
                  <a:cubicBezTo>
                    <a:pt x="13682" y="6857"/>
                    <a:pt x="17602" y="3429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514600" y="3687215"/>
              <a:ext cx="20908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fill="norm" stroke="1" extrusionOk="0">
                  <a:moveTo>
                    <a:pt x="0" y="0"/>
                  </a:moveTo>
                  <a:cubicBezTo>
                    <a:pt x="3600" y="1229"/>
                    <a:pt x="7200" y="2459"/>
                    <a:pt x="10906" y="4127"/>
                  </a:cubicBezTo>
                  <a:cubicBezTo>
                    <a:pt x="14612" y="5795"/>
                    <a:pt x="18424" y="7902"/>
                    <a:pt x="20012" y="10010"/>
                  </a:cubicBezTo>
                  <a:cubicBezTo>
                    <a:pt x="21600" y="12117"/>
                    <a:pt x="20965" y="14224"/>
                    <a:pt x="19165" y="16156"/>
                  </a:cubicBezTo>
                  <a:cubicBezTo>
                    <a:pt x="17365" y="18088"/>
                    <a:pt x="14400" y="19844"/>
                    <a:pt x="1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3338995" y="3587098"/>
              <a:ext cx="356705" cy="37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5" fill="norm" stroke="1" extrusionOk="0">
                  <a:moveTo>
                    <a:pt x="18855" y="1012"/>
                  </a:moveTo>
                  <a:cubicBezTo>
                    <a:pt x="19366" y="646"/>
                    <a:pt x="19877" y="280"/>
                    <a:pt x="19814" y="97"/>
                  </a:cubicBezTo>
                  <a:cubicBezTo>
                    <a:pt x="19750" y="-86"/>
                    <a:pt x="19111" y="-86"/>
                    <a:pt x="17002" y="768"/>
                  </a:cubicBezTo>
                  <a:cubicBezTo>
                    <a:pt x="14893" y="1622"/>
                    <a:pt x="11314" y="3331"/>
                    <a:pt x="8694" y="4856"/>
                  </a:cubicBezTo>
                  <a:cubicBezTo>
                    <a:pt x="6074" y="6382"/>
                    <a:pt x="4412" y="7724"/>
                    <a:pt x="3390" y="8639"/>
                  </a:cubicBezTo>
                  <a:cubicBezTo>
                    <a:pt x="2367" y="9555"/>
                    <a:pt x="1984" y="10043"/>
                    <a:pt x="2112" y="10409"/>
                  </a:cubicBezTo>
                  <a:cubicBezTo>
                    <a:pt x="2240" y="10775"/>
                    <a:pt x="2879" y="11019"/>
                    <a:pt x="4604" y="11141"/>
                  </a:cubicBezTo>
                  <a:cubicBezTo>
                    <a:pt x="6330" y="11263"/>
                    <a:pt x="9141" y="11263"/>
                    <a:pt x="10867" y="11324"/>
                  </a:cubicBezTo>
                  <a:cubicBezTo>
                    <a:pt x="12592" y="11385"/>
                    <a:pt x="13231" y="11507"/>
                    <a:pt x="13743" y="11812"/>
                  </a:cubicBezTo>
                  <a:cubicBezTo>
                    <a:pt x="14254" y="12117"/>
                    <a:pt x="14637" y="12606"/>
                    <a:pt x="14637" y="13094"/>
                  </a:cubicBezTo>
                  <a:cubicBezTo>
                    <a:pt x="14637" y="13582"/>
                    <a:pt x="14254" y="14070"/>
                    <a:pt x="12784" y="14985"/>
                  </a:cubicBezTo>
                  <a:cubicBezTo>
                    <a:pt x="11314" y="15900"/>
                    <a:pt x="8758" y="17243"/>
                    <a:pt x="6841" y="18158"/>
                  </a:cubicBezTo>
                  <a:cubicBezTo>
                    <a:pt x="4924" y="19073"/>
                    <a:pt x="3646" y="19561"/>
                    <a:pt x="2431" y="20050"/>
                  </a:cubicBezTo>
                  <a:cubicBezTo>
                    <a:pt x="1217" y="20538"/>
                    <a:pt x="67" y="21026"/>
                    <a:pt x="3" y="21270"/>
                  </a:cubicBezTo>
                  <a:cubicBezTo>
                    <a:pt x="-61" y="21514"/>
                    <a:pt x="961" y="21514"/>
                    <a:pt x="3709" y="21087"/>
                  </a:cubicBezTo>
                  <a:cubicBezTo>
                    <a:pt x="6457" y="20660"/>
                    <a:pt x="10931" y="19806"/>
                    <a:pt x="14190" y="19256"/>
                  </a:cubicBezTo>
                  <a:cubicBezTo>
                    <a:pt x="17449" y="18707"/>
                    <a:pt x="19494" y="18463"/>
                    <a:pt x="21539" y="18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3759200" y="3674515"/>
              <a:ext cx="3429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7" y="0"/>
                    <a:pt x="1333" y="0"/>
                    <a:pt x="2600" y="1168"/>
                  </a:cubicBezTo>
                  <a:cubicBezTo>
                    <a:pt x="3867" y="2335"/>
                    <a:pt x="5733" y="4670"/>
                    <a:pt x="7933" y="7200"/>
                  </a:cubicBezTo>
                  <a:cubicBezTo>
                    <a:pt x="10133" y="9730"/>
                    <a:pt x="12667" y="12454"/>
                    <a:pt x="15000" y="14886"/>
                  </a:cubicBezTo>
                  <a:cubicBezTo>
                    <a:pt x="17333" y="17319"/>
                    <a:pt x="19467" y="194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3876820" y="3605370"/>
              <a:ext cx="250680" cy="36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35" fill="norm" stroke="1" extrusionOk="0">
                  <a:moveTo>
                    <a:pt x="21318" y="329"/>
                  </a:moveTo>
                  <a:cubicBezTo>
                    <a:pt x="20418" y="82"/>
                    <a:pt x="19518" y="-165"/>
                    <a:pt x="18438" y="144"/>
                  </a:cubicBezTo>
                  <a:cubicBezTo>
                    <a:pt x="17358" y="452"/>
                    <a:pt x="16098" y="1316"/>
                    <a:pt x="13578" y="3723"/>
                  </a:cubicBezTo>
                  <a:cubicBezTo>
                    <a:pt x="11058" y="6130"/>
                    <a:pt x="7278" y="10080"/>
                    <a:pt x="4668" y="13042"/>
                  </a:cubicBezTo>
                  <a:cubicBezTo>
                    <a:pt x="2058" y="16004"/>
                    <a:pt x="618" y="17979"/>
                    <a:pt x="168" y="19213"/>
                  </a:cubicBezTo>
                  <a:cubicBezTo>
                    <a:pt x="-282" y="20448"/>
                    <a:pt x="258" y="20941"/>
                    <a:pt x="798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4165599" y="3865015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4191000" y="372531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4387850" y="3572915"/>
              <a:ext cx="2540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3411"/>
                    <a:pt x="6120" y="6821"/>
                    <a:pt x="9720" y="10421"/>
                  </a:cubicBezTo>
                  <a:cubicBezTo>
                    <a:pt x="13320" y="14021"/>
                    <a:pt x="1746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4588609" y="3616149"/>
              <a:ext cx="123091" cy="38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50" fill="norm" stroke="1" extrusionOk="0">
                  <a:moveTo>
                    <a:pt x="21290" y="772"/>
                  </a:moveTo>
                  <a:cubicBezTo>
                    <a:pt x="19826" y="420"/>
                    <a:pt x="18361" y="67"/>
                    <a:pt x="16714" y="9"/>
                  </a:cubicBezTo>
                  <a:cubicBezTo>
                    <a:pt x="15066" y="-50"/>
                    <a:pt x="13236" y="185"/>
                    <a:pt x="10856" y="772"/>
                  </a:cubicBezTo>
                  <a:cubicBezTo>
                    <a:pt x="8476" y="1359"/>
                    <a:pt x="5548" y="2298"/>
                    <a:pt x="3351" y="4235"/>
                  </a:cubicBezTo>
                  <a:cubicBezTo>
                    <a:pt x="1154" y="6172"/>
                    <a:pt x="-310" y="9107"/>
                    <a:pt x="56" y="11748"/>
                  </a:cubicBezTo>
                  <a:cubicBezTo>
                    <a:pt x="422" y="14389"/>
                    <a:pt x="2619" y="16737"/>
                    <a:pt x="3534" y="18322"/>
                  </a:cubicBezTo>
                  <a:cubicBezTo>
                    <a:pt x="4449" y="19907"/>
                    <a:pt x="4083" y="20728"/>
                    <a:pt x="3717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4806950" y="3890415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781550" y="3731665"/>
              <a:ext cx="104511" cy="7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018" fill="norm" stroke="1" extrusionOk="0">
                  <a:moveTo>
                    <a:pt x="11664" y="0"/>
                  </a:moveTo>
                  <a:cubicBezTo>
                    <a:pt x="9504" y="584"/>
                    <a:pt x="7344" y="1168"/>
                    <a:pt x="5832" y="3503"/>
                  </a:cubicBezTo>
                  <a:cubicBezTo>
                    <a:pt x="4320" y="5838"/>
                    <a:pt x="3456" y="9924"/>
                    <a:pt x="4968" y="13427"/>
                  </a:cubicBezTo>
                  <a:cubicBezTo>
                    <a:pt x="6480" y="16930"/>
                    <a:pt x="10368" y="19849"/>
                    <a:pt x="13392" y="20724"/>
                  </a:cubicBezTo>
                  <a:cubicBezTo>
                    <a:pt x="16416" y="21600"/>
                    <a:pt x="18576" y="20432"/>
                    <a:pt x="19872" y="18389"/>
                  </a:cubicBezTo>
                  <a:cubicBezTo>
                    <a:pt x="21168" y="16346"/>
                    <a:pt x="21600" y="13427"/>
                    <a:pt x="21168" y="10800"/>
                  </a:cubicBezTo>
                  <a:cubicBezTo>
                    <a:pt x="20736" y="8173"/>
                    <a:pt x="19440" y="5838"/>
                    <a:pt x="15768" y="4670"/>
                  </a:cubicBezTo>
                  <a:cubicBezTo>
                    <a:pt x="12096" y="3503"/>
                    <a:pt x="6048" y="3503"/>
                    <a:pt x="0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5276850" y="3793169"/>
              <a:ext cx="292100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539" y="13094"/>
                    <a:pt x="9078" y="5581"/>
                    <a:pt x="12678" y="2294"/>
                  </a:cubicBezTo>
                  <a:cubicBezTo>
                    <a:pt x="16278" y="-993"/>
                    <a:pt x="18939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5295900" y="3922165"/>
              <a:ext cx="336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96" y="15600"/>
                    <a:pt x="6792" y="9600"/>
                    <a:pt x="10392" y="6000"/>
                  </a:cubicBezTo>
                  <a:cubicBezTo>
                    <a:pt x="13992" y="2400"/>
                    <a:pt x="1779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6142175" y="3494703"/>
              <a:ext cx="241452" cy="6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84" fill="norm" stroke="1" extrusionOk="0">
                  <a:moveTo>
                    <a:pt x="3200" y="9294"/>
                  </a:moveTo>
                  <a:cubicBezTo>
                    <a:pt x="3572" y="12012"/>
                    <a:pt x="3945" y="14730"/>
                    <a:pt x="4224" y="17090"/>
                  </a:cubicBezTo>
                  <a:cubicBezTo>
                    <a:pt x="4503" y="19450"/>
                    <a:pt x="4689" y="21453"/>
                    <a:pt x="4317" y="21381"/>
                  </a:cubicBezTo>
                  <a:cubicBezTo>
                    <a:pt x="3945" y="21310"/>
                    <a:pt x="3014" y="19164"/>
                    <a:pt x="2082" y="16804"/>
                  </a:cubicBezTo>
                  <a:cubicBezTo>
                    <a:pt x="1151" y="14444"/>
                    <a:pt x="220" y="11869"/>
                    <a:pt x="34" y="9652"/>
                  </a:cubicBezTo>
                  <a:cubicBezTo>
                    <a:pt x="-152" y="7434"/>
                    <a:pt x="407" y="5575"/>
                    <a:pt x="1989" y="4001"/>
                  </a:cubicBezTo>
                  <a:cubicBezTo>
                    <a:pt x="3572" y="2428"/>
                    <a:pt x="6179" y="1140"/>
                    <a:pt x="7948" y="497"/>
                  </a:cubicBezTo>
                  <a:cubicBezTo>
                    <a:pt x="9717" y="-147"/>
                    <a:pt x="10648" y="-147"/>
                    <a:pt x="11951" y="389"/>
                  </a:cubicBezTo>
                  <a:cubicBezTo>
                    <a:pt x="13255" y="926"/>
                    <a:pt x="14931" y="1999"/>
                    <a:pt x="15489" y="3501"/>
                  </a:cubicBezTo>
                  <a:cubicBezTo>
                    <a:pt x="16048" y="5003"/>
                    <a:pt x="15489" y="6934"/>
                    <a:pt x="14745" y="8078"/>
                  </a:cubicBezTo>
                  <a:cubicBezTo>
                    <a:pt x="14000" y="9223"/>
                    <a:pt x="13069" y="9580"/>
                    <a:pt x="12138" y="9795"/>
                  </a:cubicBezTo>
                  <a:cubicBezTo>
                    <a:pt x="11207" y="10009"/>
                    <a:pt x="10276" y="10081"/>
                    <a:pt x="10276" y="10045"/>
                  </a:cubicBezTo>
                  <a:cubicBezTo>
                    <a:pt x="10276" y="10009"/>
                    <a:pt x="11207" y="9866"/>
                    <a:pt x="12789" y="9830"/>
                  </a:cubicBezTo>
                  <a:cubicBezTo>
                    <a:pt x="14372" y="9795"/>
                    <a:pt x="16607" y="9866"/>
                    <a:pt x="18189" y="10117"/>
                  </a:cubicBezTo>
                  <a:cubicBezTo>
                    <a:pt x="19772" y="10367"/>
                    <a:pt x="20703" y="10796"/>
                    <a:pt x="21076" y="11189"/>
                  </a:cubicBezTo>
                  <a:cubicBezTo>
                    <a:pt x="21448" y="11583"/>
                    <a:pt x="21262" y="11940"/>
                    <a:pt x="19772" y="12334"/>
                  </a:cubicBezTo>
                  <a:cubicBezTo>
                    <a:pt x="18282" y="12727"/>
                    <a:pt x="15489" y="13156"/>
                    <a:pt x="13069" y="13299"/>
                  </a:cubicBezTo>
                  <a:cubicBezTo>
                    <a:pt x="10648" y="13442"/>
                    <a:pt x="8600" y="13299"/>
                    <a:pt x="6551" y="13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6430906" y="3769765"/>
              <a:ext cx="112770" cy="10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087" fill="norm" stroke="1" extrusionOk="0">
                  <a:moveTo>
                    <a:pt x="19971" y="3888"/>
                  </a:moveTo>
                  <a:cubicBezTo>
                    <a:pt x="15728" y="5184"/>
                    <a:pt x="11485" y="6480"/>
                    <a:pt x="8207" y="8208"/>
                  </a:cubicBezTo>
                  <a:cubicBezTo>
                    <a:pt x="4928" y="9936"/>
                    <a:pt x="2614" y="12096"/>
                    <a:pt x="1264" y="14256"/>
                  </a:cubicBezTo>
                  <a:cubicBezTo>
                    <a:pt x="-86" y="16416"/>
                    <a:pt x="-472" y="18576"/>
                    <a:pt x="685" y="19872"/>
                  </a:cubicBezTo>
                  <a:cubicBezTo>
                    <a:pt x="1842" y="21168"/>
                    <a:pt x="4542" y="21600"/>
                    <a:pt x="8207" y="20304"/>
                  </a:cubicBezTo>
                  <a:cubicBezTo>
                    <a:pt x="11871" y="19008"/>
                    <a:pt x="16499" y="15984"/>
                    <a:pt x="18814" y="13392"/>
                  </a:cubicBezTo>
                  <a:cubicBezTo>
                    <a:pt x="21128" y="10800"/>
                    <a:pt x="21128" y="8640"/>
                    <a:pt x="18814" y="6480"/>
                  </a:cubicBezTo>
                  <a:cubicBezTo>
                    <a:pt x="16499" y="4320"/>
                    <a:pt x="11871" y="2160"/>
                    <a:pt x="72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6205171" y="3222413"/>
              <a:ext cx="144829" cy="12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693" fill="norm" stroke="1" extrusionOk="0">
                  <a:moveTo>
                    <a:pt x="2636" y="9460"/>
                  </a:moveTo>
                  <a:cubicBezTo>
                    <a:pt x="2636" y="11174"/>
                    <a:pt x="2636" y="12888"/>
                    <a:pt x="2167" y="15117"/>
                  </a:cubicBezTo>
                  <a:cubicBezTo>
                    <a:pt x="1697" y="17346"/>
                    <a:pt x="758" y="20088"/>
                    <a:pt x="289" y="20603"/>
                  </a:cubicBezTo>
                  <a:cubicBezTo>
                    <a:pt x="-181" y="21117"/>
                    <a:pt x="-181" y="19403"/>
                    <a:pt x="1071" y="16146"/>
                  </a:cubicBezTo>
                  <a:cubicBezTo>
                    <a:pt x="2323" y="12888"/>
                    <a:pt x="4828" y="8088"/>
                    <a:pt x="6706" y="5174"/>
                  </a:cubicBezTo>
                  <a:cubicBezTo>
                    <a:pt x="8584" y="2260"/>
                    <a:pt x="9836" y="1231"/>
                    <a:pt x="11402" y="546"/>
                  </a:cubicBezTo>
                  <a:cubicBezTo>
                    <a:pt x="12967" y="-140"/>
                    <a:pt x="14845" y="-483"/>
                    <a:pt x="16567" y="1403"/>
                  </a:cubicBezTo>
                  <a:cubicBezTo>
                    <a:pt x="18289" y="3288"/>
                    <a:pt x="19854" y="7403"/>
                    <a:pt x="21419" y="1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6718035" y="3426932"/>
              <a:ext cx="343166" cy="34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49" fill="norm" stroke="1" extrusionOk="0">
                  <a:moveTo>
                    <a:pt x="19894" y="1558"/>
                  </a:moveTo>
                  <a:cubicBezTo>
                    <a:pt x="20556" y="907"/>
                    <a:pt x="21219" y="256"/>
                    <a:pt x="21153" y="61"/>
                  </a:cubicBezTo>
                  <a:cubicBezTo>
                    <a:pt x="21086" y="-134"/>
                    <a:pt x="20291" y="126"/>
                    <a:pt x="17972" y="1037"/>
                  </a:cubicBezTo>
                  <a:cubicBezTo>
                    <a:pt x="15653" y="1948"/>
                    <a:pt x="11810" y="3509"/>
                    <a:pt x="8763" y="4746"/>
                  </a:cubicBezTo>
                  <a:cubicBezTo>
                    <a:pt x="5715" y="5982"/>
                    <a:pt x="3462" y="6893"/>
                    <a:pt x="2004" y="7608"/>
                  </a:cubicBezTo>
                  <a:cubicBezTo>
                    <a:pt x="547" y="8324"/>
                    <a:pt x="-116" y="8844"/>
                    <a:pt x="17" y="9300"/>
                  </a:cubicBezTo>
                  <a:cubicBezTo>
                    <a:pt x="149" y="9755"/>
                    <a:pt x="1077" y="10146"/>
                    <a:pt x="2998" y="10601"/>
                  </a:cubicBezTo>
                  <a:cubicBezTo>
                    <a:pt x="4920" y="11056"/>
                    <a:pt x="7835" y="11577"/>
                    <a:pt x="9624" y="12032"/>
                  </a:cubicBezTo>
                  <a:cubicBezTo>
                    <a:pt x="11413" y="12488"/>
                    <a:pt x="12075" y="12878"/>
                    <a:pt x="12473" y="13399"/>
                  </a:cubicBezTo>
                  <a:cubicBezTo>
                    <a:pt x="12871" y="13919"/>
                    <a:pt x="13003" y="14570"/>
                    <a:pt x="12407" y="15350"/>
                  </a:cubicBezTo>
                  <a:cubicBezTo>
                    <a:pt x="11810" y="16131"/>
                    <a:pt x="10485" y="17042"/>
                    <a:pt x="9094" y="17823"/>
                  </a:cubicBezTo>
                  <a:cubicBezTo>
                    <a:pt x="7702" y="18603"/>
                    <a:pt x="6245" y="19254"/>
                    <a:pt x="5185" y="19774"/>
                  </a:cubicBezTo>
                  <a:cubicBezTo>
                    <a:pt x="4124" y="20295"/>
                    <a:pt x="3462" y="20685"/>
                    <a:pt x="3462" y="20946"/>
                  </a:cubicBezTo>
                  <a:cubicBezTo>
                    <a:pt x="3462" y="21206"/>
                    <a:pt x="4124" y="21336"/>
                    <a:pt x="6775" y="21401"/>
                  </a:cubicBezTo>
                  <a:cubicBezTo>
                    <a:pt x="9425" y="21466"/>
                    <a:pt x="14063" y="21466"/>
                    <a:pt x="16846" y="21401"/>
                  </a:cubicBezTo>
                  <a:cubicBezTo>
                    <a:pt x="19629" y="21336"/>
                    <a:pt x="20556" y="21206"/>
                    <a:pt x="21484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7156450" y="3522115"/>
              <a:ext cx="285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0" y="778"/>
                    <a:pt x="4160" y="1557"/>
                    <a:pt x="7200" y="4184"/>
                  </a:cubicBezTo>
                  <a:cubicBezTo>
                    <a:pt x="10240" y="6811"/>
                    <a:pt x="14240" y="11286"/>
                    <a:pt x="16800" y="14497"/>
                  </a:cubicBezTo>
                  <a:cubicBezTo>
                    <a:pt x="19360" y="17708"/>
                    <a:pt x="2048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7226300" y="3503065"/>
              <a:ext cx="2159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6" y="3000"/>
                    <a:pt x="13553" y="6000"/>
                    <a:pt x="9953" y="9075"/>
                  </a:cubicBezTo>
                  <a:cubicBezTo>
                    <a:pt x="6353" y="12150"/>
                    <a:pt x="3176" y="15300"/>
                    <a:pt x="1588" y="17400"/>
                  </a:cubicBezTo>
                  <a:cubicBezTo>
                    <a:pt x="0" y="19500"/>
                    <a:pt x="0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429500" y="3731665"/>
              <a:ext cx="635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7512050" y="3553865"/>
              <a:ext cx="698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5300"/>
                    <a:pt x="3927" y="9000"/>
                    <a:pt x="7527" y="5400"/>
                  </a:cubicBezTo>
                  <a:cubicBezTo>
                    <a:pt x="11127" y="1800"/>
                    <a:pt x="163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848600" y="3649115"/>
              <a:ext cx="292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8" y="14400"/>
                    <a:pt x="10957" y="7200"/>
                    <a:pt x="14557" y="3600"/>
                  </a:cubicBezTo>
                  <a:cubicBezTo>
                    <a:pt x="18157" y="0"/>
                    <a:pt x="1987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8013700" y="3572915"/>
              <a:ext cx="254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314"/>
                    <a:pt x="10800" y="10629"/>
                    <a:pt x="14400" y="14229"/>
                  </a:cubicBezTo>
                  <a:cubicBezTo>
                    <a:pt x="18000" y="17829"/>
                    <a:pt x="19800" y="197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8317283" y="3345935"/>
              <a:ext cx="242314" cy="72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28" fill="norm" stroke="1" extrusionOk="0">
                  <a:moveTo>
                    <a:pt x="5090" y="21428"/>
                  </a:moveTo>
                  <a:cubicBezTo>
                    <a:pt x="3613" y="20743"/>
                    <a:pt x="2136" y="20059"/>
                    <a:pt x="1213" y="18596"/>
                  </a:cubicBezTo>
                  <a:cubicBezTo>
                    <a:pt x="290" y="17133"/>
                    <a:pt x="-79" y="14892"/>
                    <a:pt x="13" y="12558"/>
                  </a:cubicBezTo>
                  <a:cubicBezTo>
                    <a:pt x="106" y="10223"/>
                    <a:pt x="659" y="7796"/>
                    <a:pt x="1952" y="5742"/>
                  </a:cubicBezTo>
                  <a:cubicBezTo>
                    <a:pt x="3244" y="3687"/>
                    <a:pt x="5275" y="2007"/>
                    <a:pt x="7398" y="1042"/>
                  </a:cubicBezTo>
                  <a:cubicBezTo>
                    <a:pt x="9521" y="77"/>
                    <a:pt x="11736" y="-172"/>
                    <a:pt x="14136" y="108"/>
                  </a:cubicBezTo>
                  <a:cubicBezTo>
                    <a:pt x="16536" y="388"/>
                    <a:pt x="19121" y="1197"/>
                    <a:pt x="20321" y="2193"/>
                  </a:cubicBezTo>
                  <a:cubicBezTo>
                    <a:pt x="21521" y="3189"/>
                    <a:pt x="21336" y="4372"/>
                    <a:pt x="20136" y="5306"/>
                  </a:cubicBezTo>
                  <a:cubicBezTo>
                    <a:pt x="18936" y="6240"/>
                    <a:pt x="16721" y="6924"/>
                    <a:pt x="15152" y="7298"/>
                  </a:cubicBezTo>
                  <a:cubicBezTo>
                    <a:pt x="13583" y="7671"/>
                    <a:pt x="12659" y="7733"/>
                    <a:pt x="12659" y="7765"/>
                  </a:cubicBezTo>
                  <a:cubicBezTo>
                    <a:pt x="12659" y="7796"/>
                    <a:pt x="13583" y="7796"/>
                    <a:pt x="14783" y="7951"/>
                  </a:cubicBezTo>
                  <a:cubicBezTo>
                    <a:pt x="15983" y="8107"/>
                    <a:pt x="17459" y="8418"/>
                    <a:pt x="18290" y="8729"/>
                  </a:cubicBezTo>
                  <a:cubicBezTo>
                    <a:pt x="19121" y="9041"/>
                    <a:pt x="19306" y="9352"/>
                    <a:pt x="18752" y="9632"/>
                  </a:cubicBezTo>
                  <a:cubicBezTo>
                    <a:pt x="18198" y="9912"/>
                    <a:pt x="16906" y="10161"/>
                    <a:pt x="15336" y="10286"/>
                  </a:cubicBezTo>
                  <a:cubicBezTo>
                    <a:pt x="13767" y="10410"/>
                    <a:pt x="11921" y="10410"/>
                    <a:pt x="10075" y="1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8635999" y="3649115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8349738" y="3107016"/>
              <a:ext cx="197362" cy="16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077" fill="norm" stroke="1" extrusionOk="0">
                  <a:moveTo>
                    <a:pt x="6260" y="5292"/>
                  </a:moveTo>
                  <a:cubicBezTo>
                    <a:pt x="4881" y="8062"/>
                    <a:pt x="3503" y="10831"/>
                    <a:pt x="2354" y="13323"/>
                  </a:cubicBezTo>
                  <a:cubicBezTo>
                    <a:pt x="1205" y="15815"/>
                    <a:pt x="286" y="18031"/>
                    <a:pt x="56" y="18308"/>
                  </a:cubicBezTo>
                  <a:cubicBezTo>
                    <a:pt x="-174" y="18585"/>
                    <a:pt x="286" y="16923"/>
                    <a:pt x="1894" y="13739"/>
                  </a:cubicBezTo>
                  <a:cubicBezTo>
                    <a:pt x="3503" y="10554"/>
                    <a:pt x="6260" y="5846"/>
                    <a:pt x="8098" y="3077"/>
                  </a:cubicBezTo>
                  <a:cubicBezTo>
                    <a:pt x="9937" y="308"/>
                    <a:pt x="10856" y="-523"/>
                    <a:pt x="12235" y="308"/>
                  </a:cubicBezTo>
                  <a:cubicBezTo>
                    <a:pt x="13613" y="1139"/>
                    <a:pt x="15452" y="3631"/>
                    <a:pt x="16830" y="7231"/>
                  </a:cubicBezTo>
                  <a:cubicBezTo>
                    <a:pt x="18209" y="10831"/>
                    <a:pt x="19128" y="15539"/>
                    <a:pt x="19817" y="18031"/>
                  </a:cubicBezTo>
                  <a:cubicBezTo>
                    <a:pt x="20507" y="20523"/>
                    <a:pt x="20966" y="20800"/>
                    <a:pt x="21426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847666" y="3395115"/>
              <a:ext cx="321735" cy="34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21600" y="0"/>
                  </a:moveTo>
                  <a:cubicBezTo>
                    <a:pt x="19184" y="533"/>
                    <a:pt x="16768" y="1067"/>
                    <a:pt x="13713" y="2133"/>
                  </a:cubicBezTo>
                  <a:cubicBezTo>
                    <a:pt x="10658" y="3200"/>
                    <a:pt x="6963" y="4800"/>
                    <a:pt x="4761" y="5733"/>
                  </a:cubicBezTo>
                  <a:cubicBezTo>
                    <a:pt x="2558" y="6667"/>
                    <a:pt x="1847" y="6933"/>
                    <a:pt x="1208" y="7267"/>
                  </a:cubicBezTo>
                  <a:cubicBezTo>
                    <a:pt x="568" y="7600"/>
                    <a:pt x="0" y="8000"/>
                    <a:pt x="0" y="8400"/>
                  </a:cubicBezTo>
                  <a:cubicBezTo>
                    <a:pt x="0" y="8800"/>
                    <a:pt x="568" y="9200"/>
                    <a:pt x="2274" y="9867"/>
                  </a:cubicBezTo>
                  <a:cubicBezTo>
                    <a:pt x="3979" y="10533"/>
                    <a:pt x="6821" y="11467"/>
                    <a:pt x="8739" y="12200"/>
                  </a:cubicBezTo>
                  <a:cubicBezTo>
                    <a:pt x="10658" y="12933"/>
                    <a:pt x="11653" y="13467"/>
                    <a:pt x="12221" y="14133"/>
                  </a:cubicBezTo>
                  <a:cubicBezTo>
                    <a:pt x="12789" y="14800"/>
                    <a:pt x="12932" y="15600"/>
                    <a:pt x="12718" y="16200"/>
                  </a:cubicBezTo>
                  <a:cubicBezTo>
                    <a:pt x="12505" y="16800"/>
                    <a:pt x="11937" y="17200"/>
                    <a:pt x="10374" y="17867"/>
                  </a:cubicBezTo>
                  <a:cubicBezTo>
                    <a:pt x="8811" y="18533"/>
                    <a:pt x="6253" y="19467"/>
                    <a:pt x="4476" y="20133"/>
                  </a:cubicBezTo>
                  <a:cubicBezTo>
                    <a:pt x="2700" y="20800"/>
                    <a:pt x="1705" y="21200"/>
                    <a:pt x="1847" y="21400"/>
                  </a:cubicBezTo>
                  <a:cubicBezTo>
                    <a:pt x="1989" y="21600"/>
                    <a:pt x="3268" y="21600"/>
                    <a:pt x="6182" y="21333"/>
                  </a:cubicBezTo>
                  <a:cubicBezTo>
                    <a:pt x="9095" y="21067"/>
                    <a:pt x="13642" y="20533"/>
                    <a:pt x="18189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271000" y="3420515"/>
              <a:ext cx="2984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4" y="766"/>
                    <a:pt x="5209" y="1532"/>
                    <a:pt x="7889" y="3523"/>
                  </a:cubicBezTo>
                  <a:cubicBezTo>
                    <a:pt x="10570" y="5515"/>
                    <a:pt x="13328" y="8732"/>
                    <a:pt x="15626" y="11949"/>
                  </a:cubicBezTo>
                  <a:cubicBezTo>
                    <a:pt x="17923" y="15166"/>
                    <a:pt x="19762" y="183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9404350" y="3414165"/>
              <a:ext cx="2159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1" y="0"/>
                    <a:pt x="19482" y="0"/>
                    <a:pt x="17576" y="1047"/>
                  </a:cubicBezTo>
                  <a:cubicBezTo>
                    <a:pt x="15671" y="2095"/>
                    <a:pt x="12918" y="4189"/>
                    <a:pt x="10059" y="6938"/>
                  </a:cubicBezTo>
                  <a:cubicBezTo>
                    <a:pt x="7200" y="9687"/>
                    <a:pt x="4235" y="13091"/>
                    <a:pt x="2541" y="15644"/>
                  </a:cubicBezTo>
                  <a:cubicBezTo>
                    <a:pt x="847" y="18196"/>
                    <a:pt x="424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9645650" y="3718965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9696450" y="3579265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9734550" y="3318342"/>
              <a:ext cx="209550" cy="17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5536"/>
                  </a:moveTo>
                  <a:cubicBezTo>
                    <a:pt x="0" y="4234"/>
                    <a:pt x="0" y="2933"/>
                    <a:pt x="1091" y="1762"/>
                  </a:cubicBezTo>
                  <a:cubicBezTo>
                    <a:pt x="2182" y="591"/>
                    <a:pt x="4364" y="-450"/>
                    <a:pt x="6109" y="201"/>
                  </a:cubicBezTo>
                  <a:cubicBezTo>
                    <a:pt x="7855" y="851"/>
                    <a:pt x="9164" y="3193"/>
                    <a:pt x="9818" y="5145"/>
                  </a:cubicBezTo>
                  <a:cubicBezTo>
                    <a:pt x="10473" y="7097"/>
                    <a:pt x="10473" y="8658"/>
                    <a:pt x="9709" y="10350"/>
                  </a:cubicBezTo>
                  <a:cubicBezTo>
                    <a:pt x="8945" y="12042"/>
                    <a:pt x="7418" y="13863"/>
                    <a:pt x="6109" y="15164"/>
                  </a:cubicBezTo>
                  <a:cubicBezTo>
                    <a:pt x="4800" y="16466"/>
                    <a:pt x="3709" y="17246"/>
                    <a:pt x="4145" y="17637"/>
                  </a:cubicBezTo>
                  <a:cubicBezTo>
                    <a:pt x="4582" y="18027"/>
                    <a:pt x="6545" y="18027"/>
                    <a:pt x="9709" y="18548"/>
                  </a:cubicBezTo>
                  <a:cubicBezTo>
                    <a:pt x="12873" y="19068"/>
                    <a:pt x="17236" y="20109"/>
                    <a:pt x="2160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9264649" y="4339838"/>
              <a:ext cx="419101" cy="7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5" fill="norm" stroke="1" extrusionOk="0">
                  <a:moveTo>
                    <a:pt x="0" y="20205"/>
                  </a:moveTo>
                  <a:cubicBezTo>
                    <a:pt x="3491" y="12405"/>
                    <a:pt x="6982" y="4605"/>
                    <a:pt x="10582" y="1605"/>
                  </a:cubicBezTo>
                  <a:cubicBezTo>
                    <a:pt x="14182" y="-1395"/>
                    <a:pt x="17891" y="405"/>
                    <a:pt x="21600" y="2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9988549" y="4199849"/>
              <a:ext cx="342901" cy="22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3192"/>
                  </a:moveTo>
                  <a:cubicBezTo>
                    <a:pt x="933" y="1779"/>
                    <a:pt x="1867" y="366"/>
                    <a:pt x="3867" y="63"/>
                  </a:cubicBezTo>
                  <a:cubicBezTo>
                    <a:pt x="5867" y="-240"/>
                    <a:pt x="8933" y="567"/>
                    <a:pt x="10533" y="2182"/>
                  </a:cubicBezTo>
                  <a:cubicBezTo>
                    <a:pt x="12133" y="3797"/>
                    <a:pt x="12267" y="6220"/>
                    <a:pt x="10600" y="8945"/>
                  </a:cubicBezTo>
                  <a:cubicBezTo>
                    <a:pt x="8933" y="11670"/>
                    <a:pt x="5467" y="14698"/>
                    <a:pt x="3400" y="16414"/>
                  </a:cubicBezTo>
                  <a:cubicBezTo>
                    <a:pt x="1333" y="18130"/>
                    <a:pt x="667" y="18534"/>
                    <a:pt x="600" y="19139"/>
                  </a:cubicBezTo>
                  <a:cubicBezTo>
                    <a:pt x="533" y="19745"/>
                    <a:pt x="1067" y="20553"/>
                    <a:pt x="3400" y="20956"/>
                  </a:cubicBezTo>
                  <a:cubicBezTo>
                    <a:pt x="5733" y="21360"/>
                    <a:pt x="9867" y="21360"/>
                    <a:pt x="13200" y="21158"/>
                  </a:cubicBezTo>
                  <a:cubicBezTo>
                    <a:pt x="16533" y="20956"/>
                    <a:pt x="19067" y="20553"/>
                    <a:pt x="21600" y="20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9818511" y="3998901"/>
              <a:ext cx="737504" cy="65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16" fill="norm" stroke="1" extrusionOk="0">
                  <a:moveTo>
                    <a:pt x="13397" y="2451"/>
                  </a:moveTo>
                  <a:cubicBezTo>
                    <a:pt x="12906" y="1559"/>
                    <a:pt x="12416" y="668"/>
                    <a:pt x="11526" y="256"/>
                  </a:cubicBezTo>
                  <a:cubicBezTo>
                    <a:pt x="10636" y="-155"/>
                    <a:pt x="9347" y="-86"/>
                    <a:pt x="7844" y="565"/>
                  </a:cubicBezTo>
                  <a:cubicBezTo>
                    <a:pt x="6341" y="1216"/>
                    <a:pt x="4622" y="2451"/>
                    <a:pt x="3242" y="3994"/>
                  </a:cubicBezTo>
                  <a:cubicBezTo>
                    <a:pt x="1861" y="5536"/>
                    <a:pt x="818" y="7388"/>
                    <a:pt x="327" y="9411"/>
                  </a:cubicBezTo>
                  <a:cubicBezTo>
                    <a:pt x="-164" y="11434"/>
                    <a:pt x="-103" y="13628"/>
                    <a:pt x="511" y="15548"/>
                  </a:cubicBezTo>
                  <a:cubicBezTo>
                    <a:pt x="1125" y="17468"/>
                    <a:pt x="2291" y="19114"/>
                    <a:pt x="3825" y="20108"/>
                  </a:cubicBezTo>
                  <a:cubicBezTo>
                    <a:pt x="5359" y="21102"/>
                    <a:pt x="7261" y="21445"/>
                    <a:pt x="9347" y="21274"/>
                  </a:cubicBezTo>
                  <a:cubicBezTo>
                    <a:pt x="11434" y="21102"/>
                    <a:pt x="13704" y="20416"/>
                    <a:pt x="15606" y="19388"/>
                  </a:cubicBezTo>
                  <a:cubicBezTo>
                    <a:pt x="17509" y="18359"/>
                    <a:pt x="19043" y="16988"/>
                    <a:pt x="20025" y="15445"/>
                  </a:cubicBezTo>
                  <a:cubicBezTo>
                    <a:pt x="21006" y="13902"/>
                    <a:pt x="21436" y="12188"/>
                    <a:pt x="21375" y="10268"/>
                  </a:cubicBezTo>
                  <a:cubicBezTo>
                    <a:pt x="21313" y="8348"/>
                    <a:pt x="20761" y="6222"/>
                    <a:pt x="19503" y="4714"/>
                  </a:cubicBezTo>
                  <a:cubicBezTo>
                    <a:pt x="18245" y="3205"/>
                    <a:pt x="16281" y="2314"/>
                    <a:pt x="14809" y="1936"/>
                  </a:cubicBezTo>
                  <a:cubicBezTo>
                    <a:pt x="13336" y="1559"/>
                    <a:pt x="12354" y="1696"/>
                    <a:pt x="11372" y="1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6083300" y="4209094"/>
              <a:ext cx="400050" cy="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3429" y="13598"/>
                    <a:pt x="6857" y="6398"/>
                    <a:pt x="10229" y="2798"/>
                  </a:cubicBezTo>
                  <a:cubicBezTo>
                    <a:pt x="13600" y="-802"/>
                    <a:pt x="16914" y="-802"/>
                    <a:pt x="18800" y="2078"/>
                  </a:cubicBezTo>
                  <a:cubicBezTo>
                    <a:pt x="20686" y="4958"/>
                    <a:pt x="21143" y="10718"/>
                    <a:pt x="2160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6134100" y="4246015"/>
              <a:ext cx="476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6800"/>
                    <a:pt x="7488" y="12000"/>
                    <a:pt x="11088" y="8400"/>
                  </a:cubicBezTo>
                  <a:cubicBezTo>
                    <a:pt x="14688" y="4800"/>
                    <a:pt x="1814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12398" y="5096915"/>
              <a:ext cx="348002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982" fill="norm" stroke="1" extrusionOk="0">
                  <a:moveTo>
                    <a:pt x="2656" y="10800"/>
                  </a:moveTo>
                  <a:cubicBezTo>
                    <a:pt x="1485" y="14400"/>
                    <a:pt x="313" y="18000"/>
                    <a:pt x="53" y="19800"/>
                  </a:cubicBezTo>
                  <a:cubicBezTo>
                    <a:pt x="-207" y="21600"/>
                    <a:pt x="444" y="21600"/>
                    <a:pt x="2916" y="18000"/>
                  </a:cubicBezTo>
                  <a:cubicBezTo>
                    <a:pt x="5388" y="14400"/>
                    <a:pt x="9682" y="7200"/>
                    <a:pt x="13065" y="3600"/>
                  </a:cubicBezTo>
                  <a:cubicBezTo>
                    <a:pt x="16448" y="0"/>
                    <a:pt x="18921" y="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333322" y="5185815"/>
              <a:ext cx="441378" cy="1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88" fill="norm" stroke="1" extrusionOk="0">
                  <a:moveTo>
                    <a:pt x="1708" y="20400"/>
                  </a:moveTo>
                  <a:cubicBezTo>
                    <a:pt x="881" y="20800"/>
                    <a:pt x="54" y="21200"/>
                    <a:pt x="3" y="21400"/>
                  </a:cubicBezTo>
                  <a:cubicBezTo>
                    <a:pt x="-49" y="21600"/>
                    <a:pt x="674" y="21600"/>
                    <a:pt x="2948" y="19800"/>
                  </a:cubicBezTo>
                  <a:cubicBezTo>
                    <a:pt x="5222" y="18000"/>
                    <a:pt x="9046" y="14400"/>
                    <a:pt x="12405" y="10800"/>
                  </a:cubicBezTo>
                  <a:cubicBezTo>
                    <a:pt x="15763" y="7200"/>
                    <a:pt x="18657" y="3600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54049" y="4916765"/>
              <a:ext cx="247508" cy="44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09" fill="norm" stroke="1" extrusionOk="0">
                  <a:moveTo>
                    <a:pt x="1634" y="1030"/>
                  </a:moveTo>
                  <a:cubicBezTo>
                    <a:pt x="908" y="622"/>
                    <a:pt x="182" y="215"/>
                    <a:pt x="272" y="62"/>
                  </a:cubicBezTo>
                  <a:cubicBezTo>
                    <a:pt x="363" y="-91"/>
                    <a:pt x="1271" y="11"/>
                    <a:pt x="4175" y="673"/>
                  </a:cubicBezTo>
                  <a:cubicBezTo>
                    <a:pt x="7079" y="1335"/>
                    <a:pt x="11980" y="2558"/>
                    <a:pt x="15338" y="4035"/>
                  </a:cubicBezTo>
                  <a:cubicBezTo>
                    <a:pt x="18696" y="5513"/>
                    <a:pt x="20511" y="7245"/>
                    <a:pt x="21055" y="9283"/>
                  </a:cubicBezTo>
                  <a:cubicBezTo>
                    <a:pt x="21600" y="11320"/>
                    <a:pt x="20874" y="13664"/>
                    <a:pt x="18242" y="15549"/>
                  </a:cubicBezTo>
                  <a:cubicBezTo>
                    <a:pt x="15610" y="17434"/>
                    <a:pt x="11072" y="18860"/>
                    <a:pt x="7714" y="19777"/>
                  </a:cubicBezTo>
                  <a:cubicBezTo>
                    <a:pt x="4356" y="20694"/>
                    <a:pt x="2178" y="21101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221565" y="4912765"/>
              <a:ext cx="308786" cy="40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8" fill="norm" stroke="1" extrusionOk="0">
                  <a:moveTo>
                    <a:pt x="13501" y="4342"/>
                  </a:moveTo>
                  <a:cubicBezTo>
                    <a:pt x="15558" y="3118"/>
                    <a:pt x="17616" y="1893"/>
                    <a:pt x="19085" y="1113"/>
                  </a:cubicBezTo>
                  <a:cubicBezTo>
                    <a:pt x="20554" y="334"/>
                    <a:pt x="21436" y="0"/>
                    <a:pt x="21436" y="0"/>
                  </a:cubicBezTo>
                  <a:cubicBezTo>
                    <a:pt x="21436" y="0"/>
                    <a:pt x="20554" y="334"/>
                    <a:pt x="17616" y="1670"/>
                  </a:cubicBezTo>
                  <a:cubicBezTo>
                    <a:pt x="14677" y="3006"/>
                    <a:pt x="9681" y="5344"/>
                    <a:pt x="6522" y="6847"/>
                  </a:cubicBezTo>
                  <a:cubicBezTo>
                    <a:pt x="3363" y="8351"/>
                    <a:pt x="2040" y="9019"/>
                    <a:pt x="1158" y="9575"/>
                  </a:cubicBezTo>
                  <a:cubicBezTo>
                    <a:pt x="277" y="10132"/>
                    <a:pt x="-164" y="10577"/>
                    <a:pt x="56" y="10856"/>
                  </a:cubicBezTo>
                  <a:cubicBezTo>
                    <a:pt x="277" y="11134"/>
                    <a:pt x="1158" y="11245"/>
                    <a:pt x="2995" y="11301"/>
                  </a:cubicBezTo>
                  <a:cubicBezTo>
                    <a:pt x="4832" y="11357"/>
                    <a:pt x="7624" y="11357"/>
                    <a:pt x="9387" y="11468"/>
                  </a:cubicBezTo>
                  <a:cubicBezTo>
                    <a:pt x="11150" y="11579"/>
                    <a:pt x="11885" y="11802"/>
                    <a:pt x="12105" y="12247"/>
                  </a:cubicBezTo>
                  <a:cubicBezTo>
                    <a:pt x="12326" y="12693"/>
                    <a:pt x="12032" y="13361"/>
                    <a:pt x="10489" y="14419"/>
                  </a:cubicBezTo>
                  <a:cubicBezTo>
                    <a:pt x="8946" y="15476"/>
                    <a:pt x="6154" y="16924"/>
                    <a:pt x="4465" y="17870"/>
                  </a:cubicBezTo>
                  <a:cubicBezTo>
                    <a:pt x="2775" y="18816"/>
                    <a:pt x="2187" y="19262"/>
                    <a:pt x="1526" y="19763"/>
                  </a:cubicBezTo>
                  <a:cubicBezTo>
                    <a:pt x="865" y="20264"/>
                    <a:pt x="130" y="20821"/>
                    <a:pt x="203" y="21155"/>
                  </a:cubicBezTo>
                  <a:cubicBezTo>
                    <a:pt x="277" y="21489"/>
                    <a:pt x="1158" y="21600"/>
                    <a:pt x="3950" y="21266"/>
                  </a:cubicBezTo>
                  <a:cubicBezTo>
                    <a:pt x="6742" y="20932"/>
                    <a:pt x="11444" y="20153"/>
                    <a:pt x="14603" y="19652"/>
                  </a:cubicBezTo>
                  <a:cubicBezTo>
                    <a:pt x="17763" y="19151"/>
                    <a:pt x="19379" y="18928"/>
                    <a:pt x="20995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638300" y="4993863"/>
              <a:ext cx="323850" cy="28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10"/>
                  </a:moveTo>
                  <a:cubicBezTo>
                    <a:pt x="706" y="-51"/>
                    <a:pt x="1412" y="-212"/>
                    <a:pt x="3176" y="997"/>
                  </a:cubicBezTo>
                  <a:cubicBezTo>
                    <a:pt x="4941" y="2206"/>
                    <a:pt x="7765" y="4785"/>
                    <a:pt x="10376" y="7687"/>
                  </a:cubicBezTo>
                  <a:cubicBezTo>
                    <a:pt x="12988" y="10588"/>
                    <a:pt x="15388" y="13812"/>
                    <a:pt x="17224" y="16149"/>
                  </a:cubicBezTo>
                  <a:cubicBezTo>
                    <a:pt x="19059" y="18487"/>
                    <a:pt x="20329" y="19937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767184" y="4903150"/>
              <a:ext cx="182266" cy="44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53" fill="norm" stroke="1" extrusionOk="0">
                  <a:moveTo>
                    <a:pt x="21379" y="2330"/>
                  </a:moveTo>
                  <a:cubicBezTo>
                    <a:pt x="21131" y="1813"/>
                    <a:pt x="20882" y="1297"/>
                    <a:pt x="20262" y="831"/>
                  </a:cubicBezTo>
                  <a:cubicBezTo>
                    <a:pt x="19641" y="366"/>
                    <a:pt x="18648" y="-47"/>
                    <a:pt x="17779" y="5"/>
                  </a:cubicBezTo>
                  <a:cubicBezTo>
                    <a:pt x="16910" y="56"/>
                    <a:pt x="16165" y="573"/>
                    <a:pt x="13931" y="2330"/>
                  </a:cubicBezTo>
                  <a:cubicBezTo>
                    <a:pt x="11696" y="4087"/>
                    <a:pt x="7972" y="7084"/>
                    <a:pt x="5117" y="10081"/>
                  </a:cubicBezTo>
                  <a:cubicBezTo>
                    <a:pt x="2262" y="13078"/>
                    <a:pt x="276" y="16075"/>
                    <a:pt x="27" y="17987"/>
                  </a:cubicBezTo>
                  <a:cubicBezTo>
                    <a:pt x="-221" y="19899"/>
                    <a:pt x="1269" y="20726"/>
                    <a:pt x="275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962150" y="5236615"/>
              <a:ext cx="38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2006600" y="509691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2171700" y="4942915"/>
              <a:ext cx="254000" cy="2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40"/>
                  </a:moveTo>
                  <a:cubicBezTo>
                    <a:pt x="900" y="-46"/>
                    <a:pt x="1800" y="-232"/>
                    <a:pt x="3420" y="885"/>
                  </a:cubicBezTo>
                  <a:cubicBezTo>
                    <a:pt x="5040" y="2002"/>
                    <a:pt x="7380" y="4423"/>
                    <a:pt x="9720" y="7402"/>
                  </a:cubicBezTo>
                  <a:cubicBezTo>
                    <a:pt x="12060" y="10382"/>
                    <a:pt x="14400" y="13920"/>
                    <a:pt x="16380" y="16340"/>
                  </a:cubicBezTo>
                  <a:cubicBezTo>
                    <a:pt x="18360" y="18761"/>
                    <a:pt x="19980" y="20065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2426541" y="4924731"/>
              <a:ext cx="88059" cy="42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24" fill="norm" stroke="1" extrusionOk="0">
                  <a:moveTo>
                    <a:pt x="20898" y="1314"/>
                  </a:moveTo>
                  <a:cubicBezTo>
                    <a:pt x="19893" y="569"/>
                    <a:pt x="18889" y="-176"/>
                    <a:pt x="17131" y="37"/>
                  </a:cubicBezTo>
                  <a:cubicBezTo>
                    <a:pt x="15372" y="250"/>
                    <a:pt x="12861" y="1420"/>
                    <a:pt x="10098" y="3601"/>
                  </a:cubicBezTo>
                  <a:cubicBezTo>
                    <a:pt x="7335" y="5783"/>
                    <a:pt x="4321" y="8975"/>
                    <a:pt x="2312" y="11741"/>
                  </a:cubicBezTo>
                  <a:cubicBezTo>
                    <a:pt x="303" y="14508"/>
                    <a:pt x="-702" y="16849"/>
                    <a:pt x="554" y="18391"/>
                  </a:cubicBezTo>
                  <a:cubicBezTo>
                    <a:pt x="1810" y="19934"/>
                    <a:pt x="5326" y="20679"/>
                    <a:pt x="8842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2571750" y="5230265"/>
              <a:ext cx="19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2622550" y="5058815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2978150" y="5249315"/>
              <a:ext cx="254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3028950" y="5357265"/>
              <a:ext cx="304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5600"/>
                    <a:pt x="8100" y="9600"/>
                    <a:pt x="11700" y="6000"/>
                  </a:cubicBezTo>
                  <a:cubicBezTo>
                    <a:pt x="15300" y="2400"/>
                    <a:pt x="184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3784511" y="4984732"/>
              <a:ext cx="196940" cy="4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20934" y="815"/>
                  </a:moveTo>
                  <a:cubicBezTo>
                    <a:pt x="19809" y="408"/>
                    <a:pt x="18684" y="0"/>
                    <a:pt x="16771" y="0"/>
                  </a:cubicBezTo>
                  <a:cubicBezTo>
                    <a:pt x="14859" y="0"/>
                    <a:pt x="12159" y="408"/>
                    <a:pt x="9346" y="1834"/>
                  </a:cubicBezTo>
                  <a:cubicBezTo>
                    <a:pt x="6534" y="3260"/>
                    <a:pt x="3609" y="5706"/>
                    <a:pt x="1809" y="8355"/>
                  </a:cubicBezTo>
                  <a:cubicBezTo>
                    <a:pt x="9" y="11004"/>
                    <a:pt x="-666" y="13857"/>
                    <a:pt x="796" y="16098"/>
                  </a:cubicBezTo>
                  <a:cubicBezTo>
                    <a:pt x="2259" y="18340"/>
                    <a:pt x="5859" y="19970"/>
                    <a:pt x="9346" y="20785"/>
                  </a:cubicBezTo>
                  <a:cubicBezTo>
                    <a:pt x="12834" y="21600"/>
                    <a:pt x="16209" y="21600"/>
                    <a:pt x="195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133850" y="5084215"/>
              <a:ext cx="2540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3600" y="2025"/>
                  </a:cubicBezTo>
                  <a:cubicBezTo>
                    <a:pt x="5400" y="4050"/>
                    <a:pt x="8100" y="8100"/>
                    <a:pt x="11250" y="11700"/>
                  </a:cubicBezTo>
                  <a:cubicBezTo>
                    <a:pt x="14400" y="15300"/>
                    <a:pt x="180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349750" y="5090565"/>
              <a:ext cx="1079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960"/>
                    <a:pt x="12282" y="1920"/>
                    <a:pt x="8894" y="3660"/>
                  </a:cubicBezTo>
                  <a:cubicBezTo>
                    <a:pt x="5506" y="5400"/>
                    <a:pt x="3388" y="7920"/>
                    <a:pt x="2118" y="11040"/>
                  </a:cubicBezTo>
                  <a:cubicBezTo>
                    <a:pt x="847" y="14160"/>
                    <a:pt x="424" y="17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4025900" y="4976265"/>
              <a:ext cx="349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4400"/>
                    <a:pt x="6545" y="7200"/>
                    <a:pt x="10145" y="3600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546600" y="5306465"/>
              <a:ext cx="266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3" y="16457"/>
                    <a:pt x="7886" y="11314"/>
                    <a:pt x="11486" y="7714"/>
                  </a:cubicBezTo>
                  <a:cubicBezTo>
                    <a:pt x="15086" y="4114"/>
                    <a:pt x="183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5076930" y="4927661"/>
              <a:ext cx="237075" cy="68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31" fill="norm" stroke="1" extrusionOk="0">
                  <a:moveTo>
                    <a:pt x="3117" y="9641"/>
                  </a:moveTo>
                  <a:cubicBezTo>
                    <a:pt x="2548" y="10302"/>
                    <a:pt x="1980" y="10962"/>
                    <a:pt x="1695" y="12614"/>
                  </a:cubicBezTo>
                  <a:cubicBezTo>
                    <a:pt x="1411" y="14265"/>
                    <a:pt x="1411" y="16907"/>
                    <a:pt x="1411" y="18426"/>
                  </a:cubicBezTo>
                  <a:cubicBezTo>
                    <a:pt x="1411" y="19946"/>
                    <a:pt x="1411" y="20342"/>
                    <a:pt x="1411" y="20738"/>
                  </a:cubicBezTo>
                  <a:cubicBezTo>
                    <a:pt x="1411" y="21135"/>
                    <a:pt x="1411" y="21531"/>
                    <a:pt x="1411" y="21531"/>
                  </a:cubicBezTo>
                  <a:cubicBezTo>
                    <a:pt x="1411" y="21531"/>
                    <a:pt x="1411" y="21135"/>
                    <a:pt x="1317" y="19748"/>
                  </a:cubicBezTo>
                  <a:cubicBezTo>
                    <a:pt x="1222" y="18360"/>
                    <a:pt x="1032" y="15982"/>
                    <a:pt x="653" y="13803"/>
                  </a:cubicBezTo>
                  <a:cubicBezTo>
                    <a:pt x="274" y="11623"/>
                    <a:pt x="-294" y="9641"/>
                    <a:pt x="180" y="7593"/>
                  </a:cubicBezTo>
                  <a:cubicBezTo>
                    <a:pt x="653" y="5546"/>
                    <a:pt x="2169" y="3432"/>
                    <a:pt x="3685" y="2144"/>
                  </a:cubicBezTo>
                  <a:cubicBezTo>
                    <a:pt x="5201" y="856"/>
                    <a:pt x="6717" y="393"/>
                    <a:pt x="8043" y="162"/>
                  </a:cubicBezTo>
                  <a:cubicBezTo>
                    <a:pt x="9369" y="-69"/>
                    <a:pt x="10506" y="-69"/>
                    <a:pt x="12022" y="261"/>
                  </a:cubicBezTo>
                  <a:cubicBezTo>
                    <a:pt x="13538" y="592"/>
                    <a:pt x="15432" y="1252"/>
                    <a:pt x="16664" y="2243"/>
                  </a:cubicBezTo>
                  <a:cubicBezTo>
                    <a:pt x="17895" y="3234"/>
                    <a:pt x="18464" y="4555"/>
                    <a:pt x="17611" y="5579"/>
                  </a:cubicBezTo>
                  <a:cubicBezTo>
                    <a:pt x="16759" y="6603"/>
                    <a:pt x="14485" y="7329"/>
                    <a:pt x="12874" y="7725"/>
                  </a:cubicBezTo>
                  <a:cubicBezTo>
                    <a:pt x="11264" y="8122"/>
                    <a:pt x="10317" y="8188"/>
                    <a:pt x="10317" y="8188"/>
                  </a:cubicBezTo>
                  <a:cubicBezTo>
                    <a:pt x="10317" y="8188"/>
                    <a:pt x="11264" y="8122"/>
                    <a:pt x="12969" y="8353"/>
                  </a:cubicBezTo>
                  <a:cubicBezTo>
                    <a:pt x="14674" y="8584"/>
                    <a:pt x="17138" y="9113"/>
                    <a:pt x="18748" y="9773"/>
                  </a:cubicBezTo>
                  <a:cubicBezTo>
                    <a:pt x="20359" y="10434"/>
                    <a:pt x="21117" y="11226"/>
                    <a:pt x="21211" y="11755"/>
                  </a:cubicBezTo>
                  <a:cubicBezTo>
                    <a:pt x="21306" y="12283"/>
                    <a:pt x="20738" y="12548"/>
                    <a:pt x="19411" y="12746"/>
                  </a:cubicBezTo>
                  <a:cubicBezTo>
                    <a:pt x="18085" y="12944"/>
                    <a:pt x="16001" y="13076"/>
                    <a:pt x="14295" y="13076"/>
                  </a:cubicBezTo>
                  <a:cubicBezTo>
                    <a:pt x="12590" y="13076"/>
                    <a:pt x="11264" y="12944"/>
                    <a:pt x="9938" y="12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5410200" y="5300115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5127919" y="4747665"/>
              <a:ext cx="174331" cy="8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59" fill="norm" stroke="1" extrusionOk="0">
                  <a:moveTo>
                    <a:pt x="5820" y="0"/>
                  </a:moveTo>
                  <a:cubicBezTo>
                    <a:pt x="4518" y="5795"/>
                    <a:pt x="3217" y="11590"/>
                    <a:pt x="2176" y="15541"/>
                  </a:cubicBezTo>
                  <a:cubicBezTo>
                    <a:pt x="1135" y="19493"/>
                    <a:pt x="354" y="21600"/>
                    <a:pt x="94" y="21337"/>
                  </a:cubicBezTo>
                  <a:cubicBezTo>
                    <a:pt x="-166" y="21073"/>
                    <a:pt x="94" y="18439"/>
                    <a:pt x="1135" y="14751"/>
                  </a:cubicBezTo>
                  <a:cubicBezTo>
                    <a:pt x="2176" y="11063"/>
                    <a:pt x="3998" y="6322"/>
                    <a:pt x="6340" y="3951"/>
                  </a:cubicBezTo>
                  <a:cubicBezTo>
                    <a:pt x="8682" y="1580"/>
                    <a:pt x="11545" y="1580"/>
                    <a:pt x="14147" y="3951"/>
                  </a:cubicBezTo>
                  <a:cubicBezTo>
                    <a:pt x="16750" y="6322"/>
                    <a:pt x="19092" y="11063"/>
                    <a:pt x="21434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645150" y="5071515"/>
              <a:ext cx="2413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"/>
                  </a:moveTo>
                  <a:cubicBezTo>
                    <a:pt x="758" y="502"/>
                    <a:pt x="1516" y="0"/>
                    <a:pt x="2368" y="0"/>
                  </a:cubicBezTo>
                  <a:cubicBezTo>
                    <a:pt x="3221" y="0"/>
                    <a:pt x="4168" y="502"/>
                    <a:pt x="6347" y="2512"/>
                  </a:cubicBezTo>
                  <a:cubicBezTo>
                    <a:pt x="8526" y="4521"/>
                    <a:pt x="11937" y="8037"/>
                    <a:pt x="14684" y="11470"/>
                  </a:cubicBezTo>
                  <a:cubicBezTo>
                    <a:pt x="17432" y="14902"/>
                    <a:pt x="19516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702300" y="5046115"/>
              <a:ext cx="2159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731"/>
                    <a:pt x="15671" y="5462"/>
                    <a:pt x="12600" y="8441"/>
                  </a:cubicBezTo>
                  <a:cubicBezTo>
                    <a:pt x="9529" y="11421"/>
                    <a:pt x="6353" y="14648"/>
                    <a:pt x="4235" y="16883"/>
                  </a:cubicBezTo>
                  <a:cubicBezTo>
                    <a:pt x="2118" y="19117"/>
                    <a:pt x="1059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5524500" y="4935902"/>
              <a:ext cx="3365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804" y="12793"/>
                    <a:pt x="7608" y="5170"/>
                    <a:pt x="11208" y="1993"/>
                  </a:cubicBezTo>
                  <a:cubicBezTo>
                    <a:pt x="14808" y="-1183"/>
                    <a:pt x="1820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070600" y="4982615"/>
              <a:ext cx="12554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0" y="0"/>
                  </a:moveTo>
                  <a:cubicBezTo>
                    <a:pt x="3895" y="768"/>
                    <a:pt x="7790" y="1536"/>
                    <a:pt x="11862" y="3360"/>
                  </a:cubicBezTo>
                  <a:cubicBezTo>
                    <a:pt x="15934" y="5184"/>
                    <a:pt x="20184" y="8064"/>
                    <a:pt x="20892" y="10944"/>
                  </a:cubicBezTo>
                  <a:cubicBezTo>
                    <a:pt x="21600" y="13824"/>
                    <a:pt x="18767" y="16704"/>
                    <a:pt x="15757" y="18480"/>
                  </a:cubicBezTo>
                  <a:cubicBezTo>
                    <a:pt x="12748" y="20256"/>
                    <a:pt x="9561" y="20928"/>
                    <a:pt x="6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6398379" y="5014365"/>
              <a:ext cx="294521" cy="34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2" fill="norm" stroke="1" extrusionOk="0">
                  <a:moveTo>
                    <a:pt x="21468" y="0"/>
                  </a:moveTo>
                  <a:cubicBezTo>
                    <a:pt x="17148" y="1309"/>
                    <a:pt x="12828" y="2618"/>
                    <a:pt x="9819" y="3600"/>
                  </a:cubicBezTo>
                  <a:cubicBezTo>
                    <a:pt x="6811" y="4582"/>
                    <a:pt x="5114" y="5236"/>
                    <a:pt x="3725" y="5891"/>
                  </a:cubicBezTo>
                  <a:cubicBezTo>
                    <a:pt x="2337" y="6545"/>
                    <a:pt x="1257" y="7200"/>
                    <a:pt x="1257" y="7658"/>
                  </a:cubicBezTo>
                  <a:cubicBezTo>
                    <a:pt x="1257" y="8116"/>
                    <a:pt x="2337" y="8378"/>
                    <a:pt x="4574" y="8771"/>
                  </a:cubicBezTo>
                  <a:cubicBezTo>
                    <a:pt x="6811" y="9164"/>
                    <a:pt x="10205" y="9687"/>
                    <a:pt x="12288" y="10211"/>
                  </a:cubicBezTo>
                  <a:cubicBezTo>
                    <a:pt x="14371" y="10735"/>
                    <a:pt x="15142" y="11258"/>
                    <a:pt x="15528" y="11913"/>
                  </a:cubicBezTo>
                  <a:cubicBezTo>
                    <a:pt x="15914" y="12567"/>
                    <a:pt x="15914" y="13353"/>
                    <a:pt x="14448" y="14465"/>
                  </a:cubicBezTo>
                  <a:cubicBezTo>
                    <a:pt x="12982" y="15578"/>
                    <a:pt x="10051" y="17018"/>
                    <a:pt x="7737" y="18000"/>
                  </a:cubicBezTo>
                  <a:cubicBezTo>
                    <a:pt x="5422" y="18982"/>
                    <a:pt x="3725" y="19505"/>
                    <a:pt x="2414" y="19898"/>
                  </a:cubicBezTo>
                  <a:cubicBezTo>
                    <a:pt x="1102" y="20291"/>
                    <a:pt x="177" y="20553"/>
                    <a:pt x="22" y="20880"/>
                  </a:cubicBezTo>
                  <a:cubicBezTo>
                    <a:pt x="-132" y="21207"/>
                    <a:pt x="485" y="21600"/>
                    <a:pt x="2954" y="21535"/>
                  </a:cubicBezTo>
                  <a:cubicBezTo>
                    <a:pt x="5422" y="21469"/>
                    <a:pt x="9742" y="20945"/>
                    <a:pt x="12982" y="20487"/>
                  </a:cubicBezTo>
                  <a:cubicBezTo>
                    <a:pt x="16222" y="20029"/>
                    <a:pt x="18382" y="19636"/>
                    <a:pt x="20542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6845300" y="5044569"/>
              <a:ext cx="279400" cy="28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15"/>
                  </a:moveTo>
                  <a:cubicBezTo>
                    <a:pt x="818" y="-42"/>
                    <a:pt x="1636" y="-200"/>
                    <a:pt x="3191" y="825"/>
                  </a:cubicBezTo>
                  <a:cubicBezTo>
                    <a:pt x="4745" y="1850"/>
                    <a:pt x="7036" y="4057"/>
                    <a:pt x="9327" y="6974"/>
                  </a:cubicBezTo>
                  <a:cubicBezTo>
                    <a:pt x="11618" y="9891"/>
                    <a:pt x="13909" y="13517"/>
                    <a:pt x="15545" y="16039"/>
                  </a:cubicBezTo>
                  <a:cubicBezTo>
                    <a:pt x="17182" y="18562"/>
                    <a:pt x="18164" y="19981"/>
                    <a:pt x="19064" y="20691"/>
                  </a:cubicBezTo>
                  <a:cubicBezTo>
                    <a:pt x="19964" y="21400"/>
                    <a:pt x="20782" y="2140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6915150" y="5001665"/>
              <a:ext cx="2222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671"/>
                    <a:pt x="13371" y="5342"/>
                    <a:pt x="9771" y="8187"/>
                  </a:cubicBezTo>
                  <a:cubicBezTo>
                    <a:pt x="6171" y="11032"/>
                    <a:pt x="3086" y="14052"/>
                    <a:pt x="1543" y="16316"/>
                  </a:cubicBezTo>
                  <a:cubicBezTo>
                    <a:pt x="0" y="18581"/>
                    <a:pt x="0" y="20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7137399" y="5293765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7181850" y="5084215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7518400" y="5252208"/>
              <a:ext cx="2794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55" y="2735"/>
                    <a:pt x="8509" y="-1585"/>
                    <a:pt x="12109" y="575"/>
                  </a:cubicBezTo>
                  <a:cubicBezTo>
                    <a:pt x="15709" y="2735"/>
                    <a:pt x="1865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7712987" y="5141365"/>
              <a:ext cx="3401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3804"/>
                    <a:pt x="-1183" y="7608"/>
                    <a:pt x="1993" y="11208"/>
                  </a:cubicBezTo>
                  <a:cubicBezTo>
                    <a:pt x="5170" y="14808"/>
                    <a:pt x="12793" y="18204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888224" y="4837517"/>
              <a:ext cx="232727" cy="86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76" fill="norm" stroke="1" extrusionOk="0">
                  <a:moveTo>
                    <a:pt x="2156" y="21576"/>
                  </a:moveTo>
                  <a:cubicBezTo>
                    <a:pt x="1391" y="19684"/>
                    <a:pt x="627" y="17792"/>
                    <a:pt x="244" y="16031"/>
                  </a:cubicBezTo>
                  <a:cubicBezTo>
                    <a:pt x="-138" y="14271"/>
                    <a:pt x="-138" y="12642"/>
                    <a:pt x="722" y="10829"/>
                  </a:cubicBezTo>
                  <a:cubicBezTo>
                    <a:pt x="1582" y="9015"/>
                    <a:pt x="3303" y="7018"/>
                    <a:pt x="5692" y="5231"/>
                  </a:cubicBezTo>
                  <a:cubicBezTo>
                    <a:pt x="8081" y="3445"/>
                    <a:pt x="11140" y="1868"/>
                    <a:pt x="13338" y="1001"/>
                  </a:cubicBezTo>
                  <a:cubicBezTo>
                    <a:pt x="15536" y="134"/>
                    <a:pt x="16874" y="-24"/>
                    <a:pt x="17830" y="2"/>
                  </a:cubicBezTo>
                  <a:cubicBezTo>
                    <a:pt x="18786" y="29"/>
                    <a:pt x="19359" y="239"/>
                    <a:pt x="20028" y="1001"/>
                  </a:cubicBezTo>
                  <a:cubicBezTo>
                    <a:pt x="20697" y="1763"/>
                    <a:pt x="21462" y="3077"/>
                    <a:pt x="20697" y="4180"/>
                  </a:cubicBezTo>
                  <a:cubicBezTo>
                    <a:pt x="19933" y="5284"/>
                    <a:pt x="17639" y="6177"/>
                    <a:pt x="16014" y="6729"/>
                  </a:cubicBezTo>
                  <a:cubicBezTo>
                    <a:pt x="14389" y="7281"/>
                    <a:pt x="13434" y="7491"/>
                    <a:pt x="13434" y="7596"/>
                  </a:cubicBezTo>
                  <a:cubicBezTo>
                    <a:pt x="13434" y="7702"/>
                    <a:pt x="14389" y="7702"/>
                    <a:pt x="15250" y="7780"/>
                  </a:cubicBezTo>
                  <a:cubicBezTo>
                    <a:pt x="16110" y="7859"/>
                    <a:pt x="16874" y="8017"/>
                    <a:pt x="17639" y="8280"/>
                  </a:cubicBezTo>
                  <a:cubicBezTo>
                    <a:pt x="18404" y="8542"/>
                    <a:pt x="19168" y="8910"/>
                    <a:pt x="19550" y="9226"/>
                  </a:cubicBezTo>
                  <a:cubicBezTo>
                    <a:pt x="19933" y="9541"/>
                    <a:pt x="19933" y="9804"/>
                    <a:pt x="19264" y="10119"/>
                  </a:cubicBezTo>
                  <a:cubicBezTo>
                    <a:pt x="18595" y="10434"/>
                    <a:pt x="17257" y="10802"/>
                    <a:pt x="14485" y="11065"/>
                  </a:cubicBezTo>
                  <a:cubicBezTo>
                    <a:pt x="11713" y="11328"/>
                    <a:pt x="7508" y="11485"/>
                    <a:pt x="3303" y="11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8166099" y="5173115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7966455" y="4620665"/>
              <a:ext cx="20599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63" fill="norm" stroke="1" extrusionOk="0">
                  <a:moveTo>
                    <a:pt x="10209" y="0"/>
                  </a:moveTo>
                  <a:cubicBezTo>
                    <a:pt x="6903" y="4387"/>
                    <a:pt x="3597" y="8775"/>
                    <a:pt x="1834" y="11812"/>
                  </a:cubicBezTo>
                  <a:cubicBezTo>
                    <a:pt x="70" y="14850"/>
                    <a:pt x="-150" y="16537"/>
                    <a:pt x="70" y="16706"/>
                  </a:cubicBezTo>
                  <a:cubicBezTo>
                    <a:pt x="291" y="16874"/>
                    <a:pt x="952" y="15524"/>
                    <a:pt x="1944" y="12993"/>
                  </a:cubicBezTo>
                  <a:cubicBezTo>
                    <a:pt x="2936" y="10462"/>
                    <a:pt x="4258" y="6749"/>
                    <a:pt x="5911" y="4050"/>
                  </a:cubicBezTo>
                  <a:cubicBezTo>
                    <a:pt x="7564" y="1350"/>
                    <a:pt x="9548" y="-338"/>
                    <a:pt x="11311" y="506"/>
                  </a:cubicBezTo>
                  <a:cubicBezTo>
                    <a:pt x="13074" y="1350"/>
                    <a:pt x="14617" y="4724"/>
                    <a:pt x="16270" y="8606"/>
                  </a:cubicBezTo>
                  <a:cubicBezTo>
                    <a:pt x="17923" y="12487"/>
                    <a:pt x="19687" y="16874"/>
                    <a:pt x="2145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8369755" y="4950865"/>
              <a:ext cx="297996" cy="31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46" fill="norm" stroke="1" extrusionOk="0">
                  <a:moveTo>
                    <a:pt x="21415" y="0"/>
                  </a:moveTo>
                  <a:cubicBezTo>
                    <a:pt x="19133" y="0"/>
                    <a:pt x="16852" y="0"/>
                    <a:pt x="13809" y="720"/>
                  </a:cubicBezTo>
                  <a:cubicBezTo>
                    <a:pt x="10767" y="1440"/>
                    <a:pt x="6964" y="2880"/>
                    <a:pt x="4607" y="3888"/>
                  </a:cubicBezTo>
                  <a:cubicBezTo>
                    <a:pt x="2249" y="4896"/>
                    <a:pt x="1336" y="5472"/>
                    <a:pt x="728" y="6120"/>
                  </a:cubicBezTo>
                  <a:cubicBezTo>
                    <a:pt x="119" y="6768"/>
                    <a:pt x="-185" y="7488"/>
                    <a:pt x="119" y="7992"/>
                  </a:cubicBezTo>
                  <a:cubicBezTo>
                    <a:pt x="423" y="8496"/>
                    <a:pt x="1336" y="8784"/>
                    <a:pt x="3085" y="9360"/>
                  </a:cubicBezTo>
                  <a:cubicBezTo>
                    <a:pt x="4835" y="9936"/>
                    <a:pt x="7421" y="10800"/>
                    <a:pt x="8942" y="11520"/>
                  </a:cubicBezTo>
                  <a:cubicBezTo>
                    <a:pt x="10463" y="12240"/>
                    <a:pt x="10919" y="12816"/>
                    <a:pt x="10615" y="13824"/>
                  </a:cubicBezTo>
                  <a:cubicBezTo>
                    <a:pt x="10311" y="14832"/>
                    <a:pt x="9246" y="16272"/>
                    <a:pt x="8257" y="17280"/>
                  </a:cubicBezTo>
                  <a:cubicBezTo>
                    <a:pt x="7269" y="18288"/>
                    <a:pt x="6356" y="18864"/>
                    <a:pt x="5367" y="19512"/>
                  </a:cubicBezTo>
                  <a:cubicBezTo>
                    <a:pt x="4378" y="20160"/>
                    <a:pt x="3314" y="20880"/>
                    <a:pt x="3390" y="21240"/>
                  </a:cubicBezTo>
                  <a:cubicBezTo>
                    <a:pt x="3466" y="21600"/>
                    <a:pt x="4683" y="21600"/>
                    <a:pt x="7040" y="21456"/>
                  </a:cubicBezTo>
                  <a:cubicBezTo>
                    <a:pt x="9398" y="21312"/>
                    <a:pt x="12897" y="21024"/>
                    <a:pt x="16395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8724900" y="4982615"/>
              <a:ext cx="266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514" y="1532"/>
                  </a:cubicBezTo>
                  <a:cubicBezTo>
                    <a:pt x="5314" y="3064"/>
                    <a:pt x="8057" y="6128"/>
                    <a:pt x="10886" y="9498"/>
                  </a:cubicBezTo>
                  <a:cubicBezTo>
                    <a:pt x="13714" y="12868"/>
                    <a:pt x="16629" y="16545"/>
                    <a:pt x="18429" y="18613"/>
                  </a:cubicBezTo>
                  <a:cubicBezTo>
                    <a:pt x="20229" y="20681"/>
                    <a:pt x="20914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813799" y="4973000"/>
              <a:ext cx="165101" cy="35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958"/>
                  </a:moveTo>
                  <a:cubicBezTo>
                    <a:pt x="20769" y="450"/>
                    <a:pt x="19938" y="-58"/>
                    <a:pt x="19108" y="6"/>
                  </a:cubicBezTo>
                  <a:cubicBezTo>
                    <a:pt x="18277" y="69"/>
                    <a:pt x="17446" y="704"/>
                    <a:pt x="15092" y="2864"/>
                  </a:cubicBezTo>
                  <a:cubicBezTo>
                    <a:pt x="12738" y="5024"/>
                    <a:pt x="8862" y="8709"/>
                    <a:pt x="6092" y="12076"/>
                  </a:cubicBezTo>
                  <a:cubicBezTo>
                    <a:pt x="3323" y="15443"/>
                    <a:pt x="1662" y="18493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9017000" y="5262015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067800" y="5128665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167915" y="4830215"/>
              <a:ext cx="12848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2335" y="0"/>
                  </a:moveTo>
                  <a:cubicBezTo>
                    <a:pt x="4077" y="212"/>
                    <a:pt x="5819" y="424"/>
                    <a:pt x="7038" y="1059"/>
                  </a:cubicBezTo>
                  <a:cubicBezTo>
                    <a:pt x="8258" y="1694"/>
                    <a:pt x="8954" y="2753"/>
                    <a:pt x="10696" y="4659"/>
                  </a:cubicBezTo>
                  <a:cubicBezTo>
                    <a:pt x="12438" y="6565"/>
                    <a:pt x="15225" y="9318"/>
                    <a:pt x="14877" y="11329"/>
                  </a:cubicBezTo>
                  <a:cubicBezTo>
                    <a:pt x="14529" y="13341"/>
                    <a:pt x="11045" y="14612"/>
                    <a:pt x="7561" y="15565"/>
                  </a:cubicBezTo>
                  <a:cubicBezTo>
                    <a:pt x="4077" y="16518"/>
                    <a:pt x="593" y="17153"/>
                    <a:pt x="71" y="17682"/>
                  </a:cubicBezTo>
                  <a:cubicBezTo>
                    <a:pt x="-452" y="18212"/>
                    <a:pt x="1987" y="18635"/>
                    <a:pt x="5993" y="19271"/>
                  </a:cubicBezTo>
                  <a:cubicBezTo>
                    <a:pt x="10000" y="19906"/>
                    <a:pt x="15574" y="20753"/>
                    <a:pt x="21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335418" y="6257747"/>
              <a:ext cx="460777" cy="4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263" fill="norm" stroke="1" extrusionOk="0">
                  <a:moveTo>
                    <a:pt x="2420" y="19106"/>
                  </a:moveTo>
                  <a:cubicBezTo>
                    <a:pt x="1927" y="19106"/>
                    <a:pt x="1433" y="19106"/>
                    <a:pt x="940" y="19106"/>
                  </a:cubicBezTo>
                  <a:cubicBezTo>
                    <a:pt x="447" y="19106"/>
                    <a:pt x="-46" y="19106"/>
                    <a:pt x="3" y="19620"/>
                  </a:cubicBezTo>
                  <a:cubicBezTo>
                    <a:pt x="53" y="20134"/>
                    <a:pt x="644" y="21163"/>
                    <a:pt x="2568" y="18592"/>
                  </a:cubicBezTo>
                  <a:cubicBezTo>
                    <a:pt x="4491" y="16020"/>
                    <a:pt x="7746" y="9849"/>
                    <a:pt x="10902" y="5734"/>
                  </a:cubicBezTo>
                  <a:cubicBezTo>
                    <a:pt x="14058" y="1620"/>
                    <a:pt x="17116" y="-437"/>
                    <a:pt x="18891" y="77"/>
                  </a:cubicBezTo>
                  <a:cubicBezTo>
                    <a:pt x="20666" y="592"/>
                    <a:pt x="21159" y="3677"/>
                    <a:pt x="21357" y="6763"/>
                  </a:cubicBezTo>
                  <a:cubicBezTo>
                    <a:pt x="21554" y="9849"/>
                    <a:pt x="21455" y="12934"/>
                    <a:pt x="21357" y="16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467783" y="6322465"/>
              <a:ext cx="402167" cy="10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1819" y="19059"/>
                  </a:moveTo>
                  <a:cubicBezTo>
                    <a:pt x="909" y="19906"/>
                    <a:pt x="0" y="20753"/>
                    <a:pt x="0" y="21176"/>
                  </a:cubicBezTo>
                  <a:cubicBezTo>
                    <a:pt x="0" y="21600"/>
                    <a:pt x="909" y="21600"/>
                    <a:pt x="3069" y="19906"/>
                  </a:cubicBezTo>
                  <a:cubicBezTo>
                    <a:pt x="5229" y="18212"/>
                    <a:pt x="8640" y="14824"/>
                    <a:pt x="11937" y="11224"/>
                  </a:cubicBezTo>
                  <a:cubicBezTo>
                    <a:pt x="15234" y="7624"/>
                    <a:pt x="18417" y="38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39685" y="6097348"/>
              <a:ext cx="242358" cy="36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19" fill="norm" stroke="1" extrusionOk="0">
                  <a:moveTo>
                    <a:pt x="1393" y="918"/>
                  </a:moveTo>
                  <a:cubicBezTo>
                    <a:pt x="654" y="543"/>
                    <a:pt x="-84" y="169"/>
                    <a:pt x="8" y="44"/>
                  </a:cubicBezTo>
                  <a:cubicBezTo>
                    <a:pt x="101" y="-81"/>
                    <a:pt x="1024" y="44"/>
                    <a:pt x="3793" y="606"/>
                  </a:cubicBezTo>
                  <a:cubicBezTo>
                    <a:pt x="6562" y="1168"/>
                    <a:pt x="11178" y="2166"/>
                    <a:pt x="14685" y="3540"/>
                  </a:cubicBezTo>
                  <a:cubicBezTo>
                    <a:pt x="18193" y="4913"/>
                    <a:pt x="20593" y="6661"/>
                    <a:pt x="21054" y="8659"/>
                  </a:cubicBezTo>
                  <a:cubicBezTo>
                    <a:pt x="21516" y="10657"/>
                    <a:pt x="20039" y="12904"/>
                    <a:pt x="17731" y="15089"/>
                  </a:cubicBezTo>
                  <a:cubicBezTo>
                    <a:pt x="15424" y="17274"/>
                    <a:pt x="12285" y="19396"/>
                    <a:pt x="914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1417761" y="6066724"/>
              <a:ext cx="264989" cy="37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77" fill="norm" stroke="1" extrusionOk="0">
                  <a:moveTo>
                    <a:pt x="19918" y="819"/>
                  </a:moveTo>
                  <a:cubicBezTo>
                    <a:pt x="20432" y="339"/>
                    <a:pt x="20947" y="-141"/>
                    <a:pt x="20604" y="39"/>
                  </a:cubicBezTo>
                  <a:cubicBezTo>
                    <a:pt x="20261" y="219"/>
                    <a:pt x="19061" y="1059"/>
                    <a:pt x="16232" y="2439"/>
                  </a:cubicBezTo>
                  <a:cubicBezTo>
                    <a:pt x="13404" y="3819"/>
                    <a:pt x="8947" y="5739"/>
                    <a:pt x="6118" y="6999"/>
                  </a:cubicBezTo>
                  <a:cubicBezTo>
                    <a:pt x="3290" y="8259"/>
                    <a:pt x="2090" y="8859"/>
                    <a:pt x="1232" y="9459"/>
                  </a:cubicBezTo>
                  <a:cubicBezTo>
                    <a:pt x="375" y="10059"/>
                    <a:pt x="-139" y="10659"/>
                    <a:pt x="32" y="10959"/>
                  </a:cubicBezTo>
                  <a:cubicBezTo>
                    <a:pt x="204" y="11259"/>
                    <a:pt x="1061" y="11259"/>
                    <a:pt x="2861" y="11259"/>
                  </a:cubicBezTo>
                  <a:cubicBezTo>
                    <a:pt x="4661" y="11259"/>
                    <a:pt x="7404" y="11259"/>
                    <a:pt x="9375" y="11319"/>
                  </a:cubicBezTo>
                  <a:cubicBezTo>
                    <a:pt x="11347" y="11379"/>
                    <a:pt x="12547" y="11499"/>
                    <a:pt x="13232" y="11859"/>
                  </a:cubicBezTo>
                  <a:cubicBezTo>
                    <a:pt x="13918" y="12219"/>
                    <a:pt x="14090" y="12819"/>
                    <a:pt x="12632" y="13959"/>
                  </a:cubicBezTo>
                  <a:cubicBezTo>
                    <a:pt x="11175" y="15099"/>
                    <a:pt x="8090" y="16779"/>
                    <a:pt x="6118" y="17799"/>
                  </a:cubicBezTo>
                  <a:cubicBezTo>
                    <a:pt x="4147" y="18819"/>
                    <a:pt x="3290" y="19179"/>
                    <a:pt x="2604" y="19599"/>
                  </a:cubicBezTo>
                  <a:cubicBezTo>
                    <a:pt x="1918" y="20019"/>
                    <a:pt x="1404" y="20499"/>
                    <a:pt x="1575" y="20859"/>
                  </a:cubicBezTo>
                  <a:cubicBezTo>
                    <a:pt x="1747" y="21219"/>
                    <a:pt x="2604" y="21459"/>
                    <a:pt x="6032" y="21099"/>
                  </a:cubicBezTo>
                  <a:cubicBezTo>
                    <a:pt x="9461" y="20739"/>
                    <a:pt x="15461" y="19779"/>
                    <a:pt x="21461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1733550" y="6133618"/>
              <a:ext cx="292100" cy="27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361"/>
                  </a:moveTo>
                  <a:cubicBezTo>
                    <a:pt x="783" y="36"/>
                    <a:pt x="1565" y="-289"/>
                    <a:pt x="3130" y="442"/>
                  </a:cubicBezTo>
                  <a:cubicBezTo>
                    <a:pt x="4696" y="1173"/>
                    <a:pt x="7043" y="2959"/>
                    <a:pt x="9626" y="5964"/>
                  </a:cubicBezTo>
                  <a:cubicBezTo>
                    <a:pt x="12209" y="8968"/>
                    <a:pt x="15026" y="13191"/>
                    <a:pt x="17061" y="15952"/>
                  </a:cubicBezTo>
                  <a:cubicBezTo>
                    <a:pt x="19096" y="18713"/>
                    <a:pt x="20348" y="20012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873250" y="6055765"/>
              <a:ext cx="1460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2597"/>
                    <a:pt x="14713" y="5193"/>
                    <a:pt x="11113" y="8439"/>
                  </a:cubicBezTo>
                  <a:cubicBezTo>
                    <a:pt x="7513" y="11685"/>
                    <a:pt x="3757" y="15580"/>
                    <a:pt x="1878" y="17882"/>
                  </a:cubicBezTo>
                  <a:cubicBezTo>
                    <a:pt x="0" y="20184"/>
                    <a:pt x="0" y="20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2057400" y="6328815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2076450" y="6176415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2228850" y="6036715"/>
              <a:ext cx="2222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3411"/>
                    <a:pt x="6583" y="6821"/>
                    <a:pt x="9669" y="10326"/>
                  </a:cubicBezTo>
                  <a:cubicBezTo>
                    <a:pt x="12754" y="13832"/>
                    <a:pt x="15634" y="17432"/>
                    <a:pt x="17589" y="19326"/>
                  </a:cubicBezTo>
                  <a:cubicBezTo>
                    <a:pt x="19543" y="21221"/>
                    <a:pt x="20571" y="214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422436" y="6059998"/>
              <a:ext cx="72137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7614" y="1102"/>
                  </a:moveTo>
                  <a:cubicBezTo>
                    <a:pt x="18848" y="551"/>
                    <a:pt x="20083" y="0"/>
                    <a:pt x="20700" y="0"/>
                  </a:cubicBezTo>
                  <a:cubicBezTo>
                    <a:pt x="21317" y="0"/>
                    <a:pt x="21317" y="551"/>
                    <a:pt x="18540" y="1763"/>
                  </a:cubicBezTo>
                  <a:cubicBezTo>
                    <a:pt x="15763" y="2976"/>
                    <a:pt x="10208" y="4849"/>
                    <a:pt x="6197" y="7108"/>
                  </a:cubicBezTo>
                  <a:cubicBezTo>
                    <a:pt x="2186" y="9367"/>
                    <a:pt x="-283" y="12012"/>
                    <a:pt x="26" y="14492"/>
                  </a:cubicBezTo>
                  <a:cubicBezTo>
                    <a:pt x="334" y="16971"/>
                    <a:pt x="3420" y="19286"/>
                    <a:pt x="6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2578100" y="6341515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2628900" y="615736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028950" y="6342573"/>
              <a:ext cx="279400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2945" y="20700"/>
                    <a:pt x="5891" y="20700"/>
                    <a:pt x="8755" y="17100"/>
                  </a:cubicBezTo>
                  <a:cubicBezTo>
                    <a:pt x="11618" y="13500"/>
                    <a:pt x="14400" y="6300"/>
                    <a:pt x="16282" y="2700"/>
                  </a:cubicBezTo>
                  <a:cubicBezTo>
                    <a:pt x="18164" y="-900"/>
                    <a:pt x="19145" y="-900"/>
                    <a:pt x="19882" y="2700"/>
                  </a:cubicBezTo>
                  <a:cubicBezTo>
                    <a:pt x="20618" y="6300"/>
                    <a:pt x="21109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3702050" y="6068465"/>
              <a:ext cx="2413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4" y="2177"/>
                    <a:pt x="4168" y="4353"/>
                    <a:pt x="6632" y="7284"/>
                  </a:cubicBezTo>
                  <a:cubicBezTo>
                    <a:pt x="9095" y="10214"/>
                    <a:pt x="11937" y="13898"/>
                    <a:pt x="14495" y="16409"/>
                  </a:cubicBezTo>
                  <a:cubicBezTo>
                    <a:pt x="17053" y="18921"/>
                    <a:pt x="19326" y="20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3893191" y="6074815"/>
              <a:ext cx="17715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522" y="0"/>
                  </a:moveTo>
                  <a:cubicBezTo>
                    <a:pt x="18951" y="710"/>
                    <a:pt x="16379" y="1420"/>
                    <a:pt x="13936" y="2941"/>
                  </a:cubicBezTo>
                  <a:cubicBezTo>
                    <a:pt x="11493" y="4462"/>
                    <a:pt x="9179" y="6794"/>
                    <a:pt x="7122" y="9228"/>
                  </a:cubicBezTo>
                  <a:cubicBezTo>
                    <a:pt x="5065" y="11662"/>
                    <a:pt x="3265" y="14197"/>
                    <a:pt x="2108" y="16023"/>
                  </a:cubicBezTo>
                  <a:cubicBezTo>
                    <a:pt x="951" y="17848"/>
                    <a:pt x="436" y="18963"/>
                    <a:pt x="179" y="19775"/>
                  </a:cubicBezTo>
                  <a:cubicBezTo>
                    <a:pt x="-78" y="20586"/>
                    <a:pt x="-78" y="21093"/>
                    <a:pt x="308" y="21346"/>
                  </a:cubicBezTo>
                  <a:cubicBezTo>
                    <a:pt x="693" y="21600"/>
                    <a:pt x="1465" y="21600"/>
                    <a:pt x="2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3581400" y="5916065"/>
              <a:ext cx="419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5" y="17400"/>
                    <a:pt x="3491" y="13200"/>
                    <a:pt x="6818" y="9600"/>
                  </a:cubicBezTo>
                  <a:cubicBezTo>
                    <a:pt x="10145" y="6000"/>
                    <a:pt x="15055" y="3000"/>
                    <a:pt x="17782" y="1500"/>
                  </a:cubicBezTo>
                  <a:cubicBezTo>
                    <a:pt x="20509" y="0"/>
                    <a:pt x="210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4150476" y="6070166"/>
              <a:ext cx="351675" cy="38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81" fill="norm" stroke="1" extrusionOk="0">
                  <a:moveTo>
                    <a:pt x="21489" y="613"/>
                  </a:moveTo>
                  <a:cubicBezTo>
                    <a:pt x="20972" y="259"/>
                    <a:pt x="20454" y="-95"/>
                    <a:pt x="19614" y="23"/>
                  </a:cubicBezTo>
                  <a:cubicBezTo>
                    <a:pt x="18773" y="141"/>
                    <a:pt x="17609" y="731"/>
                    <a:pt x="15604" y="1971"/>
                  </a:cubicBezTo>
                  <a:cubicBezTo>
                    <a:pt x="13599" y="3210"/>
                    <a:pt x="10754" y="5098"/>
                    <a:pt x="9008" y="6338"/>
                  </a:cubicBezTo>
                  <a:cubicBezTo>
                    <a:pt x="7261" y="7577"/>
                    <a:pt x="6615" y="8167"/>
                    <a:pt x="6162" y="8875"/>
                  </a:cubicBezTo>
                  <a:cubicBezTo>
                    <a:pt x="5709" y="9584"/>
                    <a:pt x="5451" y="10410"/>
                    <a:pt x="5709" y="10941"/>
                  </a:cubicBezTo>
                  <a:cubicBezTo>
                    <a:pt x="5968" y="11472"/>
                    <a:pt x="6744" y="11708"/>
                    <a:pt x="7714" y="11944"/>
                  </a:cubicBezTo>
                  <a:cubicBezTo>
                    <a:pt x="8684" y="12180"/>
                    <a:pt x="9848" y="12416"/>
                    <a:pt x="10560" y="12830"/>
                  </a:cubicBezTo>
                  <a:cubicBezTo>
                    <a:pt x="11271" y="13243"/>
                    <a:pt x="11530" y="13833"/>
                    <a:pt x="11465" y="14364"/>
                  </a:cubicBezTo>
                  <a:cubicBezTo>
                    <a:pt x="11400" y="14895"/>
                    <a:pt x="11012" y="15367"/>
                    <a:pt x="9202" y="16371"/>
                  </a:cubicBezTo>
                  <a:cubicBezTo>
                    <a:pt x="7391" y="17374"/>
                    <a:pt x="4157" y="18908"/>
                    <a:pt x="2282" y="19853"/>
                  </a:cubicBezTo>
                  <a:cubicBezTo>
                    <a:pt x="406" y="20797"/>
                    <a:pt x="-111" y="21151"/>
                    <a:pt x="18" y="21328"/>
                  </a:cubicBezTo>
                  <a:cubicBezTo>
                    <a:pt x="148" y="21505"/>
                    <a:pt x="924" y="21505"/>
                    <a:pt x="3899" y="21446"/>
                  </a:cubicBezTo>
                  <a:cubicBezTo>
                    <a:pt x="6873" y="21387"/>
                    <a:pt x="12047" y="21269"/>
                    <a:pt x="15345" y="21092"/>
                  </a:cubicBezTo>
                  <a:cubicBezTo>
                    <a:pt x="18643" y="20915"/>
                    <a:pt x="20066" y="20679"/>
                    <a:pt x="21489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4711700" y="6112915"/>
              <a:ext cx="266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3" y="3804"/>
                    <a:pt x="7886" y="7608"/>
                    <a:pt x="11057" y="11004"/>
                  </a:cubicBezTo>
                  <a:cubicBezTo>
                    <a:pt x="14229" y="14400"/>
                    <a:pt x="16629" y="17389"/>
                    <a:pt x="18257" y="19087"/>
                  </a:cubicBezTo>
                  <a:cubicBezTo>
                    <a:pt x="19886" y="20785"/>
                    <a:pt x="20743" y="211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4779199" y="6066348"/>
              <a:ext cx="230951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1155"/>
                  </a:moveTo>
                  <a:cubicBezTo>
                    <a:pt x="20836" y="578"/>
                    <a:pt x="20247" y="0"/>
                    <a:pt x="19461" y="0"/>
                  </a:cubicBezTo>
                  <a:cubicBezTo>
                    <a:pt x="18676" y="0"/>
                    <a:pt x="17694" y="578"/>
                    <a:pt x="15632" y="2426"/>
                  </a:cubicBezTo>
                  <a:cubicBezTo>
                    <a:pt x="13570" y="4274"/>
                    <a:pt x="10429" y="7393"/>
                    <a:pt x="7680" y="10338"/>
                  </a:cubicBezTo>
                  <a:cubicBezTo>
                    <a:pt x="4930" y="13283"/>
                    <a:pt x="2574" y="16056"/>
                    <a:pt x="1298" y="17730"/>
                  </a:cubicBezTo>
                  <a:cubicBezTo>
                    <a:pt x="21" y="19405"/>
                    <a:pt x="-175" y="19983"/>
                    <a:pt x="120" y="20445"/>
                  </a:cubicBezTo>
                  <a:cubicBezTo>
                    <a:pt x="414" y="20907"/>
                    <a:pt x="1200" y="21253"/>
                    <a:pt x="1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5022849" y="637326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5090437" y="6180769"/>
              <a:ext cx="34014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607" fill="norm" stroke="1" extrusionOk="0">
                  <a:moveTo>
                    <a:pt x="1358" y="20607"/>
                  </a:moveTo>
                  <a:cubicBezTo>
                    <a:pt x="88" y="13094"/>
                    <a:pt x="-1183" y="5581"/>
                    <a:pt x="1993" y="2294"/>
                  </a:cubicBezTo>
                  <a:cubicBezTo>
                    <a:pt x="5170" y="-993"/>
                    <a:pt x="12793" y="-54"/>
                    <a:pt x="20417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5594349" y="6358121"/>
              <a:ext cx="2476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985" y="12582"/>
                    <a:pt x="9969" y="4867"/>
                    <a:pt x="13569" y="1782"/>
                  </a:cubicBezTo>
                  <a:cubicBezTo>
                    <a:pt x="17169" y="-1304"/>
                    <a:pt x="1938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5676900" y="6443115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6248400" y="6105837"/>
              <a:ext cx="187103" cy="61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04" fill="norm" stroke="1" extrusionOk="0">
                  <a:moveTo>
                    <a:pt x="0" y="8237"/>
                  </a:moveTo>
                  <a:cubicBezTo>
                    <a:pt x="240" y="10234"/>
                    <a:pt x="480" y="12231"/>
                    <a:pt x="600" y="14303"/>
                  </a:cubicBezTo>
                  <a:cubicBezTo>
                    <a:pt x="720" y="16374"/>
                    <a:pt x="720" y="18519"/>
                    <a:pt x="840" y="19777"/>
                  </a:cubicBezTo>
                  <a:cubicBezTo>
                    <a:pt x="960" y="21034"/>
                    <a:pt x="1200" y="21404"/>
                    <a:pt x="1320" y="21404"/>
                  </a:cubicBezTo>
                  <a:cubicBezTo>
                    <a:pt x="1440" y="21404"/>
                    <a:pt x="1440" y="21034"/>
                    <a:pt x="1320" y="19555"/>
                  </a:cubicBezTo>
                  <a:cubicBezTo>
                    <a:pt x="1200" y="18075"/>
                    <a:pt x="960" y="15486"/>
                    <a:pt x="1080" y="12786"/>
                  </a:cubicBezTo>
                  <a:cubicBezTo>
                    <a:pt x="1200" y="10086"/>
                    <a:pt x="1680" y="7275"/>
                    <a:pt x="2760" y="5167"/>
                  </a:cubicBezTo>
                  <a:cubicBezTo>
                    <a:pt x="3840" y="3059"/>
                    <a:pt x="5520" y="1653"/>
                    <a:pt x="7800" y="840"/>
                  </a:cubicBezTo>
                  <a:cubicBezTo>
                    <a:pt x="10080" y="26"/>
                    <a:pt x="12960" y="-196"/>
                    <a:pt x="15600" y="174"/>
                  </a:cubicBezTo>
                  <a:cubicBezTo>
                    <a:pt x="18240" y="544"/>
                    <a:pt x="20640" y="1505"/>
                    <a:pt x="21120" y="2615"/>
                  </a:cubicBezTo>
                  <a:cubicBezTo>
                    <a:pt x="21600" y="3725"/>
                    <a:pt x="20160" y="4982"/>
                    <a:pt x="18960" y="5759"/>
                  </a:cubicBezTo>
                  <a:cubicBezTo>
                    <a:pt x="17760" y="6536"/>
                    <a:pt x="16800" y="6831"/>
                    <a:pt x="15720" y="7053"/>
                  </a:cubicBezTo>
                  <a:cubicBezTo>
                    <a:pt x="14640" y="7275"/>
                    <a:pt x="13440" y="7423"/>
                    <a:pt x="13320" y="7608"/>
                  </a:cubicBezTo>
                  <a:cubicBezTo>
                    <a:pt x="13200" y="7793"/>
                    <a:pt x="14160" y="8015"/>
                    <a:pt x="15120" y="8385"/>
                  </a:cubicBezTo>
                  <a:cubicBezTo>
                    <a:pt x="16080" y="8755"/>
                    <a:pt x="17040" y="9272"/>
                    <a:pt x="17160" y="9679"/>
                  </a:cubicBezTo>
                  <a:cubicBezTo>
                    <a:pt x="17280" y="10086"/>
                    <a:pt x="16560" y="10382"/>
                    <a:pt x="15000" y="10678"/>
                  </a:cubicBezTo>
                  <a:cubicBezTo>
                    <a:pt x="13440" y="10974"/>
                    <a:pt x="11040" y="11270"/>
                    <a:pt x="9240" y="11344"/>
                  </a:cubicBezTo>
                  <a:cubicBezTo>
                    <a:pt x="7440" y="11418"/>
                    <a:pt x="6240" y="11270"/>
                    <a:pt x="5880" y="11122"/>
                  </a:cubicBezTo>
                  <a:cubicBezTo>
                    <a:pt x="5520" y="10974"/>
                    <a:pt x="6000" y="10826"/>
                    <a:pt x="6480" y="10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6508750" y="6354215"/>
              <a:ext cx="44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6309783" y="5922415"/>
              <a:ext cx="131795" cy="14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21" fill="norm" stroke="1" extrusionOk="0">
                  <a:moveTo>
                    <a:pt x="5486" y="0"/>
                  </a:moveTo>
                  <a:cubicBezTo>
                    <a:pt x="4114" y="5322"/>
                    <a:pt x="2743" y="10643"/>
                    <a:pt x="1714" y="14557"/>
                  </a:cubicBezTo>
                  <a:cubicBezTo>
                    <a:pt x="686" y="18470"/>
                    <a:pt x="0" y="20974"/>
                    <a:pt x="0" y="21287"/>
                  </a:cubicBezTo>
                  <a:cubicBezTo>
                    <a:pt x="0" y="21600"/>
                    <a:pt x="686" y="19722"/>
                    <a:pt x="1714" y="16748"/>
                  </a:cubicBezTo>
                  <a:cubicBezTo>
                    <a:pt x="2743" y="13774"/>
                    <a:pt x="4114" y="9704"/>
                    <a:pt x="6857" y="6574"/>
                  </a:cubicBezTo>
                  <a:cubicBezTo>
                    <a:pt x="9600" y="3443"/>
                    <a:pt x="13714" y="1252"/>
                    <a:pt x="16457" y="2817"/>
                  </a:cubicBezTo>
                  <a:cubicBezTo>
                    <a:pt x="19200" y="4383"/>
                    <a:pt x="20571" y="9704"/>
                    <a:pt x="21086" y="13148"/>
                  </a:cubicBezTo>
                  <a:cubicBezTo>
                    <a:pt x="21600" y="16591"/>
                    <a:pt x="21257" y="18157"/>
                    <a:pt x="20914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809680" y="6038939"/>
              <a:ext cx="212412" cy="40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82" fill="norm" stroke="1" extrusionOk="0">
                  <a:moveTo>
                    <a:pt x="19258" y="3595"/>
                  </a:moveTo>
                  <a:cubicBezTo>
                    <a:pt x="19887" y="2920"/>
                    <a:pt x="20516" y="2245"/>
                    <a:pt x="20830" y="1626"/>
                  </a:cubicBezTo>
                  <a:cubicBezTo>
                    <a:pt x="21145" y="1007"/>
                    <a:pt x="21145" y="445"/>
                    <a:pt x="20621" y="163"/>
                  </a:cubicBezTo>
                  <a:cubicBezTo>
                    <a:pt x="20096" y="-118"/>
                    <a:pt x="19048" y="-118"/>
                    <a:pt x="16427" y="838"/>
                  </a:cubicBezTo>
                  <a:cubicBezTo>
                    <a:pt x="13805" y="1795"/>
                    <a:pt x="9611" y="3707"/>
                    <a:pt x="6361" y="6295"/>
                  </a:cubicBezTo>
                  <a:cubicBezTo>
                    <a:pt x="3110" y="8882"/>
                    <a:pt x="803" y="12145"/>
                    <a:pt x="174" y="14563"/>
                  </a:cubicBezTo>
                  <a:cubicBezTo>
                    <a:pt x="-455" y="16982"/>
                    <a:pt x="594" y="18557"/>
                    <a:pt x="3844" y="19570"/>
                  </a:cubicBezTo>
                  <a:cubicBezTo>
                    <a:pt x="7095" y="20582"/>
                    <a:pt x="12547" y="21032"/>
                    <a:pt x="17999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7092396" y="6087515"/>
              <a:ext cx="318055" cy="29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6" fill="norm" stroke="1" extrusionOk="0">
                  <a:moveTo>
                    <a:pt x="21353" y="0"/>
                  </a:moveTo>
                  <a:cubicBezTo>
                    <a:pt x="19790" y="0"/>
                    <a:pt x="18227" y="0"/>
                    <a:pt x="15242" y="926"/>
                  </a:cubicBezTo>
                  <a:cubicBezTo>
                    <a:pt x="12258" y="1851"/>
                    <a:pt x="7853" y="3703"/>
                    <a:pt x="5366" y="4860"/>
                  </a:cubicBezTo>
                  <a:cubicBezTo>
                    <a:pt x="2879" y="6017"/>
                    <a:pt x="2311" y="6480"/>
                    <a:pt x="1814" y="7020"/>
                  </a:cubicBezTo>
                  <a:cubicBezTo>
                    <a:pt x="1316" y="7560"/>
                    <a:pt x="890" y="8177"/>
                    <a:pt x="1316" y="8640"/>
                  </a:cubicBezTo>
                  <a:cubicBezTo>
                    <a:pt x="1742" y="9103"/>
                    <a:pt x="3021" y="9411"/>
                    <a:pt x="4514" y="9643"/>
                  </a:cubicBezTo>
                  <a:cubicBezTo>
                    <a:pt x="6006" y="9874"/>
                    <a:pt x="7711" y="10029"/>
                    <a:pt x="8919" y="10337"/>
                  </a:cubicBezTo>
                  <a:cubicBezTo>
                    <a:pt x="10127" y="10646"/>
                    <a:pt x="10837" y="11109"/>
                    <a:pt x="11050" y="11726"/>
                  </a:cubicBezTo>
                  <a:cubicBezTo>
                    <a:pt x="11264" y="12343"/>
                    <a:pt x="10979" y="13114"/>
                    <a:pt x="9700" y="14194"/>
                  </a:cubicBezTo>
                  <a:cubicBezTo>
                    <a:pt x="8421" y="15274"/>
                    <a:pt x="6148" y="16663"/>
                    <a:pt x="4514" y="17589"/>
                  </a:cubicBezTo>
                  <a:cubicBezTo>
                    <a:pt x="2879" y="18514"/>
                    <a:pt x="1885" y="18977"/>
                    <a:pt x="1103" y="19517"/>
                  </a:cubicBezTo>
                  <a:cubicBezTo>
                    <a:pt x="321" y="20057"/>
                    <a:pt x="-247" y="20674"/>
                    <a:pt x="108" y="21060"/>
                  </a:cubicBezTo>
                  <a:cubicBezTo>
                    <a:pt x="464" y="21446"/>
                    <a:pt x="1742" y="21600"/>
                    <a:pt x="4656" y="21291"/>
                  </a:cubicBezTo>
                  <a:cubicBezTo>
                    <a:pt x="7569" y="20983"/>
                    <a:pt x="12116" y="20211"/>
                    <a:pt x="16664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7461250" y="6125615"/>
              <a:ext cx="2794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679"/>
                    <a:pt x="6545" y="5358"/>
                    <a:pt x="9818" y="8623"/>
                  </a:cubicBezTo>
                  <a:cubicBezTo>
                    <a:pt x="13091" y="11888"/>
                    <a:pt x="16364" y="15740"/>
                    <a:pt x="18327" y="18000"/>
                  </a:cubicBezTo>
                  <a:cubicBezTo>
                    <a:pt x="20291" y="20260"/>
                    <a:pt x="20945" y="209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522670" y="6090604"/>
              <a:ext cx="230680" cy="31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33" fill="norm" stroke="1" extrusionOk="0">
                  <a:moveTo>
                    <a:pt x="21400" y="1528"/>
                  </a:moveTo>
                  <a:cubicBezTo>
                    <a:pt x="21400" y="803"/>
                    <a:pt x="21400" y="78"/>
                    <a:pt x="20811" y="5"/>
                  </a:cubicBezTo>
                  <a:cubicBezTo>
                    <a:pt x="20222" y="-67"/>
                    <a:pt x="19044" y="513"/>
                    <a:pt x="16295" y="2905"/>
                  </a:cubicBezTo>
                  <a:cubicBezTo>
                    <a:pt x="13545" y="5297"/>
                    <a:pt x="9225" y="9501"/>
                    <a:pt x="6280" y="12473"/>
                  </a:cubicBezTo>
                  <a:cubicBezTo>
                    <a:pt x="3335" y="15444"/>
                    <a:pt x="1764" y="17184"/>
                    <a:pt x="880" y="18489"/>
                  </a:cubicBezTo>
                  <a:cubicBezTo>
                    <a:pt x="-4" y="19793"/>
                    <a:pt x="-200" y="20663"/>
                    <a:pt x="193" y="21098"/>
                  </a:cubicBezTo>
                  <a:cubicBezTo>
                    <a:pt x="585" y="21533"/>
                    <a:pt x="1567" y="21533"/>
                    <a:pt x="2549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759700" y="6328815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810500" y="6227215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7861300" y="5934406"/>
              <a:ext cx="184150" cy="16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4140"/>
                  </a:moveTo>
                  <a:cubicBezTo>
                    <a:pt x="497" y="2790"/>
                    <a:pt x="993" y="1440"/>
                    <a:pt x="1986" y="630"/>
                  </a:cubicBezTo>
                  <a:cubicBezTo>
                    <a:pt x="2979" y="-180"/>
                    <a:pt x="4469" y="-450"/>
                    <a:pt x="5959" y="1305"/>
                  </a:cubicBezTo>
                  <a:cubicBezTo>
                    <a:pt x="7448" y="3060"/>
                    <a:pt x="8938" y="6840"/>
                    <a:pt x="8814" y="9675"/>
                  </a:cubicBezTo>
                  <a:cubicBezTo>
                    <a:pt x="8690" y="12510"/>
                    <a:pt x="6952" y="14400"/>
                    <a:pt x="5462" y="16020"/>
                  </a:cubicBezTo>
                  <a:cubicBezTo>
                    <a:pt x="3972" y="17640"/>
                    <a:pt x="2731" y="18990"/>
                    <a:pt x="2979" y="19665"/>
                  </a:cubicBezTo>
                  <a:cubicBezTo>
                    <a:pt x="3228" y="20340"/>
                    <a:pt x="4966" y="20340"/>
                    <a:pt x="8317" y="20475"/>
                  </a:cubicBezTo>
                  <a:cubicBezTo>
                    <a:pt x="11669" y="20610"/>
                    <a:pt x="16634" y="20880"/>
                    <a:pt x="2160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8293100" y="6322465"/>
              <a:ext cx="241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4400"/>
                    <a:pt x="6063" y="7200"/>
                    <a:pt x="9663" y="3600"/>
                  </a:cubicBezTo>
                  <a:cubicBezTo>
                    <a:pt x="13263" y="0"/>
                    <a:pt x="17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8896350" y="6139263"/>
              <a:ext cx="209550" cy="2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620"/>
                  </a:moveTo>
                  <a:cubicBezTo>
                    <a:pt x="655" y="862"/>
                    <a:pt x="1309" y="104"/>
                    <a:pt x="2291" y="10"/>
                  </a:cubicBezTo>
                  <a:cubicBezTo>
                    <a:pt x="3273" y="-85"/>
                    <a:pt x="4582" y="483"/>
                    <a:pt x="6655" y="2662"/>
                  </a:cubicBezTo>
                  <a:cubicBezTo>
                    <a:pt x="8727" y="4841"/>
                    <a:pt x="11564" y="8631"/>
                    <a:pt x="13636" y="11947"/>
                  </a:cubicBezTo>
                  <a:cubicBezTo>
                    <a:pt x="15709" y="15262"/>
                    <a:pt x="17018" y="18104"/>
                    <a:pt x="18218" y="19620"/>
                  </a:cubicBezTo>
                  <a:cubicBezTo>
                    <a:pt x="19418" y="21136"/>
                    <a:pt x="20509" y="21326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8917516" y="6138315"/>
              <a:ext cx="251885" cy="31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0"/>
                  </a:moveTo>
                  <a:cubicBezTo>
                    <a:pt x="19240" y="1872"/>
                    <a:pt x="16881" y="3744"/>
                    <a:pt x="13886" y="6480"/>
                  </a:cubicBezTo>
                  <a:cubicBezTo>
                    <a:pt x="10891" y="9216"/>
                    <a:pt x="7261" y="12816"/>
                    <a:pt x="5082" y="14976"/>
                  </a:cubicBezTo>
                  <a:cubicBezTo>
                    <a:pt x="2904" y="17136"/>
                    <a:pt x="2178" y="17856"/>
                    <a:pt x="1452" y="18792"/>
                  </a:cubicBezTo>
                  <a:cubicBezTo>
                    <a:pt x="726" y="19728"/>
                    <a:pt x="0" y="20880"/>
                    <a:pt x="0" y="21240"/>
                  </a:cubicBezTo>
                  <a:cubicBezTo>
                    <a:pt x="0" y="21600"/>
                    <a:pt x="726" y="21168"/>
                    <a:pt x="1452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8896350" y="6017665"/>
              <a:ext cx="330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9" y="18000"/>
                    <a:pt x="9138" y="14400"/>
                    <a:pt x="12738" y="10800"/>
                  </a:cubicBezTo>
                  <a:cubicBezTo>
                    <a:pt x="16338" y="7200"/>
                    <a:pt x="1896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9517619" y="6082107"/>
              <a:ext cx="283696" cy="32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70" fill="norm" stroke="1" extrusionOk="0">
                  <a:moveTo>
                    <a:pt x="20089" y="784"/>
                  </a:moveTo>
                  <a:cubicBezTo>
                    <a:pt x="20725" y="361"/>
                    <a:pt x="21360" y="-63"/>
                    <a:pt x="21281" y="8"/>
                  </a:cubicBezTo>
                  <a:cubicBezTo>
                    <a:pt x="21201" y="78"/>
                    <a:pt x="20407" y="643"/>
                    <a:pt x="18025" y="1631"/>
                  </a:cubicBezTo>
                  <a:cubicBezTo>
                    <a:pt x="15642" y="2619"/>
                    <a:pt x="11672" y="4031"/>
                    <a:pt x="9210" y="4949"/>
                  </a:cubicBezTo>
                  <a:cubicBezTo>
                    <a:pt x="6748" y="5866"/>
                    <a:pt x="5795" y="6290"/>
                    <a:pt x="5001" y="6713"/>
                  </a:cubicBezTo>
                  <a:cubicBezTo>
                    <a:pt x="4207" y="7137"/>
                    <a:pt x="3572" y="7561"/>
                    <a:pt x="3334" y="8125"/>
                  </a:cubicBezTo>
                  <a:cubicBezTo>
                    <a:pt x="3095" y="8690"/>
                    <a:pt x="3254" y="9396"/>
                    <a:pt x="4286" y="9961"/>
                  </a:cubicBezTo>
                  <a:cubicBezTo>
                    <a:pt x="5319" y="10525"/>
                    <a:pt x="7225" y="10949"/>
                    <a:pt x="8654" y="11302"/>
                  </a:cubicBezTo>
                  <a:cubicBezTo>
                    <a:pt x="10084" y="11655"/>
                    <a:pt x="11036" y="11937"/>
                    <a:pt x="11751" y="12361"/>
                  </a:cubicBezTo>
                  <a:cubicBezTo>
                    <a:pt x="12466" y="12784"/>
                    <a:pt x="12942" y="13349"/>
                    <a:pt x="12863" y="13843"/>
                  </a:cubicBezTo>
                  <a:cubicBezTo>
                    <a:pt x="12784" y="14337"/>
                    <a:pt x="12148" y="14761"/>
                    <a:pt x="10084" y="15678"/>
                  </a:cubicBezTo>
                  <a:cubicBezTo>
                    <a:pt x="8019" y="16596"/>
                    <a:pt x="4525" y="18008"/>
                    <a:pt x="2460" y="19066"/>
                  </a:cubicBezTo>
                  <a:cubicBezTo>
                    <a:pt x="395" y="20125"/>
                    <a:pt x="-240" y="20831"/>
                    <a:pt x="78" y="21184"/>
                  </a:cubicBezTo>
                  <a:cubicBezTo>
                    <a:pt x="395" y="21537"/>
                    <a:pt x="1666" y="21537"/>
                    <a:pt x="4604" y="21325"/>
                  </a:cubicBezTo>
                  <a:cubicBezTo>
                    <a:pt x="7542" y="21113"/>
                    <a:pt x="12148" y="20690"/>
                    <a:pt x="16754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9880600" y="6144665"/>
              <a:ext cx="1968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1800"/>
                    <a:pt x="4645" y="3600"/>
                    <a:pt x="7432" y="6300"/>
                  </a:cubicBezTo>
                  <a:cubicBezTo>
                    <a:pt x="10219" y="9000"/>
                    <a:pt x="13471" y="12600"/>
                    <a:pt x="15910" y="15300"/>
                  </a:cubicBezTo>
                  <a:cubicBezTo>
                    <a:pt x="18348" y="18000"/>
                    <a:pt x="19974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9884833" y="6121089"/>
              <a:ext cx="243417" cy="34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53" fill="norm" stroke="1" extrusionOk="0">
                  <a:moveTo>
                    <a:pt x="21414" y="283"/>
                  </a:moveTo>
                  <a:cubicBezTo>
                    <a:pt x="20483" y="18"/>
                    <a:pt x="19552" y="-247"/>
                    <a:pt x="18155" y="416"/>
                  </a:cubicBezTo>
                  <a:cubicBezTo>
                    <a:pt x="16759" y="1078"/>
                    <a:pt x="14897" y="2668"/>
                    <a:pt x="12476" y="4921"/>
                  </a:cubicBezTo>
                  <a:cubicBezTo>
                    <a:pt x="10055" y="7174"/>
                    <a:pt x="7076" y="10089"/>
                    <a:pt x="4935" y="12474"/>
                  </a:cubicBezTo>
                  <a:cubicBezTo>
                    <a:pt x="2793" y="14860"/>
                    <a:pt x="1490" y="16715"/>
                    <a:pt x="745" y="18106"/>
                  </a:cubicBezTo>
                  <a:cubicBezTo>
                    <a:pt x="0" y="19498"/>
                    <a:pt x="-186" y="20425"/>
                    <a:pt x="186" y="20889"/>
                  </a:cubicBezTo>
                  <a:cubicBezTo>
                    <a:pt x="559" y="21353"/>
                    <a:pt x="1490" y="21353"/>
                    <a:pt x="2421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0077450" y="6379615"/>
              <a:ext cx="508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0153650" y="6214515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10159999" y="6043065"/>
              <a:ext cx="22569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9000" y="0"/>
                  </a:moveTo>
                  <a:cubicBezTo>
                    <a:pt x="11600" y="1344"/>
                    <a:pt x="14200" y="2688"/>
                    <a:pt x="16700" y="4752"/>
                  </a:cubicBezTo>
                  <a:cubicBezTo>
                    <a:pt x="19200" y="6816"/>
                    <a:pt x="21600" y="9600"/>
                    <a:pt x="21300" y="12096"/>
                  </a:cubicBezTo>
                  <a:cubicBezTo>
                    <a:pt x="21000" y="14592"/>
                    <a:pt x="18000" y="16800"/>
                    <a:pt x="14000" y="18336"/>
                  </a:cubicBezTo>
                  <a:cubicBezTo>
                    <a:pt x="10000" y="19872"/>
                    <a:pt x="500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139700" y="7550908"/>
              <a:ext cx="3556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43" y="11375"/>
                    <a:pt x="4886" y="2735"/>
                    <a:pt x="8486" y="575"/>
                  </a:cubicBezTo>
                  <a:cubicBezTo>
                    <a:pt x="12086" y="-1585"/>
                    <a:pt x="168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127000" y="7643265"/>
              <a:ext cx="336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8000"/>
                    <a:pt x="7879" y="14400"/>
                    <a:pt x="11479" y="10800"/>
                  </a:cubicBezTo>
                  <a:cubicBezTo>
                    <a:pt x="15079" y="7200"/>
                    <a:pt x="183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438150" y="7427365"/>
              <a:ext cx="14553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0" y="0"/>
                  </a:moveTo>
                  <a:cubicBezTo>
                    <a:pt x="6171" y="1333"/>
                    <a:pt x="12343" y="2667"/>
                    <a:pt x="16200" y="4067"/>
                  </a:cubicBezTo>
                  <a:cubicBezTo>
                    <a:pt x="20057" y="5467"/>
                    <a:pt x="21600" y="6933"/>
                    <a:pt x="21137" y="8800"/>
                  </a:cubicBezTo>
                  <a:cubicBezTo>
                    <a:pt x="20674" y="10667"/>
                    <a:pt x="18206" y="12933"/>
                    <a:pt x="14349" y="15133"/>
                  </a:cubicBezTo>
                  <a:cubicBezTo>
                    <a:pt x="10491" y="17333"/>
                    <a:pt x="5246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95730" y="7391707"/>
              <a:ext cx="162094" cy="60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78" fill="norm" stroke="1" extrusionOk="0">
                  <a:moveTo>
                    <a:pt x="5079" y="9363"/>
                  </a:moveTo>
                  <a:cubicBezTo>
                    <a:pt x="6173" y="11988"/>
                    <a:pt x="7266" y="14613"/>
                    <a:pt x="7813" y="16488"/>
                  </a:cubicBezTo>
                  <a:cubicBezTo>
                    <a:pt x="8360" y="18363"/>
                    <a:pt x="8360" y="19488"/>
                    <a:pt x="8087" y="20276"/>
                  </a:cubicBezTo>
                  <a:cubicBezTo>
                    <a:pt x="7813" y="21063"/>
                    <a:pt x="7266" y="21513"/>
                    <a:pt x="6719" y="21475"/>
                  </a:cubicBezTo>
                  <a:cubicBezTo>
                    <a:pt x="6173" y="21438"/>
                    <a:pt x="5626" y="20913"/>
                    <a:pt x="4669" y="19376"/>
                  </a:cubicBezTo>
                  <a:cubicBezTo>
                    <a:pt x="3712" y="17838"/>
                    <a:pt x="2345" y="15288"/>
                    <a:pt x="1388" y="12625"/>
                  </a:cubicBezTo>
                  <a:cubicBezTo>
                    <a:pt x="431" y="9963"/>
                    <a:pt x="-116" y="7188"/>
                    <a:pt x="21" y="5275"/>
                  </a:cubicBezTo>
                  <a:cubicBezTo>
                    <a:pt x="157" y="3363"/>
                    <a:pt x="978" y="2313"/>
                    <a:pt x="2071" y="1563"/>
                  </a:cubicBezTo>
                  <a:cubicBezTo>
                    <a:pt x="3165" y="813"/>
                    <a:pt x="4532" y="363"/>
                    <a:pt x="6583" y="138"/>
                  </a:cubicBezTo>
                  <a:cubicBezTo>
                    <a:pt x="8633" y="-87"/>
                    <a:pt x="11368" y="-87"/>
                    <a:pt x="14102" y="513"/>
                  </a:cubicBezTo>
                  <a:cubicBezTo>
                    <a:pt x="16836" y="1113"/>
                    <a:pt x="19570" y="2313"/>
                    <a:pt x="20527" y="3438"/>
                  </a:cubicBezTo>
                  <a:cubicBezTo>
                    <a:pt x="21484" y="4563"/>
                    <a:pt x="20664" y="5613"/>
                    <a:pt x="19160" y="6513"/>
                  </a:cubicBezTo>
                  <a:cubicBezTo>
                    <a:pt x="17656" y="7413"/>
                    <a:pt x="15469" y="8163"/>
                    <a:pt x="13965" y="8688"/>
                  </a:cubicBezTo>
                  <a:cubicBezTo>
                    <a:pt x="12461" y="9213"/>
                    <a:pt x="11641" y="9513"/>
                    <a:pt x="11914" y="9775"/>
                  </a:cubicBezTo>
                  <a:cubicBezTo>
                    <a:pt x="12188" y="10038"/>
                    <a:pt x="13555" y="10263"/>
                    <a:pt x="14922" y="10488"/>
                  </a:cubicBezTo>
                  <a:cubicBezTo>
                    <a:pt x="16289" y="10713"/>
                    <a:pt x="17656" y="10938"/>
                    <a:pt x="18750" y="11350"/>
                  </a:cubicBezTo>
                  <a:cubicBezTo>
                    <a:pt x="19843" y="11763"/>
                    <a:pt x="20664" y="12363"/>
                    <a:pt x="19023" y="12775"/>
                  </a:cubicBezTo>
                  <a:cubicBezTo>
                    <a:pt x="17383" y="13188"/>
                    <a:pt x="13281" y="13413"/>
                    <a:pt x="10684" y="13413"/>
                  </a:cubicBezTo>
                  <a:cubicBezTo>
                    <a:pt x="8087" y="13413"/>
                    <a:pt x="6993" y="13188"/>
                    <a:pt x="6309" y="12888"/>
                  </a:cubicBezTo>
                  <a:cubicBezTo>
                    <a:pt x="5626" y="12588"/>
                    <a:pt x="5352" y="12213"/>
                    <a:pt x="5079" y="11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270000" y="7662315"/>
              <a:ext cx="190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988012" y="7170659"/>
              <a:ext cx="205788" cy="16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24" fill="norm" stroke="1" extrusionOk="0">
                  <a:moveTo>
                    <a:pt x="3576" y="1126"/>
                  </a:moveTo>
                  <a:cubicBezTo>
                    <a:pt x="3576" y="4287"/>
                    <a:pt x="3576" y="7448"/>
                    <a:pt x="3356" y="10346"/>
                  </a:cubicBezTo>
                  <a:cubicBezTo>
                    <a:pt x="3135" y="13244"/>
                    <a:pt x="2694" y="15878"/>
                    <a:pt x="2143" y="17853"/>
                  </a:cubicBezTo>
                  <a:cubicBezTo>
                    <a:pt x="1592" y="19829"/>
                    <a:pt x="931" y="21146"/>
                    <a:pt x="490" y="21014"/>
                  </a:cubicBezTo>
                  <a:cubicBezTo>
                    <a:pt x="49" y="20883"/>
                    <a:pt x="-171" y="19302"/>
                    <a:pt x="160" y="16273"/>
                  </a:cubicBezTo>
                  <a:cubicBezTo>
                    <a:pt x="490" y="13244"/>
                    <a:pt x="1372" y="8766"/>
                    <a:pt x="3356" y="5341"/>
                  </a:cubicBezTo>
                  <a:cubicBezTo>
                    <a:pt x="5339" y="1917"/>
                    <a:pt x="8425" y="-454"/>
                    <a:pt x="11511" y="73"/>
                  </a:cubicBezTo>
                  <a:cubicBezTo>
                    <a:pt x="14596" y="600"/>
                    <a:pt x="17682" y="4024"/>
                    <a:pt x="19335" y="6395"/>
                  </a:cubicBezTo>
                  <a:cubicBezTo>
                    <a:pt x="20988" y="8766"/>
                    <a:pt x="21209" y="10083"/>
                    <a:pt x="21429" y="1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644650" y="7515042"/>
              <a:ext cx="1905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60" y="4868"/>
                    <a:pt x="9120" y="-1303"/>
                    <a:pt x="12720" y="240"/>
                  </a:cubicBezTo>
                  <a:cubicBezTo>
                    <a:pt x="16320" y="1783"/>
                    <a:pt x="189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664860" y="7655965"/>
              <a:ext cx="151240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873" fill="norm" stroke="1" extrusionOk="0">
                  <a:moveTo>
                    <a:pt x="2501" y="0"/>
                  </a:moveTo>
                  <a:cubicBezTo>
                    <a:pt x="1021" y="7200"/>
                    <a:pt x="-458" y="14400"/>
                    <a:pt x="134" y="18000"/>
                  </a:cubicBezTo>
                  <a:cubicBezTo>
                    <a:pt x="726" y="21600"/>
                    <a:pt x="3389" y="21600"/>
                    <a:pt x="7235" y="19200"/>
                  </a:cubicBezTo>
                  <a:cubicBezTo>
                    <a:pt x="11082" y="16800"/>
                    <a:pt x="16112" y="12000"/>
                    <a:pt x="21142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2572694" y="7230515"/>
              <a:ext cx="259406" cy="2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26" fill="norm" stroke="1" extrusionOk="0">
                  <a:moveTo>
                    <a:pt x="17307" y="0"/>
                  </a:moveTo>
                  <a:cubicBezTo>
                    <a:pt x="13620" y="1452"/>
                    <a:pt x="9932" y="2904"/>
                    <a:pt x="7210" y="4266"/>
                  </a:cubicBezTo>
                  <a:cubicBezTo>
                    <a:pt x="4488" y="5627"/>
                    <a:pt x="2732" y="6897"/>
                    <a:pt x="1590" y="7896"/>
                  </a:cubicBezTo>
                  <a:cubicBezTo>
                    <a:pt x="449" y="8894"/>
                    <a:pt x="-78" y="9620"/>
                    <a:pt x="10" y="10255"/>
                  </a:cubicBezTo>
                  <a:cubicBezTo>
                    <a:pt x="98" y="10891"/>
                    <a:pt x="800" y="11435"/>
                    <a:pt x="2117" y="11798"/>
                  </a:cubicBezTo>
                  <a:cubicBezTo>
                    <a:pt x="3434" y="12161"/>
                    <a:pt x="5366" y="12343"/>
                    <a:pt x="6859" y="12615"/>
                  </a:cubicBezTo>
                  <a:cubicBezTo>
                    <a:pt x="8351" y="12887"/>
                    <a:pt x="9405" y="13250"/>
                    <a:pt x="9581" y="13886"/>
                  </a:cubicBezTo>
                  <a:cubicBezTo>
                    <a:pt x="9756" y="14521"/>
                    <a:pt x="9054" y="15429"/>
                    <a:pt x="7737" y="16245"/>
                  </a:cubicBezTo>
                  <a:cubicBezTo>
                    <a:pt x="6420" y="17062"/>
                    <a:pt x="4488" y="17788"/>
                    <a:pt x="3171" y="18605"/>
                  </a:cubicBezTo>
                  <a:cubicBezTo>
                    <a:pt x="1854" y="19422"/>
                    <a:pt x="1151" y="20329"/>
                    <a:pt x="1327" y="20874"/>
                  </a:cubicBezTo>
                  <a:cubicBezTo>
                    <a:pt x="1502" y="21418"/>
                    <a:pt x="2556" y="21600"/>
                    <a:pt x="5542" y="21237"/>
                  </a:cubicBezTo>
                  <a:cubicBezTo>
                    <a:pt x="8527" y="20874"/>
                    <a:pt x="13444" y="19966"/>
                    <a:pt x="16429" y="19331"/>
                  </a:cubicBezTo>
                  <a:cubicBezTo>
                    <a:pt x="19415" y="18696"/>
                    <a:pt x="20468" y="18333"/>
                    <a:pt x="21522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2940050" y="7211465"/>
              <a:ext cx="2413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4" y="1125"/>
                    <a:pt x="4168" y="2250"/>
                    <a:pt x="7389" y="5513"/>
                  </a:cubicBezTo>
                  <a:cubicBezTo>
                    <a:pt x="10611" y="8775"/>
                    <a:pt x="14968" y="14175"/>
                    <a:pt x="17526" y="17212"/>
                  </a:cubicBezTo>
                  <a:cubicBezTo>
                    <a:pt x="20084" y="20250"/>
                    <a:pt x="20842" y="209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2989779" y="7158982"/>
              <a:ext cx="210622" cy="27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30" fill="norm" stroke="1" extrusionOk="0">
                  <a:moveTo>
                    <a:pt x="21280" y="2565"/>
                  </a:moveTo>
                  <a:cubicBezTo>
                    <a:pt x="20852" y="1428"/>
                    <a:pt x="20425" y="291"/>
                    <a:pt x="19676" y="48"/>
                  </a:cubicBezTo>
                  <a:cubicBezTo>
                    <a:pt x="18928" y="-196"/>
                    <a:pt x="17858" y="454"/>
                    <a:pt x="15399" y="2809"/>
                  </a:cubicBezTo>
                  <a:cubicBezTo>
                    <a:pt x="12939" y="5163"/>
                    <a:pt x="9090" y="9224"/>
                    <a:pt x="6310" y="12309"/>
                  </a:cubicBezTo>
                  <a:cubicBezTo>
                    <a:pt x="3530" y="15395"/>
                    <a:pt x="1819" y="17506"/>
                    <a:pt x="856" y="18968"/>
                  </a:cubicBezTo>
                  <a:cubicBezTo>
                    <a:pt x="-106" y="20430"/>
                    <a:pt x="-320" y="21242"/>
                    <a:pt x="535" y="21323"/>
                  </a:cubicBezTo>
                  <a:cubicBezTo>
                    <a:pt x="1391" y="21404"/>
                    <a:pt x="3316" y="20754"/>
                    <a:pt x="5240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3181350" y="7332115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3200400" y="7224165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3346450" y="7147965"/>
              <a:ext cx="158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467"/>
                    <a:pt x="5760" y="6933"/>
                    <a:pt x="9072" y="10533"/>
                  </a:cubicBezTo>
                  <a:cubicBezTo>
                    <a:pt x="12384" y="14133"/>
                    <a:pt x="16128" y="17867"/>
                    <a:pt x="18288" y="19733"/>
                  </a:cubicBezTo>
                  <a:cubicBezTo>
                    <a:pt x="20448" y="21600"/>
                    <a:pt x="2102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3449773" y="7132000"/>
              <a:ext cx="125278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32" fill="norm" stroke="1" extrusionOk="0">
                  <a:moveTo>
                    <a:pt x="21307" y="1116"/>
                  </a:moveTo>
                  <a:cubicBezTo>
                    <a:pt x="20227" y="524"/>
                    <a:pt x="19147" y="-68"/>
                    <a:pt x="18247" y="6"/>
                  </a:cubicBezTo>
                  <a:cubicBezTo>
                    <a:pt x="17347" y="80"/>
                    <a:pt x="16627" y="820"/>
                    <a:pt x="13927" y="3335"/>
                  </a:cubicBezTo>
                  <a:cubicBezTo>
                    <a:pt x="11227" y="5850"/>
                    <a:pt x="6547" y="10140"/>
                    <a:pt x="3667" y="12803"/>
                  </a:cubicBezTo>
                  <a:cubicBezTo>
                    <a:pt x="787" y="15466"/>
                    <a:pt x="-293" y="16502"/>
                    <a:pt x="67" y="17685"/>
                  </a:cubicBezTo>
                  <a:cubicBezTo>
                    <a:pt x="427" y="18869"/>
                    <a:pt x="2227" y="20200"/>
                    <a:pt x="4027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3581399" y="735751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3594099" y="7224165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3949699" y="7338465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4381500" y="7179715"/>
              <a:ext cx="2222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5262"/>
                    <a:pt x="7817" y="10523"/>
                    <a:pt x="11417" y="14123"/>
                  </a:cubicBezTo>
                  <a:cubicBezTo>
                    <a:pt x="15017" y="17723"/>
                    <a:pt x="18309" y="196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4533900" y="7230515"/>
              <a:ext cx="1206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3684"/>
                    <a:pt x="10989" y="7367"/>
                    <a:pt x="7389" y="10967"/>
                  </a:cubicBezTo>
                  <a:cubicBezTo>
                    <a:pt x="3789" y="14567"/>
                    <a:pt x="1895" y="18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4330700" y="7040015"/>
              <a:ext cx="387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7" y="19200"/>
                    <a:pt x="6374" y="16800"/>
                    <a:pt x="9974" y="13200"/>
                  </a:cubicBezTo>
                  <a:cubicBezTo>
                    <a:pt x="13574" y="9600"/>
                    <a:pt x="1758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4840816" y="7192415"/>
              <a:ext cx="22648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94" y="0"/>
                  </a:moveTo>
                  <a:cubicBezTo>
                    <a:pt x="15746" y="2455"/>
                    <a:pt x="10497" y="4909"/>
                    <a:pt x="7469" y="6382"/>
                  </a:cubicBezTo>
                  <a:cubicBezTo>
                    <a:pt x="4441" y="7855"/>
                    <a:pt x="3634" y="8345"/>
                    <a:pt x="2826" y="8918"/>
                  </a:cubicBezTo>
                  <a:cubicBezTo>
                    <a:pt x="2019" y="9491"/>
                    <a:pt x="1211" y="10145"/>
                    <a:pt x="1110" y="10800"/>
                  </a:cubicBezTo>
                  <a:cubicBezTo>
                    <a:pt x="1009" y="11455"/>
                    <a:pt x="1615" y="12109"/>
                    <a:pt x="2523" y="12436"/>
                  </a:cubicBezTo>
                  <a:cubicBezTo>
                    <a:pt x="3432" y="12764"/>
                    <a:pt x="4643" y="12764"/>
                    <a:pt x="5955" y="13009"/>
                  </a:cubicBezTo>
                  <a:cubicBezTo>
                    <a:pt x="7267" y="13255"/>
                    <a:pt x="8680" y="13745"/>
                    <a:pt x="9084" y="14318"/>
                  </a:cubicBezTo>
                  <a:cubicBezTo>
                    <a:pt x="9488" y="14891"/>
                    <a:pt x="8882" y="15545"/>
                    <a:pt x="7469" y="16364"/>
                  </a:cubicBezTo>
                  <a:cubicBezTo>
                    <a:pt x="6056" y="17182"/>
                    <a:pt x="3836" y="18164"/>
                    <a:pt x="2321" y="18900"/>
                  </a:cubicBezTo>
                  <a:cubicBezTo>
                    <a:pt x="807" y="19636"/>
                    <a:pt x="0" y="20127"/>
                    <a:pt x="0" y="20618"/>
                  </a:cubicBezTo>
                  <a:cubicBezTo>
                    <a:pt x="0" y="21109"/>
                    <a:pt x="807" y="21600"/>
                    <a:pt x="3230" y="21600"/>
                  </a:cubicBezTo>
                  <a:cubicBezTo>
                    <a:pt x="5652" y="21600"/>
                    <a:pt x="9690" y="21109"/>
                    <a:pt x="13021" y="20536"/>
                  </a:cubicBezTo>
                  <a:cubicBezTo>
                    <a:pt x="16351" y="19964"/>
                    <a:pt x="18976" y="19309"/>
                    <a:pt x="2160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5162550" y="7243215"/>
              <a:ext cx="1968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733"/>
                    <a:pt x="8361" y="7467"/>
                    <a:pt x="11961" y="11067"/>
                  </a:cubicBezTo>
                  <a:cubicBezTo>
                    <a:pt x="15561" y="14667"/>
                    <a:pt x="18581" y="18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5226050" y="7167015"/>
              <a:ext cx="1778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057"/>
                    <a:pt x="15429" y="4114"/>
                    <a:pt x="12086" y="7347"/>
                  </a:cubicBezTo>
                  <a:cubicBezTo>
                    <a:pt x="8743" y="10580"/>
                    <a:pt x="5143" y="14988"/>
                    <a:pt x="3086" y="17559"/>
                  </a:cubicBezTo>
                  <a:cubicBezTo>
                    <a:pt x="1029" y="20131"/>
                    <a:pt x="514" y="208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5429250" y="7363865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5492750" y="7205115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2343150" y="7687715"/>
              <a:ext cx="3041650" cy="1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21080"/>
                  </a:moveTo>
                  <a:cubicBezTo>
                    <a:pt x="541" y="21340"/>
                    <a:pt x="1082" y="21600"/>
                    <a:pt x="1623" y="21340"/>
                  </a:cubicBezTo>
                  <a:cubicBezTo>
                    <a:pt x="2165" y="21080"/>
                    <a:pt x="2706" y="20299"/>
                    <a:pt x="3277" y="19518"/>
                  </a:cubicBezTo>
                  <a:cubicBezTo>
                    <a:pt x="3848" y="18737"/>
                    <a:pt x="4449" y="17957"/>
                    <a:pt x="5043" y="17046"/>
                  </a:cubicBezTo>
                  <a:cubicBezTo>
                    <a:pt x="5637" y="16135"/>
                    <a:pt x="6223" y="15094"/>
                    <a:pt x="6742" y="14313"/>
                  </a:cubicBezTo>
                  <a:cubicBezTo>
                    <a:pt x="7260" y="13533"/>
                    <a:pt x="7711" y="13012"/>
                    <a:pt x="8177" y="12492"/>
                  </a:cubicBezTo>
                  <a:cubicBezTo>
                    <a:pt x="8643" y="11971"/>
                    <a:pt x="9124" y="11451"/>
                    <a:pt x="9590" y="10930"/>
                  </a:cubicBezTo>
                  <a:cubicBezTo>
                    <a:pt x="10056" y="10410"/>
                    <a:pt x="10507" y="9889"/>
                    <a:pt x="10973" y="9369"/>
                  </a:cubicBezTo>
                  <a:cubicBezTo>
                    <a:pt x="11439" y="8848"/>
                    <a:pt x="11920" y="8328"/>
                    <a:pt x="12393" y="7807"/>
                  </a:cubicBezTo>
                  <a:cubicBezTo>
                    <a:pt x="12867" y="7287"/>
                    <a:pt x="13333" y="6766"/>
                    <a:pt x="13889" y="6376"/>
                  </a:cubicBezTo>
                  <a:cubicBezTo>
                    <a:pt x="14445" y="5986"/>
                    <a:pt x="15091" y="5725"/>
                    <a:pt x="15723" y="5335"/>
                  </a:cubicBezTo>
                  <a:cubicBezTo>
                    <a:pt x="16354" y="4945"/>
                    <a:pt x="16970" y="4424"/>
                    <a:pt x="17542" y="3773"/>
                  </a:cubicBezTo>
                  <a:cubicBezTo>
                    <a:pt x="18113" y="3123"/>
                    <a:pt x="18639" y="2342"/>
                    <a:pt x="19248" y="1692"/>
                  </a:cubicBezTo>
                  <a:cubicBezTo>
                    <a:pt x="19856" y="1041"/>
                    <a:pt x="20548" y="520"/>
                    <a:pt x="20954" y="260"/>
                  </a:cubicBezTo>
                  <a:cubicBezTo>
                    <a:pt x="21359" y="0"/>
                    <a:pt x="21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2792869" y="7986165"/>
              <a:ext cx="267832" cy="29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77" fill="norm" stroke="1" extrusionOk="0">
                  <a:moveTo>
                    <a:pt x="21521" y="0"/>
                  </a:moveTo>
                  <a:cubicBezTo>
                    <a:pt x="19990" y="463"/>
                    <a:pt x="18460" y="926"/>
                    <a:pt x="15738" y="2237"/>
                  </a:cubicBezTo>
                  <a:cubicBezTo>
                    <a:pt x="13017" y="3549"/>
                    <a:pt x="9105" y="5709"/>
                    <a:pt x="6384" y="7251"/>
                  </a:cubicBezTo>
                  <a:cubicBezTo>
                    <a:pt x="3663" y="8794"/>
                    <a:pt x="2132" y="9720"/>
                    <a:pt x="1197" y="10569"/>
                  </a:cubicBezTo>
                  <a:cubicBezTo>
                    <a:pt x="261" y="11417"/>
                    <a:pt x="-79" y="12189"/>
                    <a:pt x="261" y="12574"/>
                  </a:cubicBezTo>
                  <a:cubicBezTo>
                    <a:pt x="601" y="12960"/>
                    <a:pt x="1622" y="12960"/>
                    <a:pt x="3152" y="12960"/>
                  </a:cubicBezTo>
                  <a:cubicBezTo>
                    <a:pt x="4683" y="12960"/>
                    <a:pt x="6724" y="12960"/>
                    <a:pt x="8085" y="13191"/>
                  </a:cubicBezTo>
                  <a:cubicBezTo>
                    <a:pt x="9445" y="13423"/>
                    <a:pt x="10126" y="13886"/>
                    <a:pt x="10126" y="14426"/>
                  </a:cubicBezTo>
                  <a:cubicBezTo>
                    <a:pt x="10126" y="14966"/>
                    <a:pt x="9445" y="15583"/>
                    <a:pt x="7915" y="16431"/>
                  </a:cubicBezTo>
                  <a:cubicBezTo>
                    <a:pt x="6384" y="17280"/>
                    <a:pt x="4003" y="18360"/>
                    <a:pt x="2387" y="19209"/>
                  </a:cubicBezTo>
                  <a:cubicBezTo>
                    <a:pt x="771" y="20057"/>
                    <a:pt x="-79" y="20674"/>
                    <a:pt x="6" y="21060"/>
                  </a:cubicBezTo>
                  <a:cubicBezTo>
                    <a:pt x="91" y="21446"/>
                    <a:pt x="1112" y="21600"/>
                    <a:pt x="4428" y="21369"/>
                  </a:cubicBezTo>
                  <a:cubicBezTo>
                    <a:pt x="7745" y="21137"/>
                    <a:pt x="13357" y="20520"/>
                    <a:pt x="16589" y="20057"/>
                  </a:cubicBezTo>
                  <a:cubicBezTo>
                    <a:pt x="19820" y="19594"/>
                    <a:pt x="20671" y="19286"/>
                    <a:pt x="21521" y="1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3187700" y="8030615"/>
              <a:ext cx="1841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3150"/>
                    <a:pt x="5959" y="6300"/>
                    <a:pt x="8814" y="9675"/>
                  </a:cubicBezTo>
                  <a:cubicBezTo>
                    <a:pt x="11669" y="13050"/>
                    <a:pt x="14400" y="16650"/>
                    <a:pt x="16510" y="18675"/>
                  </a:cubicBezTo>
                  <a:cubicBezTo>
                    <a:pt x="18621" y="20700"/>
                    <a:pt x="20110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3223994" y="7960765"/>
              <a:ext cx="1605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9875" y="129"/>
                    <a:pt x="18473" y="257"/>
                    <a:pt x="16229" y="1543"/>
                  </a:cubicBezTo>
                  <a:cubicBezTo>
                    <a:pt x="13984" y="2829"/>
                    <a:pt x="10899" y="5271"/>
                    <a:pt x="7953" y="8421"/>
                  </a:cubicBezTo>
                  <a:cubicBezTo>
                    <a:pt x="5008" y="11571"/>
                    <a:pt x="2203" y="15429"/>
                    <a:pt x="940" y="17743"/>
                  </a:cubicBezTo>
                  <a:cubicBezTo>
                    <a:pt x="-322" y="20057"/>
                    <a:pt x="-41" y="20829"/>
                    <a:pt x="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3390900" y="8227465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3403600" y="811951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403600" y="7885375"/>
              <a:ext cx="165100" cy="13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5679"/>
                  </a:moveTo>
                  <a:cubicBezTo>
                    <a:pt x="277" y="4067"/>
                    <a:pt x="554" y="2455"/>
                    <a:pt x="1523" y="1327"/>
                  </a:cubicBezTo>
                  <a:cubicBezTo>
                    <a:pt x="2492" y="199"/>
                    <a:pt x="4154" y="-446"/>
                    <a:pt x="6092" y="360"/>
                  </a:cubicBezTo>
                  <a:cubicBezTo>
                    <a:pt x="8031" y="1166"/>
                    <a:pt x="10246" y="3423"/>
                    <a:pt x="10938" y="6002"/>
                  </a:cubicBezTo>
                  <a:cubicBezTo>
                    <a:pt x="11631" y="8581"/>
                    <a:pt x="10800" y="11482"/>
                    <a:pt x="9692" y="14061"/>
                  </a:cubicBezTo>
                  <a:cubicBezTo>
                    <a:pt x="8585" y="16641"/>
                    <a:pt x="7200" y="18897"/>
                    <a:pt x="7200" y="20026"/>
                  </a:cubicBezTo>
                  <a:cubicBezTo>
                    <a:pt x="7200" y="21154"/>
                    <a:pt x="8585" y="21154"/>
                    <a:pt x="11215" y="20832"/>
                  </a:cubicBezTo>
                  <a:cubicBezTo>
                    <a:pt x="13846" y="20509"/>
                    <a:pt x="17723" y="19864"/>
                    <a:pt x="21600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3714750" y="8189365"/>
              <a:ext cx="171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095750" y="8036965"/>
              <a:ext cx="1524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100" y="1300"/>
                  </a:cubicBezTo>
                  <a:cubicBezTo>
                    <a:pt x="7200" y="2600"/>
                    <a:pt x="9900" y="5200"/>
                    <a:pt x="12750" y="8800"/>
                  </a:cubicBezTo>
                  <a:cubicBezTo>
                    <a:pt x="15600" y="12400"/>
                    <a:pt x="18600" y="17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4051299" y="8062365"/>
              <a:ext cx="247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568"/>
                    <a:pt x="18277" y="1137"/>
                    <a:pt x="15877" y="3316"/>
                  </a:cubicBezTo>
                  <a:cubicBezTo>
                    <a:pt x="13477" y="5495"/>
                    <a:pt x="10338" y="9284"/>
                    <a:pt x="7569" y="12600"/>
                  </a:cubicBezTo>
                  <a:cubicBezTo>
                    <a:pt x="4800" y="15916"/>
                    <a:pt x="2400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4070349" y="7954415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4358454" y="7960765"/>
              <a:ext cx="13734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5672" y="1872"/>
                    <a:pt x="10109" y="3744"/>
                    <a:pt x="6345" y="6192"/>
                  </a:cubicBezTo>
                  <a:cubicBezTo>
                    <a:pt x="2581" y="8640"/>
                    <a:pt x="618" y="11664"/>
                    <a:pt x="127" y="14328"/>
                  </a:cubicBezTo>
                  <a:cubicBezTo>
                    <a:pt x="-364" y="16992"/>
                    <a:pt x="618" y="19296"/>
                    <a:pt x="2254" y="20448"/>
                  </a:cubicBezTo>
                  <a:cubicBezTo>
                    <a:pt x="3891" y="21600"/>
                    <a:pt x="6181" y="21600"/>
                    <a:pt x="8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4438780" y="7986165"/>
              <a:ext cx="285621" cy="2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6" fill="norm" stroke="1" extrusionOk="0">
                  <a:moveTo>
                    <a:pt x="21431" y="0"/>
                  </a:moveTo>
                  <a:cubicBezTo>
                    <a:pt x="18413" y="1154"/>
                    <a:pt x="15396" y="2308"/>
                    <a:pt x="13331" y="3463"/>
                  </a:cubicBezTo>
                  <a:cubicBezTo>
                    <a:pt x="11266" y="4617"/>
                    <a:pt x="10155" y="5771"/>
                    <a:pt x="9281" y="6678"/>
                  </a:cubicBezTo>
                  <a:cubicBezTo>
                    <a:pt x="8407" y="7585"/>
                    <a:pt x="7772" y="8244"/>
                    <a:pt x="7852" y="8739"/>
                  </a:cubicBezTo>
                  <a:cubicBezTo>
                    <a:pt x="7931" y="9234"/>
                    <a:pt x="8725" y="9563"/>
                    <a:pt x="9599" y="9976"/>
                  </a:cubicBezTo>
                  <a:cubicBezTo>
                    <a:pt x="10472" y="10388"/>
                    <a:pt x="11425" y="10882"/>
                    <a:pt x="11505" y="11377"/>
                  </a:cubicBezTo>
                  <a:cubicBezTo>
                    <a:pt x="11584" y="11872"/>
                    <a:pt x="10790" y="12366"/>
                    <a:pt x="8805" y="13603"/>
                  </a:cubicBezTo>
                  <a:cubicBezTo>
                    <a:pt x="6819" y="14840"/>
                    <a:pt x="3643" y="16818"/>
                    <a:pt x="1896" y="18220"/>
                  </a:cubicBezTo>
                  <a:cubicBezTo>
                    <a:pt x="149" y="19621"/>
                    <a:pt x="-169" y="20446"/>
                    <a:pt x="69" y="20940"/>
                  </a:cubicBezTo>
                  <a:cubicBezTo>
                    <a:pt x="307" y="21435"/>
                    <a:pt x="1102" y="21600"/>
                    <a:pt x="3722" y="21353"/>
                  </a:cubicBezTo>
                  <a:cubicBezTo>
                    <a:pt x="6343" y="21105"/>
                    <a:pt x="10790" y="20446"/>
                    <a:pt x="13490" y="19869"/>
                  </a:cubicBezTo>
                  <a:cubicBezTo>
                    <a:pt x="16190" y="19292"/>
                    <a:pt x="17143" y="18797"/>
                    <a:pt x="18096" y="18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4749800" y="8036965"/>
              <a:ext cx="1905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50"/>
                    <a:pt x="4800" y="2700"/>
                    <a:pt x="8040" y="5738"/>
                  </a:cubicBezTo>
                  <a:cubicBezTo>
                    <a:pt x="11280" y="8775"/>
                    <a:pt x="15360" y="13500"/>
                    <a:pt x="17760" y="16425"/>
                  </a:cubicBezTo>
                  <a:cubicBezTo>
                    <a:pt x="20160" y="19350"/>
                    <a:pt x="2088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4760230" y="7998865"/>
              <a:ext cx="16737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8919" y="960"/>
                    <a:pt x="16489" y="1920"/>
                    <a:pt x="12979" y="4640"/>
                  </a:cubicBezTo>
                  <a:cubicBezTo>
                    <a:pt x="9469" y="7360"/>
                    <a:pt x="4879" y="11840"/>
                    <a:pt x="2449" y="14720"/>
                  </a:cubicBezTo>
                  <a:cubicBezTo>
                    <a:pt x="19" y="17600"/>
                    <a:pt x="-251" y="18880"/>
                    <a:pt x="154" y="19760"/>
                  </a:cubicBezTo>
                  <a:cubicBezTo>
                    <a:pt x="559" y="20640"/>
                    <a:pt x="1639" y="21120"/>
                    <a:pt x="2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4908549" y="8176665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946650" y="8056015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5010150" y="7929015"/>
              <a:ext cx="13260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8972" y="0"/>
                  </a:moveTo>
                  <a:cubicBezTo>
                    <a:pt x="13292" y="2441"/>
                    <a:pt x="17612" y="4881"/>
                    <a:pt x="19606" y="7383"/>
                  </a:cubicBezTo>
                  <a:cubicBezTo>
                    <a:pt x="21600" y="9885"/>
                    <a:pt x="21268" y="12447"/>
                    <a:pt x="17612" y="14827"/>
                  </a:cubicBezTo>
                  <a:cubicBezTo>
                    <a:pt x="13957" y="17207"/>
                    <a:pt x="6978" y="19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766434" y="6903423"/>
              <a:ext cx="887490" cy="75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45" fill="norm" stroke="1" extrusionOk="0">
                  <a:moveTo>
                    <a:pt x="14305" y="1712"/>
                  </a:moveTo>
                  <a:cubicBezTo>
                    <a:pt x="13590" y="1112"/>
                    <a:pt x="12875" y="512"/>
                    <a:pt x="11905" y="212"/>
                  </a:cubicBezTo>
                  <a:cubicBezTo>
                    <a:pt x="10935" y="-88"/>
                    <a:pt x="9709" y="-88"/>
                    <a:pt x="8688" y="332"/>
                  </a:cubicBezTo>
                  <a:cubicBezTo>
                    <a:pt x="7667" y="752"/>
                    <a:pt x="6850" y="1592"/>
                    <a:pt x="5956" y="2642"/>
                  </a:cubicBezTo>
                  <a:cubicBezTo>
                    <a:pt x="5063" y="3692"/>
                    <a:pt x="4092" y="4952"/>
                    <a:pt x="3148" y="6272"/>
                  </a:cubicBezTo>
                  <a:cubicBezTo>
                    <a:pt x="2203" y="7592"/>
                    <a:pt x="1284" y="8972"/>
                    <a:pt x="697" y="10382"/>
                  </a:cubicBezTo>
                  <a:cubicBezTo>
                    <a:pt x="109" y="11792"/>
                    <a:pt x="-146" y="13232"/>
                    <a:pt x="84" y="14492"/>
                  </a:cubicBezTo>
                  <a:cubicBezTo>
                    <a:pt x="314" y="15752"/>
                    <a:pt x="1028" y="16832"/>
                    <a:pt x="1820" y="17672"/>
                  </a:cubicBezTo>
                  <a:cubicBezTo>
                    <a:pt x="2611" y="18512"/>
                    <a:pt x="3480" y="19112"/>
                    <a:pt x="4501" y="19652"/>
                  </a:cubicBezTo>
                  <a:cubicBezTo>
                    <a:pt x="5522" y="20192"/>
                    <a:pt x="6697" y="20672"/>
                    <a:pt x="7973" y="21002"/>
                  </a:cubicBezTo>
                  <a:cubicBezTo>
                    <a:pt x="9250" y="21332"/>
                    <a:pt x="10628" y="21512"/>
                    <a:pt x="11931" y="21422"/>
                  </a:cubicBezTo>
                  <a:cubicBezTo>
                    <a:pt x="13233" y="21332"/>
                    <a:pt x="14458" y="20972"/>
                    <a:pt x="15531" y="20402"/>
                  </a:cubicBezTo>
                  <a:cubicBezTo>
                    <a:pt x="16603" y="19832"/>
                    <a:pt x="17522" y="19052"/>
                    <a:pt x="18365" y="18092"/>
                  </a:cubicBezTo>
                  <a:cubicBezTo>
                    <a:pt x="19207" y="17132"/>
                    <a:pt x="19973" y="15992"/>
                    <a:pt x="20509" y="14702"/>
                  </a:cubicBezTo>
                  <a:cubicBezTo>
                    <a:pt x="21045" y="13412"/>
                    <a:pt x="21352" y="11972"/>
                    <a:pt x="21403" y="10292"/>
                  </a:cubicBezTo>
                  <a:cubicBezTo>
                    <a:pt x="21454" y="8612"/>
                    <a:pt x="21250" y="6692"/>
                    <a:pt x="20509" y="5132"/>
                  </a:cubicBezTo>
                  <a:cubicBezTo>
                    <a:pt x="19769" y="3572"/>
                    <a:pt x="18492" y="2372"/>
                    <a:pt x="17369" y="1652"/>
                  </a:cubicBezTo>
                  <a:cubicBezTo>
                    <a:pt x="16245" y="932"/>
                    <a:pt x="15275" y="692"/>
                    <a:pt x="14509" y="782"/>
                  </a:cubicBezTo>
                  <a:cubicBezTo>
                    <a:pt x="13743" y="872"/>
                    <a:pt x="13182" y="1292"/>
                    <a:pt x="12620" y="1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5721350" y="7046365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5740400" y="7116215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5921556" y="6988947"/>
              <a:ext cx="117295" cy="1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05" fill="norm" stroke="1" extrusionOk="0">
                  <a:moveTo>
                    <a:pt x="2860" y="1055"/>
                  </a:moveTo>
                  <a:cubicBezTo>
                    <a:pt x="2474" y="6455"/>
                    <a:pt x="2088" y="11855"/>
                    <a:pt x="1703" y="15567"/>
                  </a:cubicBezTo>
                  <a:cubicBezTo>
                    <a:pt x="1317" y="19280"/>
                    <a:pt x="931" y="21305"/>
                    <a:pt x="545" y="21305"/>
                  </a:cubicBezTo>
                  <a:cubicBezTo>
                    <a:pt x="160" y="21305"/>
                    <a:pt x="-226" y="19280"/>
                    <a:pt x="160" y="16243"/>
                  </a:cubicBezTo>
                  <a:cubicBezTo>
                    <a:pt x="545" y="13205"/>
                    <a:pt x="1703" y="9155"/>
                    <a:pt x="4017" y="5949"/>
                  </a:cubicBezTo>
                  <a:cubicBezTo>
                    <a:pt x="6331" y="2743"/>
                    <a:pt x="9803" y="380"/>
                    <a:pt x="12503" y="42"/>
                  </a:cubicBezTo>
                  <a:cubicBezTo>
                    <a:pt x="15203" y="-295"/>
                    <a:pt x="17131" y="1393"/>
                    <a:pt x="18481" y="4261"/>
                  </a:cubicBezTo>
                  <a:cubicBezTo>
                    <a:pt x="19831" y="7130"/>
                    <a:pt x="20603" y="11180"/>
                    <a:pt x="21374" y="15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6165850" y="6893965"/>
              <a:ext cx="1587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600"/>
                    <a:pt x="6336" y="5200"/>
                    <a:pt x="9360" y="8500"/>
                  </a:cubicBezTo>
                  <a:cubicBezTo>
                    <a:pt x="12384" y="11800"/>
                    <a:pt x="15264" y="15800"/>
                    <a:pt x="17280" y="18100"/>
                  </a:cubicBezTo>
                  <a:cubicBezTo>
                    <a:pt x="19296" y="20400"/>
                    <a:pt x="20448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6178550" y="6925715"/>
              <a:ext cx="2032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979"/>
                    <a:pt x="11700" y="7958"/>
                    <a:pt x="8100" y="11558"/>
                  </a:cubicBezTo>
                  <a:cubicBezTo>
                    <a:pt x="4500" y="15158"/>
                    <a:pt x="2250" y="18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6032500" y="6786015"/>
              <a:ext cx="292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600"/>
                    <a:pt x="10643" y="9600"/>
                    <a:pt x="14243" y="6000"/>
                  </a:cubicBezTo>
                  <a:cubicBezTo>
                    <a:pt x="17843" y="2400"/>
                    <a:pt x="1972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6654800" y="7624215"/>
              <a:ext cx="215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6686550" y="7706765"/>
              <a:ext cx="177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7447418" y="7255991"/>
              <a:ext cx="259781" cy="2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43" fill="norm" stroke="1" extrusionOk="0">
                  <a:moveTo>
                    <a:pt x="20474" y="2035"/>
                  </a:moveTo>
                  <a:cubicBezTo>
                    <a:pt x="20996" y="1185"/>
                    <a:pt x="21519" y="334"/>
                    <a:pt x="21345" y="79"/>
                  </a:cubicBezTo>
                  <a:cubicBezTo>
                    <a:pt x="21171" y="-176"/>
                    <a:pt x="20300" y="164"/>
                    <a:pt x="17425" y="1440"/>
                  </a:cubicBezTo>
                  <a:cubicBezTo>
                    <a:pt x="14551" y="2715"/>
                    <a:pt x="9674" y="4926"/>
                    <a:pt x="6800" y="6287"/>
                  </a:cubicBezTo>
                  <a:cubicBezTo>
                    <a:pt x="3925" y="7648"/>
                    <a:pt x="3054" y="8158"/>
                    <a:pt x="2096" y="8753"/>
                  </a:cubicBezTo>
                  <a:cubicBezTo>
                    <a:pt x="1138" y="9348"/>
                    <a:pt x="93" y="10029"/>
                    <a:pt x="6" y="10454"/>
                  </a:cubicBezTo>
                  <a:cubicBezTo>
                    <a:pt x="-81" y="10879"/>
                    <a:pt x="790" y="11049"/>
                    <a:pt x="1835" y="11219"/>
                  </a:cubicBezTo>
                  <a:cubicBezTo>
                    <a:pt x="2880" y="11389"/>
                    <a:pt x="4100" y="11559"/>
                    <a:pt x="5232" y="11730"/>
                  </a:cubicBezTo>
                  <a:cubicBezTo>
                    <a:pt x="6364" y="11900"/>
                    <a:pt x="7409" y="12070"/>
                    <a:pt x="8019" y="12580"/>
                  </a:cubicBezTo>
                  <a:cubicBezTo>
                    <a:pt x="8629" y="13090"/>
                    <a:pt x="8803" y="13941"/>
                    <a:pt x="7758" y="15216"/>
                  </a:cubicBezTo>
                  <a:cubicBezTo>
                    <a:pt x="6713" y="16492"/>
                    <a:pt x="4448" y="18193"/>
                    <a:pt x="2967" y="19298"/>
                  </a:cubicBezTo>
                  <a:cubicBezTo>
                    <a:pt x="1487" y="20404"/>
                    <a:pt x="790" y="20914"/>
                    <a:pt x="877" y="21169"/>
                  </a:cubicBezTo>
                  <a:cubicBezTo>
                    <a:pt x="964" y="21424"/>
                    <a:pt x="1835" y="21424"/>
                    <a:pt x="4100" y="20999"/>
                  </a:cubicBezTo>
                  <a:cubicBezTo>
                    <a:pt x="6364" y="20574"/>
                    <a:pt x="10022" y="19723"/>
                    <a:pt x="12984" y="19043"/>
                  </a:cubicBezTo>
                  <a:cubicBezTo>
                    <a:pt x="15945" y="18363"/>
                    <a:pt x="18209" y="17852"/>
                    <a:pt x="20474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778749" y="7294015"/>
              <a:ext cx="209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9" y="1490"/>
                    <a:pt x="7418" y="2979"/>
                    <a:pt x="11018" y="6579"/>
                  </a:cubicBezTo>
                  <a:cubicBezTo>
                    <a:pt x="14618" y="10179"/>
                    <a:pt x="18109" y="158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867650" y="7230515"/>
              <a:ext cx="1460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7374" y="400"/>
                  </a:cubicBezTo>
                  <a:cubicBezTo>
                    <a:pt x="16278" y="800"/>
                    <a:pt x="15652" y="1600"/>
                    <a:pt x="13148" y="4400"/>
                  </a:cubicBezTo>
                  <a:cubicBezTo>
                    <a:pt x="10643" y="7200"/>
                    <a:pt x="6261" y="12000"/>
                    <a:pt x="3757" y="15200"/>
                  </a:cubicBezTo>
                  <a:cubicBezTo>
                    <a:pt x="1252" y="18400"/>
                    <a:pt x="626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026399" y="7395615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8064500" y="729401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8166100" y="7217815"/>
              <a:ext cx="1143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5635"/>
                    <a:pt x="12800" y="11270"/>
                    <a:pt x="16400" y="14870"/>
                  </a:cubicBezTo>
                  <a:cubicBezTo>
                    <a:pt x="20000" y="18470"/>
                    <a:pt x="208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8248650" y="7220904"/>
              <a:ext cx="72844" cy="2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21" fill="norm" stroke="1" extrusionOk="0">
                  <a:moveTo>
                    <a:pt x="20366" y="1822"/>
                  </a:moveTo>
                  <a:cubicBezTo>
                    <a:pt x="20983" y="958"/>
                    <a:pt x="21600" y="94"/>
                    <a:pt x="20983" y="7"/>
                  </a:cubicBezTo>
                  <a:cubicBezTo>
                    <a:pt x="20366" y="-79"/>
                    <a:pt x="18514" y="612"/>
                    <a:pt x="14811" y="3204"/>
                  </a:cubicBezTo>
                  <a:cubicBezTo>
                    <a:pt x="11109" y="5796"/>
                    <a:pt x="5554" y="10289"/>
                    <a:pt x="2777" y="13659"/>
                  </a:cubicBezTo>
                  <a:cubicBezTo>
                    <a:pt x="0" y="17028"/>
                    <a:pt x="0" y="19275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8337550" y="7427365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350249" y="7300365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521699" y="7357515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921749" y="7277351"/>
              <a:ext cx="139802" cy="1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80" fill="norm" stroke="1" extrusionOk="0">
                  <a:moveTo>
                    <a:pt x="0" y="2238"/>
                  </a:moveTo>
                  <a:cubicBezTo>
                    <a:pt x="0" y="7638"/>
                    <a:pt x="0" y="13038"/>
                    <a:pt x="0" y="16448"/>
                  </a:cubicBezTo>
                  <a:cubicBezTo>
                    <a:pt x="0" y="19859"/>
                    <a:pt x="0" y="21280"/>
                    <a:pt x="0" y="21280"/>
                  </a:cubicBezTo>
                  <a:cubicBezTo>
                    <a:pt x="0" y="21280"/>
                    <a:pt x="0" y="19859"/>
                    <a:pt x="318" y="16733"/>
                  </a:cubicBezTo>
                  <a:cubicBezTo>
                    <a:pt x="635" y="13606"/>
                    <a:pt x="1271" y="8775"/>
                    <a:pt x="2065" y="5506"/>
                  </a:cubicBezTo>
                  <a:cubicBezTo>
                    <a:pt x="2859" y="2238"/>
                    <a:pt x="3812" y="533"/>
                    <a:pt x="5718" y="106"/>
                  </a:cubicBezTo>
                  <a:cubicBezTo>
                    <a:pt x="7624" y="-320"/>
                    <a:pt x="10482" y="533"/>
                    <a:pt x="13500" y="2806"/>
                  </a:cubicBezTo>
                  <a:cubicBezTo>
                    <a:pt x="16518" y="5080"/>
                    <a:pt x="19694" y="8775"/>
                    <a:pt x="20647" y="12043"/>
                  </a:cubicBezTo>
                  <a:cubicBezTo>
                    <a:pt x="21600" y="15312"/>
                    <a:pt x="20329" y="18154"/>
                    <a:pt x="19059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9182100" y="7332115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9309100" y="7179715"/>
              <a:ext cx="2032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703"/>
                    <a:pt x="7650" y="7406"/>
                    <a:pt x="11250" y="11006"/>
                  </a:cubicBezTo>
                  <a:cubicBezTo>
                    <a:pt x="14850" y="14606"/>
                    <a:pt x="18225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9315450" y="7217815"/>
              <a:ext cx="1841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1" y="4215"/>
                    <a:pt x="12662" y="8429"/>
                    <a:pt x="9062" y="12029"/>
                  </a:cubicBezTo>
                  <a:cubicBezTo>
                    <a:pt x="5462" y="15629"/>
                    <a:pt x="2731" y="18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264649" y="7109865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702799" y="7167015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5600" y="3000"/>
                  </a:cubicBezTo>
                  <a:cubicBezTo>
                    <a:pt x="8533" y="6000"/>
                    <a:pt x="13067" y="12000"/>
                    <a:pt x="16000" y="15600"/>
                  </a:cubicBezTo>
                  <a:cubicBezTo>
                    <a:pt x="18933" y="19200"/>
                    <a:pt x="20267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802671" y="7217815"/>
              <a:ext cx="16682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9660" y="0"/>
                    <a:pt x="18040" y="0"/>
                    <a:pt x="15880" y="1170"/>
                  </a:cubicBezTo>
                  <a:cubicBezTo>
                    <a:pt x="13720" y="2340"/>
                    <a:pt x="11020" y="4680"/>
                    <a:pt x="8185" y="7830"/>
                  </a:cubicBezTo>
                  <a:cubicBezTo>
                    <a:pt x="5350" y="10980"/>
                    <a:pt x="2380" y="14940"/>
                    <a:pt x="1030" y="17370"/>
                  </a:cubicBezTo>
                  <a:cubicBezTo>
                    <a:pt x="-320" y="19800"/>
                    <a:pt x="-50" y="20700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683750" y="7037021"/>
              <a:ext cx="3365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125" y="11918"/>
                    <a:pt x="6249" y="3818"/>
                    <a:pt x="9849" y="1118"/>
                  </a:cubicBezTo>
                  <a:cubicBezTo>
                    <a:pt x="13449" y="-1582"/>
                    <a:pt x="1752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7306405" y="7713115"/>
              <a:ext cx="209159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484" y="21600"/>
                  </a:moveTo>
                  <a:cubicBezTo>
                    <a:pt x="375" y="20492"/>
                    <a:pt x="266" y="19385"/>
                    <a:pt x="168" y="18000"/>
                  </a:cubicBezTo>
                  <a:cubicBezTo>
                    <a:pt x="69" y="16615"/>
                    <a:pt x="-18" y="14954"/>
                    <a:pt x="4" y="14123"/>
                  </a:cubicBezTo>
                  <a:cubicBezTo>
                    <a:pt x="26" y="13292"/>
                    <a:pt x="157" y="13292"/>
                    <a:pt x="626" y="13569"/>
                  </a:cubicBezTo>
                  <a:cubicBezTo>
                    <a:pt x="1096" y="13846"/>
                    <a:pt x="1904" y="14400"/>
                    <a:pt x="2734" y="14123"/>
                  </a:cubicBezTo>
                  <a:cubicBezTo>
                    <a:pt x="3564" y="13846"/>
                    <a:pt x="4416" y="12738"/>
                    <a:pt x="5267" y="11354"/>
                  </a:cubicBezTo>
                  <a:cubicBezTo>
                    <a:pt x="6119" y="9969"/>
                    <a:pt x="6971" y="8308"/>
                    <a:pt x="7866" y="7200"/>
                  </a:cubicBezTo>
                  <a:cubicBezTo>
                    <a:pt x="8762" y="6092"/>
                    <a:pt x="9701" y="5538"/>
                    <a:pt x="10651" y="4985"/>
                  </a:cubicBezTo>
                  <a:cubicBezTo>
                    <a:pt x="11601" y="4431"/>
                    <a:pt x="12562" y="3877"/>
                    <a:pt x="13501" y="3600"/>
                  </a:cubicBezTo>
                  <a:cubicBezTo>
                    <a:pt x="14440" y="3323"/>
                    <a:pt x="15358" y="3323"/>
                    <a:pt x="16286" y="3046"/>
                  </a:cubicBezTo>
                  <a:cubicBezTo>
                    <a:pt x="17214" y="2769"/>
                    <a:pt x="18153" y="2215"/>
                    <a:pt x="19038" y="1662"/>
                  </a:cubicBezTo>
                  <a:cubicBezTo>
                    <a:pt x="19922" y="1108"/>
                    <a:pt x="20752" y="554"/>
                    <a:pt x="215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7431208" y="7916315"/>
              <a:ext cx="258642" cy="2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13" fill="norm" stroke="1" extrusionOk="0">
                  <a:moveTo>
                    <a:pt x="21458" y="0"/>
                  </a:moveTo>
                  <a:cubicBezTo>
                    <a:pt x="17243" y="2207"/>
                    <a:pt x="13029" y="4415"/>
                    <a:pt x="9956" y="5834"/>
                  </a:cubicBezTo>
                  <a:cubicBezTo>
                    <a:pt x="6882" y="7253"/>
                    <a:pt x="4951" y="7883"/>
                    <a:pt x="3546" y="8435"/>
                  </a:cubicBezTo>
                  <a:cubicBezTo>
                    <a:pt x="2141" y="8987"/>
                    <a:pt x="1263" y="9460"/>
                    <a:pt x="1351" y="9696"/>
                  </a:cubicBezTo>
                  <a:cubicBezTo>
                    <a:pt x="1438" y="9933"/>
                    <a:pt x="2492" y="9933"/>
                    <a:pt x="4073" y="9854"/>
                  </a:cubicBezTo>
                  <a:cubicBezTo>
                    <a:pt x="5653" y="9775"/>
                    <a:pt x="7760" y="9618"/>
                    <a:pt x="9341" y="9539"/>
                  </a:cubicBezTo>
                  <a:cubicBezTo>
                    <a:pt x="10921" y="9460"/>
                    <a:pt x="11975" y="9460"/>
                    <a:pt x="12414" y="9854"/>
                  </a:cubicBezTo>
                  <a:cubicBezTo>
                    <a:pt x="12853" y="10248"/>
                    <a:pt x="12678" y="11036"/>
                    <a:pt x="11185" y="12298"/>
                  </a:cubicBezTo>
                  <a:cubicBezTo>
                    <a:pt x="9692" y="13559"/>
                    <a:pt x="6882" y="15293"/>
                    <a:pt x="4951" y="16476"/>
                  </a:cubicBezTo>
                  <a:cubicBezTo>
                    <a:pt x="3019" y="17658"/>
                    <a:pt x="1965" y="18289"/>
                    <a:pt x="1175" y="18999"/>
                  </a:cubicBezTo>
                  <a:cubicBezTo>
                    <a:pt x="385" y="19708"/>
                    <a:pt x="-142" y="20496"/>
                    <a:pt x="34" y="20969"/>
                  </a:cubicBezTo>
                  <a:cubicBezTo>
                    <a:pt x="209" y="21442"/>
                    <a:pt x="1087" y="21600"/>
                    <a:pt x="4248" y="21127"/>
                  </a:cubicBezTo>
                  <a:cubicBezTo>
                    <a:pt x="7409" y="20654"/>
                    <a:pt x="12853" y="19550"/>
                    <a:pt x="18297" y="18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7734300" y="7998865"/>
              <a:ext cx="1778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3375"/>
                    <a:pt x="9257" y="6750"/>
                    <a:pt x="12857" y="10350"/>
                  </a:cubicBezTo>
                  <a:cubicBezTo>
                    <a:pt x="16457" y="13950"/>
                    <a:pt x="19029" y="177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7753350" y="7940054"/>
              <a:ext cx="184150" cy="24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142"/>
                  </a:moveTo>
                  <a:cubicBezTo>
                    <a:pt x="20359" y="-39"/>
                    <a:pt x="19117" y="-221"/>
                    <a:pt x="17379" y="777"/>
                  </a:cubicBezTo>
                  <a:cubicBezTo>
                    <a:pt x="15641" y="1776"/>
                    <a:pt x="13407" y="3954"/>
                    <a:pt x="10428" y="7584"/>
                  </a:cubicBezTo>
                  <a:cubicBezTo>
                    <a:pt x="7448" y="11214"/>
                    <a:pt x="3724" y="16297"/>
                    <a:pt x="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7924800" y="8132215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7962899" y="798616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8051800" y="7834470"/>
              <a:ext cx="190500" cy="1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1047"/>
                  </a:moveTo>
                  <a:cubicBezTo>
                    <a:pt x="1200" y="261"/>
                    <a:pt x="2400" y="-524"/>
                    <a:pt x="3840" y="458"/>
                  </a:cubicBezTo>
                  <a:cubicBezTo>
                    <a:pt x="5280" y="1440"/>
                    <a:pt x="6960" y="4189"/>
                    <a:pt x="7680" y="6545"/>
                  </a:cubicBezTo>
                  <a:cubicBezTo>
                    <a:pt x="8400" y="8901"/>
                    <a:pt x="8160" y="10865"/>
                    <a:pt x="7560" y="12829"/>
                  </a:cubicBezTo>
                  <a:cubicBezTo>
                    <a:pt x="6960" y="14792"/>
                    <a:pt x="6000" y="16756"/>
                    <a:pt x="4920" y="18131"/>
                  </a:cubicBezTo>
                  <a:cubicBezTo>
                    <a:pt x="3840" y="19505"/>
                    <a:pt x="2640" y="20291"/>
                    <a:pt x="3840" y="20683"/>
                  </a:cubicBezTo>
                  <a:cubicBezTo>
                    <a:pt x="5040" y="21076"/>
                    <a:pt x="8640" y="21076"/>
                    <a:pt x="12000" y="21076"/>
                  </a:cubicBezTo>
                  <a:cubicBezTo>
                    <a:pt x="15360" y="21076"/>
                    <a:pt x="18480" y="21076"/>
                    <a:pt x="21600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8470900" y="8138565"/>
              <a:ext cx="254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6800"/>
                    <a:pt x="11880" y="12000"/>
                    <a:pt x="15480" y="8400"/>
                  </a:cubicBezTo>
                  <a:cubicBezTo>
                    <a:pt x="19080" y="4800"/>
                    <a:pt x="203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181600" y="8017915"/>
              <a:ext cx="260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5943"/>
                    <a:pt x="9834" y="10286"/>
                    <a:pt x="13434" y="6686"/>
                  </a:cubicBezTo>
                  <a:cubicBezTo>
                    <a:pt x="17034" y="3086"/>
                    <a:pt x="19317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5365750" y="7969977"/>
              <a:ext cx="84515" cy="13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136" fill="norm" stroke="1" extrusionOk="0">
                  <a:moveTo>
                    <a:pt x="0" y="1593"/>
                  </a:moveTo>
                  <a:cubicBezTo>
                    <a:pt x="2057" y="565"/>
                    <a:pt x="4114" y="-464"/>
                    <a:pt x="7971" y="222"/>
                  </a:cubicBezTo>
                  <a:cubicBezTo>
                    <a:pt x="11829" y="907"/>
                    <a:pt x="17486" y="3307"/>
                    <a:pt x="19543" y="7079"/>
                  </a:cubicBezTo>
                  <a:cubicBezTo>
                    <a:pt x="21600" y="10850"/>
                    <a:pt x="20057" y="15993"/>
                    <a:pt x="18514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5556250" y="7925675"/>
              <a:ext cx="127000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0335"/>
                  </a:moveTo>
                  <a:cubicBezTo>
                    <a:pt x="360" y="13608"/>
                    <a:pt x="720" y="16880"/>
                    <a:pt x="1800" y="15408"/>
                  </a:cubicBezTo>
                  <a:cubicBezTo>
                    <a:pt x="2880" y="13935"/>
                    <a:pt x="4680" y="7717"/>
                    <a:pt x="6300" y="4117"/>
                  </a:cubicBezTo>
                  <a:cubicBezTo>
                    <a:pt x="7920" y="517"/>
                    <a:pt x="9360" y="-465"/>
                    <a:pt x="11520" y="190"/>
                  </a:cubicBezTo>
                  <a:cubicBezTo>
                    <a:pt x="13680" y="844"/>
                    <a:pt x="16560" y="3135"/>
                    <a:pt x="18360" y="6899"/>
                  </a:cubicBezTo>
                  <a:cubicBezTo>
                    <a:pt x="20160" y="10662"/>
                    <a:pt x="20880" y="15899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5740400" y="7897265"/>
              <a:ext cx="133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1440"/>
                    <a:pt x="6857" y="2880"/>
                    <a:pt x="10457" y="6480"/>
                  </a:cubicBezTo>
                  <a:cubicBezTo>
                    <a:pt x="14057" y="10080"/>
                    <a:pt x="17829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5797550" y="7922665"/>
              <a:ext cx="1143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5262"/>
                    <a:pt x="10400" y="10523"/>
                    <a:pt x="6800" y="14123"/>
                  </a:cubicBezTo>
                  <a:cubicBezTo>
                    <a:pt x="3200" y="17723"/>
                    <a:pt x="1600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5670550" y="7776615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" y="18327"/>
                    <a:pt x="702" y="15055"/>
                    <a:pt x="3512" y="11782"/>
                  </a:cubicBezTo>
                  <a:cubicBezTo>
                    <a:pt x="6322" y="8509"/>
                    <a:pt x="11590" y="5236"/>
                    <a:pt x="15015" y="3273"/>
                  </a:cubicBezTo>
                  <a:cubicBezTo>
                    <a:pt x="18439" y="1309"/>
                    <a:pt x="2002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8928100" y="7962957"/>
              <a:ext cx="150035" cy="18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106" fill="norm" stroke="1" extrusionOk="0">
                  <a:moveTo>
                    <a:pt x="0" y="6302"/>
                  </a:moveTo>
                  <a:cubicBezTo>
                    <a:pt x="600" y="10427"/>
                    <a:pt x="1200" y="14553"/>
                    <a:pt x="1500" y="17223"/>
                  </a:cubicBezTo>
                  <a:cubicBezTo>
                    <a:pt x="1800" y="19893"/>
                    <a:pt x="1800" y="21106"/>
                    <a:pt x="1650" y="21106"/>
                  </a:cubicBezTo>
                  <a:cubicBezTo>
                    <a:pt x="1500" y="21106"/>
                    <a:pt x="1200" y="19893"/>
                    <a:pt x="1350" y="17223"/>
                  </a:cubicBezTo>
                  <a:cubicBezTo>
                    <a:pt x="1500" y="14553"/>
                    <a:pt x="2100" y="10427"/>
                    <a:pt x="3900" y="7151"/>
                  </a:cubicBezTo>
                  <a:cubicBezTo>
                    <a:pt x="5700" y="3875"/>
                    <a:pt x="8700" y="1448"/>
                    <a:pt x="11550" y="477"/>
                  </a:cubicBezTo>
                  <a:cubicBezTo>
                    <a:pt x="14400" y="-494"/>
                    <a:pt x="17100" y="-9"/>
                    <a:pt x="18900" y="2176"/>
                  </a:cubicBezTo>
                  <a:cubicBezTo>
                    <a:pt x="20700" y="4360"/>
                    <a:pt x="21600" y="8243"/>
                    <a:pt x="21150" y="11519"/>
                  </a:cubicBezTo>
                  <a:cubicBezTo>
                    <a:pt x="20700" y="14796"/>
                    <a:pt x="18900" y="17466"/>
                    <a:pt x="17100" y="20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9266595" y="7878215"/>
              <a:ext cx="13775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0981" y="0"/>
                  </a:moveTo>
                  <a:cubicBezTo>
                    <a:pt x="17435" y="0"/>
                    <a:pt x="13888" y="0"/>
                    <a:pt x="10503" y="861"/>
                  </a:cubicBezTo>
                  <a:cubicBezTo>
                    <a:pt x="7118" y="1722"/>
                    <a:pt x="3894" y="3443"/>
                    <a:pt x="1960" y="6104"/>
                  </a:cubicBezTo>
                  <a:cubicBezTo>
                    <a:pt x="26" y="8765"/>
                    <a:pt x="-619" y="12365"/>
                    <a:pt x="671" y="15104"/>
                  </a:cubicBezTo>
                  <a:cubicBezTo>
                    <a:pt x="1960" y="17843"/>
                    <a:pt x="5184" y="19722"/>
                    <a:pt x="8085" y="20661"/>
                  </a:cubicBezTo>
                  <a:cubicBezTo>
                    <a:pt x="10987" y="21600"/>
                    <a:pt x="13566" y="21600"/>
                    <a:pt x="161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9423400" y="7971737"/>
              <a:ext cx="152400" cy="19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86"/>
                  </a:moveTo>
                  <a:cubicBezTo>
                    <a:pt x="1500" y="-42"/>
                    <a:pt x="3000" y="-269"/>
                    <a:pt x="4800" y="868"/>
                  </a:cubicBezTo>
                  <a:cubicBezTo>
                    <a:pt x="6600" y="2005"/>
                    <a:pt x="8700" y="4506"/>
                    <a:pt x="11550" y="8144"/>
                  </a:cubicBezTo>
                  <a:cubicBezTo>
                    <a:pt x="14400" y="11782"/>
                    <a:pt x="18000" y="16556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9417049" y="8005215"/>
              <a:ext cx="171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2829"/>
                    <a:pt x="14133" y="5657"/>
                    <a:pt x="11067" y="8357"/>
                  </a:cubicBezTo>
                  <a:cubicBezTo>
                    <a:pt x="8000" y="11057"/>
                    <a:pt x="5600" y="13629"/>
                    <a:pt x="3867" y="15686"/>
                  </a:cubicBezTo>
                  <a:cubicBezTo>
                    <a:pt x="2133" y="17743"/>
                    <a:pt x="1067" y="19286"/>
                    <a:pt x="533" y="20186"/>
                  </a:cubicBezTo>
                  <a:cubicBezTo>
                    <a:pt x="0" y="21086"/>
                    <a:pt x="0" y="21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9334500" y="7901498"/>
              <a:ext cx="2349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0800"/>
                    <a:pt x="10897" y="0"/>
                    <a:pt x="14497" y="0"/>
                  </a:cubicBezTo>
                  <a:cubicBezTo>
                    <a:pt x="18097" y="0"/>
                    <a:pt x="1984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9671049" y="7865515"/>
              <a:ext cx="8376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0" y="0"/>
                  </a:moveTo>
                  <a:cubicBezTo>
                    <a:pt x="6480" y="2800"/>
                    <a:pt x="12960" y="5600"/>
                    <a:pt x="16740" y="8600"/>
                  </a:cubicBezTo>
                  <a:cubicBezTo>
                    <a:pt x="20520" y="11600"/>
                    <a:pt x="21600" y="14800"/>
                    <a:pt x="21330" y="16867"/>
                  </a:cubicBezTo>
                  <a:cubicBezTo>
                    <a:pt x="21060" y="18933"/>
                    <a:pt x="19440" y="19867"/>
                    <a:pt x="15930" y="20467"/>
                  </a:cubicBezTo>
                  <a:cubicBezTo>
                    <a:pt x="12420" y="21067"/>
                    <a:pt x="7020" y="21333"/>
                    <a:pt x="1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9779000" y="7788105"/>
              <a:ext cx="184150" cy="15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1867"/>
                  </a:moveTo>
                  <a:cubicBezTo>
                    <a:pt x="2731" y="1015"/>
                    <a:pt x="5462" y="162"/>
                    <a:pt x="7448" y="20"/>
                  </a:cubicBezTo>
                  <a:cubicBezTo>
                    <a:pt x="9434" y="-122"/>
                    <a:pt x="10676" y="446"/>
                    <a:pt x="11421" y="2862"/>
                  </a:cubicBezTo>
                  <a:cubicBezTo>
                    <a:pt x="12166" y="5278"/>
                    <a:pt x="12414" y="9541"/>
                    <a:pt x="12041" y="12241"/>
                  </a:cubicBezTo>
                  <a:cubicBezTo>
                    <a:pt x="11669" y="14941"/>
                    <a:pt x="10676" y="16078"/>
                    <a:pt x="9683" y="17357"/>
                  </a:cubicBezTo>
                  <a:cubicBezTo>
                    <a:pt x="8690" y="18636"/>
                    <a:pt x="7697" y="20057"/>
                    <a:pt x="8069" y="20767"/>
                  </a:cubicBezTo>
                  <a:cubicBezTo>
                    <a:pt x="8441" y="21478"/>
                    <a:pt x="10179" y="21478"/>
                    <a:pt x="12662" y="21478"/>
                  </a:cubicBezTo>
                  <a:cubicBezTo>
                    <a:pt x="15145" y="21478"/>
                    <a:pt x="18372" y="21478"/>
                    <a:pt x="2160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97552" y="6577377"/>
              <a:ext cx="3939210" cy="19633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" name="Drawing"/>
          <p:cNvGrpSpPr/>
          <p:nvPr/>
        </p:nvGrpSpPr>
        <p:grpSpPr>
          <a:xfrm>
            <a:off x="400050" y="1201903"/>
            <a:ext cx="11319959" cy="8367548"/>
            <a:chOff x="0" y="0"/>
            <a:chExt cx="11319958" cy="8367546"/>
          </a:xfrm>
        </p:grpSpPr>
        <p:sp>
          <p:nvSpPr>
            <p:cNvPr id="3373" name="Line"/>
            <p:cNvSpPr/>
            <p:nvPr/>
          </p:nvSpPr>
          <p:spPr>
            <a:xfrm>
              <a:off x="1896397" y="324203"/>
              <a:ext cx="215067" cy="7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7" fill="norm" stroke="1" extrusionOk="0">
                  <a:moveTo>
                    <a:pt x="8402" y="10172"/>
                  </a:moveTo>
                  <a:cubicBezTo>
                    <a:pt x="8821" y="11848"/>
                    <a:pt x="9241" y="13523"/>
                    <a:pt x="9555" y="15288"/>
                  </a:cubicBezTo>
                  <a:cubicBezTo>
                    <a:pt x="9870" y="17053"/>
                    <a:pt x="10080" y="18908"/>
                    <a:pt x="10080" y="20015"/>
                  </a:cubicBezTo>
                  <a:cubicBezTo>
                    <a:pt x="10080" y="21122"/>
                    <a:pt x="9870" y="21481"/>
                    <a:pt x="9451" y="21421"/>
                  </a:cubicBezTo>
                  <a:cubicBezTo>
                    <a:pt x="9031" y="21361"/>
                    <a:pt x="8402" y="20883"/>
                    <a:pt x="7249" y="19656"/>
                  </a:cubicBezTo>
                  <a:cubicBezTo>
                    <a:pt x="6095" y="18429"/>
                    <a:pt x="4418" y="16455"/>
                    <a:pt x="3159" y="14271"/>
                  </a:cubicBezTo>
                  <a:cubicBezTo>
                    <a:pt x="1901" y="12087"/>
                    <a:pt x="1062" y="9694"/>
                    <a:pt x="538" y="7510"/>
                  </a:cubicBezTo>
                  <a:cubicBezTo>
                    <a:pt x="14" y="5326"/>
                    <a:pt x="-196" y="3351"/>
                    <a:pt x="223" y="2095"/>
                  </a:cubicBezTo>
                  <a:cubicBezTo>
                    <a:pt x="643" y="838"/>
                    <a:pt x="1691" y="300"/>
                    <a:pt x="3684" y="90"/>
                  </a:cubicBezTo>
                  <a:cubicBezTo>
                    <a:pt x="5676" y="-119"/>
                    <a:pt x="8612" y="1"/>
                    <a:pt x="11023" y="838"/>
                  </a:cubicBezTo>
                  <a:cubicBezTo>
                    <a:pt x="13435" y="1676"/>
                    <a:pt x="15322" y="3232"/>
                    <a:pt x="15532" y="4548"/>
                  </a:cubicBezTo>
                  <a:cubicBezTo>
                    <a:pt x="15742" y="5864"/>
                    <a:pt x="14274" y="6941"/>
                    <a:pt x="13016" y="7570"/>
                  </a:cubicBezTo>
                  <a:cubicBezTo>
                    <a:pt x="11757" y="8198"/>
                    <a:pt x="10709" y="8377"/>
                    <a:pt x="10709" y="8407"/>
                  </a:cubicBezTo>
                  <a:cubicBezTo>
                    <a:pt x="10709" y="8437"/>
                    <a:pt x="11757" y="8318"/>
                    <a:pt x="13435" y="8497"/>
                  </a:cubicBezTo>
                  <a:cubicBezTo>
                    <a:pt x="15113" y="8677"/>
                    <a:pt x="17420" y="9155"/>
                    <a:pt x="18992" y="9813"/>
                  </a:cubicBezTo>
                  <a:cubicBezTo>
                    <a:pt x="20565" y="10472"/>
                    <a:pt x="21404" y="11309"/>
                    <a:pt x="21299" y="11938"/>
                  </a:cubicBezTo>
                  <a:cubicBezTo>
                    <a:pt x="21194" y="12566"/>
                    <a:pt x="20146" y="12985"/>
                    <a:pt x="18992" y="13224"/>
                  </a:cubicBezTo>
                  <a:cubicBezTo>
                    <a:pt x="17839" y="13463"/>
                    <a:pt x="16581" y="13523"/>
                    <a:pt x="15532" y="13284"/>
                  </a:cubicBezTo>
                  <a:cubicBezTo>
                    <a:pt x="14484" y="13044"/>
                    <a:pt x="13645" y="12506"/>
                    <a:pt x="12806" y="11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216149" y="639596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64"/>
                    <a:pt x="9600" y="11127"/>
                    <a:pt x="13200" y="14727"/>
                  </a:cubicBezTo>
                  <a:cubicBezTo>
                    <a:pt x="16800" y="18327"/>
                    <a:pt x="192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1905000" y="-1"/>
              <a:ext cx="171450" cy="22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6970"/>
                  </a:moveTo>
                  <a:cubicBezTo>
                    <a:pt x="0" y="11131"/>
                    <a:pt x="0" y="15293"/>
                    <a:pt x="0" y="17869"/>
                  </a:cubicBezTo>
                  <a:cubicBezTo>
                    <a:pt x="0" y="20445"/>
                    <a:pt x="0" y="21436"/>
                    <a:pt x="0" y="21436"/>
                  </a:cubicBezTo>
                  <a:cubicBezTo>
                    <a:pt x="0" y="21436"/>
                    <a:pt x="0" y="20445"/>
                    <a:pt x="667" y="16878"/>
                  </a:cubicBezTo>
                  <a:cubicBezTo>
                    <a:pt x="1333" y="13311"/>
                    <a:pt x="2667" y="7168"/>
                    <a:pt x="3867" y="3799"/>
                  </a:cubicBezTo>
                  <a:cubicBezTo>
                    <a:pt x="5067" y="430"/>
                    <a:pt x="6133" y="-164"/>
                    <a:pt x="7067" y="34"/>
                  </a:cubicBezTo>
                  <a:cubicBezTo>
                    <a:pt x="8000" y="232"/>
                    <a:pt x="8800" y="1223"/>
                    <a:pt x="11200" y="3997"/>
                  </a:cubicBezTo>
                  <a:cubicBezTo>
                    <a:pt x="13600" y="6772"/>
                    <a:pt x="17600" y="11330"/>
                    <a:pt x="21600" y="1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2597149" y="537996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2622550" y="671346"/>
              <a:ext cx="209550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873" y="18900"/>
                    <a:pt x="1745" y="21600"/>
                    <a:pt x="5345" y="18900"/>
                  </a:cubicBezTo>
                  <a:cubicBezTo>
                    <a:pt x="8945" y="16200"/>
                    <a:pt x="15273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351353" y="317472"/>
              <a:ext cx="287197" cy="39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81" fill="norm" stroke="1" extrusionOk="0">
                  <a:moveTo>
                    <a:pt x="17608" y="1285"/>
                  </a:moveTo>
                  <a:cubicBezTo>
                    <a:pt x="18396" y="710"/>
                    <a:pt x="19185" y="136"/>
                    <a:pt x="19264" y="21"/>
                  </a:cubicBezTo>
                  <a:cubicBezTo>
                    <a:pt x="19342" y="-94"/>
                    <a:pt x="18712" y="251"/>
                    <a:pt x="16741" y="1227"/>
                  </a:cubicBezTo>
                  <a:cubicBezTo>
                    <a:pt x="14770" y="2204"/>
                    <a:pt x="11459" y="3812"/>
                    <a:pt x="8464" y="5421"/>
                  </a:cubicBezTo>
                  <a:cubicBezTo>
                    <a:pt x="5468" y="7029"/>
                    <a:pt x="2788" y="8638"/>
                    <a:pt x="1369" y="9729"/>
                  </a:cubicBezTo>
                  <a:cubicBezTo>
                    <a:pt x="-50" y="10821"/>
                    <a:pt x="-208" y="11395"/>
                    <a:pt x="186" y="11740"/>
                  </a:cubicBezTo>
                  <a:cubicBezTo>
                    <a:pt x="580" y="12085"/>
                    <a:pt x="1526" y="12200"/>
                    <a:pt x="3497" y="12257"/>
                  </a:cubicBezTo>
                  <a:cubicBezTo>
                    <a:pt x="5468" y="12315"/>
                    <a:pt x="8464" y="12315"/>
                    <a:pt x="10356" y="12315"/>
                  </a:cubicBezTo>
                  <a:cubicBezTo>
                    <a:pt x="12247" y="12315"/>
                    <a:pt x="13036" y="12315"/>
                    <a:pt x="13351" y="12602"/>
                  </a:cubicBezTo>
                  <a:cubicBezTo>
                    <a:pt x="13666" y="12889"/>
                    <a:pt x="13509" y="13463"/>
                    <a:pt x="12247" y="14383"/>
                  </a:cubicBezTo>
                  <a:cubicBezTo>
                    <a:pt x="10986" y="15302"/>
                    <a:pt x="8621" y="16566"/>
                    <a:pt x="6887" y="17542"/>
                  </a:cubicBezTo>
                  <a:cubicBezTo>
                    <a:pt x="5153" y="18519"/>
                    <a:pt x="4049" y="19208"/>
                    <a:pt x="3182" y="19840"/>
                  </a:cubicBezTo>
                  <a:cubicBezTo>
                    <a:pt x="2315" y="20472"/>
                    <a:pt x="1684" y="21046"/>
                    <a:pt x="1999" y="21276"/>
                  </a:cubicBezTo>
                  <a:cubicBezTo>
                    <a:pt x="2315" y="21506"/>
                    <a:pt x="3576" y="21391"/>
                    <a:pt x="6966" y="20587"/>
                  </a:cubicBezTo>
                  <a:cubicBezTo>
                    <a:pt x="10356" y="19783"/>
                    <a:pt x="15874" y="18289"/>
                    <a:pt x="21392" y="16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721100" y="371214"/>
              <a:ext cx="266700" cy="27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621"/>
                  </a:moveTo>
                  <a:cubicBezTo>
                    <a:pt x="686" y="130"/>
                    <a:pt x="1371" y="-361"/>
                    <a:pt x="3086" y="375"/>
                  </a:cubicBezTo>
                  <a:cubicBezTo>
                    <a:pt x="4800" y="1112"/>
                    <a:pt x="7543" y="3075"/>
                    <a:pt x="10371" y="5612"/>
                  </a:cubicBezTo>
                  <a:cubicBezTo>
                    <a:pt x="13200" y="8148"/>
                    <a:pt x="16114" y="11257"/>
                    <a:pt x="18000" y="13957"/>
                  </a:cubicBezTo>
                  <a:cubicBezTo>
                    <a:pt x="19886" y="16657"/>
                    <a:pt x="20743" y="18948"/>
                    <a:pt x="21600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867150" y="311726"/>
              <a:ext cx="114300" cy="40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551"/>
                  </a:moveTo>
                  <a:cubicBezTo>
                    <a:pt x="20000" y="214"/>
                    <a:pt x="18400" y="-124"/>
                    <a:pt x="17000" y="45"/>
                  </a:cubicBezTo>
                  <a:cubicBezTo>
                    <a:pt x="15600" y="214"/>
                    <a:pt x="14400" y="889"/>
                    <a:pt x="11800" y="3307"/>
                  </a:cubicBezTo>
                  <a:cubicBezTo>
                    <a:pt x="9200" y="5726"/>
                    <a:pt x="5200" y="9889"/>
                    <a:pt x="3000" y="13207"/>
                  </a:cubicBezTo>
                  <a:cubicBezTo>
                    <a:pt x="800" y="16526"/>
                    <a:pt x="400" y="19001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4032250" y="614196"/>
              <a:ext cx="44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051300" y="40464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4159250" y="296696"/>
              <a:ext cx="1524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850"/>
                    <a:pt x="12000" y="11700"/>
                    <a:pt x="15600" y="15300"/>
                  </a:cubicBezTo>
                  <a:cubicBezTo>
                    <a:pt x="19200" y="18900"/>
                    <a:pt x="204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4334139" y="300726"/>
              <a:ext cx="41012" cy="34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81" fill="norm" stroke="1" extrusionOk="0">
                  <a:moveTo>
                    <a:pt x="20925" y="1725"/>
                  </a:moveTo>
                  <a:cubicBezTo>
                    <a:pt x="19845" y="803"/>
                    <a:pt x="18765" y="-119"/>
                    <a:pt x="18225" y="13"/>
                  </a:cubicBezTo>
                  <a:cubicBezTo>
                    <a:pt x="17685" y="144"/>
                    <a:pt x="17685" y="1330"/>
                    <a:pt x="14985" y="3437"/>
                  </a:cubicBezTo>
                  <a:cubicBezTo>
                    <a:pt x="12285" y="5544"/>
                    <a:pt x="6885" y="8574"/>
                    <a:pt x="3645" y="11471"/>
                  </a:cubicBezTo>
                  <a:cubicBezTo>
                    <a:pt x="405" y="14369"/>
                    <a:pt x="-675" y="17135"/>
                    <a:pt x="405" y="18781"/>
                  </a:cubicBezTo>
                  <a:cubicBezTo>
                    <a:pt x="1485" y="20427"/>
                    <a:pt x="4725" y="20954"/>
                    <a:pt x="7965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4483099" y="544346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4527549" y="391946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5073650" y="474496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5429"/>
                    <a:pt x="9051" y="9257"/>
                    <a:pt x="12651" y="5657"/>
                  </a:cubicBezTo>
                  <a:cubicBezTo>
                    <a:pt x="16251" y="2057"/>
                    <a:pt x="1892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5594349" y="347496"/>
              <a:ext cx="171451" cy="25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7316"/>
                  </a:moveTo>
                  <a:cubicBezTo>
                    <a:pt x="800" y="10974"/>
                    <a:pt x="1600" y="14632"/>
                    <a:pt x="2000" y="17158"/>
                  </a:cubicBezTo>
                  <a:cubicBezTo>
                    <a:pt x="2400" y="19684"/>
                    <a:pt x="2400" y="21077"/>
                    <a:pt x="2267" y="21339"/>
                  </a:cubicBezTo>
                  <a:cubicBezTo>
                    <a:pt x="2133" y="21600"/>
                    <a:pt x="1867" y="20729"/>
                    <a:pt x="2267" y="17681"/>
                  </a:cubicBezTo>
                  <a:cubicBezTo>
                    <a:pt x="2667" y="14632"/>
                    <a:pt x="3733" y="9406"/>
                    <a:pt x="4667" y="6271"/>
                  </a:cubicBezTo>
                  <a:cubicBezTo>
                    <a:pt x="5600" y="3135"/>
                    <a:pt x="6400" y="2090"/>
                    <a:pt x="7333" y="1306"/>
                  </a:cubicBezTo>
                  <a:cubicBezTo>
                    <a:pt x="8267" y="523"/>
                    <a:pt x="9333" y="0"/>
                    <a:pt x="10400" y="0"/>
                  </a:cubicBezTo>
                  <a:cubicBezTo>
                    <a:pt x="11467" y="0"/>
                    <a:pt x="12533" y="523"/>
                    <a:pt x="14400" y="3484"/>
                  </a:cubicBezTo>
                  <a:cubicBezTo>
                    <a:pt x="16267" y="6445"/>
                    <a:pt x="18933" y="11845"/>
                    <a:pt x="21600" y="1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5873750" y="252246"/>
              <a:ext cx="2222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1800"/>
                    <a:pt x="6583" y="3600"/>
                    <a:pt x="9669" y="6438"/>
                  </a:cubicBezTo>
                  <a:cubicBezTo>
                    <a:pt x="12754" y="9277"/>
                    <a:pt x="15634" y="13154"/>
                    <a:pt x="17589" y="15854"/>
                  </a:cubicBezTo>
                  <a:cubicBezTo>
                    <a:pt x="19543" y="18554"/>
                    <a:pt x="20571" y="20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5924550" y="296696"/>
              <a:ext cx="2095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73" y="1108"/>
                    <a:pt x="18545" y="2215"/>
                    <a:pt x="15818" y="4985"/>
                  </a:cubicBezTo>
                  <a:cubicBezTo>
                    <a:pt x="13091" y="7754"/>
                    <a:pt x="9164" y="12185"/>
                    <a:pt x="6327" y="15231"/>
                  </a:cubicBezTo>
                  <a:cubicBezTo>
                    <a:pt x="3491" y="18277"/>
                    <a:pt x="1745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5822950" y="147211"/>
              <a:ext cx="361950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126" y="14768"/>
                    <a:pt x="253" y="8415"/>
                    <a:pt x="695" y="4603"/>
                  </a:cubicBezTo>
                  <a:cubicBezTo>
                    <a:pt x="1137" y="792"/>
                    <a:pt x="1895" y="-479"/>
                    <a:pt x="5432" y="156"/>
                  </a:cubicBezTo>
                  <a:cubicBezTo>
                    <a:pt x="8968" y="792"/>
                    <a:pt x="15284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6292850" y="258596"/>
              <a:ext cx="158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36" y="5867"/>
                    <a:pt x="12672" y="11733"/>
                    <a:pt x="16272" y="15333"/>
                  </a:cubicBezTo>
                  <a:cubicBezTo>
                    <a:pt x="19872" y="18933"/>
                    <a:pt x="20736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6432550" y="296696"/>
              <a:ext cx="1397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41"/>
                    <a:pt x="18327" y="282"/>
                    <a:pt x="17018" y="1129"/>
                  </a:cubicBezTo>
                  <a:cubicBezTo>
                    <a:pt x="15709" y="1976"/>
                    <a:pt x="14727" y="3529"/>
                    <a:pt x="12109" y="6635"/>
                  </a:cubicBezTo>
                  <a:cubicBezTo>
                    <a:pt x="9491" y="9741"/>
                    <a:pt x="5236" y="14400"/>
                    <a:pt x="2945" y="17153"/>
                  </a:cubicBezTo>
                  <a:cubicBezTo>
                    <a:pt x="655" y="19906"/>
                    <a:pt x="327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6362700" y="87146"/>
              <a:ext cx="247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8" y="14400"/>
                    <a:pt x="7015" y="7200"/>
                    <a:pt x="10615" y="3600"/>
                  </a:cubicBezTo>
                  <a:cubicBezTo>
                    <a:pt x="14215" y="0"/>
                    <a:pt x="179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768262" y="982859"/>
              <a:ext cx="2189170" cy="7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76" fill="norm" stroke="1" extrusionOk="0">
                  <a:moveTo>
                    <a:pt x="411" y="17897"/>
                  </a:moveTo>
                  <a:cubicBezTo>
                    <a:pt x="223" y="18497"/>
                    <a:pt x="36" y="19097"/>
                    <a:pt x="4" y="19697"/>
                  </a:cubicBezTo>
                  <a:cubicBezTo>
                    <a:pt x="-27" y="20297"/>
                    <a:pt x="98" y="20897"/>
                    <a:pt x="526" y="21197"/>
                  </a:cubicBezTo>
                  <a:cubicBezTo>
                    <a:pt x="953" y="21497"/>
                    <a:pt x="1683" y="21497"/>
                    <a:pt x="2360" y="20597"/>
                  </a:cubicBezTo>
                  <a:cubicBezTo>
                    <a:pt x="3038" y="19697"/>
                    <a:pt x="3663" y="17897"/>
                    <a:pt x="4445" y="16097"/>
                  </a:cubicBezTo>
                  <a:cubicBezTo>
                    <a:pt x="5227" y="14297"/>
                    <a:pt x="6165" y="12497"/>
                    <a:pt x="6968" y="10997"/>
                  </a:cubicBezTo>
                  <a:cubicBezTo>
                    <a:pt x="7771" y="9497"/>
                    <a:pt x="8438" y="8297"/>
                    <a:pt x="9147" y="7097"/>
                  </a:cubicBezTo>
                  <a:cubicBezTo>
                    <a:pt x="9856" y="5897"/>
                    <a:pt x="10606" y="4697"/>
                    <a:pt x="11388" y="3797"/>
                  </a:cubicBezTo>
                  <a:cubicBezTo>
                    <a:pt x="12170" y="2897"/>
                    <a:pt x="12983" y="2297"/>
                    <a:pt x="13744" y="1697"/>
                  </a:cubicBezTo>
                  <a:cubicBezTo>
                    <a:pt x="14505" y="1097"/>
                    <a:pt x="15214" y="497"/>
                    <a:pt x="16017" y="197"/>
                  </a:cubicBezTo>
                  <a:cubicBezTo>
                    <a:pt x="16819" y="-103"/>
                    <a:pt x="17716" y="-103"/>
                    <a:pt x="18539" y="497"/>
                  </a:cubicBezTo>
                  <a:cubicBezTo>
                    <a:pt x="19363" y="1097"/>
                    <a:pt x="20114" y="2297"/>
                    <a:pt x="20572" y="3197"/>
                  </a:cubicBezTo>
                  <a:cubicBezTo>
                    <a:pt x="21031" y="4097"/>
                    <a:pt x="21198" y="4697"/>
                    <a:pt x="21333" y="5297"/>
                  </a:cubicBezTo>
                  <a:cubicBezTo>
                    <a:pt x="21469" y="5897"/>
                    <a:pt x="21573" y="6497"/>
                    <a:pt x="21563" y="7397"/>
                  </a:cubicBezTo>
                  <a:cubicBezTo>
                    <a:pt x="21552" y="8297"/>
                    <a:pt x="21427" y="9497"/>
                    <a:pt x="21302" y="10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3964106" y="1285179"/>
              <a:ext cx="264994" cy="36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38" fill="norm" stroke="1" extrusionOk="0">
                  <a:moveTo>
                    <a:pt x="15291" y="3103"/>
                  </a:moveTo>
                  <a:cubicBezTo>
                    <a:pt x="15633" y="2483"/>
                    <a:pt x="15976" y="1862"/>
                    <a:pt x="16576" y="1241"/>
                  </a:cubicBezTo>
                  <a:cubicBezTo>
                    <a:pt x="17176" y="621"/>
                    <a:pt x="18033" y="0"/>
                    <a:pt x="18033" y="0"/>
                  </a:cubicBezTo>
                  <a:cubicBezTo>
                    <a:pt x="18033" y="0"/>
                    <a:pt x="17176" y="621"/>
                    <a:pt x="14605" y="2048"/>
                  </a:cubicBezTo>
                  <a:cubicBezTo>
                    <a:pt x="12033" y="3476"/>
                    <a:pt x="7748" y="5710"/>
                    <a:pt x="5176" y="7076"/>
                  </a:cubicBezTo>
                  <a:cubicBezTo>
                    <a:pt x="2605" y="8441"/>
                    <a:pt x="1748" y="8938"/>
                    <a:pt x="1062" y="9434"/>
                  </a:cubicBezTo>
                  <a:cubicBezTo>
                    <a:pt x="376" y="9931"/>
                    <a:pt x="-138" y="10428"/>
                    <a:pt x="33" y="10738"/>
                  </a:cubicBezTo>
                  <a:cubicBezTo>
                    <a:pt x="205" y="11048"/>
                    <a:pt x="1062" y="11172"/>
                    <a:pt x="2433" y="11421"/>
                  </a:cubicBezTo>
                  <a:cubicBezTo>
                    <a:pt x="3805" y="11669"/>
                    <a:pt x="5691" y="12041"/>
                    <a:pt x="6891" y="12476"/>
                  </a:cubicBezTo>
                  <a:cubicBezTo>
                    <a:pt x="8091" y="12910"/>
                    <a:pt x="8605" y="13407"/>
                    <a:pt x="8605" y="14028"/>
                  </a:cubicBezTo>
                  <a:cubicBezTo>
                    <a:pt x="8605" y="14648"/>
                    <a:pt x="8091" y="15393"/>
                    <a:pt x="6976" y="16386"/>
                  </a:cubicBezTo>
                  <a:cubicBezTo>
                    <a:pt x="5862" y="17379"/>
                    <a:pt x="4148" y="18621"/>
                    <a:pt x="3033" y="19490"/>
                  </a:cubicBezTo>
                  <a:cubicBezTo>
                    <a:pt x="1919" y="20359"/>
                    <a:pt x="1405" y="20855"/>
                    <a:pt x="1576" y="21166"/>
                  </a:cubicBezTo>
                  <a:cubicBezTo>
                    <a:pt x="1748" y="21476"/>
                    <a:pt x="2605" y="21600"/>
                    <a:pt x="5348" y="21103"/>
                  </a:cubicBezTo>
                  <a:cubicBezTo>
                    <a:pt x="8091" y="20607"/>
                    <a:pt x="12719" y="19490"/>
                    <a:pt x="15719" y="18621"/>
                  </a:cubicBezTo>
                  <a:cubicBezTo>
                    <a:pt x="18719" y="17752"/>
                    <a:pt x="20091" y="17131"/>
                    <a:pt x="21462" y="16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4324350" y="1382546"/>
              <a:ext cx="2476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4" y="1728"/>
                    <a:pt x="5908" y="3456"/>
                    <a:pt x="9508" y="7056"/>
                  </a:cubicBezTo>
                  <a:cubicBezTo>
                    <a:pt x="13108" y="10656"/>
                    <a:pt x="17354" y="161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4424349" y="1294588"/>
              <a:ext cx="128601" cy="35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543" fill="norm" stroke="1" extrusionOk="0">
                  <a:moveTo>
                    <a:pt x="21167" y="714"/>
                  </a:moveTo>
                  <a:cubicBezTo>
                    <a:pt x="19773" y="329"/>
                    <a:pt x="18380" y="-57"/>
                    <a:pt x="16986" y="7"/>
                  </a:cubicBezTo>
                  <a:cubicBezTo>
                    <a:pt x="15593" y="72"/>
                    <a:pt x="14199" y="586"/>
                    <a:pt x="11238" y="2836"/>
                  </a:cubicBezTo>
                  <a:cubicBezTo>
                    <a:pt x="8277" y="5086"/>
                    <a:pt x="3748" y="9072"/>
                    <a:pt x="1657" y="12479"/>
                  </a:cubicBezTo>
                  <a:cubicBezTo>
                    <a:pt x="-433" y="15886"/>
                    <a:pt x="-85" y="18714"/>
                    <a:pt x="26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4578350" y="1566696"/>
              <a:ext cx="31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00"/>
                    <a:pt x="21600" y="8000"/>
                    <a:pt x="18000" y="11600"/>
                  </a:cubicBezTo>
                  <a:cubicBezTo>
                    <a:pt x="14400" y="15200"/>
                    <a:pt x="7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4616449" y="141429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4584700" y="1137851"/>
              <a:ext cx="241300" cy="17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4219"/>
                  </a:moveTo>
                  <a:cubicBezTo>
                    <a:pt x="758" y="2440"/>
                    <a:pt x="1516" y="661"/>
                    <a:pt x="3126" y="153"/>
                  </a:cubicBezTo>
                  <a:cubicBezTo>
                    <a:pt x="4737" y="-355"/>
                    <a:pt x="7200" y="407"/>
                    <a:pt x="8526" y="2313"/>
                  </a:cubicBezTo>
                  <a:cubicBezTo>
                    <a:pt x="9853" y="4219"/>
                    <a:pt x="10042" y="7269"/>
                    <a:pt x="9758" y="9556"/>
                  </a:cubicBezTo>
                  <a:cubicBezTo>
                    <a:pt x="9474" y="11843"/>
                    <a:pt x="8716" y="13367"/>
                    <a:pt x="7768" y="15273"/>
                  </a:cubicBezTo>
                  <a:cubicBezTo>
                    <a:pt x="6821" y="17179"/>
                    <a:pt x="5684" y="19466"/>
                    <a:pt x="5874" y="20356"/>
                  </a:cubicBezTo>
                  <a:cubicBezTo>
                    <a:pt x="6063" y="21245"/>
                    <a:pt x="7579" y="20737"/>
                    <a:pt x="10421" y="19974"/>
                  </a:cubicBezTo>
                  <a:cubicBezTo>
                    <a:pt x="13263" y="19212"/>
                    <a:pt x="17432" y="18196"/>
                    <a:pt x="21600" y="17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5054600" y="1496846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404939" y="1347724"/>
              <a:ext cx="183061" cy="24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15" fill="norm" stroke="1" extrusionOk="0">
                  <a:moveTo>
                    <a:pt x="2106" y="7693"/>
                  </a:moveTo>
                  <a:cubicBezTo>
                    <a:pt x="2106" y="10703"/>
                    <a:pt x="2106" y="13713"/>
                    <a:pt x="1734" y="16103"/>
                  </a:cubicBezTo>
                  <a:cubicBezTo>
                    <a:pt x="1362" y="18493"/>
                    <a:pt x="617" y="20264"/>
                    <a:pt x="244" y="20706"/>
                  </a:cubicBezTo>
                  <a:cubicBezTo>
                    <a:pt x="-128" y="21149"/>
                    <a:pt x="-128" y="20264"/>
                    <a:pt x="617" y="17697"/>
                  </a:cubicBezTo>
                  <a:cubicBezTo>
                    <a:pt x="1362" y="15129"/>
                    <a:pt x="2851" y="10880"/>
                    <a:pt x="4217" y="7693"/>
                  </a:cubicBezTo>
                  <a:cubicBezTo>
                    <a:pt x="5582" y="4506"/>
                    <a:pt x="6824" y="2382"/>
                    <a:pt x="8065" y="1142"/>
                  </a:cubicBezTo>
                  <a:cubicBezTo>
                    <a:pt x="9306" y="-97"/>
                    <a:pt x="10548" y="-451"/>
                    <a:pt x="12658" y="700"/>
                  </a:cubicBezTo>
                  <a:cubicBezTo>
                    <a:pt x="14769" y="1851"/>
                    <a:pt x="17748" y="4506"/>
                    <a:pt x="19362" y="7339"/>
                  </a:cubicBezTo>
                  <a:cubicBezTo>
                    <a:pt x="20975" y="10172"/>
                    <a:pt x="21224" y="13182"/>
                    <a:pt x="21472" y="16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5733498" y="1205453"/>
              <a:ext cx="140252" cy="32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179" fill="norm" stroke="1" extrusionOk="0">
                  <a:moveTo>
                    <a:pt x="18864" y="2044"/>
                  </a:moveTo>
                  <a:cubicBezTo>
                    <a:pt x="17925" y="1208"/>
                    <a:pt x="16985" y="371"/>
                    <a:pt x="15733" y="93"/>
                  </a:cubicBezTo>
                  <a:cubicBezTo>
                    <a:pt x="14481" y="-186"/>
                    <a:pt x="12916" y="93"/>
                    <a:pt x="9942" y="1904"/>
                  </a:cubicBezTo>
                  <a:cubicBezTo>
                    <a:pt x="6968" y="3716"/>
                    <a:pt x="2585" y="7060"/>
                    <a:pt x="864" y="9917"/>
                  </a:cubicBezTo>
                  <a:cubicBezTo>
                    <a:pt x="-858" y="12774"/>
                    <a:pt x="81" y="15143"/>
                    <a:pt x="2899" y="17024"/>
                  </a:cubicBezTo>
                  <a:cubicBezTo>
                    <a:pt x="5716" y="18906"/>
                    <a:pt x="10412" y="20299"/>
                    <a:pt x="13699" y="20857"/>
                  </a:cubicBezTo>
                  <a:cubicBezTo>
                    <a:pt x="16985" y="21414"/>
                    <a:pt x="18864" y="21135"/>
                    <a:pt x="20742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988050" y="1293646"/>
              <a:ext cx="1524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836"/>
                    <a:pt x="5400" y="5673"/>
                    <a:pt x="9000" y="9273"/>
                  </a:cubicBezTo>
                  <a:cubicBezTo>
                    <a:pt x="12600" y="12873"/>
                    <a:pt x="17100" y="172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6019800" y="1325396"/>
              <a:ext cx="146050" cy="18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0"/>
                  </a:moveTo>
                  <a:cubicBezTo>
                    <a:pt x="19722" y="243"/>
                    <a:pt x="17843" y="485"/>
                    <a:pt x="14870" y="3398"/>
                  </a:cubicBezTo>
                  <a:cubicBezTo>
                    <a:pt x="11896" y="6310"/>
                    <a:pt x="7826" y="11892"/>
                    <a:pt x="5322" y="15411"/>
                  </a:cubicBezTo>
                  <a:cubicBezTo>
                    <a:pt x="2817" y="18930"/>
                    <a:pt x="1878" y="20387"/>
                    <a:pt x="1252" y="20993"/>
                  </a:cubicBezTo>
                  <a:cubicBezTo>
                    <a:pt x="626" y="21600"/>
                    <a:pt x="313" y="21357"/>
                    <a:pt x="0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5943600" y="1198396"/>
              <a:ext cx="260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4400"/>
                    <a:pt x="11239" y="7200"/>
                    <a:pt x="14839" y="3600"/>
                  </a:cubicBezTo>
                  <a:cubicBezTo>
                    <a:pt x="18439" y="0"/>
                    <a:pt x="200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267450" y="1255546"/>
              <a:ext cx="8762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9257" y="0"/>
                  </a:moveTo>
                  <a:cubicBezTo>
                    <a:pt x="11829" y="0"/>
                    <a:pt x="14400" y="0"/>
                    <a:pt x="16457" y="320"/>
                  </a:cubicBezTo>
                  <a:cubicBezTo>
                    <a:pt x="18514" y="640"/>
                    <a:pt x="20057" y="1280"/>
                    <a:pt x="20829" y="3840"/>
                  </a:cubicBezTo>
                  <a:cubicBezTo>
                    <a:pt x="21600" y="6400"/>
                    <a:pt x="21600" y="10880"/>
                    <a:pt x="19286" y="14160"/>
                  </a:cubicBezTo>
                  <a:cubicBezTo>
                    <a:pt x="16971" y="17440"/>
                    <a:pt x="12343" y="19520"/>
                    <a:pt x="8743" y="20560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394450" y="1065046"/>
              <a:ext cx="165100" cy="1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154" y="288"/>
                  </a:cubicBezTo>
                  <a:cubicBezTo>
                    <a:pt x="5538" y="576"/>
                    <a:pt x="6923" y="1152"/>
                    <a:pt x="6646" y="3888"/>
                  </a:cubicBezTo>
                  <a:cubicBezTo>
                    <a:pt x="6369" y="6624"/>
                    <a:pt x="4431" y="11520"/>
                    <a:pt x="3185" y="14832"/>
                  </a:cubicBezTo>
                  <a:cubicBezTo>
                    <a:pt x="1938" y="18144"/>
                    <a:pt x="1385" y="19872"/>
                    <a:pt x="2077" y="20736"/>
                  </a:cubicBezTo>
                  <a:cubicBezTo>
                    <a:pt x="2769" y="21600"/>
                    <a:pt x="4708" y="21600"/>
                    <a:pt x="8169" y="21456"/>
                  </a:cubicBezTo>
                  <a:cubicBezTo>
                    <a:pt x="11631" y="21312"/>
                    <a:pt x="16615" y="21024"/>
                    <a:pt x="2160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8275422" y="444116"/>
              <a:ext cx="212467" cy="87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566" fill="norm" stroke="1" extrusionOk="0">
                  <a:moveTo>
                    <a:pt x="5473" y="21566"/>
                  </a:moveTo>
                  <a:cubicBezTo>
                    <a:pt x="4434" y="20992"/>
                    <a:pt x="3396" y="20418"/>
                    <a:pt x="2461" y="19401"/>
                  </a:cubicBezTo>
                  <a:cubicBezTo>
                    <a:pt x="1527" y="18383"/>
                    <a:pt x="696" y="16923"/>
                    <a:pt x="280" y="15175"/>
                  </a:cubicBezTo>
                  <a:cubicBezTo>
                    <a:pt x="-135" y="13427"/>
                    <a:pt x="-135" y="11392"/>
                    <a:pt x="592" y="9383"/>
                  </a:cubicBezTo>
                  <a:cubicBezTo>
                    <a:pt x="1319" y="7375"/>
                    <a:pt x="2773" y="5392"/>
                    <a:pt x="4227" y="3905"/>
                  </a:cubicBezTo>
                  <a:cubicBezTo>
                    <a:pt x="5680" y="2418"/>
                    <a:pt x="7134" y="1427"/>
                    <a:pt x="8277" y="853"/>
                  </a:cubicBezTo>
                  <a:cubicBezTo>
                    <a:pt x="9419" y="279"/>
                    <a:pt x="10250" y="123"/>
                    <a:pt x="11392" y="44"/>
                  </a:cubicBezTo>
                  <a:cubicBezTo>
                    <a:pt x="12534" y="-34"/>
                    <a:pt x="13988" y="-34"/>
                    <a:pt x="15130" y="253"/>
                  </a:cubicBezTo>
                  <a:cubicBezTo>
                    <a:pt x="16273" y="540"/>
                    <a:pt x="17103" y="1114"/>
                    <a:pt x="16377" y="2079"/>
                  </a:cubicBezTo>
                  <a:cubicBezTo>
                    <a:pt x="15650" y="3044"/>
                    <a:pt x="13365" y="4401"/>
                    <a:pt x="11911" y="5209"/>
                  </a:cubicBezTo>
                  <a:cubicBezTo>
                    <a:pt x="10457" y="6018"/>
                    <a:pt x="9834" y="6279"/>
                    <a:pt x="9627" y="6540"/>
                  </a:cubicBezTo>
                  <a:cubicBezTo>
                    <a:pt x="9419" y="6801"/>
                    <a:pt x="9627" y="7062"/>
                    <a:pt x="10250" y="7192"/>
                  </a:cubicBezTo>
                  <a:cubicBezTo>
                    <a:pt x="10873" y="7323"/>
                    <a:pt x="11911" y="7323"/>
                    <a:pt x="13988" y="7531"/>
                  </a:cubicBezTo>
                  <a:cubicBezTo>
                    <a:pt x="16065" y="7740"/>
                    <a:pt x="19180" y="8157"/>
                    <a:pt x="20323" y="8757"/>
                  </a:cubicBezTo>
                  <a:cubicBezTo>
                    <a:pt x="21465" y="9357"/>
                    <a:pt x="20634" y="10140"/>
                    <a:pt x="18869" y="10844"/>
                  </a:cubicBezTo>
                  <a:cubicBezTo>
                    <a:pt x="17103" y="11549"/>
                    <a:pt x="14403" y="12175"/>
                    <a:pt x="12534" y="12514"/>
                  </a:cubicBezTo>
                  <a:cubicBezTo>
                    <a:pt x="10665" y="12853"/>
                    <a:pt x="9627" y="12905"/>
                    <a:pt x="9730" y="12749"/>
                  </a:cubicBezTo>
                  <a:cubicBezTo>
                    <a:pt x="9834" y="12592"/>
                    <a:pt x="11080" y="12227"/>
                    <a:pt x="12327" y="11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8515350" y="734846"/>
              <a:ext cx="127000" cy="19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8452"/>
                  </a:moveTo>
                  <a:cubicBezTo>
                    <a:pt x="17640" y="9626"/>
                    <a:pt x="13680" y="10800"/>
                    <a:pt x="10440" y="12326"/>
                  </a:cubicBezTo>
                  <a:cubicBezTo>
                    <a:pt x="7200" y="13852"/>
                    <a:pt x="4680" y="15730"/>
                    <a:pt x="3240" y="17257"/>
                  </a:cubicBezTo>
                  <a:cubicBezTo>
                    <a:pt x="1800" y="18783"/>
                    <a:pt x="1440" y="19957"/>
                    <a:pt x="2340" y="20661"/>
                  </a:cubicBezTo>
                  <a:cubicBezTo>
                    <a:pt x="3240" y="21365"/>
                    <a:pt x="5400" y="21600"/>
                    <a:pt x="8280" y="21248"/>
                  </a:cubicBezTo>
                  <a:cubicBezTo>
                    <a:pt x="11160" y="20896"/>
                    <a:pt x="14760" y="19957"/>
                    <a:pt x="17100" y="18313"/>
                  </a:cubicBezTo>
                  <a:cubicBezTo>
                    <a:pt x="19440" y="16670"/>
                    <a:pt x="20520" y="14322"/>
                    <a:pt x="17460" y="11152"/>
                  </a:cubicBezTo>
                  <a:cubicBezTo>
                    <a:pt x="14400" y="7983"/>
                    <a:pt x="7200" y="399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8293127" y="183054"/>
              <a:ext cx="285724" cy="21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20" fill="norm" stroke="1" extrusionOk="0">
                  <a:moveTo>
                    <a:pt x="4286" y="3674"/>
                  </a:moveTo>
                  <a:cubicBezTo>
                    <a:pt x="3492" y="5335"/>
                    <a:pt x="2698" y="6997"/>
                    <a:pt x="1904" y="8243"/>
                  </a:cubicBezTo>
                  <a:cubicBezTo>
                    <a:pt x="1110" y="9489"/>
                    <a:pt x="315" y="10320"/>
                    <a:pt x="77" y="10112"/>
                  </a:cubicBezTo>
                  <a:cubicBezTo>
                    <a:pt x="-161" y="9905"/>
                    <a:pt x="157" y="8658"/>
                    <a:pt x="951" y="6789"/>
                  </a:cubicBezTo>
                  <a:cubicBezTo>
                    <a:pt x="1745" y="4920"/>
                    <a:pt x="3015" y="2428"/>
                    <a:pt x="4524" y="1078"/>
                  </a:cubicBezTo>
                  <a:cubicBezTo>
                    <a:pt x="6033" y="-272"/>
                    <a:pt x="7780" y="-480"/>
                    <a:pt x="10083" y="1182"/>
                  </a:cubicBezTo>
                  <a:cubicBezTo>
                    <a:pt x="12386" y="2843"/>
                    <a:pt x="15245" y="6374"/>
                    <a:pt x="17230" y="10008"/>
                  </a:cubicBezTo>
                  <a:cubicBezTo>
                    <a:pt x="19215" y="13643"/>
                    <a:pt x="20327" y="17382"/>
                    <a:pt x="21439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8902700" y="649618"/>
              <a:ext cx="1651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15" y="12302"/>
                    <a:pt x="11631" y="4448"/>
                    <a:pt x="15231" y="1502"/>
                  </a:cubicBezTo>
                  <a:cubicBezTo>
                    <a:pt x="18831" y="-1443"/>
                    <a:pt x="2021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8972550" y="855496"/>
              <a:ext cx="152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9766300" y="862316"/>
              <a:ext cx="57150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9600" y="21200"/>
                  </a:moveTo>
                  <a:cubicBezTo>
                    <a:pt x="4800" y="14000"/>
                    <a:pt x="0" y="6800"/>
                    <a:pt x="0" y="3200"/>
                  </a:cubicBezTo>
                  <a:cubicBezTo>
                    <a:pt x="0" y="-400"/>
                    <a:pt x="4800" y="-400"/>
                    <a:pt x="9200" y="500"/>
                  </a:cubicBezTo>
                  <a:cubicBezTo>
                    <a:pt x="13600" y="1400"/>
                    <a:pt x="17600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0090150" y="855496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10572750" y="861846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2729993" y="2095647"/>
              <a:ext cx="197357" cy="54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74" fill="norm" stroke="1" extrusionOk="0">
                  <a:moveTo>
                    <a:pt x="18668" y="1427"/>
                  </a:moveTo>
                  <a:cubicBezTo>
                    <a:pt x="18208" y="1010"/>
                    <a:pt x="17748" y="593"/>
                    <a:pt x="16255" y="301"/>
                  </a:cubicBezTo>
                  <a:cubicBezTo>
                    <a:pt x="14761" y="9"/>
                    <a:pt x="12234" y="-158"/>
                    <a:pt x="9476" y="217"/>
                  </a:cubicBezTo>
                  <a:cubicBezTo>
                    <a:pt x="6719" y="593"/>
                    <a:pt x="3731" y="1510"/>
                    <a:pt x="2008" y="2177"/>
                  </a:cubicBezTo>
                  <a:cubicBezTo>
                    <a:pt x="285" y="2844"/>
                    <a:pt x="-175" y="3261"/>
                    <a:pt x="55" y="3678"/>
                  </a:cubicBezTo>
                  <a:cubicBezTo>
                    <a:pt x="285" y="4095"/>
                    <a:pt x="1204" y="4512"/>
                    <a:pt x="3846" y="5346"/>
                  </a:cubicBezTo>
                  <a:cubicBezTo>
                    <a:pt x="6489" y="6180"/>
                    <a:pt x="10855" y="7431"/>
                    <a:pt x="13153" y="8557"/>
                  </a:cubicBezTo>
                  <a:cubicBezTo>
                    <a:pt x="15451" y="9683"/>
                    <a:pt x="15680" y="10684"/>
                    <a:pt x="14876" y="11559"/>
                  </a:cubicBezTo>
                  <a:cubicBezTo>
                    <a:pt x="14072" y="12435"/>
                    <a:pt x="12234" y="13186"/>
                    <a:pt x="10510" y="13561"/>
                  </a:cubicBezTo>
                  <a:cubicBezTo>
                    <a:pt x="8787" y="13936"/>
                    <a:pt x="7178" y="13936"/>
                    <a:pt x="6374" y="13728"/>
                  </a:cubicBezTo>
                  <a:cubicBezTo>
                    <a:pt x="5570" y="13519"/>
                    <a:pt x="5570" y="13102"/>
                    <a:pt x="6029" y="12769"/>
                  </a:cubicBezTo>
                  <a:cubicBezTo>
                    <a:pt x="6489" y="12435"/>
                    <a:pt x="7408" y="12185"/>
                    <a:pt x="8442" y="12060"/>
                  </a:cubicBezTo>
                  <a:cubicBezTo>
                    <a:pt x="9476" y="11935"/>
                    <a:pt x="10625" y="11935"/>
                    <a:pt x="11429" y="12143"/>
                  </a:cubicBezTo>
                  <a:cubicBezTo>
                    <a:pt x="12234" y="12352"/>
                    <a:pt x="12693" y="12769"/>
                    <a:pt x="12348" y="13895"/>
                  </a:cubicBezTo>
                  <a:cubicBezTo>
                    <a:pt x="12004" y="15020"/>
                    <a:pt x="10855" y="16855"/>
                    <a:pt x="10280" y="18148"/>
                  </a:cubicBezTo>
                  <a:cubicBezTo>
                    <a:pt x="9706" y="19440"/>
                    <a:pt x="9706" y="20191"/>
                    <a:pt x="10740" y="20691"/>
                  </a:cubicBezTo>
                  <a:cubicBezTo>
                    <a:pt x="11774" y="21192"/>
                    <a:pt x="13842" y="21442"/>
                    <a:pt x="15795" y="21359"/>
                  </a:cubicBezTo>
                  <a:cubicBezTo>
                    <a:pt x="17748" y="21275"/>
                    <a:pt x="19587" y="20858"/>
                    <a:pt x="21425" y="20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159355" y="2211083"/>
              <a:ext cx="129946" cy="38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45" fill="norm" stroke="1" extrusionOk="0">
                  <a:moveTo>
                    <a:pt x="13848" y="1956"/>
                  </a:moveTo>
                  <a:cubicBezTo>
                    <a:pt x="13848" y="1129"/>
                    <a:pt x="13848" y="303"/>
                    <a:pt x="13162" y="67"/>
                  </a:cubicBezTo>
                  <a:cubicBezTo>
                    <a:pt x="12477" y="-169"/>
                    <a:pt x="11105" y="185"/>
                    <a:pt x="9048" y="1720"/>
                  </a:cubicBezTo>
                  <a:cubicBezTo>
                    <a:pt x="6991" y="3254"/>
                    <a:pt x="4248" y="5969"/>
                    <a:pt x="2362" y="9038"/>
                  </a:cubicBezTo>
                  <a:cubicBezTo>
                    <a:pt x="477" y="12106"/>
                    <a:pt x="-552" y="15529"/>
                    <a:pt x="305" y="17713"/>
                  </a:cubicBezTo>
                  <a:cubicBezTo>
                    <a:pt x="1162" y="19897"/>
                    <a:pt x="3905" y="20841"/>
                    <a:pt x="7677" y="21136"/>
                  </a:cubicBezTo>
                  <a:cubicBezTo>
                    <a:pt x="11448" y="21431"/>
                    <a:pt x="16248" y="21077"/>
                    <a:pt x="21048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416300" y="2253819"/>
              <a:ext cx="203200" cy="30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2156"/>
                  </a:moveTo>
                  <a:cubicBezTo>
                    <a:pt x="900" y="1406"/>
                    <a:pt x="1800" y="656"/>
                    <a:pt x="3375" y="281"/>
                  </a:cubicBezTo>
                  <a:cubicBezTo>
                    <a:pt x="4950" y="-94"/>
                    <a:pt x="7200" y="-94"/>
                    <a:pt x="8775" y="281"/>
                  </a:cubicBezTo>
                  <a:cubicBezTo>
                    <a:pt x="10350" y="656"/>
                    <a:pt x="11250" y="1406"/>
                    <a:pt x="11475" y="2681"/>
                  </a:cubicBezTo>
                  <a:cubicBezTo>
                    <a:pt x="11700" y="3956"/>
                    <a:pt x="11250" y="5756"/>
                    <a:pt x="9675" y="8156"/>
                  </a:cubicBezTo>
                  <a:cubicBezTo>
                    <a:pt x="8100" y="10556"/>
                    <a:pt x="5400" y="13556"/>
                    <a:pt x="3487" y="15881"/>
                  </a:cubicBezTo>
                  <a:cubicBezTo>
                    <a:pt x="1575" y="18206"/>
                    <a:pt x="450" y="19856"/>
                    <a:pt x="562" y="20681"/>
                  </a:cubicBezTo>
                  <a:cubicBezTo>
                    <a:pt x="675" y="21506"/>
                    <a:pt x="2025" y="21506"/>
                    <a:pt x="5738" y="20981"/>
                  </a:cubicBezTo>
                  <a:cubicBezTo>
                    <a:pt x="9450" y="20456"/>
                    <a:pt x="15525" y="19406"/>
                    <a:pt x="21600" y="18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733800" y="2531896"/>
              <a:ext cx="698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6000"/>
                    <a:pt x="12436" y="12000"/>
                    <a:pt x="8836" y="15600"/>
                  </a:cubicBezTo>
                  <a:cubicBezTo>
                    <a:pt x="5236" y="19200"/>
                    <a:pt x="2618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943350" y="2227459"/>
              <a:ext cx="176579" cy="30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64" fill="norm" stroke="1" extrusionOk="0">
                  <a:moveTo>
                    <a:pt x="771" y="3124"/>
                  </a:moveTo>
                  <a:cubicBezTo>
                    <a:pt x="1029" y="2374"/>
                    <a:pt x="1286" y="1624"/>
                    <a:pt x="2057" y="1099"/>
                  </a:cubicBezTo>
                  <a:cubicBezTo>
                    <a:pt x="2829" y="574"/>
                    <a:pt x="4114" y="274"/>
                    <a:pt x="5529" y="124"/>
                  </a:cubicBezTo>
                  <a:cubicBezTo>
                    <a:pt x="6943" y="-26"/>
                    <a:pt x="8486" y="-26"/>
                    <a:pt x="9900" y="49"/>
                  </a:cubicBezTo>
                  <a:cubicBezTo>
                    <a:pt x="11314" y="124"/>
                    <a:pt x="12600" y="274"/>
                    <a:pt x="13371" y="724"/>
                  </a:cubicBezTo>
                  <a:cubicBezTo>
                    <a:pt x="14143" y="1174"/>
                    <a:pt x="14400" y="1924"/>
                    <a:pt x="14014" y="2974"/>
                  </a:cubicBezTo>
                  <a:cubicBezTo>
                    <a:pt x="13629" y="4024"/>
                    <a:pt x="12600" y="5374"/>
                    <a:pt x="11571" y="6274"/>
                  </a:cubicBezTo>
                  <a:cubicBezTo>
                    <a:pt x="10543" y="7174"/>
                    <a:pt x="9514" y="7624"/>
                    <a:pt x="8486" y="8299"/>
                  </a:cubicBezTo>
                  <a:cubicBezTo>
                    <a:pt x="7457" y="8974"/>
                    <a:pt x="6429" y="9874"/>
                    <a:pt x="6686" y="10399"/>
                  </a:cubicBezTo>
                  <a:cubicBezTo>
                    <a:pt x="6943" y="10924"/>
                    <a:pt x="8486" y="11074"/>
                    <a:pt x="10800" y="11599"/>
                  </a:cubicBezTo>
                  <a:cubicBezTo>
                    <a:pt x="13114" y="12124"/>
                    <a:pt x="16200" y="13024"/>
                    <a:pt x="18129" y="13774"/>
                  </a:cubicBezTo>
                  <a:cubicBezTo>
                    <a:pt x="20057" y="14524"/>
                    <a:pt x="20829" y="15124"/>
                    <a:pt x="21214" y="15949"/>
                  </a:cubicBezTo>
                  <a:cubicBezTo>
                    <a:pt x="21600" y="16774"/>
                    <a:pt x="21600" y="17824"/>
                    <a:pt x="20571" y="18874"/>
                  </a:cubicBezTo>
                  <a:cubicBezTo>
                    <a:pt x="19543" y="19924"/>
                    <a:pt x="17486" y="20974"/>
                    <a:pt x="14271" y="21274"/>
                  </a:cubicBezTo>
                  <a:cubicBezTo>
                    <a:pt x="11057" y="21574"/>
                    <a:pt x="6686" y="21124"/>
                    <a:pt x="4114" y="19924"/>
                  </a:cubicBezTo>
                  <a:cubicBezTo>
                    <a:pt x="1543" y="18724"/>
                    <a:pt x="771" y="16774"/>
                    <a:pt x="0" y="14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4165600" y="2131846"/>
              <a:ext cx="134481" cy="5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68" fill="norm" stroke="1" extrusionOk="0">
                  <a:moveTo>
                    <a:pt x="9112" y="0"/>
                  </a:moveTo>
                  <a:cubicBezTo>
                    <a:pt x="11812" y="896"/>
                    <a:pt x="14512" y="1793"/>
                    <a:pt x="16875" y="3944"/>
                  </a:cubicBezTo>
                  <a:cubicBezTo>
                    <a:pt x="19237" y="6095"/>
                    <a:pt x="21262" y="9500"/>
                    <a:pt x="21431" y="12324"/>
                  </a:cubicBezTo>
                  <a:cubicBezTo>
                    <a:pt x="21600" y="15147"/>
                    <a:pt x="19912" y="17388"/>
                    <a:pt x="16538" y="18866"/>
                  </a:cubicBezTo>
                  <a:cubicBezTo>
                    <a:pt x="13162" y="20345"/>
                    <a:pt x="8100" y="21062"/>
                    <a:pt x="5062" y="21331"/>
                  </a:cubicBezTo>
                  <a:cubicBezTo>
                    <a:pt x="2025" y="21600"/>
                    <a:pt x="1012" y="21421"/>
                    <a:pt x="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4324350" y="2608096"/>
              <a:ext cx="1587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5280"/>
                    <a:pt x="13536" y="10560"/>
                    <a:pt x="9936" y="14160"/>
                  </a:cubicBezTo>
                  <a:cubicBezTo>
                    <a:pt x="6336" y="17760"/>
                    <a:pt x="3168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980491" y="2096202"/>
              <a:ext cx="131260" cy="4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34" fill="norm" stroke="1" extrusionOk="0">
                  <a:moveTo>
                    <a:pt x="14061" y="2911"/>
                  </a:moveTo>
                  <a:cubicBezTo>
                    <a:pt x="14061" y="2406"/>
                    <a:pt x="14061" y="1902"/>
                    <a:pt x="14061" y="1347"/>
                  </a:cubicBezTo>
                  <a:cubicBezTo>
                    <a:pt x="14061" y="791"/>
                    <a:pt x="14061" y="186"/>
                    <a:pt x="13204" y="34"/>
                  </a:cubicBezTo>
                  <a:cubicBezTo>
                    <a:pt x="12347" y="-117"/>
                    <a:pt x="10632" y="186"/>
                    <a:pt x="8232" y="1902"/>
                  </a:cubicBezTo>
                  <a:cubicBezTo>
                    <a:pt x="5832" y="3618"/>
                    <a:pt x="2747" y="6747"/>
                    <a:pt x="1204" y="9876"/>
                  </a:cubicBezTo>
                  <a:cubicBezTo>
                    <a:pt x="-339" y="13004"/>
                    <a:pt x="-339" y="16133"/>
                    <a:pt x="861" y="18102"/>
                  </a:cubicBezTo>
                  <a:cubicBezTo>
                    <a:pt x="2061" y="20070"/>
                    <a:pt x="4461" y="20877"/>
                    <a:pt x="8061" y="21180"/>
                  </a:cubicBezTo>
                  <a:cubicBezTo>
                    <a:pt x="11661" y="21483"/>
                    <a:pt x="16461" y="21281"/>
                    <a:pt x="21261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5265158" y="2150896"/>
              <a:ext cx="138692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7" fill="norm" stroke="1" extrusionOk="0">
                  <a:moveTo>
                    <a:pt x="7699" y="0"/>
                  </a:moveTo>
                  <a:cubicBezTo>
                    <a:pt x="8680" y="578"/>
                    <a:pt x="9662" y="1155"/>
                    <a:pt x="8844" y="2657"/>
                  </a:cubicBezTo>
                  <a:cubicBezTo>
                    <a:pt x="8026" y="4158"/>
                    <a:pt x="5408" y="6584"/>
                    <a:pt x="3608" y="8201"/>
                  </a:cubicBezTo>
                  <a:cubicBezTo>
                    <a:pt x="1808" y="9818"/>
                    <a:pt x="826" y="10627"/>
                    <a:pt x="335" y="11320"/>
                  </a:cubicBezTo>
                  <a:cubicBezTo>
                    <a:pt x="-156" y="12013"/>
                    <a:pt x="-156" y="12590"/>
                    <a:pt x="662" y="12879"/>
                  </a:cubicBezTo>
                  <a:cubicBezTo>
                    <a:pt x="1480" y="13168"/>
                    <a:pt x="3117" y="13168"/>
                    <a:pt x="5735" y="12821"/>
                  </a:cubicBezTo>
                  <a:cubicBezTo>
                    <a:pt x="8353" y="12475"/>
                    <a:pt x="11953" y="11782"/>
                    <a:pt x="14571" y="11378"/>
                  </a:cubicBezTo>
                  <a:cubicBezTo>
                    <a:pt x="17189" y="10973"/>
                    <a:pt x="18826" y="10858"/>
                    <a:pt x="19808" y="11089"/>
                  </a:cubicBezTo>
                  <a:cubicBezTo>
                    <a:pt x="20789" y="11320"/>
                    <a:pt x="21117" y="11897"/>
                    <a:pt x="20462" y="13457"/>
                  </a:cubicBezTo>
                  <a:cubicBezTo>
                    <a:pt x="19808" y="15016"/>
                    <a:pt x="18171" y="17557"/>
                    <a:pt x="17353" y="19117"/>
                  </a:cubicBezTo>
                  <a:cubicBezTo>
                    <a:pt x="16535" y="20676"/>
                    <a:pt x="16535" y="21253"/>
                    <a:pt x="17353" y="21427"/>
                  </a:cubicBezTo>
                  <a:cubicBezTo>
                    <a:pt x="18171" y="21600"/>
                    <a:pt x="19808" y="21369"/>
                    <a:pt x="21444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460999" y="2474746"/>
              <a:ext cx="5482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6800" y="0"/>
                  </a:moveTo>
                  <a:cubicBezTo>
                    <a:pt x="19200" y="1309"/>
                    <a:pt x="21600" y="2618"/>
                    <a:pt x="20400" y="5073"/>
                  </a:cubicBezTo>
                  <a:cubicBezTo>
                    <a:pt x="19200" y="7527"/>
                    <a:pt x="14400" y="11127"/>
                    <a:pt x="10400" y="14073"/>
                  </a:cubicBezTo>
                  <a:cubicBezTo>
                    <a:pt x="6400" y="17018"/>
                    <a:pt x="3200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5677149" y="2215338"/>
              <a:ext cx="126751" cy="34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37" fill="norm" stroke="1" extrusionOk="0">
                  <a:moveTo>
                    <a:pt x="20862" y="727"/>
                  </a:moveTo>
                  <a:cubicBezTo>
                    <a:pt x="17030" y="335"/>
                    <a:pt x="13197" y="-58"/>
                    <a:pt x="9714" y="7"/>
                  </a:cubicBezTo>
                  <a:cubicBezTo>
                    <a:pt x="6230" y="73"/>
                    <a:pt x="3094" y="597"/>
                    <a:pt x="1352" y="1709"/>
                  </a:cubicBezTo>
                  <a:cubicBezTo>
                    <a:pt x="-390" y="2822"/>
                    <a:pt x="-738" y="4524"/>
                    <a:pt x="2049" y="6815"/>
                  </a:cubicBezTo>
                  <a:cubicBezTo>
                    <a:pt x="4836" y="9106"/>
                    <a:pt x="10759" y="11986"/>
                    <a:pt x="14243" y="14277"/>
                  </a:cubicBezTo>
                  <a:cubicBezTo>
                    <a:pt x="17727" y="16567"/>
                    <a:pt x="18772" y="18269"/>
                    <a:pt x="17901" y="19447"/>
                  </a:cubicBezTo>
                  <a:cubicBezTo>
                    <a:pt x="17030" y="20626"/>
                    <a:pt x="14243" y="21280"/>
                    <a:pt x="11978" y="21411"/>
                  </a:cubicBezTo>
                  <a:cubicBezTo>
                    <a:pt x="9714" y="21542"/>
                    <a:pt x="7972" y="21149"/>
                    <a:pt x="6230" y="20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708649" y="2125496"/>
              <a:ext cx="311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6062"/>
                    <a:pt x="8816" y="10523"/>
                    <a:pt x="12416" y="6923"/>
                  </a:cubicBezTo>
                  <a:cubicBezTo>
                    <a:pt x="16016" y="3323"/>
                    <a:pt x="18808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064250" y="2060103"/>
              <a:ext cx="124884" cy="47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85"/>
                  </a:moveTo>
                  <a:cubicBezTo>
                    <a:pt x="1831" y="-10"/>
                    <a:pt x="3661" y="-105"/>
                    <a:pt x="6041" y="276"/>
                  </a:cubicBezTo>
                  <a:cubicBezTo>
                    <a:pt x="8420" y="656"/>
                    <a:pt x="11349" y="1513"/>
                    <a:pt x="14644" y="3321"/>
                  </a:cubicBezTo>
                  <a:cubicBezTo>
                    <a:pt x="17939" y="5128"/>
                    <a:pt x="21600" y="7888"/>
                    <a:pt x="21600" y="10600"/>
                  </a:cubicBezTo>
                  <a:cubicBezTo>
                    <a:pt x="21600" y="13312"/>
                    <a:pt x="17939" y="15976"/>
                    <a:pt x="14461" y="17784"/>
                  </a:cubicBezTo>
                  <a:cubicBezTo>
                    <a:pt x="10983" y="19592"/>
                    <a:pt x="7688" y="20543"/>
                    <a:pt x="439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242050" y="2500146"/>
              <a:ext cx="635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619785" y="2044429"/>
              <a:ext cx="130265" cy="43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26" fill="norm" stroke="1" extrusionOk="0">
                  <a:moveTo>
                    <a:pt x="21441" y="879"/>
                  </a:moveTo>
                  <a:cubicBezTo>
                    <a:pt x="20047" y="561"/>
                    <a:pt x="18654" y="244"/>
                    <a:pt x="16564" y="85"/>
                  </a:cubicBezTo>
                  <a:cubicBezTo>
                    <a:pt x="14473" y="-74"/>
                    <a:pt x="11686" y="-74"/>
                    <a:pt x="9247" y="667"/>
                  </a:cubicBezTo>
                  <a:cubicBezTo>
                    <a:pt x="6809" y="1408"/>
                    <a:pt x="4718" y="2891"/>
                    <a:pt x="2976" y="5061"/>
                  </a:cubicBezTo>
                  <a:cubicBezTo>
                    <a:pt x="1235" y="7232"/>
                    <a:pt x="-159" y="10091"/>
                    <a:pt x="15" y="12685"/>
                  </a:cubicBezTo>
                  <a:cubicBezTo>
                    <a:pt x="189" y="15279"/>
                    <a:pt x="1931" y="17608"/>
                    <a:pt x="5764" y="19038"/>
                  </a:cubicBezTo>
                  <a:cubicBezTo>
                    <a:pt x="9596" y="20467"/>
                    <a:pt x="15518" y="20997"/>
                    <a:pt x="21441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6908236" y="2074696"/>
              <a:ext cx="1961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350"/>
                    <a:pt x="-1585" y="8700"/>
                    <a:pt x="575" y="12300"/>
                  </a:cubicBezTo>
                  <a:cubicBezTo>
                    <a:pt x="2735" y="15900"/>
                    <a:pt x="11375" y="187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6972300" y="2392196"/>
              <a:ext cx="1079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4267"/>
                    <a:pt x="17365" y="8533"/>
                    <a:pt x="13765" y="12133"/>
                  </a:cubicBezTo>
                  <a:cubicBezTo>
                    <a:pt x="10165" y="15733"/>
                    <a:pt x="5082" y="18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236560" y="2147205"/>
              <a:ext cx="159114" cy="30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169" fill="norm" stroke="1" extrusionOk="0">
                  <a:moveTo>
                    <a:pt x="17765" y="5546"/>
                  </a:moveTo>
                  <a:cubicBezTo>
                    <a:pt x="17211" y="4811"/>
                    <a:pt x="16657" y="4076"/>
                    <a:pt x="16103" y="3121"/>
                  </a:cubicBezTo>
                  <a:cubicBezTo>
                    <a:pt x="15550" y="2166"/>
                    <a:pt x="14996" y="991"/>
                    <a:pt x="13888" y="403"/>
                  </a:cubicBezTo>
                  <a:cubicBezTo>
                    <a:pt x="12780" y="-185"/>
                    <a:pt x="11119" y="-185"/>
                    <a:pt x="9042" y="770"/>
                  </a:cubicBezTo>
                  <a:cubicBezTo>
                    <a:pt x="6965" y="1725"/>
                    <a:pt x="4473" y="3635"/>
                    <a:pt x="2673" y="6501"/>
                  </a:cubicBezTo>
                  <a:cubicBezTo>
                    <a:pt x="873" y="9366"/>
                    <a:pt x="-235" y="13186"/>
                    <a:pt x="42" y="15831"/>
                  </a:cubicBezTo>
                  <a:cubicBezTo>
                    <a:pt x="319" y="18476"/>
                    <a:pt x="1980" y="19946"/>
                    <a:pt x="3780" y="20680"/>
                  </a:cubicBezTo>
                  <a:cubicBezTo>
                    <a:pt x="5580" y="21415"/>
                    <a:pt x="7519" y="21415"/>
                    <a:pt x="10288" y="20019"/>
                  </a:cubicBezTo>
                  <a:cubicBezTo>
                    <a:pt x="13057" y="18623"/>
                    <a:pt x="16657" y="15831"/>
                    <a:pt x="18734" y="12893"/>
                  </a:cubicBezTo>
                  <a:cubicBezTo>
                    <a:pt x="20811" y="9954"/>
                    <a:pt x="21365" y="6868"/>
                    <a:pt x="20257" y="4958"/>
                  </a:cubicBezTo>
                  <a:cubicBezTo>
                    <a:pt x="19150" y="3048"/>
                    <a:pt x="16380" y="2313"/>
                    <a:pt x="13611" y="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454900" y="2036596"/>
              <a:ext cx="13083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4985" y="0"/>
                  </a:moveTo>
                  <a:cubicBezTo>
                    <a:pt x="6646" y="0"/>
                    <a:pt x="8308" y="0"/>
                    <a:pt x="10634" y="886"/>
                  </a:cubicBezTo>
                  <a:cubicBezTo>
                    <a:pt x="12960" y="1772"/>
                    <a:pt x="15951" y="3545"/>
                    <a:pt x="18111" y="5871"/>
                  </a:cubicBezTo>
                  <a:cubicBezTo>
                    <a:pt x="20271" y="8197"/>
                    <a:pt x="21600" y="11077"/>
                    <a:pt x="19440" y="13791"/>
                  </a:cubicBezTo>
                  <a:cubicBezTo>
                    <a:pt x="17280" y="16505"/>
                    <a:pt x="11631" y="19052"/>
                    <a:pt x="7809" y="20326"/>
                  </a:cubicBezTo>
                  <a:cubicBezTo>
                    <a:pt x="3988" y="21600"/>
                    <a:pt x="199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740650" y="2468396"/>
              <a:ext cx="69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5760"/>
                    <a:pt x="13745" y="11520"/>
                    <a:pt x="10145" y="15120"/>
                  </a:cubicBezTo>
                  <a:cubicBezTo>
                    <a:pt x="6545" y="18720"/>
                    <a:pt x="3273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8055644" y="2031998"/>
              <a:ext cx="119114" cy="41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510" fill="norm" stroke="1" extrusionOk="0">
                  <a:moveTo>
                    <a:pt x="16626" y="3510"/>
                  </a:moveTo>
                  <a:cubicBezTo>
                    <a:pt x="17706" y="2746"/>
                    <a:pt x="18786" y="1983"/>
                    <a:pt x="19506" y="1328"/>
                  </a:cubicBezTo>
                  <a:cubicBezTo>
                    <a:pt x="20226" y="674"/>
                    <a:pt x="20586" y="128"/>
                    <a:pt x="19866" y="19"/>
                  </a:cubicBezTo>
                  <a:cubicBezTo>
                    <a:pt x="19146" y="-90"/>
                    <a:pt x="17346" y="237"/>
                    <a:pt x="13926" y="2037"/>
                  </a:cubicBezTo>
                  <a:cubicBezTo>
                    <a:pt x="10506" y="3837"/>
                    <a:pt x="5466" y="7110"/>
                    <a:pt x="2586" y="10001"/>
                  </a:cubicBezTo>
                  <a:cubicBezTo>
                    <a:pt x="-294" y="12892"/>
                    <a:pt x="-1014" y="15401"/>
                    <a:pt x="1686" y="17255"/>
                  </a:cubicBezTo>
                  <a:cubicBezTo>
                    <a:pt x="4386" y="19110"/>
                    <a:pt x="10506" y="20310"/>
                    <a:pt x="16626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8277561" y="2045994"/>
              <a:ext cx="167939" cy="29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87" fill="norm" stroke="1" extrusionOk="0">
                  <a:moveTo>
                    <a:pt x="358" y="3456"/>
                  </a:moveTo>
                  <a:cubicBezTo>
                    <a:pt x="1958" y="2230"/>
                    <a:pt x="3558" y="1005"/>
                    <a:pt x="5025" y="392"/>
                  </a:cubicBezTo>
                  <a:cubicBezTo>
                    <a:pt x="6491" y="-221"/>
                    <a:pt x="7825" y="-221"/>
                    <a:pt x="9291" y="1158"/>
                  </a:cubicBezTo>
                  <a:cubicBezTo>
                    <a:pt x="10758" y="2536"/>
                    <a:pt x="12358" y="5294"/>
                    <a:pt x="11025" y="8434"/>
                  </a:cubicBezTo>
                  <a:cubicBezTo>
                    <a:pt x="9691" y="11575"/>
                    <a:pt x="5425" y="15098"/>
                    <a:pt x="2891" y="17319"/>
                  </a:cubicBezTo>
                  <a:cubicBezTo>
                    <a:pt x="358" y="19541"/>
                    <a:pt x="-442" y="20460"/>
                    <a:pt x="225" y="20919"/>
                  </a:cubicBezTo>
                  <a:cubicBezTo>
                    <a:pt x="891" y="21379"/>
                    <a:pt x="3025" y="21379"/>
                    <a:pt x="6758" y="21073"/>
                  </a:cubicBezTo>
                  <a:cubicBezTo>
                    <a:pt x="10491" y="20766"/>
                    <a:pt x="15825" y="20153"/>
                    <a:pt x="21158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8477250" y="2373146"/>
              <a:ext cx="952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8661400" y="2032288"/>
              <a:ext cx="260350" cy="28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3113"/>
                  </a:moveTo>
                  <a:cubicBezTo>
                    <a:pt x="176" y="2336"/>
                    <a:pt x="351" y="1559"/>
                    <a:pt x="1493" y="860"/>
                  </a:cubicBezTo>
                  <a:cubicBezTo>
                    <a:pt x="2634" y="161"/>
                    <a:pt x="4741" y="-461"/>
                    <a:pt x="6146" y="471"/>
                  </a:cubicBezTo>
                  <a:cubicBezTo>
                    <a:pt x="7551" y="1404"/>
                    <a:pt x="8254" y="3890"/>
                    <a:pt x="7727" y="6920"/>
                  </a:cubicBezTo>
                  <a:cubicBezTo>
                    <a:pt x="7200" y="9951"/>
                    <a:pt x="5444" y="13525"/>
                    <a:pt x="4215" y="16011"/>
                  </a:cubicBezTo>
                  <a:cubicBezTo>
                    <a:pt x="2985" y="18497"/>
                    <a:pt x="2283" y="19896"/>
                    <a:pt x="2371" y="20517"/>
                  </a:cubicBezTo>
                  <a:cubicBezTo>
                    <a:pt x="2459" y="21139"/>
                    <a:pt x="3337" y="20984"/>
                    <a:pt x="6673" y="20129"/>
                  </a:cubicBezTo>
                  <a:cubicBezTo>
                    <a:pt x="10010" y="19274"/>
                    <a:pt x="15805" y="17720"/>
                    <a:pt x="21600" y="16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8972550" y="2049296"/>
              <a:ext cx="7924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662" y="0"/>
                  </a:moveTo>
                  <a:cubicBezTo>
                    <a:pt x="8308" y="2787"/>
                    <a:pt x="14954" y="5574"/>
                    <a:pt x="18277" y="8594"/>
                  </a:cubicBezTo>
                  <a:cubicBezTo>
                    <a:pt x="21600" y="11613"/>
                    <a:pt x="21600" y="14865"/>
                    <a:pt x="18000" y="17071"/>
                  </a:cubicBezTo>
                  <a:cubicBezTo>
                    <a:pt x="14400" y="19277"/>
                    <a:pt x="720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9074150" y="1929594"/>
              <a:ext cx="156688" cy="58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565" fill="norm" stroke="1" extrusionOk="0">
                  <a:moveTo>
                    <a:pt x="6821" y="669"/>
                  </a:moveTo>
                  <a:cubicBezTo>
                    <a:pt x="7958" y="356"/>
                    <a:pt x="9095" y="43"/>
                    <a:pt x="11368" y="4"/>
                  </a:cubicBezTo>
                  <a:cubicBezTo>
                    <a:pt x="13642" y="-35"/>
                    <a:pt x="17053" y="200"/>
                    <a:pt x="18900" y="1061"/>
                  </a:cubicBezTo>
                  <a:cubicBezTo>
                    <a:pt x="20747" y="1922"/>
                    <a:pt x="21032" y="3408"/>
                    <a:pt x="20037" y="4817"/>
                  </a:cubicBezTo>
                  <a:cubicBezTo>
                    <a:pt x="19042" y="6226"/>
                    <a:pt x="16768" y="7556"/>
                    <a:pt x="15632" y="8456"/>
                  </a:cubicBezTo>
                  <a:cubicBezTo>
                    <a:pt x="14495" y="9356"/>
                    <a:pt x="14495" y="9826"/>
                    <a:pt x="15774" y="10882"/>
                  </a:cubicBezTo>
                  <a:cubicBezTo>
                    <a:pt x="17053" y="11939"/>
                    <a:pt x="19611" y="13582"/>
                    <a:pt x="20605" y="15148"/>
                  </a:cubicBezTo>
                  <a:cubicBezTo>
                    <a:pt x="21600" y="16713"/>
                    <a:pt x="21032" y="18200"/>
                    <a:pt x="17337" y="19256"/>
                  </a:cubicBezTo>
                  <a:cubicBezTo>
                    <a:pt x="13642" y="20313"/>
                    <a:pt x="6821" y="20939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270250" y="3117091"/>
              <a:ext cx="279400" cy="14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0" y="780"/>
                  </a:moveTo>
                  <a:cubicBezTo>
                    <a:pt x="818" y="163"/>
                    <a:pt x="1636" y="-454"/>
                    <a:pt x="3109" y="472"/>
                  </a:cubicBezTo>
                  <a:cubicBezTo>
                    <a:pt x="4582" y="1397"/>
                    <a:pt x="6709" y="3866"/>
                    <a:pt x="9164" y="7106"/>
                  </a:cubicBezTo>
                  <a:cubicBezTo>
                    <a:pt x="11618" y="10346"/>
                    <a:pt x="14400" y="14357"/>
                    <a:pt x="16200" y="16980"/>
                  </a:cubicBezTo>
                  <a:cubicBezTo>
                    <a:pt x="18000" y="19603"/>
                    <a:pt x="18818" y="20837"/>
                    <a:pt x="19555" y="20992"/>
                  </a:cubicBezTo>
                  <a:cubicBezTo>
                    <a:pt x="20291" y="21146"/>
                    <a:pt x="20945" y="20220"/>
                    <a:pt x="21600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542755" y="3069529"/>
              <a:ext cx="37851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600" fill="norm" stroke="1" extrusionOk="0">
                  <a:moveTo>
                    <a:pt x="13935" y="1403"/>
                  </a:moveTo>
                  <a:cubicBezTo>
                    <a:pt x="16209" y="701"/>
                    <a:pt x="18482" y="0"/>
                    <a:pt x="19619" y="0"/>
                  </a:cubicBezTo>
                  <a:cubicBezTo>
                    <a:pt x="20756" y="0"/>
                    <a:pt x="20756" y="701"/>
                    <a:pt x="17914" y="2735"/>
                  </a:cubicBezTo>
                  <a:cubicBezTo>
                    <a:pt x="15072" y="4769"/>
                    <a:pt x="9388" y="8135"/>
                    <a:pt x="5409" y="10870"/>
                  </a:cubicBezTo>
                  <a:cubicBezTo>
                    <a:pt x="1430" y="13605"/>
                    <a:pt x="-844" y="15709"/>
                    <a:pt x="293" y="17392"/>
                  </a:cubicBezTo>
                  <a:cubicBezTo>
                    <a:pt x="1430" y="19075"/>
                    <a:pt x="5977" y="20338"/>
                    <a:pt x="10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683000" y="3351046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797300" y="3408196"/>
              <a:ext cx="952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800"/>
                    <a:pt x="12000" y="13600"/>
                    <a:pt x="8400" y="17200"/>
                  </a:cubicBezTo>
                  <a:cubicBezTo>
                    <a:pt x="4800" y="20800"/>
                    <a:pt x="2400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006849" y="3116096"/>
              <a:ext cx="2095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431"/>
                    <a:pt x="7855" y="8862"/>
                    <a:pt x="11455" y="12462"/>
                  </a:cubicBezTo>
                  <a:cubicBezTo>
                    <a:pt x="15055" y="16062"/>
                    <a:pt x="18327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133850" y="3148788"/>
              <a:ext cx="114300" cy="27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930"/>
                  </a:moveTo>
                  <a:cubicBezTo>
                    <a:pt x="20000" y="427"/>
                    <a:pt x="18400" y="-75"/>
                    <a:pt x="17000" y="9"/>
                  </a:cubicBezTo>
                  <a:cubicBezTo>
                    <a:pt x="15600" y="92"/>
                    <a:pt x="14400" y="762"/>
                    <a:pt x="11800" y="3190"/>
                  </a:cubicBezTo>
                  <a:cubicBezTo>
                    <a:pt x="9200" y="5618"/>
                    <a:pt x="5200" y="9804"/>
                    <a:pt x="3000" y="13153"/>
                  </a:cubicBezTo>
                  <a:cubicBezTo>
                    <a:pt x="800" y="16502"/>
                    <a:pt x="400" y="19013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4305300" y="3351046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8115300" y="2918263"/>
              <a:ext cx="285750" cy="10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6" fill="norm" stroke="1" extrusionOk="0">
                  <a:moveTo>
                    <a:pt x="0" y="1386"/>
                  </a:moveTo>
                  <a:cubicBezTo>
                    <a:pt x="1920" y="186"/>
                    <a:pt x="3840" y="-1014"/>
                    <a:pt x="6880" y="1386"/>
                  </a:cubicBezTo>
                  <a:cubicBezTo>
                    <a:pt x="9920" y="3786"/>
                    <a:pt x="14080" y="9786"/>
                    <a:pt x="16720" y="13586"/>
                  </a:cubicBezTo>
                  <a:cubicBezTo>
                    <a:pt x="19360" y="17386"/>
                    <a:pt x="20480" y="18986"/>
                    <a:pt x="21600" y="20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8319508" y="2887496"/>
              <a:ext cx="164092" cy="3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5" fill="norm" stroke="1" extrusionOk="0">
                  <a:moveTo>
                    <a:pt x="21468" y="0"/>
                  </a:moveTo>
                  <a:cubicBezTo>
                    <a:pt x="19806" y="0"/>
                    <a:pt x="18145" y="0"/>
                    <a:pt x="16068" y="895"/>
                  </a:cubicBezTo>
                  <a:cubicBezTo>
                    <a:pt x="13991" y="1789"/>
                    <a:pt x="11499" y="3579"/>
                    <a:pt x="9145" y="6263"/>
                  </a:cubicBezTo>
                  <a:cubicBezTo>
                    <a:pt x="6791" y="8947"/>
                    <a:pt x="4576" y="12525"/>
                    <a:pt x="3053" y="14954"/>
                  </a:cubicBezTo>
                  <a:cubicBezTo>
                    <a:pt x="1530" y="17382"/>
                    <a:pt x="699" y="18660"/>
                    <a:pt x="283" y="19619"/>
                  </a:cubicBezTo>
                  <a:cubicBezTo>
                    <a:pt x="-132" y="20578"/>
                    <a:pt x="-132" y="21217"/>
                    <a:pt x="560" y="21408"/>
                  </a:cubicBezTo>
                  <a:cubicBezTo>
                    <a:pt x="1253" y="21600"/>
                    <a:pt x="2637" y="21344"/>
                    <a:pt x="4022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8485046" y="3103396"/>
              <a:ext cx="10650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7335" y="0"/>
                  </a:moveTo>
                  <a:cubicBezTo>
                    <a:pt x="4793" y="1557"/>
                    <a:pt x="2252" y="3114"/>
                    <a:pt x="982" y="4573"/>
                  </a:cubicBezTo>
                  <a:cubicBezTo>
                    <a:pt x="-289" y="6032"/>
                    <a:pt x="-289" y="7395"/>
                    <a:pt x="770" y="8270"/>
                  </a:cubicBezTo>
                  <a:cubicBezTo>
                    <a:pt x="1829" y="9146"/>
                    <a:pt x="3946" y="9535"/>
                    <a:pt x="6276" y="9438"/>
                  </a:cubicBezTo>
                  <a:cubicBezTo>
                    <a:pt x="8605" y="9341"/>
                    <a:pt x="11146" y="8757"/>
                    <a:pt x="13476" y="8270"/>
                  </a:cubicBezTo>
                  <a:cubicBezTo>
                    <a:pt x="15805" y="7784"/>
                    <a:pt x="17923" y="7395"/>
                    <a:pt x="19193" y="7686"/>
                  </a:cubicBezTo>
                  <a:cubicBezTo>
                    <a:pt x="20464" y="7978"/>
                    <a:pt x="20887" y="8951"/>
                    <a:pt x="21099" y="11384"/>
                  </a:cubicBezTo>
                  <a:cubicBezTo>
                    <a:pt x="21311" y="13816"/>
                    <a:pt x="21311" y="17708"/>
                    <a:pt x="213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8661400" y="3293896"/>
              <a:ext cx="698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8731250" y="2938296"/>
              <a:ext cx="3302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85" y="2141"/>
                    <a:pt x="6369" y="4281"/>
                    <a:pt x="9969" y="7881"/>
                  </a:cubicBezTo>
                  <a:cubicBezTo>
                    <a:pt x="13569" y="11481"/>
                    <a:pt x="17585" y="16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8877300" y="2931946"/>
              <a:ext cx="1651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33"/>
                    <a:pt x="14400" y="3665"/>
                    <a:pt x="11077" y="6545"/>
                  </a:cubicBezTo>
                  <a:cubicBezTo>
                    <a:pt x="7754" y="9425"/>
                    <a:pt x="4708" y="13353"/>
                    <a:pt x="2908" y="16036"/>
                  </a:cubicBezTo>
                  <a:cubicBezTo>
                    <a:pt x="1108" y="18720"/>
                    <a:pt x="554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9094375" y="3128796"/>
              <a:ext cx="8828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10036" y="0"/>
                  </a:moveTo>
                  <a:cubicBezTo>
                    <a:pt x="6109" y="3308"/>
                    <a:pt x="2181" y="6616"/>
                    <a:pt x="709" y="8757"/>
                  </a:cubicBezTo>
                  <a:cubicBezTo>
                    <a:pt x="-764" y="10897"/>
                    <a:pt x="218" y="11870"/>
                    <a:pt x="2181" y="12357"/>
                  </a:cubicBezTo>
                  <a:cubicBezTo>
                    <a:pt x="4145" y="12843"/>
                    <a:pt x="7091" y="12843"/>
                    <a:pt x="9545" y="12454"/>
                  </a:cubicBezTo>
                  <a:cubicBezTo>
                    <a:pt x="12000" y="12065"/>
                    <a:pt x="13963" y="11286"/>
                    <a:pt x="15927" y="11286"/>
                  </a:cubicBezTo>
                  <a:cubicBezTo>
                    <a:pt x="17891" y="11286"/>
                    <a:pt x="19854" y="12065"/>
                    <a:pt x="20345" y="13914"/>
                  </a:cubicBezTo>
                  <a:cubicBezTo>
                    <a:pt x="20836" y="15762"/>
                    <a:pt x="19854" y="18681"/>
                    <a:pt x="18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517650" y="1827840"/>
              <a:ext cx="7308850" cy="32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119" y="19571"/>
                    <a:pt x="238" y="17594"/>
                    <a:pt x="391" y="16465"/>
                  </a:cubicBezTo>
                  <a:cubicBezTo>
                    <a:pt x="544" y="15335"/>
                    <a:pt x="732" y="15053"/>
                    <a:pt x="929" y="14771"/>
                  </a:cubicBezTo>
                  <a:cubicBezTo>
                    <a:pt x="1126" y="14488"/>
                    <a:pt x="1332" y="14206"/>
                    <a:pt x="1558" y="14065"/>
                  </a:cubicBezTo>
                  <a:cubicBezTo>
                    <a:pt x="1783" y="13923"/>
                    <a:pt x="2027" y="13923"/>
                    <a:pt x="2286" y="13923"/>
                  </a:cubicBezTo>
                  <a:cubicBezTo>
                    <a:pt x="2546" y="13923"/>
                    <a:pt x="2821" y="13923"/>
                    <a:pt x="3087" y="13923"/>
                  </a:cubicBezTo>
                  <a:cubicBezTo>
                    <a:pt x="3353" y="13923"/>
                    <a:pt x="3609" y="13923"/>
                    <a:pt x="3869" y="13923"/>
                  </a:cubicBezTo>
                  <a:cubicBezTo>
                    <a:pt x="4129" y="13923"/>
                    <a:pt x="4391" y="13923"/>
                    <a:pt x="4617" y="13923"/>
                  </a:cubicBezTo>
                  <a:cubicBezTo>
                    <a:pt x="4842" y="13923"/>
                    <a:pt x="5029" y="13923"/>
                    <a:pt x="5217" y="13853"/>
                  </a:cubicBezTo>
                  <a:cubicBezTo>
                    <a:pt x="5405" y="13782"/>
                    <a:pt x="5592" y="13641"/>
                    <a:pt x="5783" y="13500"/>
                  </a:cubicBezTo>
                  <a:cubicBezTo>
                    <a:pt x="5974" y="13359"/>
                    <a:pt x="6168" y="13218"/>
                    <a:pt x="6374" y="13006"/>
                  </a:cubicBezTo>
                  <a:cubicBezTo>
                    <a:pt x="6581" y="12794"/>
                    <a:pt x="6800" y="12512"/>
                    <a:pt x="7019" y="12229"/>
                  </a:cubicBezTo>
                  <a:cubicBezTo>
                    <a:pt x="7238" y="11947"/>
                    <a:pt x="7456" y="11665"/>
                    <a:pt x="7691" y="11382"/>
                  </a:cubicBezTo>
                  <a:cubicBezTo>
                    <a:pt x="7926" y="11100"/>
                    <a:pt x="8176" y="10818"/>
                    <a:pt x="8420" y="10465"/>
                  </a:cubicBezTo>
                  <a:cubicBezTo>
                    <a:pt x="8664" y="10112"/>
                    <a:pt x="8901" y="9688"/>
                    <a:pt x="9145" y="9335"/>
                  </a:cubicBezTo>
                  <a:cubicBezTo>
                    <a:pt x="9389" y="8982"/>
                    <a:pt x="9640" y="8700"/>
                    <a:pt x="9884" y="8418"/>
                  </a:cubicBezTo>
                  <a:cubicBezTo>
                    <a:pt x="10128" y="8135"/>
                    <a:pt x="10365" y="7853"/>
                    <a:pt x="10606" y="7571"/>
                  </a:cubicBezTo>
                  <a:cubicBezTo>
                    <a:pt x="10847" y="7288"/>
                    <a:pt x="11091" y="7006"/>
                    <a:pt x="11329" y="6723"/>
                  </a:cubicBezTo>
                  <a:cubicBezTo>
                    <a:pt x="11566" y="6441"/>
                    <a:pt x="11798" y="6159"/>
                    <a:pt x="12029" y="5876"/>
                  </a:cubicBezTo>
                  <a:cubicBezTo>
                    <a:pt x="12261" y="5594"/>
                    <a:pt x="12492" y="5312"/>
                    <a:pt x="12720" y="5100"/>
                  </a:cubicBezTo>
                  <a:cubicBezTo>
                    <a:pt x="12949" y="4888"/>
                    <a:pt x="13174" y="4747"/>
                    <a:pt x="13405" y="4606"/>
                  </a:cubicBezTo>
                  <a:cubicBezTo>
                    <a:pt x="13637" y="4465"/>
                    <a:pt x="13875" y="4323"/>
                    <a:pt x="14103" y="4182"/>
                  </a:cubicBezTo>
                  <a:cubicBezTo>
                    <a:pt x="14331" y="4041"/>
                    <a:pt x="14550" y="3900"/>
                    <a:pt x="14782" y="3759"/>
                  </a:cubicBezTo>
                  <a:cubicBezTo>
                    <a:pt x="15013" y="3618"/>
                    <a:pt x="15257" y="3476"/>
                    <a:pt x="15485" y="3335"/>
                  </a:cubicBezTo>
                  <a:cubicBezTo>
                    <a:pt x="15714" y="3194"/>
                    <a:pt x="15926" y="3053"/>
                    <a:pt x="16148" y="2912"/>
                  </a:cubicBezTo>
                  <a:cubicBezTo>
                    <a:pt x="16370" y="2771"/>
                    <a:pt x="16602" y="2629"/>
                    <a:pt x="16824" y="2488"/>
                  </a:cubicBezTo>
                  <a:cubicBezTo>
                    <a:pt x="17046" y="2347"/>
                    <a:pt x="17259" y="2206"/>
                    <a:pt x="17465" y="1994"/>
                  </a:cubicBezTo>
                  <a:cubicBezTo>
                    <a:pt x="17672" y="1782"/>
                    <a:pt x="17872" y="1500"/>
                    <a:pt x="18072" y="1288"/>
                  </a:cubicBezTo>
                  <a:cubicBezTo>
                    <a:pt x="18272" y="1076"/>
                    <a:pt x="18472" y="935"/>
                    <a:pt x="18669" y="723"/>
                  </a:cubicBezTo>
                  <a:cubicBezTo>
                    <a:pt x="18866" y="512"/>
                    <a:pt x="19060" y="229"/>
                    <a:pt x="19282" y="88"/>
                  </a:cubicBezTo>
                  <a:cubicBezTo>
                    <a:pt x="19504" y="-53"/>
                    <a:pt x="19755" y="-53"/>
                    <a:pt x="20017" y="300"/>
                  </a:cubicBezTo>
                  <a:cubicBezTo>
                    <a:pt x="20280" y="653"/>
                    <a:pt x="20555" y="1359"/>
                    <a:pt x="20821" y="3194"/>
                  </a:cubicBezTo>
                  <a:cubicBezTo>
                    <a:pt x="21087" y="5029"/>
                    <a:pt x="21344" y="7994"/>
                    <a:pt x="21600" y="1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2438399" y="4341646"/>
              <a:ext cx="342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371"/>
                    <a:pt x="5333" y="2743"/>
                    <a:pt x="8000" y="5400"/>
                  </a:cubicBezTo>
                  <a:cubicBezTo>
                    <a:pt x="10667" y="8057"/>
                    <a:pt x="13333" y="12000"/>
                    <a:pt x="15267" y="14914"/>
                  </a:cubicBezTo>
                  <a:cubicBezTo>
                    <a:pt x="17200" y="17829"/>
                    <a:pt x="18400" y="19714"/>
                    <a:pt x="19333" y="20657"/>
                  </a:cubicBezTo>
                  <a:cubicBezTo>
                    <a:pt x="20267" y="21600"/>
                    <a:pt x="2093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2514600" y="4316246"/>
              <a:ext cx="2730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95" y="0"/>
                    <a:pt x="19591" y="0"/>
                    <a:pt x="18502" y="709"/>
                  </a:cubicBezTo>
                  <a:cubicBezTo>
                    <a:pt x="17414" y="1418"/>
                    <a:pt x="16242" y="2836"/>
                    <a:pt x="14819" y="4855"/>
                  </a:cubicBezTo>
                  <a:cubicBezTo>
                    <a:pt x="13395" y="6873"/>
                    <a:pt x="11721" y="9491"/>
                    <a:pt x="9209" y="12382"/>
                  </a:cubicBezTo>
                  <a:cubicBezTo>
                    <a:pt x="6698" y="15273"/>
                    <a:pt x="3349" y="184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2343150" y="4201946"/>
              <a:ext cx="463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9" y="20400"/>
                    <a:pt x="5918" y="19200"/>
                    <a:pt x="9518" y="15600"/>
                  </a:cubicBezTo>
                  <a:cubicBezTo>
                    <a:pt x="13118" y="12000"/>
                    <a:pt x="17359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3028950" y="4410933"/>
              <a:ext cx="1778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400" y="2735"/>
                    <a:pt x="10800" y="-1585"/>
                    <a:pt x="14400" y="575"/>
                  </a:cubicBezTo>
                  <a:cubicBezTo>
                    <a:pt x="18000" y="2735"/>
                    <a:pt x="198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3092449" y="458294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3740150" y="4175973"/>
              <a:ext cx="180119" cy="29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33" fill="norm" stroke="1" extrusionOk="0">
                  <a:moveTo>
                    <a:pt x="0" y="3282"/>
                  </a:moveTo>
                  <a:cubicBezTo>
                    <a:pt x="248" y="2510"/>
                    <a:pt x="497" y="1739"/>
                    <a:pt x="2234" y="1044"/>
                  </a:cubicBezTo>
                  <a:cubicBezTo>
                    <a:pt x="3972" y="350"/>
                    <a:pt x="7200" y="-267"/>
                    <a:pt x="9807" y="119"/>
                  </a:cubicBezTo>
                  <a:cubicBezTo>
                    <a:pt x="12414" y="504"/>
                    <a:pt x="14400" y="1893"/>
                    <a:pt x="14897" y="3282"/>
                  </a:cubicBezTo>
                  <a:cubicBezTo>
                    <a:pt x="15393" y="4670"/>
                    <a:pt x="14400" y="6059"/>
                    <a:pt x="13407" y="7062"/>
                  </a:cubicBezTo>
                  <a:cubicBezTo>
                    <a:pt x="12414" y="8064"/>
                    <a:pt x="11421" y="8682"/>
                    <a:pt x="11793" y="8990"/>
                  </a:cubicBezTo>
                  <a:cubicBezTo>
                    <a:pt x="12166" y="9299"/>
                    <a:pt x="13903" y="9299"/>
                    <a:pt x="15890" y="10070"/>
                  </a:cubicBezTo>
                  <a:cubicBezTo>
                    <a:pt x="17876" y="10842"/>
                    <a:pt x="20110" y="12384"/>
                    <a:pt x="20855" y="13850"/>
                  </a:cubicBezTo>
                  <a:cubicBezTo>
                    <a:pt x="21600" y="15316"/>
                    <a:pt x="20855" y="16704"/>
                    <a:pt x="18124" y="17939"/>
                  </a:cubicBezTo>
                  <a:cubicBezTo>
                    <a:pt x="15393" y="19173"/>
                    <a:pt x="10676" y="20253"/>
                    <a:pt x="5959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4064000" y="4322596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840"/>
                    <a:pt x="8064" y="10080"/>
                    <a:pt x="11664" y="6480"/>
                  </a:cubicBezTo>
                  <a:cubicBezTo>
                    <a:pt x="15264" y="2880"/>
                    <a:pt x="1843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4144433" y="4265446"/>
              <a:ext cx="2116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32"/>
                    <a:pt x="0" y="8064"/>
                    <a:pt x="0" y="11664"/>
                  </a:cubicBezTo>
                  <a:cubicBezTo>
                    <a:pt x="0" y="15264"/>
                    <a:pt x="10800" y="18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4316524" y="4186802"/>
              <a:ext cx="122690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61" fill="norm" stroke="1" extrusionOk="0">
                  <a:moveTo>
                    <a:pt x="17531" y="191"/>
                  </a:moveTo>
                  <a:cubicBezTo>
                    <a:pt x="13571" y="26"/>
                    <a:pt x="9611" y="-139"/>
                    <a:pt x="6551" y="191"/>
                  </a:cubicBezTo>
                  <a:cubicBezTo>
                    <a:pt x="3491" y="521"/>
                    <a:pt x="1331" y="1345"/>
                    <a:pt x="431" y="2664"/>
                  </a:cubicBezTo>
                  <a:cubicBezTo>
                    <a:pt x="-469" y="3983"/>
                    <a:pt x="-109" y="5797"/>
                    <a:pt x="2951" y="8105"/>
                  </a:cubicBezTo>
                  <a:cubicBezTo>
                    <a:pt x="6011" y="10414"/>
                    <a:pt x="11771" y="13217"/>
                    <a:pt x="15371" y="15113"/>
                  </a:cubicBezTo>
                  <a:cubicBezTo>
                    <a:pt x="18971" y="17009"/>
                    <a:pt x="20411" y="17998"/>
                    <a:pt x="20771" y="18905"/>
                  </a:cubicBezTo>
                  <a:cubicBezTo>
                    <a:pt x="21131" y="19812"/>
                    <a:pt x="20411" y="20637"/>
                    <a:pt x="19691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4343400" y="4157496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16000"/>
                    <a:pt x="3692" y="10400"/>
                    <a:pt x="7292" y="6800"/>
                  </a:cubicBezTo>
                  <a:cubicBezTo>
                    <a:pt x="10892" y="3200"/>
                    <a:pt x="1624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4584700" y="4335296"/>
              <a:ext cx="152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4675930" y="4233696"/>
              <a:ext cx="421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5039" y="0"/>
                  </a:moveTo>
                  <a:cubicBezTo>
                    <a:pt x="1954" y="2141"/>
                    <a:pt x="-1132" y="4281"/>
                    <a:pt x="411" y="7589"/>
                  </a:cubicBezTo>
                  <a:cubicBezTo>
                    <a:pt x="1954" y="10897"/>
                    <a:pt x="8125" y="15373"/>
                    <a:pt x="12239" y="17903"/>
                  </a:cubicBezTo>
                  <a:cubicBezTo>
                    <a:pt x="16354" y="20432"/>
                    <a:pt x="18411" y="21016"/>
                    <a:pt x="204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4881952" y="4201993"/>
              <a:ext cx="125710" cy="23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4" h="20728" fill="norm" stroke="1" extrusionOk="0">
                  <a:moveTo>
                    <a:pt x="18416" y="2813"/>
                  </a:moveTo>
                  <a:cubicBezTo>
                    <a:pt x="18079" y="1874"/>
                    <a:pt x="17741" y="935"/>
                    <a:pt x="16391" y="371"/>
                  </a:cubicBezTo>
                  <a:cubicBezTo>
                    <a:pt x="15041" y="-192"/>
                    <a:pt x="12679" y="-380"/>
                    <a:pt x="9641" y="1780"/>
                  </a:cubicBezTo>
                  <a:cubicBezTo>
                    <a:pt x="6603" y="3940"/>
                    <a:pt x="2891" y="8448"/>
                    <a:pt x="1203" y="11829"/>
                  </a:cubicBezTo>
                  <a:cubicBezTo>
                    <a:pt x="-484" y="15210"/>
                    <a:pt x="-147" y="17463"/>
                    <a:pt x="697" y="18966"/>
                  </a:cubicBezTo>
                  <a:cubicBezTo>
                    <a:pt x="1541" y="20469"/>
                    <a:pt x="2891" y="21220"/>
                    <a:pt x="6603" y="20375"/>
                  </a:cubicBezTo>
                  <a:cubicBezTo>
                    <a:pt x="10316" y="19530"/>
                    <a:pt x="16391" y="17088"/>
                    <a:pt x="18753" y="14270"/>
                  </a:cubicBezTo>
                  <a:cubicBezTo>
                    <a:pt x="21116" y="11453"/>
                    <a:pt x="19766" y="8260"/>
                    <a:pt x="18416" y="6382"/>
                  </a:cubicBezTo>
                  <a:cubicBezTo>
                    <a:pt x="17066" y="4503"/>
                    <a:pt x="15716" y="3940"/>
                    <a:pt x="14366" y="3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5118099" y="4288402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700" y="12582"/>
                    <a:pt x="11400" y="4867"/>
                    <a:pt x="15000" y="1782"/>
                  </a:cubicBezTo>
                  <a:cubicBezTo>
                    <a:pt x="18600" y="-1304"/>
                    <a:pt x="201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5210356" y="4214646"/>
              <a:ext cx="1569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800"/>
                    <a:pt x="-1582" y="11600"/>
                    <a:pt x="1118" y="15200"/>
                  </a:cubicBezTo>
                  <a:cubicBezTo>
                    <a:pt x="3818" y="18800"/>
                    <a:pt x="11918" y="202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5295900" y="4176064"/>
              <a:ext cx="292100" cy="21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5710"/>
                  </a:moveTo>
                  <a:cubicBezTo>
                    <a:pt x="0" y="4452"/>
                    <a:pt x="0" y="3193"/>
                    <a:pt x="704" y="2145"/>
                  </a:cubicBezTo>
                  <a:cubicBezTo>
                    <a:pt x="1409" y="1096"/>
                    <a:pt x="2817" y="257"/>
                    <a:pt x="4383" y="48"/>
                  </a:cubicBezTo>
                  <a:cubicBezTo>
                    <a:pt x="5948" y="-162"/>
                    <a:pt x="7670" y="257"/>
                    <a:pt x="8765" y="2564"/>
                  </a:cubicBezTo>
                  <a:cubicBezTo>
                    <a:pt x="9861" y="4871"/>
                    <a:pt x="10330" y="9065"/>
                    <a:pt x="10409" y="11687"/>
                  </a:cubicBezTo>
                  <a:cubicBezTo>
                    <a:pt x="10487" y="14308"/>
                    <a:pt x="10174" y="15356"/>
                    <a:pt x="9626" y="16615"/>
                  </a:cubicBezTo>
                  <a:cubicBezTo>
                    <a:pt x="9078" y="17873"/>
                    <a:pt x="8296" y="19341"/>
                    <a:pt x="8296" y="20075"/>
                  </a:cubicBezTo>
                  <a:cubicBezTo>
                    <a:pt x="8296" y="20809"/>
                    <a:pt x="9078" y="20809"/>
                    <a:pt x="11426" y="20914"/>
                  </a:cubicBezTo>
                  <a:cubicBezTo>
                    <a:pt x="13774" y="21019"/>
                    <a:pt x="17687" y="21228"/>
                    <a:pt x="2160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3829050" y="4634171"/>
              <a:ext cx="1250950" cy="6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1455"/>
                  </a:moveTo>
                  <a:cubicBezTo>
                    <a:pt x="1023" y="17135"/>
                    <a:pt x="2047" y="12815"/>
                    <a:pt x="3198" y="10295"/>
                  </a:cubicBezTo>
                  <a:cubicBezTo>
                    <a:pt x="4349" y="7775"/>
                    <a:pt x="5628" y="7055"/>
                    <a:pt x="7017" y="5615"/>
                  </a:cubicBezTo>
                  <a:cubicBezTo>
                    <a:pt x="8406" y="4175"/>
                    <a:pt x="9905" y="2015"/>
                    <a:pt x="11440" y="935"/>
                  </a:cubicBezTo>
                  <a:cubicBezTo>
                    <a:pt x="12975" y="-145"/>
                    <a:pt x="14546" y="-145"/>
                    <a:pt x="16008" y="215"/>
                  </a:cubicBezTo>
                  <a:cubicBezTo>
                    <a:pt x="17470" y="575"/>
                    <a:pt x="18822" y="1295"/>
                    <a:pt x="19736" y="2375"/>
                  </a:cubicBezTo>
                  <a:cubicBezTo>
                    <a:pt x="20650" y="3455"/>
                    <a:pt x="21125" y="4895"/>
                    <a:pt x="21600" y="6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4559300" y="4773446"/>
              <a:ext cx="190500" cy="2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11520" y="0"/>
                  </a:moveTo>
                  <a:cubicBezTo>
                    <a:pt x="8880" y="4491"/>
                    <a:pt x="6240" y="8982"/>
                    <a:pt x="4560" y="11655"/>
                  </a:cubicBezTo>
                  <a:cubicBezTo>
                    <a:pt x="2880" y="14329"/>
                    <a:pt x="2160" y="15184"/>
                    <a:pt x="1440" y="16147"/>
                  </a:cubicBezTo>
                  <a:cubicBezTo>
                    <a:pt x="720" y="17109"/>
                    <a:pt x="0" y="18178"/>
                    <a:pt x="0" y="19141"/>
                  </a:cubicBezTo>
                  <a:cubicBezTo>
                    <a:pt x="0" y="20103"/>
                    <a:pt x="720" y="20958"/>
                    <a:pt x="3720" y="21279"/>
                  </a:cubicBezTo>
                  <a:cubicBezTo>
                    <a:pt x="6720" y="21600"/>
                    <a:pt x="12000" y="21386"/>
                    <a:pt x="15360" y="21172"/>
                  </a:cubicBezTo>
                  <a:cubicBezTo>
                    <a:pt x="18720" y="20958"/>
                    <a:pt x="20160" y="20745"/>
                    <a:pt x="21600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4703233" y="4963946"/>
              <a:ext cx="402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469"/>
                    <a:pt x="5400" y="8938"/>
                    <a:pt x="2160" y="12538"/>
                  </a:cubicBezTo>
                  <a:cubicBezTo>
                    <a:pt x="-1080" y="16138"/>
                    <a:pt x="0" y="18869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5867400" y="4633746"/>
              <a:ext cx="247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0800"/>
                    <a:pt x="8862" y="0"/>
                    <a:pt x="12462" y="0"/>
                  </a:cubicBezTo>
                  <a:cubicBezTo>
                    <a:pt x="16062" y="0"/>
                    <a:pt x="1883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5937250" y="4728996"/>
              <a:ext cx="298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4" y="15429"/>
                    <a:pt x="6128" y="9257"/>
                    <a:pt x="9728" y="5657"/>
                  </a:cubicBezTo>
                  <a:cubicBezTo>
                    <a:pt x="13328" y="2057"/>
                    <a:pt x="174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526254" y="4379746"/>
              <a:ext cx="268246" cy="20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7" fill="norm" stroke="1" extrusionOk="0">
                  <a:moveTo>
                    <a:pt x="123" y="4629"/>
                  </a:moveTo>
                  <a:cubicBezTo>
                    <a:pt x="-45" y="3527"/>
                    <a:pt x="-214" y="2424"/>
                    <a:pt x="883" y="1543"/>
                  </a:cubicBezTo>
                  <a:cubicBezTo>
                    <a:pt x="1980" y="661"/>
                    <a:pt x="4342" y="0"/>
                    <a:pt x="6452" y="0"/>
                  </a:cubicBezTo>
                  <a:cubicBezTo>
                    <a:pt x="8561" y="0"/>
                    <a:pt x="10417" y="661"/>
                    <a:pt x="11345" y="2204"/>
                  </a:cubicBezTo>
                  <a:cubicBezTo>
                    <a:pt x="12274" y="3747"/>
                    <a:pt x="12274" y="6171"/>
                    <a:pt x="10839" y="8927"/>
                  </a:cubicBezTo>
                  <a:cubicBezTo>
                    <a:pt x="9405" y="11682"/>
                    <a:pt x="6536" y="14767"/>
                    <a:pt x="4680" y="16861"/>
                  </a:cubicBezTo>
                  <a:cubicBezTo>
                    <a:pt x="2823" y="18955"/>
                    <a:pt x="1980" y="20057"/>
                    <a:pt x="2233" y="20718"/>
                  </a:cubicBezTo>
                  <a:cubicBezTo>
                    <a:pt x="2486" y="21380"/>
                    <a:pt x="3836" y="21600"/>
                    <a:pt x="7211" y="21490"/>
                  </a:cubicBezTo>
                  <a:cubicBezTo>
                    <a:pt x="10586" y="21380"/>
                    <a:pt x="15986" y="20939"/>
                    <a:pt x="21386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826250" y="4551196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6991350" y="4345318"/>
              <a:ext cx="144061" cy="29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62" fill="norm" stroke="1" extrusionOk="0">
                  <a:moveTo>
                    <a:pt x="15965" y="193"/>
                  </a:moveTo>
                  <a:cubicBezTo>
                    <a:pt x="11896" y="40"/>
                    <a:pt x="7826" y="-113"/>
                    <a:pt x="5009" y="117"/>
                  </a:cubicBezTo>
                  <a:cubicBezTo>
                    <a:pt x="2191" y="347"/>
                    <a:pt x="626" y="959"/>
                    <a:pt x="313" y="1955"/>
                  </a:cubicBezTo>
                  <a:cubicBezTo>
                    <a:pt x="0" y="2951"/>
                    <a:pt x="939" y="4330"/>
                    <a:pt x="4070" y="5938"/>
                  </a:cubicBezTo>
                  <a:cubicBezTo>
                    <a:pt x="7200" y="7547"/>
                    <a:pt x="12522" y="9385"/>
                    <a:pt x="15809" y="10917"/>
                  </a:cubicBezTo>
                  <a:cubicBezTo>
                    <a:pt x="19096" y="12449"/>
                    <a:pt x="20348" y="13674"/>
                    <a:pt x="20974" y="14823"/>
                  </a:cubicBezTo>
                  <a:cubicBezTo>
                    <a:pt x="21600" y="15972"/>
                    <a:pt x="21600" y="17044"/>
                    <a:pt x="18626" y="18193"/>
                  </a:cubicBezTo>
                  <a:cubicBezTo>
                    <a:pt x="15652" y="19342"/>
                    <a:pt x="9704" y="20568"/>
                    <a:pt x="6104" y="21027"/>
                  </a:cubicBezTo>
                  <a:cubicBezTo>
                    <a:pt x="2504" y="21487"/>
                    <a:pt x="1252" y="21181"/>
                    <a:pt x="0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6927850" y="4269533"/>
              <a:ext cx="304800" cy="8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1110"/>
                  </a:moveTo>
                  <a:cubicBezTo>
                    <a:pt x="300" y="16895"/>
                    <a:pt x="600" y="12681"/>
                    <a:pt x="3450" y="8993"/>
                  </a:cubicBezTo>
                  <a:cubicBezTo>
                    <a:pt x="6300" y="5305"/>
                    <a:pt x="11700" y="2144"/>
                    <a:pt x="15150" y="827"/>
                  </a:cubicBezTo>
                  <a:cubicBezTo>
                    <a:pt x="18600" y="-490"/>
                    <a:pt x="20100" y="37"/>
                    <a:pt x="21600" y="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7994650" y="4335296"/>
              <a:ext cx="2032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5850" y="3600"/>
                  </a:cubicBezTo>
                  <a:cubicBezTo>
                    <a:pt x="9450" y="7200"/>
                    <a:pt x="1552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8134299" y="4367046"/>
              <a:ext cx="2223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8956" y="1358"/>
                    <a:pt x="16510" y="2717"/>
                    <a:pt x="13352" y="5230"/>
                  </a:cubicBezTo>
                  <a:cubicBezTo>
                    <a:pt x="10193" y="7743"/>
                    <a:pt x="6322" y="11411"/>
                    <a:pt x="3876" y="13992"/>
                  </a:cubicBezTo>
                  <a:cubicBezTo>
                    <a:pt x="1431" y="16574"/>
                    <a:pt x="412" y="18068"/>
                    <a:pt x="107" y="19155"/>
                  </a:cubicBezTo>
                  <a:cubicBezTo>
                    <a:pt x="-199" y="20242"/>
                    <a:pt x="209" y="20921"/>
                    <a:pt x="6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7988300" y="4195596"/>
              <a:ext cx="374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1" y="15200"/>
                    <a:pt x="9763" y="8800"/>
                    <a:pt x="13363" y="5200"/>
                  </a:cubicBezTo>
                  <a:cubicBezTo>
                    <a:pt x="16963" y="1600"/>
                    <a:pt x="1928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8686800" y="4544846"/>
              <a:ext cx="184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8743950" y="4678196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9091083" y="4296364"/>
              <a:ext cx="173568" cy="31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5673"/>
                  </a:moveTo>
                  <a:cubicBezTo>
                    <a:pt x="18176" y="3513"/>
                    <a:pt x="14751" y="1353"/>
                    <a:pt x="11327" y="489"/>
                  </a:cubicBezTo>
                  <a:cubicBezTo>
                    <a:pt x="7902" y="-375"/>
                    <a:pt x="4478" y="57"/>
                    <a:pt x="2502" y="633"/>
                  </a:cubicBezTo>
                  <a:cubicBezTo>
                    <a:pt x="527" y="1209"/>
                    <a:pt x="0" y="1929"/>
                    <a:pt x="0" y="2649"/>
                  </a:cubicBezTo>
                  <a:cubicBezTo>
                    <a:pt x="0" y="3369"/>
                    <a:pt x="527" y="4089"/>
                    <a:pt x="2898" y="4377"/>
                  </a:cubicBezTo>
                  <a:cubicBezTo>
                    <a:pt x="5268" y="4665"/>
                    <a:pt x="9483" y="4521"/>
                    <a:pt x="12380" y="4233"/>
                  </a:cubicBezTo>
                  <a:cubicBezTo>
                    <a:pt x="15278" y="3945"/>
                    <a:pt x="16859" y="3513"/>
                    <a:pt x="17649" y="3657"/>
                  </a:cubicBezTo>
                  <a:cubicBezTo>
                    <a:pt x="18439" y="3801"/>
                    <a:pt x="18439" y="4521"/>
                    <a:pt x="18307" y="7545"/>
                  </a:cubicBezTo>
                  <a:cubicBezTo>
                    <a:pt x="18176" y="10569"/>
                    <a:pt x="17912" y="15897"/>
                    <a:pt x="17649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9023350" y="4660058"/>
              <a:ext cx="29210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470" y="13625"/>
                    <a:pt x="939" y="6425"/>
                    <a:pt x="2348" y="2825"/>
                  </a:cubicBezTo>
                  <a:cubicBezTo>
                    <a:pt x="3757" y="-775"/>
                    <a:pt x="6104" y="-775"/>
                    <a:pt x="9470" y="1925"/>
                  </a:cubicBezTo>
                  <a:cubicBezTo>
                    <a:pt x="12835" y="4625"/>
                    <a:pt x="17217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9175750" y="4773446"/>
              <a:ext cx="10390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9072" y="0"/>
                  </a:moveTo>
                  <a:cubicBezTo>
                    <a:pt x="6912" y="157"/>
                    <a:pt x="4752" y="313"/>
                    <a:pt x="3024" y="1252"/>
                  </a:cubicBezTo>
                  <a:cubicBezTo>
                    <a:pt x="1296" y="2191"/>
                    <a:pt x="0" y="3913"/>
                    <a:pt x="0" y="5557"/>
                  </a:cubicBezTo>
                  <a:cubicBezTo>
                    <a:pt x="0" y="7200"/>
                    <a:pt x="1296" y="8765"/>
                    <a:pt x="3024" y="9626"/>
                  </a:cubicBezTo>
                  <a:cubicBezTo>
                    <a:pt x="4752" y="10487"/>
                    <a:pt x="6912" y="10643"/>
                    <a:pt x="9072" y="10643"/>
                  </a:cubicBezTo>
                  <a:cubicBezTo>
                    <a:pt x="11232" y="10643"/>
                    <a:pt x="13392" y="10487"/>
                    <a:pt x="15552" y="10252"/>
                  </a:cubicBezTo>
                  <a:cubicBezTo>
                    <a:pt x="17712" y="10017"/>
                    <a:pt x="19872" y="9704"/>
                    <a:pt x="20736" y="10096"/>
                  </a:cubicBezTo>
                  <a:cubicBezTo>
                    <a:pt x="21600" y="10487"/>
                    <a:pt x="21168" y="11583"/>
                    <a:pt x="20304" y="12991"/>
                  </a:cubicBezTo>
                  <a:cubicBezTo>
                    <a:pt x="19440" y="14400"/>
                    <a:pt x="18144" y="16122"/>
                    <a:pt x="17280" y="17374"/>
                  </a:cubicBezTo>
                  <a:cubicBezTo>
                    <a:pt x="16416" y="18626"/>
                    <a:pt x="15984" y="19409"/>
                    <a:pt x="16632" y="20035"/>
                  </a:cubicBezTo>
                  <a:cubicBezTo>
                    <a:pt x="17280" y="20661"/>
                    <a:pt x="19008" y="21130"/>
                    <a:pt x="207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9531349" y="4641038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154" y="10932"/>
                    <a:pt x="8308" y="1332"/>
                    <a:pt x="11908" y="132"/>
                  </a:cubicBezTo>
                  <a:cubicBezTo>
                    <a:pt x="15508" y="-1068"/>
                    <a:pt x="1855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9567973" y="4716296"/>
              <a:ext cx="198328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868" fill="norm" stroke="1" extrusionOk="0">
                  <a:moveTo>
                    <a:pt x="4933" y="11782"/>
                  </a:moveTo>
                  <a:cubicBezTo>
                    <a:pt x="2660" y="15709"/>
                    <a:pt x="386" y="19636"/>
                    <a:pt x="45" y="20618"/>
                  </a:cubicBezTo>
                  <a:cubicBezTo>
                    <a:pt x="-296" y="21600"/>
                    <a:pt x="1296" y="19636"/>
                    <a:pt x="5161" y="15709"/>
                  </a:cubicBezTo>
                  <a:cubicBezTo>
                    <a:pt x="9026" y="11782"/>
                    <a:pt x="15165" y="5891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9867900" y="4457292"/>
              <a:ext cx="228600" cy="2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825"/>
                  </a:moveTo>
                  <a:cubicBezTo>
                    <a:pt x="1600" y="2323"/>
                    <a:pt x="3200" y="820"/>
                    <a:pt x="5600" y="256"/>
                  </a:cubicBezTo>
                  <a:cubicBezTo>
                    <a:pt x="8000" y="-307"/>
                    <a:pt x="11200" y="69"/>
                    <a:pt x="13100" y="1290"/>
                  </a:cubicBezTo>
                  <a:cubicBezTo>
                    <a:pt x="15000" y="2510"/>
                    <a:pt x="15600" y="4576"/>
                    <a:pt x="14400" y="7206"/>
                  </a:cubicBezTo>
                  <a:cubicBezTo>
                    <a:pt x="13200" y="9836"/>
                    <a:pt x="10200" y="13029"/>
                    <a:pt x="8100" y="14907"/>
                  </a:cubicBezTo>
                  <a:cubicBezTo>
                    <a:pt x="6000" y="16785"/>
                    <a:pt x="4800" y="17349"/>
                    <a:pt x="3700" y="18006"/>
                  </a:cubicBezTo>
                  <a:cubicBezTo>
                    <a:pt x="2600" y="18663"/>
                    <a:pt x="1600" y="19415"/>
                    <a:pt x="1900" y="19790"/>
                  </a:cubicBezTo>
                  <a:cubicBezTo>
                    <a:pt x="2200" y="20166"/>
                    <a:pt x="3800" y="20166"/>
                    <a:pt x="7300" y="20354"/>
                  </a:cubicBezTo>
                  <a:cubicBezTo>
                    <a:pt x="10800" y="20542"/>
                    <a:pt x="16200" y="20917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0191750" y="4671846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10309965" y="4458815"/>
              <a:ext cx="218336" cy="21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51" fill="norm" stroke="1" extrusionOk="0">
                  <a:moveTo>
                    <a:pt x="238" y="4041"/>
                  </a:moveTo>
                  <a:cubicBezTo>
                    <a:pt x="1485" y="2601"/>
                    <a:pt x="2731" y="1161"/>
                    <a:pt x="3873" y="441"/>
                  </a:cubicBezTo>
                  <a:cubicBezTo>
                    <a:pt x="5015" y="-279"/>
                    <a:pt x="6054" y="-279"/>
                    <a:pt x="7092" y="1675"/>
                  </a:cubicBezTo>
                  <a:cubicBezTo>
                    <a:pt x="8131" y="3630"/>
                    <a:pt x="9169" y="7538"/>
                    <a:pt x="8235" y="10727"/>
                  </a:cubicBezTo>
                  <a:cubicBezTo>
                    <a:pt x="7300" y="13915"/>
                    <a:pt x="4392" y="16384"/>
                    <a:pt x="2523" y="18030"/>
                  </a:cubicBezTo>
                  <a:cubicBezTo>
                    <a:pt x="654" y="19675"/>
                    <a:pt x="-177" y="20498"/>
                    <a:pt x="31" y="20910"/>
                  </a:cubicBezTo>
                  <a:cubicBezTo>
                    <a:pt x="238" y="21321"/>
                    <a:pt x="1485" y="21321"/>
                    <a:pt x="5223" y="21115"/>
                  </a:cubicBezTo>
                  <a:cubicBezTo>
                    <a:pt x="8961" y="20910"/>
                    <a:pt x="15192" y="20498"/>
                    <a:pt x="21423" y="20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10569703" y="4495862"/>
              <a:ext cx="161798" cy="28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98" fill="norm" stroke="1" extrusionOk="0">
                  <a:moveTo>
                    <a:pt x="20900" y="2230"/>
                  </a:moveTo>
                  <a:cubicBezTo>
                    <a:pt x="15978" y="1442"/>
                    <a:pt x="11057" y="653"/>
                    <a:pt x="7639" y="259"/>
                  </a:cubicBezTo>
                  <a:cubicBezTo>
                    <a:pt x="4222" y="-135"/>
                    <a:pt x="2308" y="-135"/>
                    <a:pt x="1077" y="653"/>
                  </a:cubicBezTo>
                  <a:cubicBezTo>
                    <a:pt x="-153" y="1442"/>
                    <a:pt x="-700" y="3018"/>
                    <a:pt x="1487" y="5541"/>
                  </a:cubicBezTo>
                  <a:cubicBezTo>
                    <a:pt x="3675" y="8064"/>
                    <a:pt x="8596" y="11532"/>
                    <a:pt x="11604" y="13739"/>
                  </a:cubicBezTo>
                  <a:cubicBezTo>
                    <a:pt x="14611" y="15947"/>
                    <a:pt x="15705" y="16893"/>
                    <a:pt x="15705" y="17996"/>
                  </a:cubicBezTo>
                  <a:cubicBezTo>
                    <a:pt x="15705" y="19100"/>
                    <a:pt x="14611" y="20361"/>
                    <a:pt x="12151" y="20913"/>
                  </a:cubicBezTo>
                  <a:cubicBezTo>
                    <a:pt x="9690" y="21465"/>
                    <a:pt x="5862" y="21307"/>
                    <a:pt x="2034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10458450" y="4481296"/>
              <a:ext cx="4762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960" y="11670"/>
                    <a:pt x="1920" y="3363"/>
                    <a:pt x="4656" y="870"/>
                  </a:cubicBezTo>
                  <a:cubicBezTo>
                    <a:pt x="7392" y="-1622"/>
                    <a:pt x="11904" y="1701"/>
                    <a:pt x="15024" y="5024"/>
                  </a:cubicBezTo>
                  <a:cubicBezTo>
                    <a:pt x="18144" y="8347"/>
                    <a:pt x="19872" y="11670"/>
                    <a:pt x="21600" y="14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923404" y="5743865"/>
              <a:ext cx="276996" cy="34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7" fill="norm" stroke="1" extrusionOk="0">
                  <a:moveTo>
                    <a:pt x="17487" y="1641"/>
                  </a:moveTo>
                  <a:cubicBezTo>
                    <a:pt x="18305" y="855"/>
                    <a:pt x="19123" y="70"/>
                    <a:pt x="18959" y="4"/>
                  </a:cubicBezTo>
                  <a:cubicBezTo>
                    <a:pt x="18796" y="-61"/>
                    <a:pt x="17650" y="594"/>
                    <a:pt x="15441" y="1706"/>
                  </a:cubicBezTo>
                  <a:cubicBezTo>
                    <a:pt x="13232" y="2819"/>
                    <a:pt x="9959" y="4390"/>
                    <a:pt x="7914" y="5372"/>
                  </a:cubicBezTo>
                  <a:cubicBezTo>
                    <a:pt x="5869" y="6354"/>
                    <a:pt x="5050" y="6746"/>
                    <a:pt x="5050" y="7074"/>
                  </a:cubicBezTo>
                  <a:cubicBezTo>
                    <a:pt x="5050" y="7401"/>
                    <a:pt x="5869" y="7663"/>
                    <a:pt x="6769" y="7794"/>
                  </a:cubicBezTo>
                  <a:cubicBezTo>
                    <a:pt x="7669" y="7924"/>
                    <a:pt x="8650" y="7924"/>
                    <a:pt x="9550" y="7924"/>
                  </a:cubicBezTo>
                  <a:cubicBezTo>
                    <a:pt x="10450" y="7924"/>
                    <a:pt x="11269" y="7924"/>
                    <a:pt x="11841" y="8252"/>
                  </a:cubicBezTo>
                  <a:cubicBezTo>
                    <a:pt x="12414" y="8579"/>
                    <a:pt x="12741" y="9234"/>
                    <a:pt x="12250" y="10215"/>
                  </a:cubicBezTo>
                  <a:cubicBezTo>
                    <a:pt x="11759" y="11197"/>
                    <a:pt x="10450" y="12506"/>
                    <a:pt x="8405" y="14077"/>
                  </a:cubicBezTo>
                  <a:cubicBezTo>
                    <a:pt x="6359" y="15648"/>
                    <a:pt x="3578" y="17481"/>
                    <a:pt x="1941" y="18724"/>
                  </a:cubicBezTo>
                  <a:cubicBezTo>
                    <a:pt x="305" y="19968"/>
                    <a:pt x="-186" y="20623"/>
                    <a:pt x="59" y="21015"/>
                  </a:cubicBezTo>
                  <a:cubicBezTo>
                    <a:pt x="305" y="21408"/>
                    <a:pt x="1287" y="21539"/>
                    <a:pt x="4969" y="21212"/>
                  </a:cubicBezTo>
                  <a:cubicBezTo>
                    <a:pt x="8650" y="20884"/>
                    <a:pt x="15032" y="20099"/>
                    <a:pt x="21414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3282950" y="5863377"/>
              <a:ext cx="279400" cy="19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2365"/>
                  </a:moveTo>
                  <a:cubicBezTo>
                    <a:pt x="655" y="1425"/>
                    <a:pt x="1309" y="486"/>
                    <a:pt x="2127" y="134"/>
                  </a:cubicBezTo>
                  <a:cubicBezTo>
                    <a:pt x="2945" y="-218"/>
                    <a:pt x="3927" y="17"/>
                    <a:pt x="5809" y="2130"/>
                  </a:cubicBezTo>
                  <a:cubicBezTo>
                    <a:pt x="7691" y="4243"/>
                    <a:pt x="10473" y="8234"/>
                    <a:pt x="13255" y="11756"/>
                  </a:cubicBezTo>
                  <a:cubicBezTo>
                    <a:pt x="16036" y="15278"/>
                    <a:pt x="18818" y="18330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3386251" y="5795796"/>
              <a:ext cx="19514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8626" y="1152"/>
                    <a:pt x="15839" y="2304"/>
                    <a:pt x="12703" y="4608"/>
                  </a:cubicBezTo>
                  <a:cubicBezTo>
                    <a:pt x="9568" y="6912"/>
                    <a:pt x="6084" y="10368"/>
                    <a:pt x="3761" y="13032"/>
                  </a:cubicBezTo>
                  <a:cubicBezTo>
                    <a:pt x="1439" y="15696"/>
                    <a:pt x="278" y="17568"/>
                    <a:pt x="45" y="18864"/>
                  </a:cubicBezTo>
                  <a:cubicBezTo>
                    <a:pt x="-187" y="20160"/>
                    <a:pt x="510" y="20880"/>
                    <a:pt x="12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3632200" y="6056146"/>
              <a:ext cx="31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613150" y="5884696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3600450" y="5572997"/>
              <a:ext cx="254000" cy="19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4151"/>
                  </a:moveTo>
                  <a:cubicBezTo>
                    <a:pt x="720" y="2787"/>
                    <a:pt x="1440" y="1423"/>
                    <a:pt x="3060" y="627"/>
                  </a:cubicBezTo>
                  <a:cubicBezTo>
                    <a:pt x="4680" y="-169"/>
                    <a:pt x="7200" y="-396"/>
                    <a:pt x="9090" y="1082"/>
                  </a:cubicBezTo>
                  <a:cubicBezTo>
                    <a:pt x="10980" y="2560"/>
                    <a:pt x="12240" y="5743"/>
                    <a:pt x="12330" y="9040"/>
                  </a:cubicBezTo>
                  <a:cubicBezTo>
                    <a:pt x="12420" y="12337"/>
                    <a:pt x="11340" y="15747"/>
                    <a:pt x="10350" y="17793"/>
                  </a:cubicBezTo>
                  <a:cubicBezTo>
                    <a:pt x="9360" y="19840"/>
                    <a:pt x="8460" y="20522"/>
                    <a:pt x="8550" y="20863"/>
                  </a:cubicBezTo>
                  <a:cubicBezTo>
                    <a:pt x="8640" y="21204"/>
                    <a:pt x="9720" y="21204"/>
                    <a:pt x="12060" y="20977"/>
                  </a:cubicBezTo>
                  <a:cubicBezTo>
                    <a:pt x="14400" y="20749"/>
                    <a:pt x="18000" y="20295"/>
                    <a:pt x="21600" y="19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4241800" y="5983302"/>
              <a:ext cx="2286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200" y="11918"/>
                    <a:pt x="12400" y="3818"/>
                    <a:pt x="16000" y="1118"/>
                  </a:cubicBezTo>
                  <a:cubicBezTo>
                    <a:pt x="19600" y="-1582"/>
                    <a:pt x="20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267200" y="6113296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925718" y="5824034"/>
              <a:ext cx="154283" cy="35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28" fill="norm" stroke="1" extrusionOk="0">
                  <a:moveTo>
                    <a:pt x="18649" y="4842"/>
                  </a:moveTo>
                  <a:cubicBezTo>
                    <a:pt x="16314" y="3171"/>
                    <a:pt x="13979" y="1499"/>
                    <a:pt x="11790" y="664"/>
                  </a:cubicBezTo>
                  <a:cubicBezTo>
                    <a:pt x="9600" y="-172"/>
                    <a:pt x="7557" y="-172"/>
                    <a:pt x="5660" y="407"/>
                  </a:cubicBezTo>
                  <a:cubicBezTo>
                    <a:pt x="3762" y="985"/>
                    <a:pt x="2011" y="2142"/>
                    <a:pt x="990" y="3107"/>
                  </a:cubicBezTo>
                  <a:cubicBezTo>
                    <a:pt x="-32" y="4071"/>
                    <a:pt x="-324" y="4842"/>
                    <a:pt x="406" y="5357"/>
                  </a:cubicBezTo>
                  <a:cubicBezTo>
                    <a:pt x="1135" y="5871"/>
                    <a:pt x="2887" y="6128"/>
                    <a:pt x="5222" y="5871"/>
                  </a:cubicBezTo>
                  <a:cubicBezTo>
                    <a:pt x="7557" y="5614"/>
                    <a:pt x="10476" y="4842"/>
                    <a:pt x="12811" y="4199"/>
                  </a:cubicBezTo>
                  <a:cubicBezTo>
                    <a:pt x="15146" y="3557"/>
                    <a:pt x="16898" y="3042"/>
                    <a:pt x="17919" y="3107"/>
                  </a:cubicBezTo>
                  <a:cubicBezTo>
                    <a:pt x="18941" y="3171"/>
                    <a:pt x="19233" y="3814"/>
                    <a:pt x="19379" y="6321"/>
                  </a:cubicBezTo>
                  <a:cubicBezTo>
                    <a:pt x="19525" y="8828"/>
                    <a:pt x="19525" y="13199"/>
                    <a:pt x="19817" y="16028"/>
                  </a:cubicBezTo>
                  <a:cubicBezTo>
                    <a:pt x="20108" y="18857"/>
                    <a:pt x="20692" y="20142"/>
                    <a:pt x="21276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5264150" y="5967246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5382683" y="5884696"/>
              <a:ext cx="846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38"/>
                    <a:pt x="0" y="11676"/>
                    <a:pt x="0" y="15276"/>
                  </a:cubicBezTo>
                  <a:cubicBezTo>
                    <a:pt x="0" y="18876"/>
                    <a:pt x="108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5549900" y="5841195"/>
              <a:ext cx="222250" cy="23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4502"/>
                  </a:moveTo>
                  <a:cubicBezTo>
                    <a:pt x="206" y="3546"/>
                    <a:pt x="411" y="2590"/>
                    <a:pt x="2366" y="1730"/>
                  </a:cubicBezTo>
                  <a:cubicBezTo>
                    <a:pt x="4320" y="870"/>
                    <a:pt x="8023" y="105"/>
                    <a:pt x="10286" y="10"/>
                  </a:cubicBezTo>
                  <a:cubicBezTo>
                    <a:pt x="12549" y="-86"/>
                    <a:pt x="13371" y="487"/>
                    <a:pt x="12857" y="2781"/>
                  </a:cubicBezTo>
                  <a:cubicBezTo>
                    <a:pt x="12343" y="5075"/>
                    <a:pt x="10491" y="9089"/>
                    <a:pt x="9051" y="11670"/>
                  </a:cubicBezTo>
                  <a:cubicBezTo>
                    <a:pt x="7611" y="14250"/>
                    <a:pt x="6583" y="15397"/>
                    <a:pt x="5760" y="16735"/>
                  </a:cubicBezTo>
                  <a:cubicBezTo>
                    <a:pt x="4937" y="18073"/>
                    <a:pt x="4320" y="19602"/>
                    <a:pt x="4629" y="20463"/>
                  </a:cubicBezTo>
                  <a:cubicBezTo>
                    <a:pt x="4937" y="21323"/>
                    <a:pt x="6171" y="21514"/>
                    <a:pt x="9154" y="21036"/>
                  </a:cubicBezTo>
                  <a:cubicBezTo>
                    <a:pt x="12137" y="20558"/>
                    <a:pt x="16869" y="19411"/>
                    <a:pt x="21600" y="1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5827423" y="5857179"/>
              <a:ext cx="102021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fill="norm" stroke="1" extrusionOk="0">
                  <a:moveTo>
                    <a:pt x="18163" y="650"/>
                  </a:moveTo>
                  <a:cubicBezTo>
                    <a:pt x="13928" y="325"/>
                    <a:pt x="9693" y="0"/>
                    <a:pt x="6516" y="0"/>
                  </a:cubicBezTo>
                  <a:cubicBezTo>
                    <a:pt x="3340" y="0"/>
                    <a:pt x="1222" y="325"/>
                    <a:pt x="375" y="1462"/>
                  </a:cubicBezTo>
                  <a:cubicBezTo>
                    <a:pt x="-472" y="2598"/>
                    <a:pt x="-48" y="4547"/>
                    <a:pt x="3340" y="7146"/>
                  </a:cubicBezTo>
                  <a:cubicBezTo>
                    <a:pt x="6728" y="9744"/>
                    <a:pt x="13081" y="12992"/>
                    <a:pt x="16681" y="15104"/>
                  </a:cubicBezTo>
                  <a:cubicBezTo>
                    <a:pt x="20281" y="17215"/>
                    <a:pt x="21128" y="18189"/>
                    <a:pt x="19857" y="19083"/>
                  </a:cubicBezTo>
                  <a:cubicBezTo>
                    <a:pt x="18587" y="19976"/>
                    <a:pt x="15199" y="20788"/>
                    <a:pt x="118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5803900" y="5838353"/>
              <a:ext cx="273050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688" y="13205"/>
                    <a:pt x="9377" y="5728"/>
                    <a:pt x="12977" y="2405"/>
                  </a:cubicBezTo>
                  <a:cubicBezTo>
                    <a:pt x="16577" y="-918"/>
                    <a:pt x="19088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6089650" y="6021402"/>
              <a:ext cx="2286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00" y="11918"/>
                    <a:pt x="8000" y="3818"/>
                    <a:pt x="11600" y="1118"/>
                  </a:cubicBezTo>
                  <a:cubicBezTo>
                    <a:pt x="15200" y="-1582"/>
                    <a:pt x="18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6214205" y="5929146"/>
              <a:ext cx="2784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082"/>
                    <a:pt x="-1304" y="10165"/>
                    <a:pt x="1782" y="13765"/>
                  </a:cubicBezTo>
                  <a:cubicBezTo>
                    <a:pt x="4867" y="17365"/>
                    <a:pt x="12582" y="19482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6404738" y="5865646"/>
              <a:ext cx="10256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2156" y="0"/>
                  </a:moveTo>
                  <a:cubicBezTo>
                    <a:pt x="8268" y="2792"/>
                    <a:pt x="4380" y="5584"/>
                    <a:pt x="2220" y="7420"/>
                  </a:cubicBezTo>
                  <a:cubicBezTo>
                    <a:pt x="60" y="9257"/>
                    <a:pt x="-372" y="10139"/>
                    <a:pt x="276" y="10800"/>
                  </a:cubicBezTo>
                  <a:cubicBezTo>
                    <a:pt x="924" y="11461"/>
                    <a:pt x="2652" y="11902"/>
                    <a:pt x="4596" y="12122"/>
                  </a:cubicBezTo>
                  <a:cubicBezTo>
                    <a:pt x="6540" y="12343"/>
                    <a:pt x="8700" y="12343"/>
                    <a:pt x="11508" y="12049"/>
                  </a:cubicBezTo>
                  <a:cubicBezTo>
                    <a:pt x="14316" y="11755"/>
                    <a:pt x="17772" y="11167"/>
                    <a:pt x="19500" y="11314"/>
                  </a:cubicBezTo>
                  <a:cubicBezTo>
                    <a:pt x="21228" y="11461"/>
                    <a:pt x="21228" y="12343"/>
                    <a:pt x="20364" y="14180"/>
                  </a:cubicBezTo>
                  <a:cubicBezTo>
                    <a:pt x="19500" y="16016"/>
                    <a:pt x="17772" y="18808"/>
                    <a:pt x="160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6762750" y="6030746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6788150" y="6132346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7315200" y="5924242"/>
              <a:ext cx="146982" cy="28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50" fill="norm" stroke="1" extrusionOk="0">
                  <a:moveTo>
                    <a:pt x="0" y="4691"/>
                  </a:moveTo>
                  <a:cubicBezTo>
                    <a:pt x="304" y="3891"/>
                    <a:pt x="608" y="3091"/>
                    <a:pt x="3346" y="2291"/>
                  </a:cubicBezTo>
                  <a:cubicBezTo>
                    <a:pt x="6085" y="1491"/>
                    <a:pt x="11256" y="691"/>
                    <a:pt x="14603" y="291"/>
                  </a:cubicBezTo>
                  <a:cubicBezTo>
                    <a:pt x="17949" y="-109"/>
                    <a:pt x="19470" y="-109"/>
                    <a:pt x="20383" y="371"/>
                  </a:cubicBezTo>
                  <a:cubicBezTo>
                    <a:pt x="21296" y="851"/>
                    <a:pt x="21600" y="1811"/>
                    <a:pt x="19927" y="3331"/>
                  </a:cubicBezTo>
                  <a:cubicBezTo>
                    <a:pt x="18254" y="4851"/>
                    <a:pt x="14603" y="6931"/>
                    <a:pt x="11713" y="8131"/>
                  </a:cubicBezTo>
                  <a:cubicBezTo>
                    <a:pt x="8823" y="9331"/>
                    <a:pt x="6693" y="9651"/>
                    <a:pt x="6541" y="9971"/>
                  </a:cubicBezTo>
                  <a:cubicBezTo>
                    <a:pt x="6389" y="10291"/>
                    <a:pt x="8214" y="10611"/>
                    <a:pt x="10496" y="11331"/>
                  </a:cubicBezTo>
                  <a:cubicBezTo>
                    <a:pt x="12777" y="12051"/>
                    <a:pt x="15515" y="13171"/>
                    <a:pt x="17341" y="14451"/>
                  </a:cubicBezTo>
                  <a:cubicBezTo>
                    <a:pt x="19166" y="15731"/>
                    <a:pt x="20079" y="17171"/>
                    <a:pt x="19166" y="18371"/>
                  </a:cubicBezTo>
                  <a:cubicBezTo>
                    <a:pt x="18254" y="19571"/>
                    <a:pt x="15515" y="20531"/>
                    <a:pt x="13386" y="21011"/>
                  </a:cubicBezTo>
                  <a:cubicBezTo>
                    <a:pt x="11256" y="21491"/>
                    <a:pt x="9735" y="21491"/>
                    <a:pt x="8214" y="21411"/>
                  </a:cubicBezTo>
                  <a:cubicBezTo>
                    <a:pt x="6693" y="21331"/>
                    <a:pt x="5172" y="21171"/>
                    <a:pt x="4411" y="20611"/>
                  </a:cubicBezTo>
                  <a:cubicBezTo>
                    <a:pt x="3651" y="20051"/>
                    <a:pt x="3651" y="19091"/>
                    <a:pt x="3651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7513969" y="5935496"/>
              <a:ext cx="207631" cy="30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14" fill="norm" stroke="1" extrusionOk="0">
                  <a:moveTo>
                    <a:pt x="21402" y="0"/>
                  </a:moveTo>
                  <a:cubicBezTo>
                    <a:pt x="17693" y="302"/>
                    <a:pt x="13984" y="604"/>
                    <a:pt x="11257" y="1284"/>
                  </a:cubicBezTo>
                  <a:cubicBezTo>
                    <a:pt x="8529" y="1964"/>
                    <a:pt x="6784" y="3021"/>
                    <a:pt x="5802" y="3927"/>
                  </a:cubicBezTo>
                  <a:cubicBezTo>
                    <a:pt x="4820" y="4834"/>
                    <a:pt x="4602" y="5589"/>
                    <a:pt x="4820" y="6269"/>
                  </a:cubicBezTo>
                  <a:cubicBezTo>
                    <a:pt x="5038" y="6948"/>
                    <a:pt x="5693" y="7552"/>
                    <a:pt x="7766" y="8987"/>
                  </a:cubicBezTo>
                  <a:cubicBezTo>
                    <a:pt x="9838" y="10422"/>
                    <a:pt x="13329" y="12688"/>
                    <a:pt x="15184" y="14350"/>
                  </a:cubicBezTo>
                  <a:cubicBezTo>
                    <a:pt x="17038" y="16011"/>
                    <a:pt x="17257" y="17069"/>
                    <a:pt x="15947" y="18201"/>
                  </a:cubicBezTo>
                  <a:cubicBezTo>
                    <a:pt x="14638" y="19334"/>
                    <a:pt x="11802" y="20543"/>
                    <a:pt x="9293" y="21071"/>
                  </a:cubicBezTo>
                  <a:cubicBezTo>
                    <a:pt x="6784" y="21600"/>
                    <a:pt x="4602" y="21449"/>
                    <a:pt x="3075" y="21071"/>
                  </a:cubicBezTo>
                  <a:cubicBezTo>
                    <a:pt x="1547" y="20694"/>
                    <a:pt x="675" y="20090"/>
                    <a:pt x="238" y="19410"/>
                  </a:cubicBezTo>
                  <a:cubicBezTo>
                    <a:pt x="-198" y="18730"/>
                    <a:pt x="-198" y="17975"/>
                    <a:pt x="1657" y="16540"/>
                  </a:cubicBezTo>
                  <a:cubicBezTo>
                    <a:pt x="3511" y="15105"/>
                    <a:pt x="7220" y="12990"/>
                    <a:pt x="9947" y="11253"/>
                  </a:cubicBezTo>
                  <a:cubicBezTo>
                    <a:pt x="12675" y="9516"/>
                    <a:pt x="14420" y="8157"/>
                    <a:pt x="15729" y="7024"/>
                  </a:cubicBezTo>
                  <a:cubicBezTo>
                    <a:pt x="17038" y="5891"/>
                    <a:pt x="17911" y="4985"/>
                    <a:pt x="17038" y="4078"/>
                  </a:cubicBezTo>
                  <a:cubicBezTo>
                    <a:pt x="16166" y="3172"/>
                    <a:pt x="13547" y="2266"/>
                    <a:pt x="10929" y="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8742818" y="5848297"/>
              <a:ext cx="261483" cy="32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08" fill="norm" stroke="1" extrusionOk="0">
                  <a:moveTo>
                    <a:pt x="19274" y="734"/>
                  </a:moveTo>
                  <a:cubicBezTo>
                    <a:pt x="20138" y="311"/>
                    <a:pt x="21002" y="-113"/>
                    <a:pt x="21261" y="28"/>
                  </a:cubicBezTo>
                  <a:cubicBezTo>
                    <a:pt x="21520" y="169"/>
                    <a:pt x="21174" y="875"/>
                    <a:pt x="18669" y="2569"/>
                  </a:cubicBezTo>
                  <a:cubicBezTo>
                    <a:pt x="16163" y="4263"/>
                    <a:pt x="11498" y="6946"/>
                    <a:pt x="8301" y="8781"/>
                  </a:cubicBezTo>
                  <a:cubicBezTo>
                    <a:pt x="5104" y="10616"/>
                    <a:pt x="3376" y="11605"/>
                    <a:pt x="2080" y="12311"/>
                  </a:cubicBezTo>
                  <a:cubicBezTo>
                    <a:pt x="784" y="13016"/>
                    <a:pt x="-80" y="13440"/>
                    <a:pt x="6" y="13934"/>
                  </a:cubicBezTo>
                  <a:cubicBezTo>
                    <a:pt x="93" y="14428"/>
                    <a:pt x="1130" y="14993"/>
                    <a:pt x="2080" y="15275"/>
                  </a:cubicBezTo>
                  <a:cubicBezTo>
                    <a:pt x="3030" y="15558"/>
                    <a:pt x="3894" y="15558"/>
                    <a:pt x="4758" y="15699"/>
                  </a:cubicBezTo>
                  <a:cubicBezTo>
                    <a:pt x="5622" y="15840"/>
                    <a:pt x="6486" y="16122"/>
                    <a:pt x="6832" y="16758"/>
                  </a:cubicBezTo>
                  <a:cubicBezTo>
                    <a:pt x="7178" y="17393"/>
                    <a:pt x="7005" y="18381"/>
                    <a:pt x="7005" y="19228"/>
                  </a:cubicBezTo>
                  <a:cubicBezTo>
                    <a:pt x="7005" y="20075"/>
                    <a:pt x="7178" y="20781"/>
                    <a:pt x="7869" y="21134"/>
                  </a:cubicBezTo>
                  <a:cubicBezTo>
                    <a:pt x="8560" y="21487"/>
                    <a:pt x="9770" y="21487"/>
                    <a:pt x="12102" y="21205"/>
                  </a:cubicBezTo>
                  <a:cubicBezTo>
                    <a:pt x="14435" y="20922"/>
                    <a:pt x="17891" y="20358"/>
                    <a:pt x="21347" y="19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9074150" y="5859296"/>
              <a:ext cx="2159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697"/>
                    <a:pt x="5082" y="7395"/>
                    <a:pt x="7729" y="10800"/>
                  </a:cubicBezTo>
                  <a:cubicBezTo>
                    <a:pt x="10376" y="14205"/>
                    <a:pt x="13129" y="17319"/>
                    <a:pt x="15459" y="19070"/>
                  </a:cubicBezTo>
                  <a:cubicBezTo>
                    <a:pt x="17788" y="20822"/>
                    <a:pt x="19694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9112250" y="5884696"/>
              <a:ext cx="1905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005"/>
                    <a:pt x="17280" y="2009"/>
                    <a:pt x="14040" y="4856"/>
                  </a:cubicBezTo>
                  <a:cubicBezTo>
                    <a:pt x="10800" y="7702"/>
                    <a:pt x="6480" y="12391"/>
                    <a:pt x="3960" y="15488"/>
                  </a:cubicBezTo>
                  <a:cubicBezTo>
                    <a:pt x="1440" y="18586"/>
                    <a:pt x="72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9296400" y="6094246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9347200" y="597359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9436099" y="5827546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945"/>
                    <a:pt x="7680" y="5891"/>
                    <a:pt x="11280" y="9491"/>
                  </a:cubicBezTo>
                  <a:cubicBezTo>
                    <a:pt x="14880" y="13091"/>
                    <a:pt x="18240" y="173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9438054" y="5878346"/>
              <a:ext cx="18854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7058" y="2842"/>
                    <a:pt x="12738" y="5684"/>
                    <a:pt x="9138" y="8526"/>
                  </a:cubicBezTo>
                  <a:cubicBezTo>
                    <a:pt x="5538" y="11368"/>
                    <a:pt x="2658" y="14211"/>
                    <a:pt x="1218" y="16105"/>
                  </a:cubicBezTo>
                  <a:cubicBezTo>
                    <a:pt x="-222" y="18000"/>
                    <a:pt x="-222" y="18947"/>
                    <a:pt x="378" y="19705"/>
                  </a:cubicBezTo>
                  <a:cubicBezTo>
                    <a:pt x="978" y="20463"/>
                    <a:pt x="2178" y="21032"/>
                    <a:pt x="3378" y="21316"/>
                  </a:cubicBezTo>
                  <a:cubicBezTo>
                    <a:pt x="4578" y="21600"/>
                    <a:pt x="5778" y="21600"/>
                    <a:pt x="6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9588500" y="6049796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9601200" y="5948196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9829800" y="5948196"/>
              <a:ext cx="1460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9817099" y="6094246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0060596" y="5840246"/>
              <a:ext cx="175604" cy="30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96" fill="norm" stroke="1" extrusionOk="0">
                  <a:moveTo>
                    <a:pt x="21333" y="0"/>
                  </a:moveTo>
                  <a:cubicBezTo>
                    <a:pt x="16704" y="2850"/>
                    <a:pt x="12076" y="5700"/>
                    <a:pt x="8476" y="8475"/>
                  </a:cubicBezTo>
                  <a:cubicBezTo>
                    <a:pt x="4876" y="11250"/>
                    <a:pt x="2304" y="13950"/>
                    <a:pt x="1019" y="15675"/>
                  </a:cubicBezTo>
                  <a:cubicBezTo>
                    <a:pt x="-267" y="17400"/>
                    <a:pt x="-267" y="18150"/>
                    <a:pt x="633" y="19050"/>
                  </a:cubicBezTo>
                  <a:cubicBezTo>
                    <a:pt x="1533" y="19950"/>
                    <a:pt x="3333" y="21000"/>
                    <a:pt x="5904" y="21300"/>
                  </a:cubicBezTo>
                  <a:cubicBezTo>
                    <a:pt x="8476" y="21600"/>
                    <a:pt x="11819" y="21150"/>
                    <a:pt x="14004" y="20625"/>
                  </a:cubicBezTo>
                  <a:cubicBezTo>
                    <a:pt x="16190" y="20100"/>
                    <a:pt x="17219" y="19500"/>
                    <a:pt x="17604" y="18825"/>
                  </a:cubicBezTo>
                  <a:cubicBezTo>
                    <a:pt x="17990" y="18150"/>
                    <a:pt x="17733" y="17400"/>
                    <a:pt x="16319" y="16725"/>
                  </a:cubicBezTo>
                  <a:cubicBezTo>
                    <a:pt x="14904" y="16050"/>
                    <a:pt x="12333" y="15450"/>
                    <a:pt x="10147" y="15150"/>
                  </a:cubicBezTo>
                  <a:cubicBezTo>
                    <a:pt x="7962" y="14850"/>
                    <a:pt x="6162" y="14850"/>
                    <a:pt x="6033" y="14925"/>
                  </a:cubicBezTo>
                  <a:cubicBezTo>
                    <a:pt x="5904" y="15000"/>
                    <a:pt x="7447" y="15150"/>
                    <a:pt x="8990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0293350" y="6037096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4400"/>
                    <a:pt x="5462" y="7200"/>
                    <a:pt x="9062" y="3600"/>
                  </a:cubicBezTo>
                  <a:cubicBezTo>
                    <a:pt x="12662" y="0"/>
                    <a:pt x="171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0401299" y="5948196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0547350" y="5901431"/>
              <a:ext cx="139700" cy="22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2038"/>
                  </a:moveTo>
                  <a:cubicBezTo>
                    <a:pt x="1309" y="1230"/>
                    <a:pt x="2618" y="423"/>
                    <a:pt x="4909" y="120"/>
                  </a:cubicBezTo>
                  <a:cubicBezTo>
                    <a:pt x="7200" y="-183"/>
                    <a:pt x="10473" y="19"/>
                    <a:pt x="12600" y="1533"/>
                  </a:cubicBezTo>
                  <a:cubicBezTo>
                    <a:pt x="14727" y="3047"/>
                    <a:pt x="15709" y="5873"/>
                    <a:pt x="14073" y="8901"/>
                  </a:cubicBezTo>
                  <a:cubicBezTo>
                    <a:pt x="12436" y="11929"/>
                    <a:pt x="8182" y="15159"/>
                    <a:pt x="5891" y="17279"/>
                  </a:cubicBezTo>
                  <a:cubicBezTo>
                    <a:pt x="3600" y="19398"/>
                    <a:pt x="3273" y="20408"/>
                    <a:pt x="3927" y="20912"/>
                  </a:cubicBezTo>
                  <a:cubicBezTo>
                    <a:pt x="4582" y="21417"/>
                    <a:pt x="6218" y="21417"/>
                    <a:pt x="9327" y="21215"/>
                  </a:cubicBezTo>
                  <a:cubicBezTo>
                    <a:pt x="12436" y="21013"/>
                    <a:pt x="17018" y="20610"/>
                    <a:pt x="21600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10753016" y="5973596"/>
              <a:ext cx="120230" cy="16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025" fill="norm" stroke="1" extrusionOk="0">
                  <a:moveTo>
                    <a:pt x="13621" y="0"/>
                  </a:moveTo>
                  <a:cubicBezTo>
                    <a:pt x="11821" y="0"/>
                    <a:pt x="10021" y="0"/>
                    <a:pt x="7681" y="1317"/>
                  </a:cubicBezTo>
                  <a:cubicBezTo>
                    <a:pt x="5341" y="2634"/>
                    <a:pt x="2461" y="5268"/>
                    <a:pt x="1021" y="8693"/>
                  </a:cubicBezTo>
                  <a:cubicBezTo>
                    <a:pt x="-419" y="12117"/>
                    <a:pt x="-419" y="16332"/>
                    <a:pt x="1561" y="18702"/>
                  </a:cubicBezTo>
                  <a:cubicBezTo>
                    <a:pt x="3541" y="21073"/>
                    <a:pt x="7501" y="21600"/>
                    <a:pt x="11281" y="20415"/>
                  </a:cubicBezTo>
                  <a:cubicBezTo>
                    <a:pt x="15061" y="19229"/>
                    <a:pt x="18661" y="16332"/>
                    <a:pt x="19921" y="13434"/>
                  </a:cubicBezTo>
                  <a:cubicBezTo>
                    <a:pt x="21181" y="10537"/>
                    <a:pt x="20101" y="7639"/>
                    <a:pt x="17581" y="6322"/>
                  </a:cubicBezTo>
                  <a:cubicBezTo>
                    <a:pt x="15061" y="5005"/>
                    <a:pt x="11101" y="5268"/>
                    <a:pt x="7141" y="5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10985500" y="6068846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11087100" y="5979946"/>
              <a:ext cx="1" cy="184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11237192" y="5916446"/>
              <a:ext cx="8276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541" y="0"/>
                  </a:moveTo>
                  <a:cubicBezTo>
                    <a:pt x="14799" y="2400"/>
                    <a:pt x="10058" y="4800"/>
                    <a:pt x="6897" y="6400"/>
                  </a:cubicBezTo>
                  <a:cubicBezTo>
                    <a:pt x="3736" y="8000"/>
                    <a:pt x="2155" y="8800"/>
                    <a:pt x="1101" y="9533"/>
                  </a:cubicBezTo>
                  <a:cubicBezTo>
                    <a:pt x="48" y="10267"/>
                    <a:pt x="-479" y="10933"/>
                    <a:pt x="575" y="11200"/>
                  </a:cubicBezTo>
                  <a:cubicBezTo>
                    <a:pt x="1628" y="11467"/>
                    <a:pt x="4262" y="11333"/>
                    <a:pt x="7950" y="11000"/>
                  </a:cubicBezTo>
                  <a:cubicBezTo>
                    <a:pt x="11638" y="10667"/>
                    <a:pt x="16380" y="10133"/>
                    <a:pt x="18750" y="10400"/>
                  </a:cubicBezTo>
                  <a:cubicBezTo>
                    <a:pt x="21121" y="10667"/>
                    <a:pt x="21121" y="11733"/>
                    <a:pt x="19277" y="13733"/>
                  </a:cubicBezTo>
                  <a:cubicBezTo>
                    <a:pt x="17433" y="15733"/>
                    <a:pt x="13745" y="18667"/>
                    <a:pt x="100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9804399" y="6462546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9906000" y="6532396"/>
              <a:ext cx="184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10287000" y="6383796"/>
              <a:ext cx="133323" cy="19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17" fill="norm" stroke="1" extrusionOk="0">
                  <a:moveTo>
                    <a:pt x="0" y="3067"/>
                  </a:moveTo>
                  <a:cubicBezTo>
                    <a:pt x="1012" y="2138"/>
                    <a:pt x="2025" y="1209"/>
                    <a:pt x="4387" y="628"/>
                  </a:cubicBezTo>
                  <a:cubicBezTo>
                    <a:pt x="6750" y="47"/>
                    <a:pt x="10462" y="-185"/>
                    <a:pt x="12994" y="163"/>
                  </a:cubicBezTo>
                  <a:cubicBezTo>
                    <a:pt x="15525" y="512"/>
                    <a:pt x="16875" y="1441"/>
                    <a:pt x="17212" y="2950"/>
                  </a:cubicBezTo>
                  <a:cubicBezTo>
                    <a:pt x="17550" y="4460"/>
                    <a:pt x="16875" y="6550"/>
                    <a:pt x="15694" y="7828"/>
                  </a:cubicBezTo>
                  <a:cubicBezTo>
                    <a:pt x="14512" y="9105"/>
                    <a:pt x="12825" y="9570"/>
                    <a:pt x="11306" y="10150"/>
                  </a:cubicBezTo>
                  <a:cubicBezTo>
                    <a:pt x="9788" y="10731"/>
                    <a:pt x="8437" y="11428"/>
                    <a:pt x="8606" y="12125"/>
                  </a:cubicBezTo>
                  <a:cubicBezTo>
                    <a:pt x="8775" y="12821"/>
                    <a:pt x="10462" y="13518"/>
                    <a:pt x="12656" y="14331"/>
                  </a:cubicBezTo>
                  <a:cubicBezTo>
                    <a:pt x="14850" y="15144"/>
                    <a:pt x="17550" y="16073"/>
                    <a:pt x="19237" y="17118"/>
                  </a:cubicBezTo>
                  <a:cubicBezTo>
                    <a:pt x="20925" y="18163"/>
                    <a:pt x="21600" y="19325"/>
                    <a:pt x="21094" y="20138"/>
                  </a:cubicBezTo>
                  <a:cubicBezTo>
                    <a:pt x="20588" y="20950"/>
                    <a:pt x="18900" y="21415"/>
                    <a:pt x="16031" y="21299"/>
                  </a:cubicBezTo>
                  <a:cubicBezTo>
                    <a:pt x="13162" y="21183"/>
                    <a:pt x="9112" y="20486"/>
                    <a:pt x="5062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10465580" y="6437146"/>
              <a:ext cx="161317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470" fill="norm" stroke="1" extrusionOk="0">
                  <a:moveTo>
                    <a:pt x="10430" y="0"/>
                  </a:moveTo>
                  <a:cubicBezTo>
                    <a:pt x="6920" y="4431"/>
                    <a:pt x="3410" y="8862"/>
                    <a:pt x="1520" y="11769"/>
                  </a:cubicBezTo>
                  <a:cubicBezTo>
                    <a:pt x="-370" y="14677"/>
                    <a:pt x="-640" y="16062"/>
                    <a:pt x="1520" y="17723"/>
                  </a:cubicBezTo>
                  <a:cubicBezTo>
                    <a:pt x="3680" y="19385"/>
                    <a:pt x="8270" y="21323"/>
                    <a:pt x="11915" y="21462"/>
                  </a:cubicBezTo>
                  <a:cubicBezTo>
                    <a:pt x="15560" y="21600"/>
                    <a:pt x="18260" y="19938"/>
                    <a:pt x="19610" y="18415"/>
                  </a:cubicBezTo>
                  <a:cubicBezTo>
                    <a:pt x="20960" y="16892"/>
                    <a:pt x="20960" y="15508"/>
                    <a:pt x="19205" y="13985"/>
                  </a:cubicBezTo>
                  <a:cubicBezTo>
                    <a:pt x="17450" y="12462"/>
                    <a:pt x="13940" y="10800"/>
                    <a:pt x="10430" y="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10483849" y="6466450"/>
              <a:ext cx="57151" cy="12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620"/>
                  </a:moveTo>
                  <a:cubicBezTo>
                    <a:pt x="4000" y="1155"/>
                    <a:pt x="8000" y="-309"/>
                    <a:pt x="10400" y="57"/>
                  </a:cubicBezTo>
                  <a:cubicBezTo>
                    <a:pt x="12800" y="423"/>
                    <a:pt x="13600" y="2620"/>
                    <a:pt x="14000" y="5732"/>
                  </a:cubicBezTo>
                  <a:cubicBezTo>
                    <a:pt x="14400" y="8844"/>
                    <a:pt x="14400" y="12871"/>
                    <a:pt x="15600" y="15616"/>
                  </a:cubicBezTo>
                  <a:cubicBezTo>
                    <a:pt x="16800" y="18362"/>
                    <a:pt x="19200" y="19827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2743200" y="7118342"/>
              <a:ext cx="154558" cy="70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66" fill="norm" stroke="1" extrusionOk="0">
                  <a:moveTo>
                    <a:pt x="2627" y="11782"/>
                  </a:moveTo>
                  <a:cubicBezTo>
                    <a:pt x="1751" y="13593"/>
                    <a:pt x="876" y="15403"/>
                    <a:pt x="438" y="16826"/>
                  </a:cubicBezTo>
                  <a:cubicBezTo>
                    <a:pt x="0" y="18249"/>
                    <a:pt x="0" y="19284"/>
                    <a:pt x="0" y="20060"/>
                  </a:cubicBezTo>
                  <a:cubicBezTo>
                    <a:pt x="0" y="20836"/>
                    <a:pt x="0" y="21353"/>
                    <a:pt x="0" y="21450"/>
                  </a:cubicBezTo>
                  <a:cubicBezTo>
                    <a:pt x="0" y="21547"/>
                    <a:pt x="0" y="21224"/>
                    <a:pt x="0" y="19801"/>
                  </a:cubicBezTo>
                  <a:cubicBezTo>
                    <a:pt x="0" y="18378"/>
                    <a:pt x="0" y="15856"/>
                    <a:pt x="146" y="13269"/>
                  </a:cubicBezTo>
                  <a:cubicBezTo>
                    <a:pt x="292" y="10682"/>
                    <a:pt x="584" y="8031"/>
                    <a:pt x="1314" y="5864"/>
                  </a:cubicBezTo>
                  <a:cubicBezTo>
                    <a:pt x="2043" y="3698"/>
                    <a:pt x="3211" y="2016"/>
                    <a:pt x="4378" y="1079"/>
                  </a:cubicBezTo>
                  <a:cubicBezTo>
                    <a:pt x="5546" y="141"/>
                    <a:pt x="6714" y="-53"/>
                    <a:pt x="7881" y="12"/>
                  </a:cubicBezTo>
                  <a:cubicBezTo>
                    <a:pt x="9049" y="76"/>
                    <a:pt x="10216" y="400"/>
                    <a:pt x="11968" y="1176"/>
                  </a:cubicBezTo>
                  <a:cubicBezTo>
                    <a:pt x="13719" y="1952"/>
                    <a:pt x="16054" y="3181"/>
                    <a:pt x="16930" y="3957"/>
                  </a:cubicBezTo>
                  <a:cubicBezTo>
                    <a:pt x="17805" y="4733"/>
                    <a:pt x="17222" y="5056"/>
                    <a:pt x="16346" y="5315"/>
                  </a:cubicBezTo>
                  <a:cubicBezTo>
                    <a:pt x="15470" y="5573"/>
                    <a:pt x="14303" y="5767"/>
                    <a:pt x="14157" y="5994"/>
                  </a:cubicBezTo>
                  <a:cubicBezTo>
                    <a:pt x="14011" y="6220"/>
                    <a:pt x="14886" y="6479"/>
                    <a:pt x="16200" y="6899"/>
                  </a:cubicBezTo>
                  <a:cubicBezTo>
                    <a:pt x="17514" y="7319"/>
                    <a:pt x="19265" y="7901"/>
                    <a:pt x="20286" y="8387"/>
                  </a:cubicBezTo>
                  <a:cubicBezTo>
                    <a:pt x="21308" y="8872"/>
                    <a:pt x="21600" y="9260"/>
                    <a:pt x="21016" y="9583"/>
                  </a:cubicBezTo>
                  <a:cubicBezTo>
                    <a:pt x="20432" y="9906"/>
                    <a:pt x="18973" y="10165"/>
                    <a:pt x="16784" y="10197"/>
                  </a:cubicBezTo>
                  <a:cubicBezTo>
                    <a:pt x="14595" y="10230"/>
                    <a:pt x="11676" y="10036"/>
                    <a:pt x="8757" y="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2984500" y="7389646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84"/>
                    <a:pt x="21600" y="11368"/>
                    <a:pt x="18000" y="14968"/>
                  </a:cubicBezTo>
                  <a:cubicBezTo>
                    <a:pt x="14400" y="18568"/>
                    <a:pt x="720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2756164" y="6678626"/>
              <a:ext cx="145787" cy="19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43" fill="norm" stroke="1" extrusionOk="0">
                  <a:moveTo>
                    <a:pt x="3718" y="14457"/>
                  </a:moveTo>
                  <a:cubicBezTo>
                    <a:pt x="3404" y="13308"/>
                    <a:pt x="3091" y="12160"/>
                    <a:pt x="2622" y="12160"/>
                  </a:cubicBezTo>
                  <a:cubicBezTo>
                    <a:pt x="2152" y="12160"/>
                    <a:pt x="1526" y="13308"/>
                    <a:pt x="1057" y="14572"/>
                  </a:cubicBezTo>
                  <a:cubicBezTo>
                    <a:pt x="587" y="15836"/>
                    <a:pt x="274" y="17215"/>
                    <a:pt x="118" y="18594"/>
                  </a:cubicBezTo>
                  <a:cubicBezTo>
                    <a:pt x="-39" y="19972"/>
                    <a:pt x="-39" y="21351"/>
                    <a:pt x="118" y="21236"/>
                  </a:cubicBezTo>
                  <a:cubicBezTo>
                    <a:pt x="274" y="21121"/>
                    <a:pt x="587" y="19513"/>
                    <a:pt x="1683" y="16181"/>
                  </a:cubicBezTo>
                  <a:cubicBezTo>
                    <a:pt x="2778" y="12849"/>
                    <a:pt x="4657" y="7794"/>
                    <a:pt x="6065" y="4691"/>
                  </a:cubicBezTo>
                  <a:cubicBezTo>
                    <a:pt x="7474" y="1589"/>
                    <a:pt x="8413" y="440"/>
                    <a:pt x="9665" y="96"/>
                  </a:cubicBezTo>
                  <a:cubicBezTo>
                    <a:pt x="10918" y="-249"/>
                    <a:pt x="12483" y="211"/>
                    <a:pt x="14518" y="3657"/>
                  </a:cubicBezTo>
                  <a:cubicBezTo>
                    <a:pt x="16552" y="7104"/>
                    <a:pt x="19057" y="13538"/>
                    <a:pt x="21561" y="19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3263900" y="7210623"/>
              <a:ext cx="1651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538" y="11040"/>
                    <a:pt x="11077" y="1783"/>
                    <a:pt x="14677" y="240"/>
                  </a:cubicBezTo>
                  <a:cubicBezTo>
                    <a:pt x="18277" y="-1303"/>
                    <a:pt x="1993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3302000" y="7364246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4127500" y="6920754"/>
              <a:ext cx="157574" cy="2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33" fill="norm" stroke="1" extrusionOk="0">
                  <a:moveTo>
                    <a:pt x="0" y="4131"/>
                  </a:moveTo>
                  <a:cubicBezTo>
                    <a:pt x="0" y="3253"/>
                    <a:pt x="0" y="2375"/>
                    <a:pt x="1964" y="1672"/>
                  </a:cubicBezTo>
                  <a:cubicBezTo>
                    <a:pt x="3927" y="970"/>
                    <a:pt x="7855" y="443"/>
                    <a:pt x="10519" y="179"/>
                  </a:cubicBezTo>
                  <a:cubicBezTo>
                    <a:pt x="13184" y="-84"/>
                    <a:pt x="14587" y="-84"/>
                    <a:pt x="15569" y="355"/>
                  </a:cubicBezTo>
                  <a:cubicBezTo>
                    <a:pt x="16551" y="794"/>
                    <a:pt x="17112" y="1672"/>
                    <a:pt x="17112" y="2550"/>
                  </a:cubicBezTo>
                  <a:cubicBezTo>
                    <a:pt x="17112" y="3428"/>
                    <a:pt x="16551" y="4306"/>
                    <a:pt x="15569" y="5009"/>
                  </a:cubicBezTo>
                  <a:cubicBezTo>
                    <a:pt x="14587" y="5711"/>
                    <a:pt x="13184" y="6238"/>
                    <a:pt x="11782" y="6765"/>
                  </a:cubicBezTo>
                  <a:cubicBezTo>
                    <a:pt x="10379" y="7292"/>
                    <a:pt x="8977" y="7818"/>
                    <a:pt x="8977" y="8345"/>
                  </a:cubicBezTo>
                  <a:cubicBezTo>
                    <a:pt x="8977" y="8872"/>
                    <a:pt x="10379" y="9399"/>
                    <a:pt x="12904" y="10365"/>
                  </a:cubicBezTo>
                  <a:cubicBezTo>
                    <a:pt x="15429" y="11331"/>
                    <a:pt x="19075" y="12736"/>
                    <a:pt x="20338" y="14404"/>
                  </a:cubicBezTo>
                  <a:cubicBezTo>
                    <a:pt x="21600" y="16072"/>
                    <a:pt x="20478" y="18004"/>
                    <a:pt x="18935" y="19233"/>
                  </a:cubicBezTo>
                  <a:cubicBezTo>
                    <a:pt x="17392" y="20462"/>
                    <a:pt x="15429" y="20989"/>
                    <a:pt x="13325" y="21253"/>
                  </a:cubicBezTo>
                  <a:cubicBezTo>
                    <a:pt x="11221" y="21516"/>
                    <a:pt x="8977" y="21516"/>
                    <a:pt x="7855" y="21077"/>
                  </a:cubicBezTo>
                  <a:cubicBezTo>
                    <a:pt x="6732" y="20638"/>
                    <a:pt x="6732" y="19760"/>
                    <a:pt x="7294" y="19057"/>
                  </a:cubicBezTo>
                  <a:cubicBezTo>
                    <a:pt x="7855" y="18355"/>
                    <a:pt x="8977" y="17828"/>
                    <a:pt x="10099" y="1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4365648" y="6985362"/>
              <a:ext cx="150739" cy="15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0" h="20392" fill="norm" stroke="1" extrusionOk="0">
                  <a:moveTo>
                    <a:pt x="14918" y="561"/>
                  </a:moveTo>
                  <a:cubicBezTo>
                    <a:pt x="13497" y="0"/>
                    <a:pt x="12075" y="-561"/>
                    <a:pt x="9375" y="1122"/>
                  </a:cubicBezTo>
                  <a:cubicBezTo>
                    <a:pt x="6675" y="2805"/>
                    <a:pt x="2697" y="6733"/>
                    <a:pt x="991" y="10239"/>
                  </a:cubicBezTo>
                  <a:cubicBezTo>
                    <a:pt x="-714" y="13745"/>
                    <a:pt x="-146" y="16831"/>
                    <a:pt x="2128" y="18655"/>
                  </a:cubicBezTo>
                  <a:cubicBezTo>
                    <a:pt x="4402" y="20478"/>
                    <a:pt x="8381" y="21039"/>
                    <a:pt x="11933" y="19496"/>
                  </a:cubicBezTo>
                  <a:cubicBezTo>
                    <a:pt x="15486" y="17953"/>
                    <a:pt x="18612" y="14307"/>
                    <a:pt x="19749" y="11081"/>
                  </a:cubicBezTo>
                  <a:cubicBezTo>
                    <a:pt x="20886" y="7855"/>
                    <a:pt x="20033" y="5049"/>
                    <a:pt x="17333" y="3507"/>
                  </a:cubicBezTo>
                  <a:cubicBezTo>
                    <a:pt x="14633" y="1964"/>
                    <a:pt x="10086" y="1683"/>
                    <a:pt x="5539" y="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4679950" y="7027696"/>
              <a:ext cx="2413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5191929" y="6818146"/>
              <a:ext cx="148421" cy="2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74" fill="norm" stroke="1" extrusionOk="0">
                  <a:moveTo>
                    <a:pt x="10380" y="0"/>
                  </a:moveTo>
                  <a:cubicBezTo>
                    <a:pt x="7642" y="4614"/>
                    <a:pt x="4904" y="9227"/>
                    <a:pt x="3231" y="12058"/>
                  </a:cubicBezTo>
                  <a:cubicBezTo>
                    <a:pt x="1557" y="14889"/>
                    <a:pt x="949" y="15938"/>
                    <a:pt x="493" y="17091"/>
                  </a:cubicBezTo>
                  <a:cubicBezTo>
                    <a:pt x="36" y="18245"/>
                    <a:pt x="-268" y="19503"/>
                    <a:pt x="340" y="20342"/>
                  </a:cubicBezTo>
                  <a:cubicBezTo>
                    <a:pt x="949" y="21181"/>
                    <a:pt x="2470" y="21600"/>
                    <a:pt x="6121" y="20971"/>
                  </a:cubicBezTo>
                  <a:cubicBezTo>
                    <a:pt x="9771" y="20342"/>
                    <a:pt x="15552" y="18664"/>
                    <a:pt x="21332" y="16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5308599" y="6964196"/>
              <a:ext cx="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5403849" y="6907046"/>
              <a:ext cx="171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4933" y="1320"/>
                  </a:cubicBezTo>
                  <a:cubicBezTo>
                    <a:pt x="7200" y="2640"/>
                    <a:pt x="10400" y="5280"/>
                    <a:pt x="13333" y="8880"/>
                  </a:cubicBezTo>
                  <a:cubicBezTo>
                    <a:pt x="16267" y="12480"/>
                    <a:pt x="18933" y="17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5481604" y="6919746"/>
              <a:ext cx="10004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7220" y="2118"/>
                    <a:pt x="13170" y="4235"/>
                    <a:pt x="9570" y="7094"/>
                  </a:cubicBezTo>
                  <a:cubicBezTo>
                    <a:pt x="5970" y="9953"/>
                    <a:pt x="2820" y="13553"/>
                    <a:pt x="1245" y="15882"/>
                  </a:cubicBezTo>
                  <a:cubicBezTo>
                    <a:pt x="-330" y="18212"/>
                    <a:pt x="-330" y="19271"/>
                    <a:pt x="795" y="20012"/>
                  </a:cubicBezTo>
                  <a:cubicBezTo>
                    <a:pt x="1920" y="20753"/>
                    <a:pt x="4170" y="21176"/>
                    <a:pt x="6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5638799" y="6883570"/>
              <a:ext cx="165101" cy="21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3516"/>
                  </a:moveTo>
                  <a:cubicBezTo>
                    <a:pt x="2769" y="2282"/>
                    <a:pt x="5538" y="1047"/>
                    <a:pt x="7615" y="430"/>
                  </a:cubicBezTo>
                  <a:cubicBezTo>
                    <a:pt x="9692" y="-187"/>
                    <a:pt x="11077" y="-187"/>
                    <a:pt x="12462" y="739"/>
                  </a:cubicBezTo>
                  <a:cubicBezTo>
                    <a:pt x="13846" y="1664"/>
                    <a:pt x="15231" y="3516"/>
                    <a:pt x="14123" y="6499"/>
                  </a:cubicBezTo>
                  <a:cubicBezTo>
                    <a:pt x="13015" y="9482"/>
                    <a:pt x="9415" y="13596"/>
                    <a:pt x="6785" y="16270"/>
                  </a:cubicBezTo>
                  <a:cubicBezTo>
                    <a:pt x="4154" y="18944"/>
                    <a:pt x="2492" y="20179"/>
                    <a:pt x="2492" y="20796"/>
                  </a:cubicBezTo>
                  <a:cubicBezTo>
                    <a:pt x="2492" y="21413"/>
                    <a:pt x="4154" y="21413"/>
                    <a:pt x="7615" y="20899"/>
                  </a:cubicBezTo>
                  <a:cubicBezTo>
                    <a:pt x="11077" y="20384"/>
                    <a:pt x="16338" y="19356"/>
                    <a:pt x="21600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5867400" y="704674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5960749" y="6893127"/>
              <a:ext cx="97151" cy="2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508" fill="norm" stroke="1" extrusionOk="0">
                  <a:moveTo>
                    <a:pt x="20654" y="1420"/>
                  </a:moveTo>
                  <a:cubicBezTo>
                    <a:pt x="15704" y="772"/>
                    <a:pt x="10754" y="124"/>
                    <a:pt x="7154" y="16"/>
                  </a:cubicBezTo>
                  <a:cubicBezTo>
                    <a:pt x="3554" y="-92"/>
                    <a:pt x="1304" y="340"/>
                    <a:pt x="404" y="1096"/>
                  </a:cubicBezTo>
                  <a:cubicBezTo>
                    <a:pt x="-496" y="1852"/>
                    <a:pt x="-46" y="2932"/>
                    <a:pt x="3329" y="4876"/>
                  </a:cubicBezTo>
                  <a:cubicBezTo>
                    <a:pt x="6704" y="6820"/>
                    <a:pt x="13004" y="9628"/>
                    <a:pt x="16604" y="11572"/>
                  </a:cubicBezTo>
                  <a:cubicBezTo>
                    <a:pt x="20204" y="13516"/>
                    <a:pt x="21104" y="14596"/>
                    <a:pt x="20204" y="16108"/>
                  </a:cubicBezTo>
                  <a:cubicBezTo>
                    <a:pt x="19304" y="17620"/>
                    <a:pt x="16604" y="19564"/>
                    <a:pt x="13904" y="20536"/>
                  </a:cubicBezTo>
                  <a:cubicBezTo>
                    <a:pt x="11204" y="21508"/>
                    <a:pt x="8504" y="21508"/>
                    <a:pt x="5804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5994400" y="6866950"/>
              <a:ext cx="203200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950" y="13094"/>
                    <a:pt x="9900" y="5581"/>
                    <a:pt x="13500" y="2294"/>
                  </a:cubicBezTo>
                  <a:cubicBezTo>
                    <a:pt x="17100" y="-993"/>
                    <a:pt x="1935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6261099" y="6919746"/>
              <a:ext cx="1143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207"/>
                    <a:pt x="12000" y="12414"/>
                    <a:pt x="15600" y="16014"/>
                  </a:cubicBezTo>
                  <a:cubicBezTo>
                    <a:pt x="19200" y="19614"/>
                    <a:pt x="20400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6267450" y="6949896"/>
              <a:ext cx="139700" cy="1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190"/>
                  </a:moveTo>
                  <a:cubicBezTo>
                    <a:pt x="19964" y="-61"/>
                    <a:pt x="18327" y="-312"/>
                    <a:pt x="15382" y="1195"/>
                  </a:cubicBezTo>
                  <a:cubicBezTo>
                    <a:pt x="12436" y="2702"/>
                    <a:pt x="8182" y="5967"/>
                    <a:pt x="5400" y="9609"/>
                  </a:cubicBezTo>
                  <a:cubicBezTo>
                    <a:pt x="2618" y="13251"/>
                    <a:pt x="1309" y="17269"/>
                    <a:pt x="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6515100" y="6894346"/>
              <a:ext cx="152400" cy="16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3323"/>
                  </a:moveTo>
                  <a:cubicBezTo>
                    <a:pt x="900" y="2215"/>
                    <a:pt x="1800" y="1108"/>
                    <a:pt x="3000" y="554"/>
                  </a:cubicBezTo>
                  <a:cubicBezTo>
                    <a:pt x="4200" y="0"/>
                    <a:pt x="5700" y="0"/>
                    <a:pt x="7200" y="0"/>
                  </a:cubicBezTo>
                  <a:cubicBezTo>
                    <a:pt x="8700" y="0"/>
                    <a:pt x="10200" y="0"/>
                    <a:pt x="11550" y="1246"/>
                  </a:cubicBezTo>
                  <a:cubicBezTo>
                    <a:pt x="12900" y="2492"/>
                    <a:pt x="14100" y="4985"/>
                    <a:pt x="13350" y="8031"/>
                  </a:cubicBezTo>
                  <a:cubicBezTo>
                    <a:pt x="12600" y="11077"/>
                    <a:pt x="9900" y="14677"/>
                    <a:pt x="7500" y="17031"/>
                  </a:cubicBezTo>
                  <a:cubicBezTo>
                    <a:pt x="5100" y="19385"/>
                    <a:pt x="3000" y="20492"/>
                    <a:pt x="2700" y="21046"/>
                  </a:cubicBezTo>
                  <a:cubicBezTo>
                    <a:pt x="2400" y="21600"/>
                    <a:pt x="3900" y="21600"/>
                    <a:pt x="7350" y="21462"/>
                  </a:cubicBezTo>
                  <a:cubicBezTo>
                    <a:pt x="10800" y="21323"/>
                    <a:pt x="16200" y="21046"/>
                    <a:pt x="21600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6769100" y="7014996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6903396" y="6860288"/>
              <a:ext cx="107005" cy="17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67" fill="norm" stroke="1" extrusionOk="0">
                  <a:moveTo>
                    <a:pt x="1082" y="2658"/>
                  </a:moveTo>
                  <a:cubicBezTo>
                    <a:pt x="2776" y="1867"/>
                    <a:pt x="4470" y="1077"/>
                    <a:pt x="6799" y="550"/>
                  </a:cubicBezTo>
                  <a:cubicBezTo>
                    <a:pt x="9129" y="23"/>
                    <a:pt x="12093" y="-240"/>
                    <a:pt x="13576" y="287"/>
                  </a:cubicBezTo>
                  <a:cubicBezTo>
                    <a:pt x="15058" y="814"/>
                    <a:pt x="15058" y="2131"/>
                    <a:pt x="13152" y="4765"/>
                  </a:cubicBezTo>
                  <a:cubicBezTo>
                    <a:pt x="11246" y="7399"/>
                    <a:pt x="7435" y="11350"/>
                    <a:pt x="4682" y="13853"/>
                  </a:cubicBezTo>
                  <a:cubicBezTo>
                    <a:pt x="1929" y="16355"/>
                    <a:pt x="235" y="17409"/>
                    <a:pt x="23" y="18462"/>
                  </a:cubicBezTo>
                  <a:cubicBezTo>
                    <a:pt x="-189" y="19516"/>
                    <a:pt x="1082" y="20570"/>
                    <a:pt x="4893" y="20965"/>
                  </a:cubicBezTo>
                  <a:cubicBezTo>
                    <a:pt x="8705" y="21360"/>
                    <a:pt x="15058" y="21097"/>
                    <a:pt x="21411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7128605" y="6872302"/>
              <a:ext cx="103988" cy="24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91" fill="norm" stroke="1" extrusionOk="0">
                  <a:moveTo>
                    <a:pt x="9383" y="263"/>
                  </a:moveTo>
                  <a:cubicBezTo>
                    <a:pt x="7266" y="77"/>
                    <a:pt x="5148" y="-109"/>
                    <a:pt x="3242" y="77"/>
                  </a:cubicBezTo>
                  <a:cubicBezTo>
                    <a:pt x="1336" y="263"/>
                    <a:pt x="-358" y="822"/>
                    <a:pt x="66" y="2125"/>
                  </a:cubicBezTo>
                  <a:cubicBezTo>
                    <a:pt x="489" y="3429"/>
                    <a:pt x="3030" y="5477"/>
                    <a:pt x="6630" y="7898"/>
                  </a:cubicBezTo>
                  <a:cubicBezTo>
                    <a:pt x="10230" y="10319"/>
                    <a:pt x="14889" y="13112"/>
                    <a:pt x="17642" y="15160"/>
                  </a:cubicBezTo>
                  <a:cubicBezTo>
                    <a:pt x="20395" y="17208"/>
                    <a:pt x="21242" y="18512"/>
                    <a:pt x="20607" y="19443"/>
                  </a:cubicBezTo>
                  <a:cubicBezTo>
                    <a:pt x="19971" y="20374"/>
                    <a:pt x="17854" y="20932"/>
                    <a:pt x="15524" y="21212"/>
                  </a:cubicBezTo>
                  <a:cubicBezTo>
                    <a:pt x="13195" y="21491"/>
                    <a:pt x="10654" y="21491"/>
                    <a:pt x="811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7112000" y="6874733"/>
              <a:ext cx="2730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2" y="11375"/>
                    <a:pt x="1005" y="2735"/>
                    <a:pt x="4605" y="575"/>
                  </a:cubicBezTo>
                  <a:cubicBezTo>
                    <a:pt x="8205" y="-1585"/>
                    <a:pt x="1490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4171950" y="7338846"/>
              <a:ext cx="27749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" y="21200"/>
                    <a:pt x="1219" y="20800"/>
                    <a:pt x="1862" y="20200"/>
                  </a:cubicBezTo>
                  <a:cubicBezTo>
                    <a:pt x="2504" y="19600"/>
                    <a:pt x="3180" y="18800"/>
                    <a:pt x="3781" y="18200"/>
                  </a:cubicBezTo>
                  <a:cubicBezTo>
                    <a:pt x="4383" y="17600"/>
                    <a:pt x="4910" y="17200"/>
                    <a:pt x="5495" y="16600"/>
                  </a:cubicBezTo>
                  <a:cubicBezTo>
                    <a:pt x="6080" y="16000"/>
                    <a:pt x="6722" y="15200"/>
                    <a:pt x="7365" y="14400"/>
                  </a:cubicBezTo>
                  <a:cubicBezTo>
                    <a:pt x="8007" y="13600"/>
                    <a:pt x="8650" y="12800"/>
                    <a:pt x="9325" y="12000"/>
                  </a:cubicBezTo>
                  <a:cubicBezTo>
                    <a:pt x="10001" y="11200"/>
                    <a:pt x="10709" y="10400"/>
                    <a:pt x="11418" y="9800"/>
                  </a:cubicBezTo>
                  <a:cubicBezTo>
                    <a:pt x="12126" y="9200"/>
                    <a:pt x="12835" y="8800"/>
                    <a:pt x="13551" y="8400"/>
                  </a:cubicBezTo>
                  <a:cubicBezTo>
                    <a:pt x="14268" y="8000"/>
                    <a:pt x="14993" y="7600"/>
                    <a:pt x="15677" y="7400"/>
                  </a:cubicBezTo>
                  <a:cubicBezTo>
                    <a:pt x="16361" y="7200"/>
                    <a:pt x="17003" y="7200"/>
                    <a:pt x="17662" y="6800"/>
                  </a:cubicBezTo>
                  <a:cubicBezTo>
                    <a:pt x="18321" y="6400"/>
                    <a:pt x="18997" y="5600"/>
                    <a:pt x="19656" y="4400"/>
                  </a:cubicBezTo>
                  <a:cubicBezTo>
                    <a:pt x="20315" y="3200"/>
                    <a:pt x="2095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4991100" y="7536229"/>
              <a:ext cx="138280" cy="21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47" fill="norm" stroke="1" extrusionOk="0">
                  <a:moveTo>
                    <a:pt x="0" y="3759"/>
                  </a:moveTo>
                  <a:cubicBezTo>
                    <a:pt x="645" y="2700"/>
                    <a:pt x="1290" y="1641"/>
                    <a:pt x="3869" y="1006"/>
                  </a:cubicBezTo>
                  <a:cubicBezTo>
                    <a:pt x="6448" y="371"/>
                    <a:pt x="10961" y="159"/>
                    <a:pt x="14024" y="53"/>
                  </a:cubicBezTo>
                  <a:cubicBezTo>
                    <a:pt x="17087" y="-53"/>
                    <a:pt x="18699" y="-53"/>
                    <a:pt x="19827" y="582"/>
                  </a:cubicBezTo>
                  <a:cubicBezTo>
                    <a:pt x="20955" y="1218"/>
                    <a:pt x="21600" y="2488"/>
                    <a:pt x="20472" y="4606"/>
                  </a:cubicBezTo>
                  <a:cubicBezTo>
                    <a:pt x="19343" y="6723"/>
                    <a:pt x="16442" y="9688"/>
                    <a:pt x="14346" y="11488"/>
                  </a:cubicBezTo>
                  <a:cubicBezTo>
                    <a:pt x="12251" y="13288"/>
                    <a:pt x="10961" y="13923"/>
                    <a:pt x="11445" y="14241"/>
                  </a:cubicBezTo>
                  <a:cubicBezTo>
                    <a:pt x="11928" y="14559"/>
                    <a:pt x="14185" y="14559"/>
                    <a:pt x="15958" y="14876"/>
                  </a:cubicBezTo>
                  <a:cubicBezTo>
                    <a:pt x="17731" y="15194"/>
                    <a:pt x="19021" y="15829"/>
                    <a:pt x="19827" y="16676"/>
                  </a:cubicBezTo>
                  <a:cubicBezTo>
                    <a:pt x="20633" y="17523"/>
                    <a:pt x="20955" y="18582"/>
                    <a:pt x="20472" y="19429"/>
                  </a:cubicBezTo>
                  <a:cubicBezTo>
                    <a:pt x="19988" y="20276"/>
                    <a:pt x="18699" y="20912"/>
                    <a:pt x="15958" y="21229"/>
                  </a:cubicBezTo>
                  <a:cubicBezTo>
                    <a:pt x="13218" y="21547"/>
                    <a:pt x="9027" y="21547"/>
                    <a:pt x="483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5224967" y="7535696"/>
              <a:ext cx="157503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2766" y="997"/>
                  </a:moveTo>
                  <a:cubicBezTo>
                    <a:pt x="11364" y="498"/>
                    <a:pt x="9961" y="0"/>
                    <a:pt x="7998" y="0"/>
                  </a:cubicBezTo>
                  <a:cubicBezTo>
                    <a:pt x="6034" y="0"/>
                    <a:pt x="3509" y="498"/>
                    <a:pt x="2107" y="1578"/>
                  </a:cubicBezTo>
                  <a:cubicBezTo>
                    <a:pt x="704" y="2658"/>
                    <a:pt x="424" y="4320"/>
                    <a:pt x="2107" y="6314"/>
                  </a:cubicBezTo>
                  <a:cubicBezTo>
                    <a:pt x="3790" y="8308"/>
                    <a:pt x="7437" y="10634"/>
                    <a:pt x="9540" y="12794"/>
                  </a:cubicBezTo>
                  <a:cubicBezTo>
                    <a:pt x="11644" y="14954"/>
                    <a:pt x="12205" y="16948"/>
                    <a:pt x="11925" y="18277"/>
                  </a:cubicBezTo>
                  <a:cubicBezTo>
                    <a:pt x="11644" y="19606"/>
                    <a:pt x="10522" y="20271"/>
                    <a:pt x="9260" y="20769"/>
                  </a:cubicBezTo>
                  <a:cubicBezTo>
                    <a:pt x="7998" y="21268"/>
                    <a:pt x="6595" y="21600"/>
                    <a:pt x="5052" y="21600"/>
                  </a:cubicBezTo>
                  <a:cubicBezTo>
                    <a:pt x="3509" y="21600"/>
                    <a:pt x="1826" y="21268"/>
                    <a:pt x="844" y="20686"/>
                  </a:cubicBezTo>
                  <a:cubicBezTo>
                    <a:pt x="-137" y="20105"/>
                    <a:pt x="-418" y="19274"/>
                    <a:pt x="844" y="17695"/>
                  </a:cubicBezTo>
                  <a:cubicBezTo>
                    <a:pt x="2107" y="16117"/>
                    <a:pt x="4912" y="13791"/>
                    <a:pt x="7857" y="11797"/>
                  </a:cubicBezTo>
                  <a:cubicBezTo>
                    <a:pt x="10803" y="9803"/>
                    <a:pt x="13888" y="8142"/>
                    <a:pt x="15852" y="6895"/>
                  </a:cubicBezTo>
                  <a:cubicBezTo>
                    <a:pt x="17816" y="5649"/>
                    <a:pt x="18657" y="4818"/>
                    <a:pt x="19499" y="4071"/>
                  </a:cubicBezTo>
                  <a:cubicBezTo>
                    <a:pt x="20340" y="3323"/>
                    <a:pt x="21182" y="2658"/>
                    <a:pt x="20761" y="2243"/>
                  </a:cubicBezTo>
                  <a:cubicBezTo>
                    <a:pt x="20340" y="1828"/>
                    <a:pt x="18657" y="1662"/>
                    <a:pt x="16273" y="1578"/>
                  </a:cubicBezTo>
                  <a:cubicBezTo>
                    <a:pt x="13888" y="1495"/>
                    <a:pt x="10803" y="1495"/>
                    <a:pt x="7717" y="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5524500" y="7656346"/>
              <a:ext cx="292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8" y="16000"/>
                    <a:pt x="11896" y="10400"/>
                    <a:pt x="15496" y="6800"/>
                  </a:cubicBezTo>
                  <a:cubicBezTo>
                    <a:pt x="19096" y="3200"/>
                    <a:pt x="20348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5929169" y="7522996"/>
              <a:ext cx="12063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2174" y="2274"/>
                  </a:moveTo>
                  <a:cubicBezTo>
                    <a:pt x="12534" y="1137"/>
                    <a:pt x="12894" y="0"/>
                    <a:pt x="12534" y="0"/>
                  </a:cubicBezTo>
                  <a:cubicBezTo>
                    <a:pt x="12174" y="0"/>
                    <a:pt x="11094" y="1137"/>
                    <a:pt x="8934" y="3316"/>
                  </a:cubicBezTo>
                  <a:cubicBezTo>
                    <a:pt x="6774" y="5495"/>
                    <a:pt x="3534" y="8716"/>
                    <a:pt x="1734" y="10800"/>
                  </a:cubicBezTo>
                  <a:cubicBezTo>
                    <a:pt x="-66" y="12884"/>
                    <a:pt x="-426" y="13832"/>
                    <a:pt x="474" y="14400"/>
                  </a:cubicBezTo>
                  <a:cubicBezTo>
                    <a:pt x="1374" y="14968"/>
                    <a:pt x="3534" y="15158"/>
                    <a:pt x="5694" y="14968"/>
                  </a:cubicBezTo>
                  <a:cubicBezTo>
                    <a:pt x="7854" y="14779"/>
                    <a:pt x="10014" y="14211"/>
                    <a:pt x="12894" y="13547"/>
                  </a:cubicBezTo>
                  <a:cubicBezTo>
                    <a:pt x="15774" y="12884"/>
                    <a:pt x="19374" y="12126"/>
                    <a:pt x="20274" y="12600"/>
                  </a:cubicBezTo>
                  <a:cubicBezTo>
                    <a:pt x="21174" y="13074"/>
                    <a:pt x="19374" y="14779"/>
                    <a:pt x="18114" y="16105"/>
                  </a:cubicBezTo>
                  <a:cubicBezTo>
                    <a:pt x="16854" y="17432"/>
                    <a:pt x="16134" y="18379"/>
                    <a:pt x="16494" y="19232"/>
                  </a:cubicBezTo>
                  <a:cubicBezTo>
                    <a:pt x="16854" y="20084"/>
                    <a:pt x="18294" y="20842"/>
                    <a:pt x="197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6190418" y="7503946"/>
              <a:ext cx="10243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9610" y="0"/>
                  </a:moveTo>
                  <a:cubicBezTo>
                    <a:pt x="16154" y="0"/>
                    <a:pt x="12698" y="0"/>
                    <a:pt x="9242" y="2224"/>
                  </a:cubicBezTo>
                  <a:cubicBezTo>
                    <a:pt x="5786" y="4447"/>
                    <a:pt x="2330" y="8894"/>
                    <a:pt x="818" y="12176"/>
                  </a:cubicBezTo>
                  <a:cubicBezTo>
                    <a:pt x="-694" y="15459"/>
                    <a:pt x="-262" y="17576"/>
                    <a:pt x="3410" y="18953"/>
                  </a:cubicBezTo>
                  <a:cubicBezTo>
                    <a:pt x="7082" y="20329"/>
                    <a:pt x="13994" y="20965"/>
                    <a:pt x="20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6350000" y="7557661"/>
              <a:ext cx="95250" cy="11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816"/>
                  </a:moveTo>
                  <a:cubicBezTo>
                    <a:pt x="2400" y="1030"/>
                    <a:pt x="4800" y="245"/>
                    <a:pt x="7200" y="48"/>
                  </a:cubicBezTo>
                  <a:cubicBezTo>
                    <a:pt x="9600" y="-148"/>
                    <a:pt x="12000" y="245"/>
                    <a:pt x="13440" y="1423"/>
                  </a:cubicBezTo>
                  <a:cubicBezTo>
                    <a:pt x="14880" y="2601"/>
                    <a:pt x="15360" y="4565"/>
                    <a:pt x="13680" y="7117"/>
                  </a:cubicBezTo>
                  <a:cubicBezTo>
                    <a:pt x="12000" y="9670"/>
                    <a:pt x="8160" y="12812"/>
                    <a:pt x="5280" y="15168"/>
                  </a:cubicBezTo>
                  <a:cubicBezTo>
                    <a:pt x="2400" y="17525"/>
                    <a:pt x="480" y="19096"/>
                    <a:pt x="960" y="20077"/>
                  </a:cubicBezTo>
                  <a:cubicBezTo>
                    <a:pt x="1440" y="21059"/>
                    <a:pt x="4320" y="21452"/>
                    <a:pt x="8160" y="21452"/>
                  </a:cubicBezTo>
                  <a:cubicBezTo>
                    <a:pt x="12000" y="21452"/>
                    <a:pt x="16800" y="21059"/>
                    <a:pt x="21600" y="2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6527800" y="764364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6609130" y="7561096"/>
              <a:ext cx="5417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14861" y="0"/>
                  </a:moveTo>
                  <a:cubicBezTo>
                    <a:pt x="10861" y="0"/>
                    <a:pt x="6861" y="0"/>
                    <a:pt x="4061" y="667"/>
                  </a:cubicBezTo>
                  <a:cubicBezTo>
                    <a:pt x="1261" y="1333"/>
                    <a:pt x="-339" y="2667"/>
                    <a:pt x="61" y="4000"/>
                  </a:cubicBezTo>
                  <a:cubicBezTo>
                    <a:pt x="461" y="5333"/>
                    <a:pt x="2861" y="6667"/>
                    <a:pt x="6461" y="8533"/>
                  </a:cubicBezTo>
                  <a:cubicBezTo>
                    <a:pt x="10061" y="10400"/>
                    <a:pt x="14861" y="12800"/>
                    <a:pt x="17661" y="14667"/>
                  </a:cubicBezTo>
                  <a:cubicBezTo>
                    <a:pt x="20461" y="16533"/>
                    <a:pt x="21261" y="17867"/>
                    <a:pt x="19661" y="18933"/>
                  </a:cubicBezTo>
                  <a:cubicBezTo>
                    <a:pt x="18061" y="20000"/>
                    <a:pt x="14061" y="20800"/>
                    <a:pt x="10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6578600" y="7542046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4400"/>
                    <a:pt x="8229" y="7200"/>
                    <a:pt x="11829" y="3600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6788150" y="7529346"/>
              <a:ext cx="9055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7200" y="0"/>
                  </a:moveTo>
                  <a:cubicBezTo>
                    <a:pt x="12960" y="4246"/>
                    <a:pt x="18720" y="8492"/>
                    <a:pt x="20160" y="11538"/>
                  </a:cubicBezTo>
                  <a:cubicBezTo>
                    <a:pt x="21600" y="14585"/>
                    <a:pt x="18720" y="16431"/>
                    <a:pt x="14640" y="17908"/>
                  </a:cubicBezTo>
                  <a:cubicBezTo>
                    <a:pt x="10560" y="19385"/>
                    <a:pt x="528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6870700" y="7445573"/>
              <a:ext cx="152400" cy="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2273"/>
                  </a:moveTo>
                  <a:cubicBezTo>
                    <a:pt x="1500" y="1003"/>
                    <a:pt x="3000" y="-268"/>
                    <a:pt x="4350" y="50"/>
                  </a:cubicBezTo>
                  <a:cubicBezTo>
                    <a:pt x="5700" y="367"/>
                    <a:pt x="6900" y="2273"/>
                    <a:pt x="7500" y="4814"/>
                  </a:cubicBezTo>
                  <a:cubicBezTo>
                    <a:pt x="8100" y="7356"/>
                    <a:pt x="8100" y="10532"/>
                    <a:pt x="7200" y="13391"/>
                  </a:cubicBezTo>
                  <a:cubicBezTo>
                    <a:pt x="6300" y="16250"/>
                    <a:pt x="4500" y="18791"/>
                    <a:pt x="4950" y="20061"/>
                  </a:cubicBezTo>
                  <a:cubicBezTo>
                    <a:pt x="5400" y="21332"/>
                    <a:pt x="8100" y="21332"/>
                    <a:pt x="11250" y="21014"/>
                  </a:cubicBezTo>
                  <a:cubicBezTo>
                    <a:pt x="14400" y="20697"/>
                    <a:pt x="18000" y="20061"/>
                    <a:pt x="21600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7645400" y="7319796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7670800" y="7427746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8331200" y="7599196"/>
              <a:ext cx="1016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680450" y="7567446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9099549" y="756744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766198" y="7887410"/>
              <a:ext cx="183392" cy="47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43" fill="norm" stroke="1" extrusionOk="0">
                  <a:moveTo>
                    <a:pt x="5344" y="10302"/>
                  </a:moveTo>
                  <a:cubicBezTo>
                    <a:pt x="6072" y="13002"/>
                    <a:pt x="6800" y="15702"/>
                    <a:pt x="7285" y="17390"/>
                  </a:cubicBezTo>
                  <a:cubicBezTo>
                    <a:pt x="7771" y="19077"/>
                    <a:pt x="8013" y="19752"/>
                    <a:pt x="8135" y="20331"/>
                  </a:cubicBezTo>
                  <a:cubicBezTo>
                    <a:pt x="8256" y="20909"/>
                    <a:pt x="8256" y="21392"/>
                    <a:pt x="7892" y="21440"/>
                  </a:cubicBezTo>
                  <a:cubicBezTo>
                    <a:pt x="7528" y="21488"/>
                    <a:pt x="6800" y="21102"/>
                    <a:pt x="5222" y="19125"/>
                  </a:cubicBezTo>
                  <a:cubicBezTo>
                    <a:pt x="3645" y="17149"/>
                    <a:pt x="1218" y="13581"/>
                    <a:pt x="368" y="10447"/>
                  </a:cubicBezTo>
                  <a:cubicBezTo>
                    <a:pt x="-481" y="7313"/>
                    <a:pt x="247" y="4613"/>
                    <a:pt x="1461" y="2925"/>
                  </a:cubicBezTo>
                  <a:cubicBezTo>
                    <a:pt x="2674" y="1238"/>
                    <a:pt x="4373" y="563"/>
                    <a:pt x="5950" y="225"/>
                  </a:cubicBezTo>
                  <a:cubicBezTo>
                    <a:pt x="7528" y="-112"/>
                    <a:pt x="8984" y="-112"/>
                    <a:pt x="10319" y="515"/>
                  </a:cubicBezTo>
                  <a:cubicBezTo>
                    <a:pt x="11654" y="1142"/>
                    <a:pt x="12867" y="2395"/>
                    <a:pt x="13474" y="3649"/>
                  </a:cubicBezTo>
                  <a:cubicBezTo>
                    <a:pt x="14081" y="4902"/>
                    <a:pt x="14081" y="6156"/>
                    <a:pt x="13717" y="6975"/>
                  </a:cubicBezTo>
                  <a:cubicBezTo>
                    <a:pt x="13353" y="7795"/>
                    <a:pt x="12625" y="8181"/>
                    <a:pt x="11532" y="8567"/>
                  </a:cubicBezTo>
                  <a:cubicBezTo>
                    <a:pt x="10440" y="8952"/>
                    <a:pt x="8984" y="9338"/>
                    <a:pt x="8984" y="9434"/>
                  </a:cubicBezTo>
                  <a:cubicBezTo>
                    <a:pt x="8984" y="9531"/>
                    <a:pt x="10440" y="9338"/>
                    <a:pt x="11775" y="9242"/>
                  </a:cubicBezTo>
                  <a:cubicBezTo>
                    <a:pt x="13110" y="9145"/>
                    <a:pt x="14323" y="9145"/>
                    <a:pt x="15658" y="9242"/>
                  </a:cubicBezTo>
                  <a:cubicBezTo>
                    <a:pt x="16993" y="9338"/>
                    <a:pt x="18449" y="9531"/>
                    <a:pt x="19420" y="9868"/>
                  </a:cubicBezTo>
                  <a:cubicBezTo>
                    <a:pt x="20391" y="10206"/>
                    <a:pt x="20876" y="10688"/>
                    <a:pt x="20998" y="11170"/>
                  </a:cubicBezTo>
                  <a:cubicBezTo>
                    <a:pt x="21119" y="11652"/>
                    <a:pt x="20876" y="12134"/>
                    <a:pt x="20270" y="12520"/>
                  </a:cubicBezTo>
                  <a:cubicBezTo>
                    <a:pt x="19663" y="12906"/>
                    <a:pt x="18692" y="13195"/>
                    <a:pt x="17236" y="13388"/>
                  </a:cubicBezTo>
                  <a:cubicBezTo>
                    <a:pt x="15780" y="13581"/>
                    <a:pt x="13838" y="13677"/>
                    <a:pt x="12503" y="13533"/>
                  </a:cubicBezTo>
                  <a:cubicBezTo>
                    <a:pt x="11168" y="13388"/>
                    <a:pt x="10440" y="13002"/>
                    <a:pt x="10440" y="12617"/>
                  </a:cubicBezTo>
                  <a:cubicBezTo>
                    <a:pt x="10440" y="12231"/>
                    <a:pt x="11168" y="11845"/>
                    <a:pt x="12382" y="11508"/>
                  </a:cubicBezTo>
                  <a:cubicBezTo>
                    <a:pt x="13595" y="11170"/>
                    <a:pt x="15294" y="10881"/>
                    <a:pt x="16993" y="10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984249" y="8079352"/>
              <a:ext cx="57151" cy="7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4" fill="norm" stroke="1" extrusionOk="0">
                  <a:moveTo>
                    <a:pt x="21600" y="9693"/>
                  </a:moveTo>
                  <a:cubicBezTo>
                    <a:pt x="18400" y="7893"/>
                    <a:pt x="15200" y="6093"/>
                    <a:pt x="12000" y="6393"/>
                  </a:cubicBezTo>
                  <a:cubicBezTo>
                    <a:pt x="8800" y="6693"/>
                    <a:pt x="5600" y="9093"/>
                    <a:pt x="4800" y="12093"/>
                  </a:cubicBezTo>
                  <a:cubicBezTo>
                    <a:pt x="4000" y="15093"/>
                    <a:pt x="5600" y="18693"/>
                    <a:pt x="8400" y="19893"/>
                  </a:cubicBezTo>
                  <a:cubicBezTo>
                    <a:pt x="11200" y="21093"/>
                    <a:pt x="15200" y="19893"/>
                    <a:pt x="17600" y="17493"/>
                  </a:cubicBezTo>
                  <a:cubicBezTo>
                    <a:pt x="20000" y="15093"/>
                    <a:pt x="20800" y="11493"/>
                    <a:pt x="20400" y="8193"/>
                  </a:cubicBezTo>
                  <a:cubicBezTo>
                    <a:pt x="20000" y="4893"/>
                    <a:pt x="18400" y="1893"/>
                    <a:pt x="14800" y="693"/>
                  </a:cubicBezTo>
                  <a:cubicBezTo>
                    <a:pt x="11200" y="-507"/>
                    <a:pt x="5600" y="93"/>
                    <a:pt x="0" y="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781050" y="766904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734871" y="7634033"/>
              <a:ext cx="109679" cy="13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91" fill="norm" stroke="1" extrusionOk="0">
                  <a:moveTo>
                    <a:pt x="8892" y="6595"/>
                  </a:moveTo>
                  <a:cubicBezTo>
                    <a:pt x="7261" y="10645"/>
                    <a:pt x="5631" y="14695"/>
                    <a:pt x="4205" y="17395"/>
                  </a:cubicBezTo>
                  <a:cubicBezTo>
                    <a:pt x="2778" y="20095"/>
                    <a:pt x="1556" y="21445"/>
                    <a:pt x="741" y="21276"/>
                  </a:cubicBezTo>
                  <a:cubicBezTo>
                    <a:pt x="-74" y="21108"/>
                    <a:pt x="-482" y="19420"/>
                    <a:pt x="944" y="16045"/>
                  </a:cubicBezTo>
                  <a:cubicBezTo>
                    <a:pt x="2371" y="12670"/>
                    <a:pt x="5631" y="7608"/>
                    <a:pt x="8484" y="4401"/>
                  </a:cubicBezTo>
                  <a:cubicBezTo>
                    <a:pt x="11337" y="1195"/>
                    <a:pt x="13782" y="-155"/>
                    <a:pt x="15209" y="14"/>
                  </a:cubicBezTo>
                  <a:cubicBezTo>
                    <a:pt x="16635" y="182"/>
                    <a:pt x="17043" y="1870"/>
                    <a:pt x="17858" y="5582"/>
                  </a:cubicBezTo>
                  <a:cubicBezTo>
                    <a:pt x="18673" y="9295"/>
                    <a:pt x="19895" y="15033"/>
                    <a:pt x="21118" y="20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117599" y="7942096"/>
              <a:ext cx="171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867" y="13629"/>
                  </a:cubicBezTo>
                  <a:cubicBezTo>
                    <a:pt x="3733" y="10800"/>
                    <a:pt x="7467" y="7714"/>
                    <a:pt x="11067" y="5400"/>
                  </a:cubicBezTo>
                  <a:cubicBezTo>
                    <a:pt x="14667" y="3086"/>
                    <a:pt x="18133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206500" y="7878596"/>
              <a:ext cx="635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789"/>
                    <a:pt x="4320" y="7579"/>
                    <a:pt x="7920" y="11179"/>
                  </a:cubicBezTo>
                  <a:cubicBezTo>
                    <a:pt x="11520" y="14779"/>
                    <a:pt x="16560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356005" y="7708734"/>
              <a:ext cx="10886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536" fill="norm" stroke="1" extrusionOk="0">
                  <a:moveTo>
                    <a:pt x="7893" y="21536"/>
                  </a:moveTo>
                  <a:cubicBezTo>
                    <a:pt x="5448" y="19650"/>
                    <a:pt x="3002" y="17765"/>
                    <a:pt x="1576" y="15322"/>
                  </a:cubicBezTo>
                  <a:cubicBezTo>
                    <a:pt x="150" y="12879"/>
                    <a:pt x="-258" y="9879"/>
                    <a:pt x="150" y="7393"/>
                  </a:cubicBezTo>
                  <a:cubicBezTo>
                    <a:pt x="557" y="4907"/>
                    <a:pt x="1780" y="2936"/>
                    <a:pt x="3002" y="1779"/>
                  </a:cubicBezTo>
                  <a:cubicBezTo>
                    <a:pt x="4225" y="622"/>
                    <a:pt x="5448" y="279"/>
                    <a:pt x="7078" y="107"/>
                  </a:cubicBezTo>
                  <a:cubicBezTo>
                    <a:pt x="8708" y="-64"/>
                    <a:pt x="10746" y="-64"/>
                    <a:pt x="12376" y="365"/>
                  </a:cubicBezTo>
                  <a:cubicBezTo>
                    <a:pt x="14006" y="793"/>
                    <a:pt x="15229" y="1650"/>
                    <a:pt x="15840" y="2550"/>
                  </a:cubicBezTo>
                  <a:cubicBezTo>
                    <a:pt x="16451" y="3450"/>
                    <a:pt x="16451" y="4393"/>
                    <a:pt x="15840" y="5293"/>
                  </a:cubicBezTo>
                  <a:cubicBezTo>
                    <a:pt x="15229" y="6193"/>
                    <a:pt x="14006" y="7050"/>
                    <a:pt x="14821" y="7607"/>
                  </a:cubicBezTo>
                  <a:cubicBezTo>
                    <a:pt x="15636" y="8165"/>
                    <a:pt x="18489" y="8422"/>
                    <a:pt x="19916" y="8850"/>
                  </a:cubicBezTo>
                  <a:cubicBezTo>
                    <a:pt x="21342" y="9279"/>
                    <a:pt x="21342" y="9879"/>
                    <a:pt x="19712" y="10479"/>
                  </a:cubicBezTo>
                  <a:cubicBezTo>
                    <a:pt x="18082" y="11079"/>
                    <a:pt x="14821" y="11679"/>
                    <a:pt x="11561" y="12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504950" y="7903996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349093" y="7544545"/>
              <a:ext cx="136807" cy="10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00" fill="norm" stroke="1" extrusionOk="0">
                  <a:moveTo>
                    <a:pt x="1540" y="2041"/>
                  </a:moveTo>
                  <a:cubicBezTo>
                    <a:pt x="1207" y="4159"/>
                    <a:pt x="875" y="6276"/>
                    <a:pt x="543" y="9241"/>
                  </a:cubicBezTo>
                  <a:cubicBezTo>
                    <a:pt x="210" y="12206"/>
                    <a:pt x="-122" y="16018"/>
                    <a:pt x="44" y="16865"/>
                  </a:cubicBezTo>
                  <a:cubicBezTo>
                    <a:pt x="210" y="17712"/>
                    <a:pt x="875" y="15594"/>
                    <a:pt x="1373" y="13476"/>
                  </a:cubicBezTo>
                  <a:cubicBezTo>
                    <a:pt x="1872" y="11359"/>
                    <a:pt x="2204" y="9241"/>
                    <a:pt x="2536" y="6912"/>
                  </a:cubicBezTo>
                  <a:cubicBezTo>
                    <a:pt x="2869" y="4582"/>
                    <a:pt x="3201" y="2041"/>
                    <a:pt x="4198" y="771"/>
                  </a:cubicBezTo>
                  <a:cubicBezTo>
                    <a:pt x="5195" y="-500"/>
                    <a:pt x="6856" y="-500"/>
                    <a:pt x="9847" y="3100"/>
                  </a:cubicBezTo>
                  <a:cubicBezTo>
                    <a:pt x="12838" y="6700"/>
                    <a:pt x="17158" y="13900"/>
                    <a:pt x="21478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670049" y="7745246"/>
              <a:ext cx="209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560"/>
                    <a:pt x="9164" y="9120"/>
                    <a:pt x="12764" y="12720"/>
                  </a:cubicBezTo>
                  <a:cubicBezTo>
                    <a:pt x="16364" y="16320"/>
                    <a:pt x="18982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746250" y="7646508"/>
              <a:ext cx="120650" cy="38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548"/>
                  </a:moveTo>
                  <a:cubicBezTo>
                    <a:pt x="20084" y="194"/>
                    <a:pt x="18568" y="-160"/>
                    <a:pt x="17432" y="76"/>
                  </a:cubicBezTo>
                  <a:cubicBezTo>
                    <a:pt x="16295" y="312"/>
                    <a:pt x="15537" y="1138"/>
                    <a:pt x="13453" y="3381"/>
                  </a:cubicBezTo>
                  <a:cubicBezTo>
                    <a:pt x="11368" y="5624"/>
                    <a:pt x="7958" y="9283"/>
                    <a:pt x="5495" y="12529"/>
                  </a:cubicBezTo>
                  <a:cubicBezTo>
                    <a:pt x="3032" y="15774"/>
                    <a:pt x="1516" y="18607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949450" y="7910346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1950390" y="7789696"/>
              <a:ext cx="18110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0015" fill="norm" stroke="1" extrusionOk="0">
                  <a:moveTo>
                    <a:pt x="20534" y="0"/>
                  </a:moveTo>
                  <a:cubicBezTo>
                    <a:pt x="10934" y="4320"/>
                    <a:pt x="1334" y="8640"/>
                    <a:pt x="134" y="12960"/>
                  </a:cubicBezTo>
                  <a:cubicBezTo>
                    <a:pt x="-1066" y="17280"/>
                    <a:pt x="6134" y="21600"/>
                    <a:pt x="8534" y="19440"/>
                  </a:cubicBezTo>
                  <a:cubicBezTo>
                    <a:pt x="10934" y="17280"/>
                    <a:pt x="8534" y="8640"/>
                    <a:pt x="61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38100" y="8107196"/>
              <a:ext cx="2286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14"/>
                    <a:pt x="7200" y="8229"/>
                    <a:pt x="10800" y="11829"/>
                  </a:cubicBezTo>
                  <a:cubicBezTo>
                    <a:pt x="14400" y="15429"/>
                    <a:pt x="180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285199" y="7992896"/>
              <a:ext cx="6405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21084" y="0"/>
                  </a:moveTo>
                  <a:cubicBezTo>
                    <a:pt x="17600" y="415"/>
                    <a:pt x="14116" y="831"/>
                    <a:pt x="10981" y="2285"/>
                  </a:cubicBezTo>
                  <a:cubicBezTo>
                    <a:pt x="7845" y="3738"/>
                    <a:pt x="5058" y="6231"/>
                    <a:pt x="2968" y="8931"/>
                  </a:cubicBezTo>
                  <a:cubicBezTo>
                    <a:pt x="878" y="11631"/>
                    <a:pt x="-516" y="14538"/>
                    <a:pt x="181" y="16685"/>
                  </a:cubicBezTo>
                  <a:cubicBezTo>
                    <a:pt x="878" y="18831"/>
                    <a:pt x="3665" y="20215"/>
                    <a:pt x="6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368300" y="8297696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368300" y="811354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476250" y="8164346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501650" y="8196096"/>
              <a:ext cx="1968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247"/>
                    <a:pt x="12077" y="8894"/>
                    <a:pt x="15677" y="5294"/>
                  </a:cubicBezTo>
                  <a:cubicBezTo>
                    <a:pt x="19277" y="1694"/>
                    <a:pt x="20439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0" y="7810129"/>
              <a:ext cx="152400" cy="11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5" fill="norm" stroke="1" extrusionOk="0">
                  <a:moveTo>
                    <a:pt x="0" y="3162"/>
                  </a:moveTo>
                  <a:cubicBezTo>
                    <a:pt x="0" y="10362"/>
                    <a:pt x="0" y="17562"/>
                    <a:pt x="750" y="17183"/>
                  </a:cubicBezTo>
                  <a:cubicBezTo>
                    <a:pt x="1500" y="16804"/>
                    <a:pt x="3000" y="8847"/>
                    <a:pt x="5250" y="4299"/>
                  </a:cubicBezTo>
                  <a:cubicBezTo>
                    <a:pt x="7500" y="-248"/>
                    <a:pt x="10500" y="-1385"/>
                    <a:pt x="13350" y="1836"/>
                  </a:cubicBezTo>
                  <a:cubicBezTo>
                    <a:pt x="16200" y="5057"/>
                    <a:pt x="18900" y="12636"/>
                    <a:pt x="21600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1" name="Drawing"/>
          <p:cNvGrpSpPr/>
          <p:nvPr/>
        </p:nvGrpSpPr>
        <p:grpSpPr>
          <a:xfrm>
            <a:off x="1612900" y="1487352"/>
            <a:ext cx="9978929" cy="5984482"/>
            <a:chOff x="0" y="0"/>
            <a:chExt cx="9978927" cy="5984480"/>
          </a:xfrm>
        </p:grpSpPr>
        <p:sp>
          <p:nvSpPr>
            <p:cNvPr id="3606" name="Line"/>
            <p:cNvSpPr/>
            <p:nvPr/>
          </p:nvSpPr>
          <p:spPr>
            <a:xfrm>
              <a:off x="373432" y="78371"/>
              <a:ext cx="153683" cy="78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508" fill="norm" stroke="1" extrusionOk="0">
                  <a:moveTo>
                    <a:pt x="6984" y="10004"/>
                  </a:moveTo>
                  <a:cubicBezTo>
                    <a:pt x="6984" y="10701"/>
                    <a:pt x="6984" y="11398"/>
                    <a:pt x="8263" y="12878"/>
                  </a:cubicBezTo>
                  <a:cubicBezTo>
                    <a:pt x="9542" y="14359"/>
                    <a:pt x="12100" y="16624"/>
                    <a:pt x="13521" y="18104"/>
                  </a:cubicBezTo>
                  <a:cubicBezTo>
                    <a:pt x="14942" y="19585"/>
                    <a:pt x="15226" y="20282"/>
                    <a:pt x="15368" y="20775"/>
                  </a:cubicBezTo>
                  <a:cubicBezTo>
                    <a:pt x="15511" y="21269"/>
                    <a:pt x="15511" y="21559"/>
                    <a:pt x="15226" y="21501"/>
                  </a:cubicBezTo>
                  <a:cubicBezTo>
                    <a:pt x="14942" y="21443"/>
                    <a:pt x="14374" y="21036"/>
                    <a:pt x="12953" y="19788"/>
                  </a:cubicBezTo>
                  <a:cubicBezTo>
                    <a:pt x="11532" y="18540"/>
                    <a:pt x="9258" y="16449"/>
                    <a:pt x="7126" y="14301"/>
                  </a:cubicBezTo>
                  <a:cubicBezTo>
                    <a:pt x="4995" y="12153"/>
                    <a:pt x="3005" y="9946"/>
                    <a:pt x="1726" y="7827"/>
                  </a:cubicBezTo>
                  <a:cubicBezTo>
                    <a:pt x="447" y="5707"/>
                    <a:pt x="-121" y="3675"/>
                    <a:pt x="21" y="2456"/>
                  </a:cubicBezTo>
                  <a:cubicBezTo>
                    <a:pt x="163" y="1236"/>
                    <a:pt x="1016" y="830"/>
                    <a:pt x="2011" y="540"/>
                  </a:cubicBezTo>
                  <a:cubicBezTo>
                    <a:pt x="3005" y="249"/>
                    <a:pt x="4142" y="75"/>
                    <a:pt x="5563" y="17"/>
                  </a:cubicBezTo>
                  <a:cubicBezTo>
                    <a:pt x="6984" y="-41"/>
                    <a:pt x="8690" y="17"/>
                    <a:pt x="11674" y="772"/>
                  </a:cubicBezTo>
                  <a:cubicBezTo>
                    <a:pt x="14658" y="1527"/>
                    <a:pt x="18921" y="2978"/>
                    <a:pt x="20200" y="4401"/>
                  </a:cubicBezTo>
                  <a:cubicBezTo>
                    <a:pt x="21479" y="5824"/>
                    <a:pt x="19774" y="7217"/>
                    <a:pt x="17216" y="8175"/>
                  </a:cubicBezTo>
                  <a:cubicBezTo>
                    <a:pt x="14658" y="9133"/>
                    <a:pt x="11247" y="9656"/>
                    <a:pt x="8832" y="9946"/>
                  </a:cubicBezTo>
                  <a:cubicBezTo>
                    <a:pt x="6416" y="10236"/>
                    <a:pt x="4995" y="10294"/>
                    <a:pt x="3716" y="10236"/>
                  </a:cubicBezTo>
                  <a:cubicBezTo>
                    <a:pt x="2437" y="10178"/>
                    <a:pt x="1300" y="10004"/>
                    <a:pt x="1442" y="9888"/>
                  </a:cubicBezTo>
                  <a:cubicBezTo>
                    <a:pt x="1584" y="9772"/>
                    <a:pt x="3005" y="9714"/>
                    <a:pt x="4426" y="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555365" y="500197"/>
              <a:ext cx="18123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175" y="11400"/>
                  </a:moveTo>
                  <a:cubicBezTo>
                    <a:pt x="2919" y="10800"/>
                    <a:pt x="1663" y="10200"/>
                    <a:pt x="910" y="9400"/>
                  </a:cubicBezTo>
                  <a:cubicBezTo>
                    <a:pt x="156" y="8600"/>
                    <a:pt x="-95" y="7600"/>
                    <a:pt x="31" y="6600"/>
                  </a:cubicBezTo>
                  <a:cubicBezTo>
                    <a:pt x="156" y="5600"/>
                    <a:pt x="658" y="4600"/>
                    <a:pt x="2919" y="5100"/>
                  </a:cubicBezTo>
                  <a:cubicBezTo>
                    <a:pt x="5179" y="5600"/>
                    <a:pt x="9198" y="7600"/>
                    <a:pt x="11584" y="10400"/>
                  </a:cubicBezTo>
                  <a:cubicBezTo>
                    <a:pt x="13970" y="13200"/>
                    <a:pt x="14724" y="16800"/>
                    <a:pt x="14598" y="18900"/>
                  </a:cubicBezTo>
                  <a:cubicBezTo>
                    <a:pt x="14472" y="21000"/>
                    <a:pt x="13468" y="21600"/>
                    <a:pt x="12463" y="21600"/>
                  </a:cubicBezTo>
                  <a:cubicBezTo>
                    <a:pt x="11458" y="21600"/>
                    <a:pt x="10454" y="21000"/>
                    <a:pt x="9575" y="18900"/>
                  </a:cubicBezTo>
                  <a:cubicBezTo>
                    <a:pt x="8696" y="16800"/>
                    <a:pt x="7942" y="13200"/>
                    <a:pt x="9952" y="9800"/>
                  </a:cubicBezTo>
                  <a:cubicBezTo>
                    <a:pt x="11961" y="6400"/>
                    <a:pt x="16733" y="320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767850" y="530142"/>
              <a:ext cx="123668" cy="13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554" fill="norm" stroke="1" extrusionOk="0">
                  <a:moveTo>
                    <a:pt x="11965" y="275"/>
                  </a:moveTo>
                  <a:cubicBezTo>
                    <a:pt x="9085" y="-48"/>
                    <a:pt x="6205" y="-370"/>
                    <a:pt x="4045" y="1081"/>
                  </a:cubicBezTo>
                  <a:cubicBezTo>
                    <a:pt x="1885" y="2531"/>
                    <a:pt x="445" y="5755"/>
                    <a:pt x="85" y="9302"/>
                  </a:cubicBezTo>
                  <a:cubicBezTo>
                    <a:pt x="-275" y="12848"/>
                    <a:pt x="445" y="16717"/>
                    <a:pt x="3505" y="18812"/>
                  </a:cubicBezTo>
                  <a:cubicBezTo>
                    <a:pt x="6565" y="20908"/>
                    <a:pt x="11965" y="21230"/>
                    <a:pt x="15385" y="19134"/>
                  </a:cubicBezTo>
                  <a:cubicBezTo>
                    <a:pt x="18805" y="17039"/>
                    <a:pt x="20245" y="12526"/>
                    <a:pt x="20785" y="9463"/>
                  </a:cubicBezTo>
                  <a:cubicBezTo>
                    <a:pt x="21325" y="6400"/>
                    <a:pt x="20965" y="4788"/>
                    <a:pt x="19885" y="3821"/>
                  </a:cubicBezTo>
                  <a:cubicBezTo>
                    <a:pt x="18805" y="2854"/>
                    <a:pt x="17005" y="2531"/>
                    <a:pt x="15565" y="3015"/>
                  </a:cubicBezTo>
                  <a:cubicBezTo>
                    <a:pt x="14125" y="3499"/>
                    <a:pt x="13045" y="4788"/>
                    <a:pt x="11965" y="6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920750" y="409850"/>
              <a:ext cx="153888" cy="58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97" fill="norm" stroke="1" extrusionOk="0">
                  <a:moveTo>
                    <a:pt x="0" y="4749"/>
                  </a:moveTo>
                  <a:cubicBezTo>
                    <a:pt x="1751" y="5610"/>
                    <a:pt x="3503" y="6471"/>
                    <a:pt x="5254" y="7958"/>
                  </a:cubicBezTo>
                  <a:cubicBezTo>
                    <a:pt x="7005" y="9445"/>
                    <a:pt x="8757" y="11558"/>
                    <a:pt x="10216" y="13788"/>
                  </a:cubicBezTo>
                  <a:cubicBezTo>
                    <a:pt x="11676" y="16019"/>
                    <a:pt x="12843" y="18367"/>
                    <a:pt x="13281" y="19736"/>
                  </a:cubicBezTo>
                  <a:cubicBezTo>
                    <a:pt x="13719" y="21106"/>
                    <a:pt x="13427" y="21497"/>
                    <a:pt x="12843" y="21497"/>
                  </a:cubicBezTo>
                  <a:cubicBezTo>
                    <a:pt x="12259" y="21497"/>
                    <a:pt x="11384" y="21106"/>
                    <a:pt x="9632" y="19540"/>
                  </a:cubicBezTo>
                  <a:cubicBezTo>
                    <a:pt x="7881" y="17975"/>
                    <a:pt x="5254" y="15236"/>
                    <a:pt x="3503" y="12497"/>
                  </a:cubicBezTo>
                  <a:cubicBezTo>
                    <a:pt x="1751" y="9758"/>
                    <a:pt x="876" y="7019"/>
                    <a:pt x="438" y="5140"/>
                  </a:cubicBezTo>
                  <a:cubicBezTo>
                    <a:pt x="0" y="3262"/>
                    <a:pt x="0" y="2245"/>
                    <a:pt x="584" y="1501"/>
                  </a:cubicBezTo>
                  <a:cubicBezTo>
                    <a:pt x="1168" y="758"/>
                    <a:pt x="2335" y="288"/>
                    <a:pt x="4816" y="93"/>
                  </a:cubicBezTo>
                  <a:cubicBezTo>
                    <a:pt x="7297" y="-103"/>
                    <a:pt x="11092" y="-25"/>
                    <a:pt x="14449" y="680"/>
                  </a:cubicBezTo>
                  <a:cubicBezTo>
                    <a:pt x="17805" y="1384"/>
                    <a:pt x="20724" y="2714"/>
                    <a:pt x="21162" y="4006"/>
                  </a:cubicBezTo>
                  <a:cubicBezTo>
                    <a:pt x="21600" y="5297"/>
                    <a:pt x="19557" y="6549"/>
                    <a:pt x="16784" y="7332"/>
                  </a:cubicBezTo>
                  <a:cubicBezTo>
                    <a:pt x="14011" y="8114"/>
                    <a:pt x="10508" y="8427"/>
                    <a:pt x="8027" y="8506"/>
                  </a:cubicBezTo>
                  <a:cubicBezTo>
                    <a:pt x="5546" y="8584"/>
                    <a:pt x="4086" y="8427"/>
                    <a:pt x="3503" y="8154"/>
                  </a:cubicBezTo>
                  <a:cubicBezTo>
                    <a:pt x="2919" y="7880"/>
                    <a:pt x="3211" y="7488"/>
                    <a:pt x="3503" y="7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1102571" y="385752"/>
              <a:ext cx="199179" cy="21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636" fill="norm" stroke="1" extrusionOk="0">
                  <a:moveTo>
                    <a:pt x="1581" y="11414"/>
                  </a:moveTo>
                  <a:cubicBezTo>
                    <a:pt x="2472" y="12414"/>
                    <a:pt x="3362" y="13414"/>
                    <a:pt x="4364" y="13614"/>
                  </a:cubicBezTo>
                  <a:cubicBezTo>
                    <a:pt x="5366" y="13814"/>
                    <a:pt x="6480" y="13214"/>
                    <a:pt x="7593" y="11514"/>
                  </a:cubicBezTo>
                  <a:cubicBezTo>
                    <a:pt x="8707" y="9814"/>
                    <a:pt x="9820" y="7014"/>
                    <a:pt x="10377" y="5014"/>
                  </a:cubicBezTo>
                  <a:cubicBezTo>
                    <a:pt x="10933" y="3014"/>
                    <a:pt x="10933" y="1814"/>
                    <a:pt x="10488" y="914"/>
                  </a:cubicBezTo>
                  <a:cubicBezTo>
                    <a:pt x="10043" y="14"/>
                    <a:pt x="9152" y="-586"/>
                    <a:pt x="7370" y="914"/>
                  </a:cubicBezTo>
                  <a:cubicBezTo>
                    <a:pt x="5589" y="2414"/>
                    <a:pt x="2917" y="6014"/>
                    <a:pt x="1358" y="9514"/>
                  </a:cubicBezTo>
                  <a:cubicBezTo>
                    <a:pt x="-201" y="13014"/>
                    <a:pt x="-646" y="16414"/>
                    <a:pt x="1247" y="18414"/>
                  </a:cubicBezTo>
                  <a:cubicBezTo>
                    <a:pt x="3140" y="20414"/>
                    <a:pt x="7370" y="21014"/>
                    <a:pt x="11045" y="20414"/>
                  </a:cubicBezTo>
                  <a:cubicBezTo>
                    <a:pt x="14719" y="19814"/>
                    <a:pt x="17836" y="18014"/>
                    <a:pt x="20954" y="16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1264810" y="271597"/>
              <a:ext cx="208390" cy="25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2" fill="norm" stroke="1" extrusionOk="0">
                  <a:moveTo>
                    <a:pt x="1826" y="11340"/>
                  </a:moveTo>
                  <a:cubicBezTo>
                    <a:pt x="746" y="10800"/>
                    <a:pt x="-334" y="10260"/>
                    <a:pt x="98" y="9990"/>
                  </a:cubicBezTo>
                  <a:cubicBezTo>
                    <a:pt x="530" y="9720"/>
                    <a:pt x="2474" y="9720"/>
                    <a:pt x="5606" y="10800"/>
                  </a:cubicBezTo>
                  <a:cubicBezTo>
                    <a:pt x="8738" y="11880"/>
                    <a:pt x="13058" y="14040"/>
                    <a:pt x="15434" y="15660"/>
                  </a:cubicBezTo>
                  <a:cubicBezTo>
                    <a:pt x="17810" y="17280"/>
                    <a:pt x="18242" y="18360"/>
                    <a:pt x="18242" y="19350"/>
                  </a:cubicBezTo>
                  <a:cubicBezTo>
                    <a:pt x="18242" y="20340"/>
                    <a:pt x="17810" y="21240"/>
                    <a:pt x="16730" y="21420"/>
                  </a:cubicBezTo>
                  <a:cubicBezTo>
                    <a:pt x="15650" y="21600"/>
                    <a:pt x="13922" y="21060"/>
                    <a:pt x="12734" y="18990"/>
                  </a:cubicBezTo>
                  <a:cubicBezTo>
                    <a:pt x="11546" y="16920"/>
                    <a:pt x="10898" y="13320"/>
                    <a:pt x="12410" y="9900"/>
                  </a:cubicBezTo>
                  <a:cubicBezTo>
                    <a:pt x="13922" y="6480"/>
                    <a:pt x="17594" y="324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1570566" y="53580"/>
              <a:ext cx="105834" cy="4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864" y="1646"/>
                  </a:moveTo>
                  <a:cubicBezTo>
                    <a:pt x="432" y="823"/>
                    <a:pt x="0" y="0"/>
                    <a:pt x="0" y="0"/>
                  </a:cubicBezTo>
                  <a:cubicBezTo>
                    <a:pt x="0" y="0"/>
                    <a:pt x="432" y="823"/>
                    <a:pt x="864" y="3394"/>
                  </a:cubicBezTo>
                  <a:cubicBezTo>
                    <a:pt x="1296" y="5966"/>
                    <a:pt x="1728" y="10286"/>
                    <a:pt x="2376" y="13320"/>
                  </a:cubicBezTo>
                  <a:cubicBezTo>
                    <a:pt x="3024" y="16354"/>
                    <a:pt x="3888" y="18103"/>
                    <a:pt x="5184" y="19234"/>
                  </a:cubicBezTo>
                  <a:cubicBezTo>
                    <a:pt x="6480" y="20366"/>
                    <a:pt x="8208" y="20880"/>
                    <a:pt x="10152" y="21189"/>
                  </a:cubicBezTo>
                  <a:cubicBezTo>
                    <a:pt x="12096" y="21497"/>
                    <a:pt x="14256" y="21600"/>
                    <a:pt x="16200" y="20880"/>
                  </a:cubicBezTo>
                  <a:cubicBezTo>
                    <a:pt x="18144" y="20160"/>
                    <a:pt x="19872" y="18617"/>
                    <a:pt x="21600" y="17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535569" y="189047"/>
              <a:ext cx="197618" cy="21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99" fill="norm" stroke="1" extrusionOk="0">
                  <a:moveTo>
                    <a:pt x="11153" y="15552"/>
                  </a:moveTo>
                  <a:cubicBezTo>
                    <a:pt x="8395" y="14904"/>
                    <a:pt x="5638" y="14256"/>
                    <a:pt x="3570" y="14148"/>
                  </a:cubicBezTo>
                  <a:cubicBezTo>
                    <a:pt x="1502" y="14040"/>
                    <a:pt x="123" y="14472"/>
                    <a:pt x="8" y="14688"/>
                  </a:cubicBezTo>
                  <a:cubicBezTo>
                    <a:pt x="-107" y="14904"/>
                    <a:pt x="1042" y="14904"/>
                    <a:pt x="3570" y="14256"/>
                  </a:cubicBezTo>
                  <a:cubicBezTo>
                    <a:pt x="6097" y="13608"/>
                    <a:pt x="10004" y="12312"/>
                    <a:pt x="12646" y="11556"/>
                  </a:cubicBezTo>
                  <a:cubicBezTo>
                    <a:pt x="15289" y="10800"/>
                    <a:pt x="16667" y="10584"/>
                    <a:pt x="17816" y="11880"/>
                  </a:cubicBezTo>
                  <a:cubicBezTo>
                    <a:pt x="18965" y="13176"/>
                    <a:pt x="19884" y="15984"/>
                    <a:pt x="20459" y="18036"/>
                  </a:cubicBezTo>
                  <a:cubicBezTo>
                    <a:pt x="21033" y="20088"/>
                    <a:pt x="21263" y="21384"/>
                    <a:pt x="21378" y="21492"/>
                  </a:cubicBezTo>
                  <a:cubicBezTo>
                    <a:pt x="21493" y="21600"/>
                    <a:pt x="21493" y="20520"/>
                    <a:pt x="21263" y="16740"/>
                  </a:cubicBezTo>
                  <a:cubicBezTo>
                    <a:pt x="21033" y="12960"/>
                    <a:pt x="20574" y="6480"/>
                    <a:pt x="201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803400" y="202926"/>
              <a:ext cx="301444" cy="25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00" fill="norm" stroke="1" extrusionOk="0">
                  <a:moveTo>
                    <a:pt x="0" y="4760"/>
                  </a:moveTo>
                  <a:cubicBezTo>
                    <a:pt x="0" y="5660"/>
                    <a:pt x="0" y="6560"/>
                    <a:pt x="600" y="7100"/>
                  </a:cubicBezTo>
                  <a:cubicBezTo>
                    <a:pt x="1200" y="7640"/>
                    <a:pt x="2400" y="7820"/>
                    <a:pt x="3600" y="7190"/>
                  </a:cubicBezTo>
                  <a:cubicBezTo>
                    <a:pt x="4800" y="6560"/>
                    <a:pt x="6000" y="5120"/>
                    <a:pt x="6675" y="3860"/>
                  </a:cubicBezTo>
                  <a:cubicBezTo>
                    <a:pt x="7350" y="2600"/>
                    <a:pt x="7500" y="1520"/>
                    <a:pt x="7200" y="1070"/>
                  </a:cubicBezTo>
                  <a:cubicBezTo>
                    <a:pt x="6900" y="620"/>
                    <a:pt x="6150" y="800"/>
                    <a:pt x="5025" y="2240"/>
                  </a:cubicBezTo>
                  <a:cubicBezTo>
                    <a:pt x="3900" y="3680"/>
                    <a:pt x="2400" y="6380"/>
                    <a:pt x="1725" y="9170"/>
                  </a:cubicBezTo>
                  <a:cubicBezTo>
                    <a:pt x="1050" y="11960"/>
                    <a:pt x="1200" y="14840"/>
                    <a:pt x="1725" y="16550"/>
                  </a:cubicBezTo>
                  <a:cubicBezTo>
                    <a:pt x="2250" y="18260"/>
                    <a:pt x="3150" y="18800"/>
                    <a:pt x="4500" y="18530"/>
                  </a:cubicBezTo>
                  <a:cubicBezTo>
                    <a:pt x="5850" y="18260"/>
                    <a:pt x="7650" y="17180"/>
                    <a:pt x="9975" y="14390"/>
                  </a:cubicBezTo>
                  <a:cubicBezTo>
                    <a:pt x="12300" y="11600"/>
                    <a:pt x="15150" y="7100"/>
                    <a:pt x="16575" y="4400"/>
                  </a:cubicBezTo>
                  <a:cubicBezTo>
                    <a:pt x="18000" y="1700"/>
                    <a:pt x="18000" y="800"/>
                    <a:pt x="17625" y="350"/>
                  </a:cubicBezTo>
                  <a:cubicBezTo>
                    <a:pt x="17250" y="-100"/>
                    <a:pt x="16500" y="-100"/>
                    <a:pt x="15825" y="260"/>
                  </a:cubicBezTo>
                  <a:cubicBezTo>
                    <a:pt x="15150" y="620"/>
                    <a:pt x="14550" y="1340"/>
                    <a:pt x="13950" y="2330"/>
                  </a:cubicBezTo>
                  <a:cubicBezTo>
                    <a:pt x="13350" y="3320"/>
                    <a:pt x="12750" y="4580"/>
                    <a:pt x="12450" y="5660"/>
                  </a:cubicBezTo>
                  <a:cubicBezTo>
                    <a:pt x="12150" y="6740"/>
                    <a:pt x="12150" y="7640"/>
                    <a:pt x="13200" y="9080"/>
                  </a:cubicBezTo>
                  <a:cubicBezTo>
                    <a:pt x="14250" y="10520"/>
                    <a:pt x="16350" y="12500"/>
                    <a:pt x="17775" y="13850"/>
                  </a:cubicBezTo>
                  <a:cubicBezTo>
                    <a:pt x="19200" y="15200"/>
                    <a:pt x="19950" y="15920"/>
                    <a:pt x="20550" y="16640"/>
                  </a:cubicBezTo>
                  <a:cubicBezTo>
                    <a:pt x="21150" y="17360"/>
                    <a:pt x="21600" y="18080"/>
                    <a:pt x="21225" y="18890"/>
                  </a:cubicBezTo>
                  <a:cubicBezTo>
                    <a:pt x="20850" y="19700"/>
                    <a:pt x="19650" y="20600"/>
                    <a:pt x="1845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2781300" y="341447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2586566" y="0"/>
              <a:ext cx="436034" cy="7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8074" y="8467"/>
                  </a:moveTo>
                  <a:cubicBezTo>
                    <a:pt x="7025" y="8403"/>
                    <a:pt x="5977" y="8338"/>
                    <a:pt x="4666" y="8757"/>
                  </a:cubicBezTo>
                  <a:cubicBezTo>
                    <a:pt x="3355" y="9176"/>
                    <a:pt x="1783" y="10079"/>
                    <a:pt x="944" y="10788"/>
                  </a:cubicBezTo>
                  <a:cubicBezTo>
                    <a:pt x="105" y="11497"/>
                    <a:pt x="0" y="12013"/>
                    <a:pt x="0" y="12432"/>
                  </a:cubicBezTo>
                  <a:cubicBezTo>
                    <a:pt x="0" y="12852"/>
                    <a:pt x="105" y="13174"/>
                    <a:pt x="1311" y="13013"/>
                  </a:cubicBezTo>
                  <a:cubicBezTo>
                    <a:pt x="2517" y="12852"/>
                    <a:pt x="4823" y="12207"/>
                    <a:pt x="6291" y="10982"/>
                  </a:cubicBezTo>
                  <a:cubicBezTo>
                    <a:pt x="7759" y="9757"/>
                    <a:pt x="8388" y="7951"/>
                    <a:pt x="8598" y="6629"/>
                  </a:cubicBezTo>
                  <a:cubicBezTo>
                    <a:pt x="8808" y="5308"/>
                    <a:pt x="8598" y="4469"/>
                    <a:pt x="8493" y="3792"/>
                  </a:cubicBezTo>
                  <a:cubicBezTo>
                    <a:pt x="8388" y="3115"/>
                    <a:pt x="8388" y="2600"/>
                    <a:pt x="8598" y="2245"/>
                  </a:cubicBezTo>
                  <a:cubicBezTo>
                    <a:pt x="8808" y="1890"/>
                    <a:pt x="9227" y="1697"/>
                    <a:pt x="10118" y="1342"/>
                  </a:cubicBezTo>
                  <a:cubicBezTo>
                    <a:pt x="11010" y="988"/>
                    <a:pt x="12373" y="472"/>
                    <a:pt x="13317" y="214"/>
                  </a:cubicBezTo>
                  <a:cubicBezTo>
                    <a:pt x="14260" y="-44"/>
                    <a:pt x="14784" y="-44"/>
                    <a:pt x="15204" y="85"/>
                  </a:cubicBezTo>
                  <a:cubicBezTo>
                    <a:pt x="15623" y="214"/>
                    <a:pt x="15938" y="472"/>
                    <a:pt x="15885" y="1407"/>
                  </a:cubicBezTo>
                  <a:cubicBezTo>
                    <a:pt x="15833" y="2342"/>
                    <a:pt x="15414" y="3954"/>
                    <a:pt x="14522" y="5920"/>
                  </a:cubicBezTo>
                  <a:cubicBezTo>
                    <a:pt x="13631" y="7887"/>
                    <a:pt x="12268" y="10208"/>
                    <a:pt x="11324" y="12497"/>
                  </a:cubicBezTo>
                  <a:cubicBezTo>
                    <a:pt x="10381" y="14786"/>
                    <a:pt x="9856" y="17043"/>
                    <a:pt x="9751" y="18526"/>
                  </a:cubicBezTo>
                  <a:cubicBezTo>
                    <a:pt x="9647" y="20009"/>
                    <a:pt x="9961" y="20718"/>
                    <a:pt x="10643" y="21105"/>
                  </a:cubicBezTo>
                  <a:cubicBezTo>
                    <a:pt x="11324" y="21492"/>
                    <a:pt x="12373" y="21556"/>
                    <a:pt x="13317" y="21105"/>
                  </a:cubicBezTo>
                  <a:cubicBezTo>
                    <a:pt x="14260" y="20653"/>
                    <a:pt x="15099" y="19686"/>
                    <a:pt x="15414" y="18622"/>
                  </a:cubicBezTo>
                  <a:cubicBezTo>
                    <a:pt x="15728" y="17558"/>
                    <a:pt x="15518" y="16398"/>
                    <a:pt x="15204" y="15721"/>
                  </a:cubicBezTo>
                  <a:cubicBezTo>
                    <a:pt x="14889" y="15044"/>
                    <a:pt x="14470" y="14850"/>
                    <a:pt x="14522" y="14689"/>
                  </a:cubicBezTo>
                  <a:cubicBezTo>
                    <a:pt x="14575" y="14528"/>
                    <a:pt x="15099" y="14399"/>
                    <a:pt x="16357" y="14012"/>
                  </a:cubicBezTo>
                  <a:cubicBezTo>
                    <a:pt x="17616" y="13625"/>
                    <a:pt x="19608" y="12980"/>
                    <a:pt x="21600" y="12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3519035" y="72118"/>
              <a:ext cx="335416" cy="27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44" fill="norm" stroke="1" extrusionOk="0">
                  <a:moveTo>
                    <a:pt x="3978" y="4162"/>
                  </a:moveTo>
                  <a:cubicBezTo>
                    <a:pt x="4113" y="2678"/>
                    <a:pt x="4248" y="1194"/>
                    <a:pt x="4045" y="699"/>
                  </a:cubicBezTo>
                  <a:cubicBezTo>
                    <a:pt x="3843" y="205"/>
                    <a:pt x="3303" y="699"/>
                    <a:pt x="2493" y="3173"/>
                  </a:cubicBezTo>
                  <a:cubicBezTo>
                    <a:pt x="1683" y="5646"/>
                    <a:pt x="603" y="10098"/>
                    <a:pt x="198" y="13313"/>
                  </a:cubicBezTo>
                  <a:cubicBezTo>
                    <a:pt x="-207" y="16528"/>
                    <a:pt x="63" y="18507"/>
                    <a:pt x="535" y="19661"/>
                  </a:cubicBezTo>
                  <a:cubicBezTo>
                    <a:pt x="1008" y="20815"/>
                    <a:pt x="1683" y="21145"/>
                    <a:pt x="3033" y="19167"/>
                  </a:cubicBezTo>
                  <a:cubicBezTo>
                    <a:pt x="4383" y="17188"/>
                    <a:pt x="6408" y="12901"/>
                    <a:pt x="7285" y="9686"/>
                  </a:cubicBezTo>
                  <a:cubicBezTo>
                    <a:pt x="8163" y="6470"/>
                    <a:pt x="7893" y="4327"/>
                    <a:pt x="7150" y="3090"/>
                  </a:cubicBezTo>
                  <a:cubicBezTo>
                    <a:pt x="6408" y="1854"/>
                    <a:pt x="5193" y="1524"/>
                    <a:pt x="4923" y="1359"/>
                  </a:cubicBezTo>
                  <a:cubicBezTo>
                    <a:pt x="4653" y="1194"/>
                    <a:pt x="5328" y="1194"/>
                    <a:pt x="6475" y="1029"/>
                  </a:cubicBezTo>
                  <a:cubicBezTo>
                    <a:pt x="7623" y="864"/>
                    <a:pt x="9243" y="535"/>
                    <a:pt x="10390" y="287"/>
                  </a:cubicBezTo>
                  <a:cubicBezTo>
                    <a:pt x="11538" y="40"/>
                    <a:pt x="12213" y="-125"/>
                    <a:pt x="12753" y="122"/>
                  </a:cubicBezTo>
                  <a:cubicBezTo>
                    <a:pt x="13293" y="370"/>
                    <a:pt x="13698" y="1029"/>
                    <a:pt x="13630" y="3338"/>
                  </a:cubicBezTo>
                  <a:cubicBezTo>
                    <a:pt x="13563" y="5646"/>
                    <a:pt x="13023" y="9603"/>
                    <a:pt x="12618" y="12736"/>
                  </a:cubicBezTo>
                  <a:cubicBezTo>
                    <a:pt x="12213" y="15869"/>
                    <a:pt x="11943" y="18177"/>
                    <a:pt x="12078" y="19579"/>
                  </a:cubicBezTo>
                  <a:cubicBezTo>
                    <a:pt x="12213" y="20980"/>
                    <a:pt x="12753" y="21475"/>
                    <a:pt x="14035" y="21145"/>
                  </a:cubicBezTo>
                  <a:cubicBezTo>
                    <a:pt x="15318" y="20815"/>
                    <a:pt x="17343" y="19661"/>
                    <a:pt x="18693" y="18837"/>
                  </a:cubicBezTo>
                  <a:cubicBezTo>
                    <a:pt x="20043" y="18012"/>
                    <a:pt x="20718" y="17518"/>
                    <a:pt x="21393" y="17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3822700" y="59017"/>
              <a:ext cx="229026" cy="3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44" fill="norm" stroke="1" extrusionOk="0">
                  <a:moveTo>
                    <a:pt x="18851" y="591"/>
                  </a:moveTo>
                  <a:cubicBezTo>
                    <a:pt x="17869" y="191"/>
                    <a:pt x="16887" y="-209"/>
                    <a:pt x="15218" y="124"/>
                  </a:cubicBezTo>
                  <a:cubicBezTo>
                    <a:pt x="13549" y="458"/>
                    <a:pt x="11193" y="1524"/>
                    <a:pt x="10015" y="2458"/>
                  </a:cubicBezTo>
                  <a:cubicBezTo>
                    <a:pt x="8836" y="3391"/>
                    <a:pt x="8836" y="4191"/>
                    <a:pt x="8935" y="4924"/>
                  </a:cubicBezTo>
                  <a:cubicBezTo>
                    <a:pt x="9033" y="5658"/>
                    <a:pt x="9229" y="6324"/>
                    <a:pt x="10604" y="7191"/>
                  </a:cubicBezTo>
                  <a:cubicBezTo>
                    <a:pt x="11978" y="8058"/>
                    <a:pt x="14531" y="9124"/>
                    <a:pt x="16691" y="10458"/>
                  </a:cubicBezTo>
                  <a:cubicBezTo>
                    <a:pt x="18851" y="11791"/>
                    <a:pt x="20618" y="13391"/>
                    <a:pt x="21109" y="14924"/>
                  </a:cubicBezTo>
                  <a:cubicBezTo>
                    <a:pt x="21600" y="16458"/>
                    <a:pt x="20815" y="17924"/>
                    <a:pt x="18164" y="19058"/>
                  </a:cubicBezTo>
                  <a:cubicBezTo>
                    <a:pt x="15513" y="20191"/>
                    <a:pt x="10996" y="20991"/>
                    <a:pt x="7658" y="21191"/>
                  </a:cubicBezTo>
                  <a:cubicBezTo>
                    <a:pt x="4320" y="21391"/>
                    <a:pt x="2160" y="20991"/>
                    <a:pt x="0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0" y="595447"/>
              <a:ext cx="4134588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0" y="21600"/>
                  </a:moveTo>
                  <a:cubicBezTo>
                    <a:pt x="177" y="21217"/>
                    <a:pt x="354" y="20834"/>
                    <a:pt x="641" y="20374"/>
                  </a:cubicBezTo>
                  <a:cubicBezTo>
                    <a:pt x="928" y="19915"/>
                    <a:pt x="1326" y="19379"/>
                    <a:pt x="1746" y="18766"/>
                  </a:cubicBezTo>
                  <a:cubicBezTo>
                    <a:pt x="2166" y="18153"/>
                    <a:pt x="2607" y="17464"/>
                    <a:pt x="3027" y="16851"/>
                  </a:cubicBezTo>
                  <a:cubicBezTo>
                    <a:pt x="3447" y="16238"/>
                    <a:pt x="3845" y="15702"/>
                    <a:pt x="4270" y="15204"/>
                  </a:cubicBezTo>
                  <a:cubicBezTo>
                    <a:pt x="4696" y="14706"/>
                    <a:pt x="5149" y="14247"/>
                    <a:pt x="5541" y="13826"/>
                  </a:cubicBezTo>
                  <a:cubicBezTo>
                    <a:pt x="5933" y="13404"/>
                    <a:pt x="6265" y="13021"/>
                    <a:pt x="6613" y="12600"/>
                  </a:cubicBezTo>
                  <a:cubicBezTo>
                    <a:pt x="6961" y="12179"/>
                    <a:pt x="7325" y="11719"/>
                    <a:pt x="7706" y="11298"/>
                  </a:cubicBezTo>
                  <a:cubicBezTo>
                    <a:pt x="8088" y="10877"/>
                    <a:pt x="8485" y="10494"/>
                    <a:pt x="8872" y="10111"/>
                  </a:cubicBezTo>
                  <a:cubicBezTo>
                    <a:pt x="9259" y="9728"/>
                    <a:pt x="9634" y="9345"/>
                    <a:pt x="10060" y="8885"/>
                  </a:cubicBezTo>
                  <a:cubicBezTo>
                    <a:pt x="10485" y="8426"/>
                    <a:pt x="10960" y="7889"/>
                    <a:pt x="11397" y="7430"/>
                  </a:cubicBezTo>
                  <a:cubicBezTo>
                    <a:pt x="11833" y="6970"/>
                    <a:pt x="12231" y="6587"/>
                    <a:pt x="12656" y="6204"/>
                  </a:cubicBezTo>
                  <a:cubicBezTo>
                    <a:pt x="13082" y="5821"/>
                    <a:pt x="13535" y="5438"/>
                    <a:pt x="13976" y="5055"/>
                  </a:cubicBezTo>
                  <a:cubicBezTo>
                    <a:pt x="14418" y="4672"/>
                    <a:pt x="14849" y="4289"/>
                    <a:pt x="15275" y="3906"/>
                  </a:cubicBezTo>
                  <a:cubicBezTo>
                    <a:pt x="15700" y="3523"/>
                    <a:pt x="16120" y="3140"/>
                    <a:pt x="16512" y="2834"/>
                  </a:cubicBezTo>
                  <a:cubicBezTo>
                    <a:pt x="16904" y="2528"/>
                    <a:pt x="17269" y="2298"/>
                    <a:pt x="17634" y="2030"/>
                  </a:cubicBezTo>
                  <a:cubicBezTo>
                    <a:pt x="17998" y="1762"/>
                    <a:pt x="18363" y="1455"/>
                    <a:pt x="18749" y="1187"/>
                  </a:cubicBezTo>
                  <a:cubicBezTo>
                    <a:pt x="19136" y="919"/>
                    <a:pt x="19545" y="689"/>
                    <a:pt x="19970" y="498"/>
                  </a:cubicBezTo>
                  <a:cubicBezTo>
                    <a:pt x="20396" y="306"/>
                    <a:pt x="20838" y="153"/>
                    <a:pt x="21086" y="77"/>
                  </a:cubicBezTo>
                  <a:cubicBezTo>
                    <a:pt x="21335" y="0"/>
                    <a:pt x="21390" y="0"/>
                    <a:pt x="21456" y="0"/>
                  </a:cubicBezTo>
                  <a:cubicBezTo>
                    <a:pt x="21523" y="0"/>
                    <a:pt x="21600" y="0"/>
                    <a:pt x="21578" y="77"/>
                  </a:cubicBezTo>
                  <a:cubicBezTo>
                    <a:pt x="21556" y="153"/>
                    <a:pt x="21434" y="306"/>
                    <a:pt x="21313" y="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781050" y="824047"/>
              <a:ext cx="27749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" y="21144"/>
                    <a:pt x="1087" y="20689"/>
                    <a:pt x="1705" y="20187"/>
                  </a:cubicBezTo>
                  <a:cubicBezTo>
                    <a:pt x="2323" y="19686"/>
                    <a:pt x="3015" y="19139"/>
                    <a:pt x="3674" y="18547"/>
                  </a:cubicBezTo>
                  <a:cubicBezTo>
                    <a:pt x="4333" y="17954"/>
                    <a:pt x="4959" y="17316"/>
                    <a:pt x="5503" y="16724"/>
                  </a:cubicBezTo>
                  <a:cubicBezTo>
                    <a:pt x="6047" y="16132"/>
                    <a:pt x="6508" y="15585"/>
                    <a:pt x="7002" y="14992"/>
                  </a:cubicBezTo>
                  <a:cubicBezTo>
                    <a:pt x="7497" y="14400"/>
                    <a:pt x="8024" y="13762"/>
                    <a:pt x="8543" y="13170"/>
                  </a:cubicBezTo>
                  <a:cubicBezTo>
                    <a:pt x="9062" y="12577"/>
                    <a:pt x="9573" y="12030"/>
                    <a:pt x="10092" y="11484"/>
                  </a:cubicBezTo>
                  <a:cubicBezTo>
                    <a:pt x="10611" y="10937"/>
                    <a:pt x="11138" y="10390"/>
                    <a:pt x="11681" y="9843"/>
                  </a:cubicBezTo>
                  <a:cubicBezTo>
                    <a:pt x="12225" y="9296"/>
                    <a:pt x="12785" y="8749"/>
                    <a:pt x="13337" y="8203"/>
                  </a:cubicBezTo>
                  <a:cubicBezTo>
                    <a:pt x="13889" y="7656"/>
                    <a:pt x="14433" y="7109"/>
                    <a:pt x="15108" y="6471"/>
                  </a:cubicBezTo>
                  <a:cubicBezTo>
                    <a:pt x="15784" y="5833"/>
                    <a:pt x="16591" y="5104"/>
                    <a:pt x="17366" y="4329"/>
                  </a:cubicBezTo>
                  <a:cubicBezTo>
                    <a:pt x="18140" y="3554"/>
                    <a:pt x="18881" y="2734"/>
                    <a:pt x="19582" y="2005"/>
                  </a:cubicBezTo>
                  <a:cubicBezTo>
                    <a:pt x="20282" y="1276"/>
                    <a:pt x="20941" y="6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4641850" y="9379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4654550" y="28429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539750" y="1782897"/>
              <a:ext cx="69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800"/>
                    <a:pt x="7855" y="3600"/>
                    <a:pt x="11455" y="7200"/>
                  </a:cubicBezTo>
                  <a:cubicBezTo>
                    <a:pt x="15055" y="10800"/>
                    <a:pt x="18327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01697" y="1596330"/>
              <a:ext cx="401215" cy="57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94" fill="norm" stroke="1" extrusionOk="0">
                  <a:moveTo>
                    <a:pt x="10712" y="1044"/>
                  </a:moveTo>
                  <a:cubicBezTo>
                    <a:pt x="9474" y="567"/>
                    <a:pt x="8237" y="91"/>
                    <a:pt x="7056" y="11"/>
                  </a:cubicBezTo>
                  <a:cubicBezTo>
                    <a:pt x="5874" y="-68"/>
                    <a:pt x="4749" y="250"/>
                    <a:pt x="3568" y="1719"/>
                  </a:cubicBezTo>
                  <a:cubicBezTo>
                    <a:pt x="2387" y="3188"/>
                    <a:pt x="1149" y="5808"/>
                    <a:pt x="531" y="8310"/>
                  </a:cubicBezTo>
                  <a:cubicBezTo>
                    <a:pt x="-88" y="10811"/>
                    <a:pt x="-88" y="13194"/>
                    <a:pt x="137" y="15219"/>
                  </a:cubicBezTo>
                  <a:cubicBezTo>
                    <a:pt x="362" y="17244"/>
                    <a:pt x="812" y="18911"/>
                    <a:pt x="1993" y="19983"/>
                  </a:cubicBezTo>
                  <a:cubicBezTo>
                    <a:pt x="3174" y="21056"/>
                    <a:pt x="5087" y="21532"/>
                    <a:pt x="7618" y="21492"/>
                  </a:cubicBezTo>
                  <a:cubicBezTo>
                    <a:pt x="10149" y="21453"/>
                    <a:pt x="13299" y="20897"/>
                    <a:pt x="15718" y="19785"/>
                  </a:cubicBezTo>
                  <a:cubicBezTo>
                    <a:pt x="18137" y="18673"/>
                    <a:pt x="19825" y="17006"/>
                    <a:pt x="20668" y="14782"/>
                  </a:cubicBezTo>
                  <a:cubicBezTo>
                    <a:pt x="21512" y="12558"/>
                    <a:pt x="21512" y="9779"/>
                    <a:pt x="20837" y="7754"/>
                  </a:cubicBezTo>
                  <a:cubicBezTo>
                    <a:pt x="20162" y="5729"/>
                    <a:pt x="18812" y="4458"/>
                    <a:pt x="16956" y="4141"/>
                  </a:cubicBezTo>
                  <a:cubicBezTo>
                    <a:pt x="15100" y="3823"/>
                    <a:pt x="12737" y="4458"/>
                    <a:pt x="11387" y="4935"/>
                  </a:cubicBezTo>
                  <a:cubicBezTo>
                    <a:pt x="10037" y="5411"/>
                    <a:pt x="9699" y="5729"/>
                    <a:pt x="9362" y="6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390650" y="1529748"/>
              <a:ext cx="215901" cy="52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16518" y="1526"/>
                  </a:moveTo>
                  <a:cubicBezTo>
                    <a:pt x="16518" y="1006"/>
                    <a:pt x="16518" y="485"/>
                    <a:pt x="15988" y="225"/>
                  </a:cubicBezTo>
                  <a:cubicBezTo>
                    <a:pt x="15459" y="-35"/>
                    <a:pt x="14400" y="-35"/>
                    <a:pt x="12706" y="52"/>
                  </a:cubicBezTo>
                  <a:cubicBezTo>
                    <a:pt x="11012" y="138"/>
                    <a:pt x="8682" y="312"/>
                    <a:pt x="6882" y="746"/>
                  </a:cubicBezTo>
                  <a:cubicBezTo>
                    <a:pt x="5082" y="1179"/>
                    <a:pt x="3812" y="1873"/>
                    <a:pt x="2753" y="3869"/>
                  </a:cubicBezTo>
                  <a:cubicBezTo>
                    <a:pt x="1694" y="5864"/>
                    <a:pt x="847" y="9160"/>
                    <a:pt x="424" y="12023"/>
                  </a:cubicBezTo>
                  <a:cubicBezTo>
                    <a:pt x="0" y="14885"/>
                    <a:pt x="0" y="17314"/>
                    <a:pt x="0" y="18832"/>
                  </a:cubicBezTo>
                  <a:cubicBezTo>
                    <a:pt x="0" y="20351"/>
                    <a:pt x="0" y="20958"/>
                    <a:pt x="635" y="21261"/>
                  </a:cubicBezTo>
                  <a:cubicBezTo>
                    <a:pt x="1271" y="21565"/>
                    <a:pt x="2541" y="21565"/>
                    <a:pt x="6141" y="21001"/>
                  </a:cubicBezTo>
                  <a:cubicBezTo>
                    <a:pt x="9741" y="20437"/>
                    <a:pt x="15671" y="19310"/>
                    <a:pt x="21600" y="1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454150" y="1820997"/>
              <a:ext cx="165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772592" y="1544685"/>
              <a:ext cx="259408" cy="5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59" fill="norm" stroke="1" extrusionOk="0">
                  <a:moveTo>
                    <a:pt x="21522" y="941"/>
                  </a:moveTo>
                  <a:cubicBezTo>
                    <a:pt x="20820" y="495"/>
                    <a:pt x="20117" y="48"/>
                    <a:pt x="18273" y="4"/>
                  </a:cubicBezTo>
                  <a:cubicBezTo>
                    <a:pt x="16429" y="-41"/>
                    <a:pt x="13444" y="316"/>
                    <a:pt x="10459" y="1387"/>
                  </a:cubicBezTo>
                  <a:cubicBezTo>
                    <a:pt x="7473" y="2458"/>
                    <a:pt x="4488" y="4243"/>
                    <a:pt x="2644" y="6430"/>
                  </a:cubicBezTo>
                  <a:cubicBezTo>
                    <a:pt x="800" y="8617"/>
                    <a:pt x="98" y="11205"/>
                    <a:pt x="10" y="13615"/>
                  </a:cubicBezTo>
                  <a:cubicBezTo>
                    <a:pt x="-78" y="16025"/>
                    <a:pt x="449" y="18257"/>
                    <a:pt x="976" y="19640"/>
                  </a:cubicBezTo>
                  <a:cubicBezTo>
                    <a:pt x="1502" y="21023"/>
                    <a:pt x="2029" y="21559"/>
                    <a:pt x="4663" y="21559"/>
                  </a:cubicBezTo>
                  <a:cubicBezTo>
                    <a:pt x="7298" y="21559"/>
                    <a:pt x="12039" y="21023"/>
                    <a:pt x="16781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2207122" y="1512531"/>
              <a:ext cx="180815" cy="7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521" fill="norm" stroke="1" extrusionOk="0">
                  <a:moveTo>
                    <a:pt x="311" y="7555"/>
                  </a:moveTo>
                  <a:cubicBezTo>
                    <a:pt x="311" y="9728"/>
                    <a:pt x="311" y="11900"/>
                    <a:pt x="434" y="14104"/>
                  </a:cubicBezTo>
                  <a:cubicBezTo>
                    <a:pt x="556" y="16307"/>
                    <a:pt x="802" y="18542"/>
                    <a:pt x="925" y="19845"/>
                  </a:cubicBezTo>
                  <a:cubicBezTo>
                    <a:pt x="1047" y="21149"/>
                    <a:pt x="1047" y="21521"/>
                    <a:pt x="1047" y="21521"/>
                  </a:cubicBezTo>
                  <a:cubicBezTo>
                    <a:pt x="1047" y="21521"/>
                    <a:pt x="1047" y="21149"/>
                    <a:pt x="925" y="19907"/>
                  </a:cubicBezTo>
                  <a:cubicBezTo>
                    <a:pt x="802" y="18666"/>
                    <a:pt x="556" y="16555"/>
                    <a:pt x="311" y="14352"/>
                  </a:cubicBezTo>
                  <a:cubicBezTo>
                    <a:pt x="65" y="12149"/>
                    <a:pt x="-180" y="9852"/>
                    <a:pt x="188" y="7649"/>
                  </a:cubicBezTo>
                  <a:cubicBezTo>
                    <a:pt x="556" y="5445"/>
                    <a:pt x="1538" y="3335"/>
                    <a:pt x="2397" y="2062"/>
                  </a:cubicBezTo>
                  <a:cubicBezTo>
                    <a:pt x="3256" y="790"/>
                    <a:pt x="3993" y="355"/>
                    <a:pt x="4975" y="138"/>
                  </a:cubicBezTo>
                  <a:cubicBezTo>
                    <a:pt x="5956" y="-79"/>
                    <a:pt x="7184" y="-79"/>
                    <a:pt x="8656" y="418"/>
                  </a:cubicBezTo>
                  <a:cubicBezTo>
                    <a:pt x="10129" y="914"/>
                    <a:pt x="11847" y="1907"/>
                    <a:pt x="12829" y="3055"/>
                  </a:cubicBezTo>
                  <a:cubicBezTo>
                    <a:pt x="13811" y="4204"/>
                    <a:pt x="14056" y="5507"/>
                    <a:pt x="13688" y="6314"/>
                  </a:cubicBezTo>
                  <a:cubicBezTo>
                    <a:pt x="13320" y="7121"/>
                    <a:pt x="12338" y="7431"/>
                    <a:pt x="11479" y="7711"/>
                  </a:cubicBezTo>
                  <a:cubicBezTo>
                    <a:pt x="10620" y="7990"/>
                    <a:pt x="9884" y="8238"/>
                    <a:pt x="10129" y="8393"/>
                  </a:cubicBezTo>
                  <a:cubicBezTo>
                    <a:pt x="10375" y="8549"/>
                    <a:pt x="11602" y="8611"/>
                    <a:pt x="13688" y="8890"/>
                  </a:cubicBezTo>
                  <a:cubicBezTo>
                    <a:pt x="15775" y="9169"/>
                    <a:pt x="18720" y="9666"/>
                    <a:pt x="20070" y="10069"/>
                  </a:cubicBezTo>
                  <a:cubicBezTo>
                    <a:pt x="21420" y="10473"/>
                    <a:pt x="21175" y="10783"/>
                    <a:pt x="19825" y="11155"/>
                  </a:cubicBezTo>
                  <a:cubicBezTo>
                    <a:pt x="18475" y="11528"/>
                    <a:pt x="16020" y="11962"/>
                    <a:pt x="14179" y="12180"/>
                  </a:cubicBezTo>
                  <a:cubicBezTo>
                    <a:pt x="12338" y="12397"/>
                    <a:pt x="11111" y="12397"/>
                    <a:pt x="10006" y="12304"/>
                  </a:cubicBezTo>
                  <a:cubicBezTo>
                    <a:pt x="8902" y="12211"/>
                    <a:pt x="7920" y="12024"/>
                    <a:pt x="8411" y="11621"/>
                  </a:cubicBezTo>
                  <a:cubicBezTo>
                    <a:pt x="8902" y="11218"/>
                    <a:pt x="10865" y="10597"/>
                    <a:pt x="12829" y="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446075" y="1789247"/>
              <a:ext cx="107655" cy="13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0928" fill="norm" stroke="1" extrusionOk="0">
                  <a:moveTo>
                    <a:pt x="15639" y="3869"/>
                  </a:moveTo>
                  <a:cubicBezTo>
                    <a:pt x="11564" y="6448"/>
                    <a:pt x="7488" y="9027"/>
                    <a:pt x="4839" y="10961"/>
                  </a:cubicBezTo>
                  <a:cubicBezTo>
                    <a:pt x="2190" y="12896"/>
                    <a:pt x="968" y="14185"/>
                    <a:pt x="356" y="15636"/>
                  </a:cubicBezTo>
                  <a:cubicBezTo>
                    <a:pt x="-255" y="17087"/>
                    <a:pt x="-255" y="18699"/>
                    <a:pt x="1783" y="19827"/>
                  </a:cubicBezTo>
                  <a:cubicBezTo>
                    <a:pt x="3820" y="20955"/>
                    <a:pt x="7896" y="21600"/>
                    <a:pt x="11564" y="19827"/>
                  </a:cubicBezTo>
                  <a:cubicBezTo>
                    <a:pt x="15232" y="18054"/>
                    <a:pt x="18492" y="13863"/>
                    <a:pt x="19919" y="10961"/>
                  </a:cubicBezTo>
                  <a:cubicBezTo>
                    <a:pt x="21345" y="8060"/>
                    <a:pt x="20937" y="6448"/>
                    <a:pt x="18288" y="4836"/>
                  </a:cubicBezTo>
                  <a:cubicBezTo>
                    <a:pt x="15639" y="3224"/>
                    <a:pt x="10749" y="1612"/>
                    <a:pt x="58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2279650" y="1317714"/>
              <a:ext cx="165101" cy="13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7" fill="norm" stroke="1" extrusionOk="0">
                  <a:moveTo>
                    <a:pt x="0" y="1253"/>
                  </a:moveTo>
                  <a:cubicBezTo>
                    <a:pt x="0" y="6570"/>
                    <a:pt x="0" y="11887"/>
                    <a:pt x="0" y="15376"/>
                  </a:cubicBezTo>
                  <a:cubicBezTo>
                    <a:pt x="0" y="18865"/>
                    <a:pt x="0" y="20527"/>
                    <a:pt x="138" y="20527"/>
                  </a:cubicBezTo>
                  <a:cubicBezTo>
                    <a:pt x="277" y="20527"/>
                    <a:pt x="554" y="18865"/>
                    <a:pt x="969" y="15542"/>
                  </a:cubicBezTo>
                  <a:cubicBezTo>
                    <a:pt x="1385" y="12219"/>
                    <a:pt x="1938" y="7235"/>
                    <a:pt x="2769" y="3912"/>
                  </a:cubicBezTo>
                  <a:cubicBezTo>
                    <a:pt x="3600" y="589"/>
                    <a:pt x="4708" y="-1073"/>
                    <a:pt x="7477" y="755"/>
                  </a:cubicBezTo>
                  <a:cubicBezTo>
                    <a:pt x="10246" y="2582"/>
                    <a:pt x="14677" y="7899"/>
                    <a:pt x="17308" y="11389"/>
                  </a:cubicBezTo>
                  <a:cubicBezTo>
                    <a:pt x="19938" y="14878"/>
                    <a:pt x="20769" y="16539"/>
                    <a:pt x="21600" y="18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2540000" y="1447141"/>
              <a:ext cx="312358" cy="52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8" fill="norm" stroke="1" extrusionOk="0">
                  <a:moveTo>
                    <a:pt x="0" y="2819"/>
                  </a:moveTo>
                  <a:cubicBezTo>
                    <a:pt x="1605" y="2128"/>
                    <a:pt x="3211" y="1437"/>
                    <a:pt x="5400" y="962"/>
                  </a:cubicBezTo>
                  <a:cubicBezTo>
                    <a:pt x="7589" y="486"/>
                    <a:pt x="10362" y="227"/>
                    <a:pt x="12186" y="98"/>
                  </a:cubicBezTo>
                  <a:cubicBezTo>
                    <a:pt x="14011" y="-32"/>
                    <a:pt x="14886" y="-32"/>
                    <a:pt x="15616" y="98"/>
                  </a:cubicBezTo>
                  <a:cubicBezTo>
                    <a:pt x="16346" y="227"/>
                    <a:pt x="16930" y="486"/>
                    <a:pt x="17222" y="1048"/>
                  </a:cubicBezTo>
                  <a:cubicBezTo>
                    <a:pt x="17514" y="1610"/>
                    <a:pt x="17514" y="2474"/>
                    <a:pt x="17149" y="4374"/>
                  </a:cubicBezTo>
                  <a:cubicBezTo>
                    <a:pt x="16784" y="6275"/>
                    <a:pt x="16054" y="9213"/>
                    <a:pt x="16200" y="11675"/>
                  </a:cubicBezTo>
                  <a:cubicBezTo>
                    <a:pt x="16346" y="14138"/>
                    <a:pt x="17368" y="16125"/>
                    <a:pt x="18243" y="17248"/>
                  </a:cubicBezTo>
                  <a:cubicBezTo>
                    <a:pt x="19119" y="18371"/>
                    <a:pt x="19849" y="18630"/>
                    <a:pt x="20432" y="18933"/>
                  </a:cubicBezTo>
                  <a:cubicBezTo>
                    <a:pt x="21016" y="19235"/>
                    <a:pt x="21454" y="19581"/>
                    <a:pt x="21527" y="19970"/>
                  </a:cubicBezTo>
                  <a:cubicBezTo>
                    <a:pt x="21600" y="20358"/>
                    <a:pt x="21308" y="20790"/>
                    <a:pt x="19922" y="21093"/>
                  </a:cubicBezTo>
                  <a:cubicBezTo>
                    <a:pt x="18535" y="21395"/>
                    <a:pt x="16054" y="21568"/>
                    <a:pt x="13719" y="21568"/>
                  </a:cubicBezTo>
                  <a:cubicBezTo>
                    <a:pt x="11384" y="21568"/>
                    <a:pt x="9195" y="21395"/>
                    <a:pt x="7005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3124200" y="1706697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2400"/>
                    <a:pt x="8400" y="4800"/>
                    <a:pt x="12000" y="8400"/>
                  </a:cubicBezTo>
                  <a:cubicBezTo>
                    <a:pt x="15600" y="12000"/>
                    <a:pt x="186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3169013" y="1865447"/>
              <a:ext cx="190137" cy="5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392" fill="norm" stroke="1" extrusionOk="0">
                  <a:moveTo>
                    <a:pt x="671" y="2492"/>
                  </a:moveTo>
                  <a:cubicBezTo>
                    <a:pt x="197" y="8308"/>
                    <a:pt x="-278" y="14123"/>
                    <a:pt x="197" y="17446"/>
                  </a:cubicBezTo>
                  <a:cubicBezTo>
                    <a:pt x="671" y="20769"/>
                    <a:pt x="2096" y="21600"/>
                    <a:pt x="5775" y="18277"/>
                  </a:cubicBezTo>
                  <a:cubicBezTo>
                    <a:pt x="9454" y="14954"/>
                    <a:pt x="15388" y="7477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3589866" y="1442505"/>
              <a:ext cx="151506" cy="62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65" fill="norm" stroke="1" extrusionOk="0">
                  <a:moveTo>
                    <a:pt x="1500" y="14554"/>
                  </a:moveTo>
                  <a:cubicBezTo>
                    <a:pt x="1500" y="17640"/>
                    <a:pt x="1500" y="20726"/>
                    <a:pt x="1350" y="21120"/>
                  </a:cubicBezTo>
                  <a:cubicBezTo>
                    <a:pt x="1200" y="21515"/>
                    <a:pt x="900" y="19219"/>
                    <a:pt x="600" y="16743"/>
                  </a:cubicBezTo>
                  <a:cubicBezTo>
                    <a:pt x="300" y="14267"/>
                    <a:pt x="0" y="11612"/>
                    <a:pt x="0" y="9100"/>
                  </a:cubicBezTo>
                  <a:cubicBezTo>
                    <a:pt x="0" y="6589"/>
                    <a:pt x="300" y="4221"/>
                    <a:pt x="1500" y="2714"/>
                  </a:cubicBezTo>
                  <a:cubicBezTo>
                    <a:pt x="2700" y="1207"/>
                    <a:pt x="4800" y="561"/>
                    <a:pt x="6600" y="238"/>
                  </a:cubicBezTo>
                  <a:cubicBezTo>
                    <a:pt x="8400" y="-85"/>
                    <a:pt x="9900" y="-85"/>
                    <a:pt x="12000" y="274"/>
                  </a:cubicBezTo>
                  <a:cubicBezTo>
                    <a:pt x="14100" y="633"/>
                    <a:pt x="16800" y="1350"/>
                    <a:pt x="17400" y="2355"/>
                  </a:cubicBezTo>
                  <a:cubicBezTo>
                    <a:pt x="18000" y="3360"/>
                    <a:pt x="16500" y="4651"/>
                    <a:pt x="14850" y="5476"/>
                  </a:cubicBezTo>
                  <a:cubicBezTo>
                    <a:pt x="13200" y="6302"/>
                    <a:pt x="11400" y="6661"/>
                    <a:pt x="9900" y="7055"/>
                  </a:cubicBezTo>
                  <a:cubicBezTo>
                    <a:pt x="8400" y="7450"/>
                    <a:pt x="7200" y="7880"/>
                    <a:pt x="7350" y="8167"/>
                  </a:cubicBezTo>
                  <a:cubicBezTo>
                    <a:pt x="7500" y="8455"/>
                    <a:pt x="9000" y="8598"/>
                    <a:pt x="11250" y="8742"/>
                  </a:cubicBezTo>
                  <a:cubicBezTo>
                    <a:pt x="13500" y="8885"/>
                    <a:pt x="16500" y="9029"/>
                    <a:pt x="18450" y="9280"/>
                  </a:cubicBezTo>
                  <a:cubicBezTo>
                    <a:pt x="20400" y="9531"/>
                    <a:pt x="21300" y="9890"/>
                    <a:pt x="21450" y="10249"/>
                  </a:cubicBezTo>
                  <a:cubicBezTo>
                    <a:pt x="21600" y="10607"/>
                    <a:pt x="21000" y="10966"/>
                    <a:pt x="20250" y="11289"/>
                  </a:cubicBezTo>
                  <a:cubicBezTo>
                    <a:pt x="19500" y="11612"/>
                    <a:pt x="18600" y="11899"/>
                    <a:pt x="17100" y="12150"/>
                  </a:cubicBezTo>
                  <a:cubicBezTo>
                    <a:pt x="15600" y="12401"/>
                    <a:pt x="13500" y="12617"/>
                    <a:pt x="12000" y="12581"/>
                  </a:cubicBezTo>
                  <a:cubicBezTo>
                    <a:pt x="10500" y="12545"/>
                    <a:pt x="9600" y="12258"/>
                    <a:pt x="9750" y="12043"/>
                  </a:cubicBezTo>
                  <a:cubicBezTo>
                    <a:pt x="9900" y="11827"/>
                    <a:pt x="11100" y="11684"/>
                    <a:pt x="12300" y="1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3824412" y="1737922"/>
              <a:ext cx="95269" cy="10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666" fill="norm" stroke="1" extrusionOk="0">
                  <a:moveTo>
                    <a:pt x="9279" y="1403"/>
                  </a:moveTo>
                  <a:cubicBezTo>
                    <a:pt x="6062" y="4427"/>
                    <a:pt x="2845" y="7451"/>
                    <a:pt x="1237" y="10475"/>
                  </a:cubicBezTo>
                  <a:cubicBezTo>
                    <a:pt x="-372" y="13499"/>
                    <a:pt x="-372" y="16523"/>
                    <a:pt x="1007" y="18467"/>
                  </a:cubicBezTo>
                  <a:cubicBezTo>
                    <a:pt x="2385" y="20411"/>
                    <a:pt x="5143" y="21275"/>
                    <a:pt x="8590" y="20195"/>
                  </a:cubicBezTo>
                  <a:cubicBezTo>
                    <a:pt x="12037" y="19115"/>
                    <a:pt x="16173" y="16091"/>
                    <a:pt x="18471" y="12635"/>
                  </a:cubicBezTo>
                  <a:cubicBezTo>
                    <a:pt x="20768" y="9179"/>
                    <a:pt x="21228" y="5291"/>
                    <a:pt x="20079" y="2915"/>
                  </a:cubicBezTo>
                  <a:cubicBezTo>
                    <a:pt x="18930" y="539"/>
                    <a:pt x="16173" y="-325"/>
                    <a:pt x="13875" y="107"/>
                  </a:cubicBezTo>
                  <a:cubicBezTo>
                    <a:pt x="11577" y="539"/>
                    <a:pt x="9739" y="2267"/>
                    <a:pt x="7900" y="3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4064000" y="1852747"/>
              <a:ext cx="698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4991064" y="1409948"/>
              <a:ext cx="254036" cy="484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7" fill="norm" stroke="1" extrusionOk="0">
                  <a:moveTo>
                    <a:pt x="19282" y="486"/>
                  </a:moveTo>
                  <a:cubicBezTo>
                    <a:pt x="17497" y="206"/>
                    <a:pt x="15712" y="-75"/>
                    <a:pt x="12855" y="19"/>
                  </a:cubicBezTo>
                  <a:cubicBezTo>
                    <a:pt x="9999" y="112"/>
                    <a:pt x="6072" y="580"/>
                    <a:pt x="3662" y="954"/>
                  </a:cubicBezTo>
                  <a:cubicBezTo>
                    <a:pt x="1252" y="1328"/>
                    <a:pt x="360" y="1608"/>
                    <a:pt x="92" y="2450"/>
                  </a:cubicBezTo>
                  <a:cubicBezTo>
                    <a:pt x="-176" y="3291"/>
                    <a:pt x="181" y="4694"/>
                    <a:pt x="627" y="6985"/>
                  </a:cubicBezTo>
                  <a:cubicBezTo>
                    <a:pt x="1074" y="9276"/>
                    <a:pt x="1609" y="12455"/>
                    <a:pt x="1698" y="14652"/>
                  </a:cubicBezTo>
                  <a:cubicBezTo>
                    <a:pt x="1788" y="16850"/>
                    <a:pt x="1431" y="18065"/>
                    <a:pt x="1252" y="19047"/>
                  </a:cubicBezTo>
                  <a:cubicBezTo>
                    <a:pt x="1074" y="20029"/>
                    <a:pt x="1074" y="20777"/>
                    <a:pt x="1609" y="21151"/>
                  </a:cubicBezTo>
                  <a:cubicBezTo>
                    <a:pt x="2145" y="21525"/>
                    <a:pt x="3216" y="21525"/>
                    <a:pt x="6161" y="20917"/>
                  </a:cubicBezTo>
                  <a:cubicBezTo>
                    <a:pt x="9107" y="20309"/>
                    <a:pt x="13926" y="19094"/>
                    <a:pt x="16783" y="18299"/>
                  </a:cubicBezTo>
                  <a:cubicBezTo>
                    <a:pt x="19639" y="17504"/>
                    <a:pt x="20531" y="17130"/>
                    <a:pt x="21424" y="16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5022850" y="1649547"/>
              <a:ext cx="184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5296541" y="1369230"/>
              <a:ext cx="259709" cy="48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97" fill="norm" stroke="1" extrusionOk="0">
                  <a:moveTo>
                    <a:pt x="21547" y="2822"/>
                  </a:moveTo>
                  <a:cubicBezTo>
                    <a:pt x="20142" y="1894"/>
                    <a:pt x="18737" y="967"/>
                    <a:pt x="16718" y="458"/>
                  </a:cubicBezTo>
                  <a:cubicBezTo>
                    <a:pt x="14698" y="-52"/>
                    <a:pt x="12064" y="-145"/>
                    <a:pt x="9781" y="226"/>
                  </a:cubicBezTo>
                  <a:cubicBezTo>
                    <a:pt x="7498" y="597"/>
                    <a:pt x="5567" y="1431"/>
                    <a:pt x="4249" y="2775"/>
                  </a:cubicBezTo>
                  <a:cubicBezTo>
                    <a:pt x="2932" y="4119"/>
                    <a:pt x="2230" y="5973"/>
                    <a:pt x="1615" y="8430"/>
                  </a:cubicBezTo>
                  <a:cubicBezTo>
                    <a:pt x="1001" y="10887"/>
                    <a:pt x="474" y="13946"/>
                    <a:pt x="210" y="15985"/>
                  </a:cubicBezTo>
                  <a:cubicBezTo>
                    <a:pt x="-53" y="18025"/>
                    <a:pt x="-53" y="19045"/>
                    <a:pt x="123" y="19786"/>
                  </a:cubicBezTo>
                  <a:cubicBezTo>
                    <a:pt x="298" y="20528"/>
                    <a:pt x="649" y="20991"/>
                    <a:pt x="1967" y="21223"/>
                  </a:cubicBezTo>
                  <a:cubicBezTo>
                    <a:pt x="3284" y="21455"/>
                    <a:pt x="5567" y="21455"/>
                    <a:pt x="7937" y="21223"/>
                  </a:cubicBezTo>
                  <a:cubicBezTo>
                    <a:pt x="10308" y="20991"/>
                    <a:pt x="12767" y="20528"/>
                    <a:pt x="15225" y="2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5607314" y="1351270"/>
              <a:ext cx="150957" cy="62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16" fill="norm" stroke="1" extrusionOk="0">
                  <a:moveTo>
                    <a:pt x="9863" y="7986"/>
                  </a:moveTo>
                  <a:cubicBezTo>
                    <a:pt x="8363" y="9282"/>
                    <a:pt x="6863" y="10578"/>
                    <a:pt x="5363" y="12630"/>
                  </a:cubicBezTo>
                  <a:cubicBezTo>
                    <a:pt x="3863" y="14682"/>
                    <a:pt x="2363" y="17490"/>
                    <a:pt x="1463" y="19182"/>
                  </a:cubicBezTo>
                  <a:cubicBezTo>
                    <a:pt x="563" y="20874"/>
                    <a:pt x="263" y="21450"/>
                    <a:pt x="113" y="21414"/>
                  </a:cubicBezTo>
                  <a:cubicBezTo>
                    <a:pt x="-37" y="21378"/>
                    <a:pt x="-37" y="20730"/>
                    <a:pt x="113" y="18966"/>
                  </a:cubicBezTo>
                  <a:cubicBezTo>
                    <a:pt x="263" y="17202"/>
                    <a:pt x="563" y="14322"/>
                    <a:pt x="1463" y="11550"/>
                  </a:cubicBezTo>
                  <a:cubicBezTo>
                    <a:pt x="2363" y="8778"/>
                    <a:pt x="3863" y="6114"/>
                    <a:pt x="5663" y="4206"/>
                  </a:cubicBezTo>
                  <a:cubicBezTo>
                    <a:pt x="7463" y="2298"/>
                    <a:pt x="9563" y="1146"/>
                    <a:pt x="11513" y="534"/>
                  </a:cubicBezTo>
                  <a:cubicBezTo>
                    <a:pt x="13463" y="-78"/>
                    <a:pt x="15263" y="-150"/>
                    <a:pt x="16913" y="246"/>
                  </a:cubicBezTo>
                  <a:cubicBezTo>
                    <a:pt x="18563" y="642"/>
                    <a:pt x="20063" y="1506"/>
                    <a:pt x="20813" y="2730"/>
                  </a:cubicBezTo>
                  <a:cubicBezTo>
                    <a:pt x="21563" y="3954"/>
                    <a:pt x="21563" y="5538"/>
                    <a:pt x="20963" y="6546"/>
                  </a:cubicBezTo>
                  <a:cubicBezTo>
                    <a:pt x="20363" y="7554"/>
                    <a:pt x="19163" y="7986"/>
                    <a:pt x="17513" y="8346"/>
                  </a:cubicBezTo>
                  <a:cubicBezTo>
                    <a:pt x="15863" y="8706"/>
                    <a:pt x="13763" y="8994"/>
                    <a:pt x="13463" y="9174"/>
                  </a:cubicBezTo>
                  <a:cubicBezTo>
                    <a:pt x="13163" y="9354"/>
                    <a:pt x="14663" y="9426"/>
                    <a:pt x="16463" y="9678"/>
                  </a:cubicBezTo>
                  <a:cubicBezTo>
                    <a:pt x="18263" y="9930"/>
                    <a:pt x="20363" y="10362"/>
                    <a:pt x="20963" y="10938"/>
                  </a:cubicBezTo>
                  <a:cubicBezTo>
                    <a:pt x="21563" y="11514"/>
                    <a:pt x="20663" y="12234"/>
                    <a:pt x="18413" y="12810"/>
                  </a:cubicBezTo>
                  <a:cubicBezTo>
                    <a:pt x="16163" y="13386"/>
                    <a:pt x="12563" y="13818"/>
                    <a:pt x="10163" y="13926"/>
                  </a:cubicBezTo>
                  <a:cubicBezTo>
                    <a:pt x="7763" y="14034"/>
                    <a:pt x="6563" y="13818"/>
                    <a:pt x="5363" y="13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5861050" y="1624147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5701760" y="1178963"/>
              <a:ext cx="178340" cy="11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384" fill="norm" stroke="1" extrusionOk="0">
                  <a:moveTo>
                    <a:pt x="1590" y="8224"/>
                  </a:moveTo>
                  <a:cubicBezTo>
                    <a:pt x="1844" y="10153"/>
                    <a:pt x="2098" y="12081"/>
                    <a:pt x="1717" y="14588"/>
                  </a:cubicBezTo>
                  <a:cubicBezTo>
                    <a:pt x="1336" y="17096"/>
                    <a:pt x="319" y="20181"/>
                    <a:pt x="65" y="20374"/>
                  </a:cubicBezTo>
                  <a:cubicBezTo>
                    <a:pt x="-189" y="20567"/>
                    <a:pt x="319" y="17867"/>
                    <a:pt x="1336" y="14203"/>
                  </a:cubicBezTo>
                  <a:cubicBezTo>
                    <a:pt x="2352" y="10538"/>
                    <a:pt x="3877" y="5910"/>
                    <a:pt x="6037" y="3017"/>
                  </a:cubicBezTo>
                  <a:cubicBezTo>
                    <a:pt x="8197" y="124"/>
                    <a:pt x="10992" y="-1033"/>
                    <a:pt x="13660" y="1088"/>
                  </a:cubicBezTo>
                  <a:cubicBezTo>
                    <a:pt x="16329" y="3210"/>
                    <a:pt x="18870" y="8610"/>
                    <a:pt x="21411" y="14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5886449" y="1301091"/>
              <a:ext cx="224504" cy="49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9" fill="norm" stroke="1" extrusionOk="0">
                  <a:moveTo>
                    <a:pt x="0" y="1356"/>
                  </a:moveTo>
                  <a:cubicBezTo>
                    <a:pt x="4845" y="892"/>
                    <a:pt x="9690" y="429"/>
                    <a:pt x="12819" y="197"/>
                  </a:cubicBezTo>
                  <a:cubicBezTo>
                    <a:pt x="15948" y="-35"/>
                    <a:pt x="17361" y="-35"/>
                    <a:pt x="18572" y="58"/>
                  </a:cubicBezTo>
                  <a:cubicBezTo>
                    <a:pt x="19783" y="150"/>
                    <a:pt x="20793" y="336"/>
                    <a:pt x="21196" y="707"/>
                  </a:cubicBezTo>
                  <a:cubicBezTo>
                    <a:pt x="21600" y="1077"/>
                    <a:pt x="21398" y="1634"/>
                    <a:pt x="20893" y="3395"/>
                  </a:cubicBezTo>
                  <a:cubicBezTo>
                    <a:pt x="20389" y="5156"/>
                    <a:pt x="19581" y="8123"/>
                    <a:pt x="19379" y="10811"/>
                  </a:cubicBezTo>
                  <a:cubicBezTo>
                    <a:pt x="19178" y="13500"/>
                    <a:pt x="19581" y="15910"/>
                    <a:pt x="19884" y="17347"/>
                  </a:cubicBezTo>
                  <a:cubicBezTo>
                    <a:pt x="20187" y="18784"/>
                    <a:pt x="20389" y="19247"/>
                    <a:pt x="20490" y="19711"/>
                  </a:cubicBezTo>
                  <a:cubicBezTo>
                    <a:pt x="20591" y="20174"/>
                    <a:pt x="20591" y="20638"/>
                    <a:pt x="20086" y="20962"/>
                  </a:cubicBezTo>
                  <a:cubicBezTo>
                    <a:pt x="19581" y="21287"/>
                    <a:pt x="18572" y="21472"/>
                    <a:pt x="16856" y="21519"/>
                  </a:cubicBezTo>
                  <a:cubicBezTo>
                    <a:pt x="15140" y="21565"/>
                    <a:pt x="12718" y="21472"/>
                    <a:pt x="11204" y="20823"/>
                  </a:cubicBezTo>
                  <a:cubicBezTo>
                    <a:pt x="9690" y="20174"/>
                    <a:pt x="9084" y="18969"/>
                    <a:pt x="8479" y="17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6305549" y="1573347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6299200" y="1655897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6645862" y="1226663"/>
              <a:ext cx="215715" cy="65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81" fill="norm" stroke="1" extrusionOk="0">
                  <a:moveTo>
                    <a:pt x="2123" y="17057"/>
                  </a:moveTo>
                  <a:cubicBezTo>
                    <a:pt x="1292" y="19286"/>
                    <a:pt x="461" y="21516"/>
                    <a:pt x="150" y="21481"/>
                  </a:cubicBezTo>
                  <a:cubicBezTo>
                    <a:pt x="-162" y="21446"/>
                    <a:pt x="46" y="19147"/>
                    <a:pt x="461" y="16743"/>
                  </a:cubicBezTo>
                  <a:cubicBezTo>
                    <a:pt x="876" y="14339"/>
                    <a:pt x="1500" y="11831"/>
                    <a:pt x="2642" y="9288"/>
                  </a:cubicBezTo>
                  <a:cubicBezTo>
                    <a:pt x="3784" y="6744"/>
                    <a:pt x="5446" y="4166"/>
                    <a:pt x="7107" y="2599"/>
                  </a:cubicBezTo>
                  <a:cubicBezTo>
                    <a:pt x="8769" y="1031"/>
                    <a:pt x="10430" y="473"/>
                    <a:pt x="11884" y="195"/>
                  </a:cubicBezTo>
                  <a:cubicBezTo>
                    <a:pt x="13338" y="-84"/>
                    <a:pt x="14584" y="-84"/>
                    <a:pt x="15623" y="334"/>
                  </a:cubicBezTo>
                  <a:cubicBezTo>
                    <a:pt x="16661" y="752"/>
                    <a:pt x="17492" y="1588"/>
                    <a:pt x="17076" y="2808"/>
                  </a:cubicBezTo>
                  <a:cubicBezTo>
                    <a:pt x="16661" y="4027"/>
                    <a:pt x="15000" y="5630"/>
                    <a:pt x="13753" y="6710"/>
                  </a:cubicBezTo>
                  <a:cubicBezTo>
                    <a:pt x="12507" y="7790"/>
                    <a:pt x="11676" y="8347"/>
                    <a:pt x="11884" y="8730"/>
                  </a:cubicBezTo>
                  <a:cubicBezTo>
                    <a:pt x="12092" y="9113"/>
                    <a:pt x="13338" y="9322"/>
                    <a:pt x="15103" y="9810"/>
                  </a:cubicBezTo>
                  <a:cubicBezTo>
                    <a:pt x="16869" y="10298"/>
                    <a:pt x="19153" y="11064"/>
                    <a:pt x="20296" y="11726"/>
                  </a:cubicBezTo>
                  <a:cubicBezTo>
                    <a:pt x="21438" y="12388"/>
                    <a:pt x="21438" y="12946"/>
                    <a:pt x="20400" y="13468"/>
                  </a:cubicBezTo>
                  <a:cubicBezTo>
                    <a:pt x="19361" y="13991"/>
                    <a:pt x="17284" y="14479"/>
                    <a:pt x="15726" y="14757"/>
                  </a:cubicBezTo>
                  <a:cubicBezTo>
                    <a:pt x="14169" y="15036"/>
                    <a:pt x="13130" y="15106"/>
                    <a:pt x="12092" y="15106"/>
                  </a:cubicBezTo>
                  <a:cubicBezTo>
                    <a:pt x="11053" y="15106"/>
                    <a:pt x="10015" y="15036"/>
                    <a:pt x="9496" y="14827"/>
                  </a:cubicBezTo>
                  <a:cubicBezTo>
                    <a:pt x="8976" y="14618"/>
                    <a:pt x="8976" y="14270"/>
                    <a:pt x="8976" y="13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6965950" y="1535247"/>
              <a:ext cx="190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110"/>
                    <a:pt x="12000" y="10219"/>
                    <a:pt x="8400" y="13819"/>
                  </a:cubicBezTo>
                  <a:cubicBezTo>
                    <a:pt x="4800" y="17419"/>
                    <a:pt x="2400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847850" y="2471784"/>
              <a:ext cx="1644651" cy="8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3" fill="norm" stroke="1" extrusionOk="0">
                  <a:moveTo>
                    <a:pt x="167" y="5060"/>
                  </a:moveTo>
                  <a:cubicBezTo>
                    <a:pt x="83" y="2660"/>
                    <a:pt x="0" y="260"/>
                    <a:pt x="0" y="20"/>
                  </a:cubicBezTo>
                  <a:cubicBezTo>
                    <a:pt x="0" y="-220"/>
                    <a:pt x="83" y="1700"/>
                    <a:pt x="459" y="6020"/>
                  </a:cubicBezTo>
                  <a:cubicBezTo>
                    <a:pt x="834" y="10340"/>
                    <a:pt x="1501" y="17060"/>
                    <a:pt x="2321" y="19220"/>
                  </a:cubicBezTo>
                  <a:cubicBezTo>
                    <a:pt x="3141" y="21380"/>
                    <a:pt x="4114" y="18980"/>
                    <a:pt x="5101" y="16100"/>
                  </a:cubicBezTo>
                  <a:cubicBezTo>
                    <a:pt x="6088" y="13220"/>
                    <a:pt x="7089" y="9860"/>
                    <a:pt x="8103" y="8180"/>
                  </a:cubicBezTo>
                  <a:cubicBezTo>
                    <a:pt x="9118" y="6500"/>
                    <a:pt x="10147" y="6500"/>
                    <a:pt x="11050" y="7460"/>
                  </a:cubicBezTo>
                  <a:cubicBezTo>
                    <a:pt x="11954" y="8420"/>
                    <a:pt x="12732" y="10340"/>
                    <a:pt x="13622" y="11060"/>
                  </a:cubicBezTo>
                  <a:cubicBezTo>
                    <a:pt x="14511" y="11780"/>
                    <a:pt x="15512" y="11300"/>
                    <a:pt x="16568" y="10580"/>
                  </a:cubicBezTo>
                  <a:cubicBezTo>
                    <a:pt x="17625" y="9860"/>
                    <a:pt x="18737" y="8900"/>
                    <a:pt x="19585" y="7940"/>
                  </a:cubicBezTo>
                  <a:cubicBezTo>
                    <a:pt x="20432" y="6980"/>
                    <a:pt x="21016" y="6020"/>
                    <a:pt x="21600" y="5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2642241" y="2931718"/>
              <a:ext cx="215259" cy="41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2" fill="norm" stroke="1" extrusionOk="0">
                  <a:moveTo>
                    <a:pt x="19630" y="2330"/>
                  </a:moveTo>
                  <a:cubicBezTo>
                    <a:pt x="18148" y="1562"/>
                    <a:pt x="16665" y="795"/>
                    <a:pt x="14865" y="356"/>
                  </a:cubicBezTo>
                  <a:cubicBezTo>
                    <a:pt x="13065" y="-82"/>
                    <a:pt x="10948" y="-192"/>
                    <a:pt x="8618" y="466"/>
                  </a:cubicBezTo>
                  <a:cubicBezTo>
                    <a:pt x="6289" y="1124"/>
                    <a:pt x="3748" y="2549"/>
                    <a:pt x="2265" y="5071"/>
                  </a:cubicBezTo>
                  <a:cubicBezTo>
                    <a:pt x="783" y="7593"/>
                    <a:pt x="360" y="11211"/>
                    <a:pt x="148" y="13897"/>
                  </a:cubicBezTo>
                  <a:cubicBezTo>
                    <a:pt x="-64" y="16584"/>
                    <a:pt x="-64" y="18338"/>
                    <a:pt x="254" y="19434"/>
                  </a:cubicBezTo>
                  <a:cubicBezTo>
                    <a:pt x="571" y="20531"/>
                    <a:pt x="1207" y="20969"/>
                    <a:pt x="2901" y="21189"/>
                  </a:cubicBezTo>
                  <a:cubicBezTo>
                    <a:pt x="4595" y="21408"/>
                    <a:pt x="7348" y="21408"/>
                    <a:pt x="10630" y="21079"/>
                  </a:cubicBezTo>
                  <a:cubicBezTo>
                    <a:pt x="13912" y="20750"/>
                    <a:pt x="17724" y="20092"/>
                    <a:pt x="21536" y="19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667000" y="3129097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3042155" y="2878028"/>
              <a:ext cx="196345" cy="50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4" fill="norm" stroke="1" extrusionOk="0">
                  <a:moveTo>
                    <a:pt x="20848" y="419"/>
                  </a:moveTo>
                  <a:cubicBezTo>
                    <a:pt x="17364" y="237"/>
                    <a:pt x="13880" y="56"/>
                    <a:pt x="11558" y="10"/>
                  </a:cubicBezTo>
                  <a:cubicBezTo>
                    <a:pt x="9235" y="-35"/>
                    <a:pt x="8074" y="56"/>
                    <a:pt x="6797" y="510"/>
                  </a:cubicBezTo>
                  <a:cubicBezTo>
                    <a:pt x="5519" y="963"/>
                    <a:pt x="4126" y="1780"/>
                    <a:pt x="3080" y="3731"/>
                  </a:cubicBezTo>
                  <a:cubicBezTo>
                    <a:pt x="2035" y="5683"/>
                    <a:pt x="1339" y="8768"/>
                    <a:pt x="874" y="11627"/>
                  </a:cubicBezTo>
                  <a:cubicBezTo>
                    <a:pt x="410" y="14486"/>
                    <a:pt x="177" y="17118"/>
                    <a:pt x="61" y="18706"/>
                  </a:cubicBezTo>
                  <a:cubicBezTo>
                    <a:pt x="-55" y="20294"/>
                    <a:pt x="-55" y="20839"/>
                    <a:pt x="526" y="21157"/>
                  </a:cubicBezTo>
                  <a:cubicBezTo>
                    <a:pt x="1106" y="21474"/>
                    <a:pt x="2268" y="21565"/>
                    <a:pt x="5868" y="21338"/>
                  </a:cubicBezTo>
                  <a:cubicBezTo>
                    <a:pt x="9468" y="21111"/>
                    <a:pt x="15506" y="20567"/>
                    <a:pt x="21545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3322108" y="2870023"/>
              <a:ext cx="223710" cy="64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57" fill="norm" stroke="1" extrusionOk="0">
                  <a:moveTo>
                    <a:pt x="4138" y="9795"/>
                  </a:moveTo>
                  <a:cubicBezTo>
                    <a:pt x="3735" y="11791"/>
                    <a:pt x="3331" y="13787"/>
                    <a:pt x="3129" y="15605"/>
                  </a:cubicBezTo>
                  <a:cubicBezTo>
                    <a:pt x="2927" y="17422"/>
                    <a:pt x="2927" y="19062"/>
                    <a:pt x="3028" y="20096"/>
                  </a:cubicBezTo>
                  <a:cubicBezTo>
                    <a:pt x="3129" y="21129"/>
                    <a:pt x="3331" y="21557"/>
                    <a:pt x="3432" y="21557"/>
                  </a:cubicBezTo>
                  <a:cubicBezTo>
                    <a:pt x="3533" y="21557"/>
                    <a:pt x="3533" y="21129"/>
                    <a:pt x="3331" y="19525"/>
                  </a:cubicBezTo>
                  <a:cubicBezTo>
                    <a:pt x="3129" y="17921"/>
                    <a:pt x="2725" y="15141"/>
                    <a:pt x="2120" y="12397"/>
                  </a:cubicBezTo>
                  <a:cubicBezTo>
                    <a:pt x="1514" y="9652"/>
                    <a:pt x="706" y="6943"/>
                    <a:pt x="303" y="4983"/>
                  </a:cubicBezTo>
                  <a:cubicBezTo>
                    <a:pt x="-101" y="3022"/>
                    <a:pt x="-101" y="1810"/>
                    <a:pt x="303" y="1098"/>
                  </a:cubicBezTo>
                  <a:cubicBezTo>
                    <a:pt x="706" y="385"/>
                    <a:pt x="1514" y="171"/>
                    <a:pt x="2422" y="64"/>
                  </a:cubicBezTo>
                  <a:cubicBezTo>
                    <a:pt x="3331" y="-43"/>
                    <a:pt x="4340" y="-43"/>
                    <a:pt x="5652" y="278"/>
                  </a:cubicBezTo>
                  <a:cubicBezTo>
                    <a:pt x="6964" y="599"/>
                    <a:pt x="8579" y="1240"/>
                    <a:pt x="9992" y="2167"/>
                  </a:cubicBezTo>
                  <a:cubicBezTo>
                    <a:pt x="11406" y="3094"/>
                    <a:pt x="12617" y="4306"/>
                    <a:pt x="12920" y="5232"/>
                  </a:cubicBezTo>
                  <a:cubicBezTo>
                    <a:pt x="13222" y="6159"/>
                    <a:pt x="12617" y="6801"/>
                    <a:pt x="11910" y="7228"/>
                  </a:cubicBezTo>
                  <a:cubicBezTo>
                    <a:pt x="11204" y="7656"/>
                    <a:pt x="10396" y="7870"/>
                    <a:pt x="10396" y="8084"/>
                  </a:cubicBezTo>
                  <a:cubicBezTo>
                    <a:pt x="10396" y="8298"/>
                    <a:pt x="11204" y="8511"/>
                    <a:pt x="12617" y="8654"/>
                  </a:cubicBezTo>
                  <a:cubicBezTo>
                    <a:pt x="14030" y="8797"/>
                    <a:pt x="16049" y="8868"/>
                    <a:pt x="17563" y="9010"/>
                  </a:cubicBezTo>
                  <a:cubicBezTo>
                    <a:pt x="19077" y="9153"/>
                    <a:pt x="20086" y="9367"/>
                    <a:pt x="20692" y="9688"/>
                  </a:cubicBezTo>
                  <a:cubicBezTo>
                    <a:pt x="21297" y="10008"/>
                    <a:pt x="21499" y="10436"/>
                    <a:pt x="21196" y="10793"/>
                  </a:cubicBezTo>
                  <a:cubicBezTo>
                    <a:pt x="20893" y="11149"/>
                    <a:pt x="20086" y="11434"/>
                    <a:pt x="18673" y="11755"/>
                  </a:cubicBezTo>
                  <a:cubicBezTo>
                    <a:pt x="17260" y="12076"/>
                    <a:pt x="15241" y="12432"/>
                    <a:pt x="13727" y="12646"/>
                  </a:cubicBezTo>
                  <a:cubicBezTo>
                    <a:pt x="12213" y="12860"/>
                    <a:pt x="11204" y="12931"/>
                    <a:pt x="11406" y="12824"/>
                  </a:cubicBezTo>
                  <a:cubicBezTo>
                    <a:pt x="11607" y="12717"/>
                    <a:pt x="13020" y="12432"/>
                    <a:pt x="14434" y="1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3594950" y="3148147"/>
              <a:ext cx="76752" cy="10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258" fill="norm" stroke="1" extrusionOk="0">
                  <a:moveTo>
                    <a:pt x="10004" y="0"/>
                  </a:moveTo>
                  <a:cubicBezTo>
                    <a:pt x="6593" y="3388"/>
                    <a:pt x="3183" y="6776"/>
                    <a:pt x="1477" y="9529"/>
                  </a:cubicBezTo>
                  <a:cubicBezTo>
                    <a:pt x="-228" y="12282"/>
                    <a:pt x="-228" y="14400"/>
                    <a:pt x="340" y="16518"/>
                  </a:cubicBezTo>
                  <a:cubicBezTo>
                    <a:pt x="909" y="18635"/>
                    <a:pt x="2046" y="20753"/>
                    <a:pt x="5456" y="21176"/>
                  </a:cubicBezTo>
                  <a:cubicBezTo>
                    <a:pt x="8867" y="21600"/>
                    <a:pt x="14551" y="20329"/>
                    <a:pt x="17677" y="18424"/>
                  </a:cubicBezTo>
                  <a:cubicBezTo>
                    <a:pt x="20804" y="16518"/>
                    <a:pt x="21372" y="13976"/>
                    <a:pt x="19667" y="10800"/>
                  </a:cubicBezTo>
                  <a:cubicBezTo>
                    <a:pt x="17961" y="7624"/>
                    <a:pt x="13983" y="3812"/>
                    <a:pt x="100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3397250" y="2671897"/>
              <a:ext cx="152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0"/>
                  </a:moveTo>
                  <a:cubicBezTo>
                    <a:pt x="1800" y="4267"/>
                    <a:pt x="900" y="8533"/>
                    <a:pt x="450" y="11333"/>
                  </a:cubicBezTo>
                  <a:cubicBezTo>
                    <a:pt x="0" y="14133"/>
                    <a:pt x="0" y="15467"/>
                    <a:pt x="0" y="15467"/>
                  </a:cubicBezTo>
                  <a:cubicBezTo>
                    <a:pt x="0" y="15467"/>
                    <a:pt x="0" y="14133"/>
                    <a:pt x="1650" y="11600"/>
                  </a:cubicBezTo>
                  <a:cubicBezTo>
                    <a:pt x="3300" y="9067"/>
                    <a:pt x="6600" y="5333"/>
                    <a:pt x="9000" y="3467"/>
                  </a:cubicBezTo>
                  <a:cubicBezTo>
                    <a:pt x="11400" y="1600"/>
                    <a:pt x="12900" y="1600"/>
                    <a:pt x="13950" y="2400"/>
                  </a:cubicBezTo>
                  <a:cubicBezTo>
                    <a:pt x="15000" y="3200"/>
                    <a:pt x="15600" y="4800"/>
                    <a:pt x="16800" y="8133"/>
                  </a:cubicBezTo>
                  <a:cubicBezTo>
                    <a:pt x="18000" y="11467"/>
                    <a:pt x="19800" y="16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3905249" y="2665547"/>
              <a:ext cx="38101" cy="89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fill="norm" stroke="1" extrusionOk="0">
                  <a:moveTo>
                    <a:pt x="7200" y="0"/>
                  </a:moveTo>
                  <a:cubicBezTo>
                    <a:pt x="8400" y="2135"/>
                    <a:pt x="9600" y="4269"/>
                    <a:pt x="10200" y="6429"/>
                  </a:cubicBezTo>
                  <a:cubicBezTo>
                    <a:pt x="10800" y="8589"/>
                    <a:pt x="10800" y="10775"/>
                    <a:pt x="9000" y="12935"/>
                  </a:cubicBezTo>
                  <a:cubicBezTo>
                    <a:pt x="7200" y="15095"/>
                    <a:pt x="3600" y="17229"/>
                    <a:pt x="1800" y="18576"/>
                  </a:cubicBezTo>
                  <a:cubicBezTo>
                    <a:pt x="0" y="19923"/>
                    <a:pt x="0" y="20482"/>
                    <a:pt x="0" y="20888"/>
                  </a:cubicBezTo>
                  <a:cubicBezTo>
                    <a:pt x="0" y="21295"/>
                    <a:pt x="0" y="21549"/>
                    <a:pt x="2400" y="21575"/>
                  </a:cubicBezTo>
                  <a:cubicBezTo>
                    <a:pt x="4800" y="21600"/>
                    <a:pt x="9600" y="21397"/>
                    <a:pt x="13200" y="21168"/>
                  </a:cubicBezTo>
                  <a:cubicBezTo>
                    <a:pt x="16800" y="20939"/>
                    <a:pt x="19200" y="20685"/>
                    <a:pt x="21600" y="20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4057649" y="3002097"/>
              <a:ext cx="3810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263"/>
                    <a:pt x="2880" y="2526"/>
                    <a:pt x="5040" y="4863"/>
                  </a:cubicBezTo>
                  <a:cubicBezTo>
                    <a:pt x="7200" y="7200"/>
                    <a:pt x="10080" y="10611"/>
                    <a:pt x="12960" y="13579"/>
                  </a:cubicBezTo>
                  <a:cubicBezTo>
                    <a:pt x="15840" y="16547"/>
                    <a:pt x="18720" y="19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4144623" y="2938597"/>
              <a:ext cx="21782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1374" y="0"/>
                  </a:moveTo>
                  <a:cubicBezTo>
                    <a:pt x="19920" y="2100"/>
                    <a:pt x="18466" y="4200"/>
                    <a:pt x="16286" y="6650"/>
                  </a:cubicBezTo>
                  <a:cubicBezTo>
                    <a:pt x="14105" y="9100"/>
                    <a:pt x="11197" y="11900"/>
                    <a:pt x="8393" y="14100"/>
                  </a:cubicBezTo>
                  <a:cubicBezTo>
                    <a:pt x="5589" y="16300"/>
                    <a:pt x="2889" y="17900"/>
                    <a:pt x="1436" y="18950"/>
                  </a:cubicBezTo>
                  <a:cubicBezTo>
                    <a:pt x="-18" y="20000"/>
                    <a:pt x="-226" y="20500"/>
                    <a:pt x="189" y="20850"/>
                  </a:cubicBezTo>
                  <a:cubicBezTo>
                    <a:pt x="605" y="21200"/>
                    <a:pt x="1643" y="21400"/>
                    <a:pt x="2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4527550" y="3281497"/>
              <a:ext cx="381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4572000" y="3065960"/>
              <a:ext cx="38100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20784"/>
                  </a:moveTo>
                  <a:cubicBezTo>
                    <a:pt x="1200" y="17300"/>
                    <a:pt x="2400" y="13816"/>
                    <a:pt x="3000" y="9984"/>
                  </a:cubicBezTo>
                  <a:cubicBezTo>
                    <a:pt x="3600" y="6152"/>
                    <a:pt x="3600" y="1971"/>
                    <a:pt x="6600" y="578"/>
                  </a:cubicBezTo>
                  <a:cubicBezTo>
                    <a:pt x="9600" y="-816"/>
                    <a:pt x="15600" y="578"/>
                    <a:pt x="21600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4660900" y="2783568"/>
              <a:ext cx="308844" cy="80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57" fill="norm" stroke="1" extrusionOk="0">
                  <a:moveTo>
                    <a:pt x="876" y="1931"/>
                  </a:moveTo>
                  <a:cubicBezTo>
                    <a:pt x="1314" y="1649"/>
                    <a:pt x="1751" y="1367"/>
                    <a:pt x="3284" y="1113"/>
                  </a:cubicBezTo>
                  <a:cubicBezTo>
                    <a:pt x="4816" y="859"/>
                    <a:pt x="7443" y="634"/>
                    <a:pt x="9486" y="465"/>
                  </a:cubicBezTo>
                  <a:cubicBezTo>
                    <a:pt x="11530" y="295"/>
                    <a:pt x="12989" y="183"/>
                    <a:pt x="14376" y="98"/>
                  </a:cubicBezTo>
                  <a:cubicBezTo>
                    <a:pt x="15762" y="13"/>
                    <a:pt x="17076" y="-43"/>
                    <a:pt x="17951" y="42"/>
                  </a:cubicBezTo>
                  <a:cubicBezTo>
                    <a:pt x="18827" y="126"/>
                    <a:pt x="19265" y="352"/>
                    <a:pt x="19484" y="1311"/>
                  </a:cubicBezTo>
                  <a:cubicBezTo>
                    <a:pt x="19703" y="2269"/>
                    <a:pt x="19703" y="3961"/>
                    <a:pt x="19484" y="5738"/>
                  </a:cubicBezTo>
                  <a:cubicBezTo>
                    <a:pt x="19265" y="7514"/>
                    <a:pt x="18827" y="9375"/>
                    <a:pt x="18900" y="11208"/>
                  </a:cubicBezTo>
                  <a:cubicBezTo>
                    <a:pt x="18973" y="13041"/>
                    <a:pt x="19557" y="14846"/>
                    <a:pt x="20214" y="16284"/>
                  </a:cubicBezTo>
                  <a:cubicBezTo>
                    <a:pt x="20870" y="17722"/>
                    <a:pt x="21600" y="18794"/>
                    <a:pt x="21162" y="19470"/>
                  </a:cubicBezTo>
                  <a:cubicBezTo>
                    <a:pt x="20724" y="20147"/>
                    <a:pt x="19119" y="20429"/>
                    <a:pt x="15397" y="20711"/>
                  </a:cubicBezTo>
                  <a:cubicBezTo>
                    <a:pt x="11676" y="20993"/>
                    <a:pt x="5838" y="21275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635000" y="4117925"/>
              <a:ext cx="412751" cy="3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3417"/>
                  </a:moveTo>
                  <a:cubicBezTo>
                    <a:pt x="1662" y="2435"/>
                    <a:pt x="3323" y="1453"/>
                    <a:pt x="5317" y="778"/>
                  </a:cubicBezTo>
                  <a:cubicBezTo>
                    <a:pt x="7311" y="103"/>
                    <a:pt x="9637" y="-265"/>
                    <a:pt x="11132" y="226"/>
                  </a:cubicBezTo>
                  <a:cubicBezTo>
                    <a:pt x="12628" y="717"/>
                    <a:pt x="13292" y="2067"/>
                    <a:pt x="12905" y="4460"/>
                  </a:cubicBezTo>
                  <a:cubicBezTo>
                    <a:pt x="12517" y="6853"/>
                    <a:pt x="11077" y="10290"/>
                    <a:pt x="9471" y="12990"/>
                  </a:cubicBezTo>
                  <a:cubicBezTo>
                    <a:pt x="7865" y="15690"/>
                    <a:pt x="6092" y="17653"/>
                    <a:pt x="5040" y="18880"/>
                  </a:cubicBezTo>
                  <a:cubicBezTo>
                    <a:pt x="3988" y="20108"/>
                    <a:pt x="3655" y="20599"/>
                    <a:pt x="3766" y="20905"/>
                  </a:cubicBezTo>
                  <a:cubicBezTo>
                    <a:pt x="3877" y="21212"/>
                    <a:pt x="4431" y="21335"/>
                    <a:pt x="5982" y="21151"/>
                  </a:cubicBezTo>
                  <a:cubicBezTo>
                    <a:pt x="7532" y="20967"/>
                    <a:pt x="10080" y="20476"/>
                    <a:pt x="12849" y="19862"/>
                  </a:cubicBezTo>
                  <a:cubicBezTo>
                    <a:pt x="15618" y="19249"/>
                    <a:pt x="18609" y="18512"/>
                    <a:pt x="21600" y="17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408357" y="3863989"/>
              <a:ext cx="930448" cy="83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76" fill="norm" stroke="1" extrusionOk="0">
                  <a:moveTo>
                    <a:pt x="13266" y="2804"/>
                  </a:moveTo>
                  <a:cubicBezTo>
                    <a:pt x="12876" y="1992"/>
                    <a:pt x="12486" y="1180"/>
                    <a:pt x="11852" y="666"/>
                  </a:cubicBezTo>
                  <a:cubicBezTo>
                    <a:pt x="11218" y="152"/>
                    <a:pt x="10341" y="-65"/>
                    <a:pt x="9122" y="16"/>
                  </a:cubicBezTo>
                  <a:cubicBezTo>
                    <a:pt x="7903" y="97"/>
                    <a:pt x="6342" y="476"/>
                    <a:pt x="4953" y="1153"/>
                  </a:cubicBezTo>
                  <a:cubicBezTo>
                    <a:pt x="3563" y="1830"/>
                    <a:pt x="2344" y="2804"/>
                    <a:pt x="1467" y="4212"/>
                  </a:cubicBezTo>
                  <a:cubicBezTo>
                    <a:pt x="589" y="5619"/>
                    <a:pt x="53" y="7460"/>
                    <a:pt x="4" y="9273"/>
                  </a:cubicBezTo>
                  <a:cubicBezTo>
                    <a:pt x="-45" y="11087"/>
                    <a:pt x="394" y="12873"/>
                    <a:pt x="1198" y="14497"/>
                  </a:cubicBezTo>
                  <a:cubicBezTo>
                    <a:pt x="2003" y="16121"/>
                    <a:pt x="3173" y="17583"/>
                    <a:pt x="4514" y="18747"/>
                  </a:cubicBezTo>
                  <a:cubicBezTo>
                    <a:pt x="5855" y="19911"/>
                    <a:pt x="7366" y="20777"/>
                    <a:pt x="8927" y="21156"/>
                  </a:cubicBezTo>
                  <a:cubicBezTo>
                    <a:pt x="10487" y="21535"/>
                    <a:pt x="12096" y="21427"/>
                    <a:pt x="13729" y="20804"/>
                  </a:cubicBezTo>
                  <a:cubicBezTo>
                    <a:pt x="15363" y="20182"/>
                    <a:pt x="17020" y="19045"/>
                    <a:pt x="18337" y="17718"/>
                  </a:cubicBezTo>
                  <a:cubicBezTo>
                    <a:pt x="19653" y="16392"/>
                    <a:pt x="20629" y="14876"/>
                    <a:pt x="21092" y="13171"/>
                  </a:cubicBezTo>
                  <a:cubicBezTo>
                    <a:pt x="21555" y="11466"/>
                    <a:pt x="21506" y="9571"/>
                    <a:pt x="21189" y="7758"/>
                  </a:cubicBezTo>
                  <a:cubicBezTo>
                    <a:pt x="20872" y="5944"/>
                    <a:pt x="20287" y="4212"/>
                    <a:pt x="19410" y="2912"/>
                  </a:cubicBezTo>
                  <a:cubicBezTo>
                    <a:pt x="18532" y="1613"/>
                    <a:pt x="17362" y="747"/>
                    <a:pt x="15753" y="395"/>
                  </a:cubicBezTo>
                  <a:cubicBezTo>
                    <a:pt x="14144" y="43"/>
                    <a:pt x="12096" y="206"/>
                    <a:pt x="10706" y="476"/>
                  </a:cubicBezTo>
                  <a:cubicBezTo>
                    <a:pt x="9317" y="747"/>
                    <a:pt x="8585" y="1126"/>
                    <a:pt x="7854" y="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066693" y="4164559"/>
              <a:ext cx="263757" cy="44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5" fill="norm" stroke="1" extrusionOk="0">
                  <a:moveTo>
                    <a:pt x="10647" y="6913"/>
                  </a:moveTo>
                  <a:cubicBezTo>
                    <a:pt x="8573" y="9324"/>
                    <a:pt x="6499" y="11735"/>
                    <a:pt x="4858" y="13995"/>
                  </a:cubicBezTo>
                  <a:cubicBezTo>
                    <a:pt x="3216" y="16256"/>
                    <a:pt x="2007" y="18366"/>
                    <a:pt x="1229" y="19672"/>
                  </a:cubicBezTo>
                  <a:cubicBezTo>
                    <a:pt x="451" y="20978"/>
                    <a:pt x="106" y="21480"/>
                    <a:pt x="19" y="21329"/>
                  </a:cubicBezTo>
                  <a:cubicBezTo>
                    <a:pt x="-67" y="21179"/>
                    <a:pt x="106" y="20375"/>
                    <a:pt x="1315" y="18114"/>
                  </a:cubicBezTo>
                  <a:cubicBezTo>
                    <a:pt x="2525" y="15854"/>
                    <a:pt x="4771" y="12137"/>
                    <a:pt x="6845" y="9123"/>
                  </a:cubicBezTo>
                  <a:cubicBezTo>
                    <a:pt x="8919" y="6109"/>
                    <a:pt x="10819" y="3798"/>
                    <a:pt x="12115" y="2442"/>
                  </a:cubicBezTo>
                  <a:cubicBezTo>
                    <a:pt x="13411" y="1086"/>
                    <a:pt x="14103" y="684"/>
                    <a:pt x="14880" y="382"/>
                  </a:cubicBezTo>
                  <a:cubicBezTo>
                    <a:pt x="15658" y="81"/>
                    <a:pt x="16522" y="-120"/>
                    <a:pt x="17213" y="81"/>
                  </a:cubicBezTo>
                  <a:cubicBezTo>
                    <a:pt x="17904" y="282"/>
                    <a:pt x="18423" y="885"/>
                    <a:pt x="18855" y="2894"/>
                  </a:cubicBezTo>
                  <a:cubicBezTo>
                    <a:pt x="19287" y="4903"/>
                    <a:pt x="19632" y="8319"/>
                    <a:pt x="20064" y="11082"/>
                  </a:cubicBezTo>
                  <a:cubicBezTo>
                    <a:pt x="20496" y="13845"/>
                    <a:pt x="21015" y="15954"/>
                    <a:pt x="21533" y="18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150685" y="4420264"/>
              <a:ext cx="167065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047" y="21600"/>
                  </a:moveTo>
                  <a:cubicBezTo>
                    <a:pt x="247" y="15120"/>
                    <a:pt x="-553" y="8640"/>
                    <a:pt x="514" y="4860"/>
                  </a:cubicBezTo>
                  <a:cubicBezTo>
                    <a:pt x="1580" y="1080"/>
                    <a:pt x="4514" y="0"/>
                    <a:pt x="8247" y="0"/>
                  </a:cubicBezTo>
                  <a:cubicBezTo>
                    <a:pt x="11980" y="0"/>
                    <a:pt x="16514" y="1080"/>
                    <a:pt x="21047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533650" y="4418147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670084" y="4182715"/>
              <a:ext cx="276317" cy="34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38" fill="norm" stroke="1" extrusionOk="0">
                  <a:moveTo>
                    <a:pt x="5696" y="3522"/>
                  </a:moveTo>
                  <a:cubicBezTo>
                    <a:pt x="5201" y="7143"/>
                    <a:pt x="4707" y="10765"/>
                    <a:pt x="4212" y="13351"/>
                  </a:cubicBezTo>
                  <a:cubicBezTo>
                    <a:pt x="3717" y="15938"/>
                    <a:pt x="3223" y="17490"/>
                    <a:pt x="2728" y="18784"/>
                  </a:cubicBezTo>
                  <a:cubicBezTo>
                    <a:pt x="2233" y="20077"/>
                    <a:pt x="1739" y="21112"/>
                    <a:pt x="1491" y="21306"/>
                  </a:cubicBezTo>
                  <a:cubicBezTo>
                    <a:pt x="1244" y="21500"/>
                    <a:pt x="1244" y="20853"/>
                    <a:pt x="914" y="18331"/>
                  </a:cubicBezTo>
                  <a:cubicBezTo>
                    <a:pt x="585" y="15809"/>
                    <a:pt x="-75" y="11411"/>
                    <a:pt x="7" y="8243"/>
                  </a:cubicBezTo>
                  <a:cubicBezTo>
                    <a:pt x="90" y="5074"/>
                    <a:pt x="914" y="3134"/>
                    <a:pt x="1739" y="1905"/>
                  </a:cubicBezTo>
                  <a:cubicBezTo>
                    <a:pt x="2563" y="676"/>
                    <a:pt x="3388" y="159"/>
                    <a:pt x="4212" y="29"/>
                  </a:cubicBezTo>
                  <a:cubicBezTo>
                    <a:pt x="5036" y="-100"/>
                    <a:pt x="5861" y="159"/>
                    <a:pt x="7180" y="1581"/>
                  </a:cubicBezTo>
                  <a:cubicBezTo>
                    <a:pt x="8499" y="3004"/>
                    <a:pt x="10313" y="5591"/>
                    <a:pt x="12127" y="8372"/>
                  </a:cubicBezTo>
                  <a:cubicBezTo>
                    <a:pt x="13940" y="11153"/>
                    <a:pt x="15754" y="14128"/>
                    <a:pt x="16908" y="15874"/>
                  </a:cubicBezTo>
                  <a:cubicBezTo>
                    <a:pt x="18062" y="17620"/>
                    <a:pt x="18557" y="18137"/>
                    <a:pt x="19052" y="18008"/>
                  </a:cubicBezTo>
                  <a:cubicBezTo>
                    <a:pt x="19546" y="17878"/>
                    <a:pt x="20041" y="17102"/>
                    <a:pt x="20371" y="14904"/>
                  </a:cubicBezTo>
                  <a:cubicBezTo>
                    <a:pt x="20701" y="12705"/>
                    <a:pt x="20865" y="9083"/>
                    <a:pt x="21030" y="6561"/>
                  </a:cubicBezTo>
                  <a:cubicBezTo>
                    <a:pt x="21195" y="4039"/>
                    <a:pt x="21360" y="2616"/>
                    <a:pt x="21525" y="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092450" y="4430847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269316" y="4209748"/>
              <a:ext cx="240116" cy="7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93" fill="norm" stroke="1" extrusionOk="0">
                  <a:moveTo>
                    <a:pt x="376" y="11339"/>
                  </a:moveTo>
                  <a:cubicBezTo>
                    <a:pt x="1127" y="12723"/>
                    <a:pt x="1878" y="14107"/>
                    <a:pt x="2348" y="15611"/>
                  </a:cubicBezTo>
                  <a:cubicBezTo>
                    <a:pt x="2817" y="17115"/>
                    <a:pt x="3005" y="18739"/>
                    <a:pt x="2817" y="19792"/>
                  </a:cubicBezTo>
                  <a:cubicBezTo>
                    <a:pt x="2630" y="20845"/>
                    <a:pt x="2066" y="21327"/>
                    <a:pt x="1597" y="21387"/>
                  </a:cubicBezTo>
                  <a:cubicBezTo>
                    <a:pt x="1127" y="21447"/>
                    <a:pt x="751" y="21086"/>
                    <a:pt x="470" y="19913"/>
                  </a:cubicBezTo>
                  <a:cubicBezTo>
                    <a:pt x="188" y="18739"/>
                    <a:pt x="0" y="16754"/>
                    <a:pt x="0" y="14528"/>
                  </a:cubicBezTo>
                  <a:cubicBezTo>
                    <a:pt x="0" y="12302"/>
                    <a:pt x="188" y="9835"/>
                    <a:pt x="845" y="7669"/>
                  </a:cubicBezTo>
                  <a:cubicBezTo>
                    <a:pt x="1503" y="5503"/>
                    <a:pt x="2630" y="3638"/>
                    <a:pt x="4132" y="2344"/>
                  </a:cubicBezTo>
                  <a:cubicBezTo>
                    <a:pt x="5635" y="1050"/>
                    <a:pt x="7513" y="328"/>
                    <a:pt x="9391" y="88"/>
                  </a:cubicBezTo>
                  <a:cubicBezTo>
                    <a:pt x="11270" y="-153"/>
                    <a:pt x="13148" y="88"/>
                    <a:pt x="14275" y="990"/>
                  </a:cubicBezTo>
                  <a:cubicBezTo>
                    <a:pt x="15402" y="1893"/>
                    <a:pt x="15777" y="3457"/>
                    <a:pt x="15402" y="4600"/>
                  </a:cubicBezTo>
                  <a:cubicBezTo>
                    <a:pt x="15026" y="5743"/>
                    <a:pt x="13899" y="6465"/>
                    <a:pt x="12678" y="7037"/>
                  </a:cubicBezTo>
                  <a:cubicBezTo>
                    <a:pt x="11457" y="7609"/>
                    <a:pt x="10143" y="8030"/>
                    <a:pt x="10049" y="8240"/>
                  </a:cubicBezTo>
                  <a:cubicBezTo>
                    <a:pt x="9955" y="8451"/>
                    <a:pt x="11082" y="8451"/>
                    <a:pt x="12678" y="8541"/>
                  </a:cubicBezTo>
                  <a:cubicBezTo>
                    <a:pt x="14275" y="8631"/>
                    <a:pt x="16341" y="8812"/>
                    <a:pt x="17843" y="8992"/>
                  </a:cubicBezTo>
                  <a:cubicBezTo>
                    <a:pt x="19346" y="9173"/>
                    <a:pt x="20285" y="9353"/>
                    <a:pt x="20849" y="9654"/>
                  </a:cubicBezTo>
                  <a:cubicBezTo>
                    <a:pt x="21412" y="9955"/>
                    <a:pt x="21600" y="10376"/>
                    <a:pt x="20567" y="10828"/>
                  </a:cubicBezTo>
                  <a:cubicBezTo>
                    <a:pt x="19534" y="11279"/>
                    <a:pt x="17280" y="11760"/>
                    <a:pt x="15590" y="12031"/>
                  </a:cubicBezTo>
                  <a:cubicBezTo>
                    <a:pt x="13899" y="12302"/>
                    <a:pt x="12772" y="12362"/>
                    <a:pt x="11645" y="12362"/>
                  </a:cubicBezTo>
                  <a:cubicBezTo>
                    <a:pt x="10518" y="12362"/>
                    <a:pt x="9391" y="12302"/>
                    <a:pt x="8828" y="12241"/>
                  </a:cubicBezTo>
                  <a:cubicBezTo>
                    <a:pt x="8264" y="12181"/>
                    <a:pt x="8264" y="12121"/>
                    <a:pt x="8264" y="12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573706" y="4513397"/>
              <a:ext cx="137995" cy="10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27" fill="norm" stroke="1" extrusionOk="0">
                  <a:moveTo>
                    <a:pt x="21336" y="0"/>
                  </a:moveTo>
                  <a:cubicBezTo>
                    <a:pt x="16427" y="2250"/>
                    <a:pt x="11518" y="4500"/>
                    <a:pt x="8245" y="6750"/>
                  </a:cubicBezTo>
                  <a:cubicBezTo>
                    <a:pt x="4972" y="9000"/>
                    <a:pt x="3336" y="11250"/>
                    <a:pt x="2027" y="13725"/>
                  </a:cubicBezTo>
                  <a:cubicBezTo>
                    <a:pt x="718" y="16200"/>
                    <a:pt x="-264" y="18900"/>
                    <a:pt x="63" y="20250"/>
                  </a:cubicBezTo>
                  <a:cubicBezTo>
                    <a:pt x="391" y="21600"/>
                    <a:pt x="2027" y="21600"/>
                    <a:pt x="3500" y="20700"/>
                  </a:cubicBezTo>
                  <a:cubicBezTo>
                    <a:pt x="4972" y="19800"/>
                    <a:pt x="6281" y="18000"/>
                    <a:pt x="7427" y="14400"/>
                  </a:cubicBezTo>
                  <a:cubicBezTo>
                    <a:pt x="8572" y="10800"/>
                    <a:pt x="9554" y="5400"/>
                    <a:pt x="10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4339955" y="3942844"/>
              <a:ext cx="181246" cy="14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13" fill="norm" stroke="1" extrusionOk="0">
                  <a:moveTo>
                    <a:pt x="2669" y="8312"/>
                  </a:moveTo>
                  <a:cubicBezTo>
                    <a:pt x="1915" y="11443"/>
                    <a:pt x="1162" y="14573"/>
                    <a:pt x="659" y="17077"/>
                  </a:cubicBezTo>
                  <a:cubicBezTo>
                    <a:pt x="157" y="19582"/>
                    <a:pt x="-94" y="21460"/>
                    <a:pt x="32" y="21303"/>
                  </a:cubicBezTo>
                  <a:cubicBezTo>
                    <a:pt x="157" y="21147"/>
                    <a:pt x="659" y="18956"/>
                    <a:pt x="2041" y="15356"/>
                  </a:cubicBezTo>
                  <a:cubicBezTo>
                    <a:pt x="3422" y="11756"/>
                    <a:pt x="5683" y="6747"/>
                    <a:pt x="7692" y="3773"/>
                  </a:cubicBezTo>
                  <a:cubicBezTo>
                    <a:pt x="9701" y="799"/>
                    <a:pt x="11459" y="-140"/>
                    <a:pt x="12715" y="17"/>
                  </a:cubicBezTo>
                  <a:cubicBezTo>
                    <a:pt x="13971" y="173"/>
                    <a:pt x="14725" y="1425"/>
                    <a:pt x="16106" y="4086"/>
                  </a:cubicBezTo>
                  <a:cubicBezTo>
                    <a:pt x="17487" y="6747"/>
                    <a:pt x="19497" y="10817"/>
                    <a:pt x="21506" y="1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5160105" y="4443547"/>
              <a:ext cx="45964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14" y="21600"/>
                  </a:moveTo>
                  <a:cubicBezTo>
                    <a:pt x="15" y="19964"/>
                    <a:pt x="-84" y="18327"/>
                    <a:pt x="114" y="17018"/>
                  </a:cubicBezTo>
                  <a:cubicBezTo>
                    <a:pt x="312" y="15709"/>
                    <a:pt x="808" y="14727"/>
                    <a:pt x="1997" y="13582"/>
                  </a:cubicBezTo>
                  <a:cubicBezTo>
                    <a:pt x="3186" y="12436"/>
                    <a:pt x="5068" y="11127"/>
                    <a:pt x="6505" y="10964"/>
                  </a:cubicBezTo>
                  <a:cubicBezTo>
                    <a:pt x="7942" y="10800"/>
                    <a:pt x="8933" y="11782"/>
                    <a:pt x="9775" y="13582"/>
                  </a:cubicBezTo>
                  <a:cubicBezTo>
                    <a:pt x="10617" y="15382"/>
                    <a:pt x="11310" y="18000"/>
                    <a:pt x="11905" y="19309"/>
                  </a:cubicBezTo>
                  <a:cubicBezTo>
                    <a:pt x="12499" y="20618"/>
                    <a:pt x="12995" y="20618"/>
                    <a:pt x="13887" y="18818"/>
                  </a:cubicBezTo>
                  <a:cubicBezTo>
                    <a:pt x="14778" y="17018"/>
                    <a:pt x="16066" y="13418"/>
                    <a:pt x="17404" y="9982"/>
                  </a:cubicBezTo>
                  <a:cubicBezTo>
                    <a:pt x="18742" y="6545"/>
                    <a:pt x="20129" y="3273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5230116" y="4672147"/>
              <a:ext cx="39598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537" y="19543"/>
                  </a:moveTo>
                  <a:cubicBezTo>
                    <a:pt x="2077" y="20571"/>
                    <a:pt x="1617" y="21600"/>
                    <a:pt x="1158" y="21600"/>
                  </a:cubicBezTo>
                  <a:cubicBezTo>
                    <a:pt x="698" y="21600"/>
                    <a:pt x="239" y="20571"/>
                    <a:pt x="66" y="19200"/>
                  </a:cubicBezTo>
                  <a:cubicBezTo>
                    <a:pt x="-106" y="17829"/>
                    <a:pt x="9" y="16114"/>
                    <a:pt x="985" y="14229"/>
                  </a:cubicBezTo>
                  <a:cubicBezTo>
                    <a:pt x="1962" y="12343"/>
                    <a:pt x="3800" y="10286"/>
                    <a:pt x="5754" y="9943"/>
                  </a:cubicBezTo>
                  <a:cubicBezTo>
                    <a:pt x="7707" y="9600"/>
                    <a:pt x="9775" y="10971"/>
                    <a:pt x="11383" y="12686"/>
                  </a:cubicBezTo>
                  <a:cubicBezTo>
                    <a:pt x="12992" y="14400"/>
                    <a:pt x="14141" y="16457"/>
                    <a:pt x="15003" y="17486"/>
                  </a:cubicBezTo>
                  <a:cubicBezTo>
                    <a:pt x="15864" y="18514"/>
                    <a:pt x="16439" y="18514"/>
                    <a:pt x="17358" y="16286"/>
                  </a:cubicBezTo>
                  <a:cubicBezTo>
                    <a:pt x="18277" y="14057"/>
                    <a:pt x="19541" y="9600"/>
                    <a:pt x="20288" y="6514"/>
                  </a:cubicBezTo>
                  <a:cubicBezTo>
                    <a:pt x="21034" y="3429"/>
                    <a:pt x="21264" y="1714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5137150" y="4156005"/>
              <a:ext cx="158751" cy="17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1760"/>
                  </a:moveTo>
                  <a:cubicBezTo>
                    <a:pt x="288" y="7417"/>
                    <a:pt x="576" y="13074"/>
                    <a:pt x="720" y="16546"/>
                  </a:cubicBezTo>
                  <a:cubicBezTo>
                    <a:pt x="864" y="20017"/>
                    <a:pt x="864" y="21303"/>
                    <a:pt x="1008" y="21303"/>
                  </a:cubicBezTo>
                  <a:cubicBezTo>
                    <a:pt x="1152" y="21303"/>
                    <a:pt x="1440" y="20017"/>
                    <a:pt x="2304" y="16803"/>
                  </a:cubicBezTo>
                  <a:cubicBezTo>
                    <a:pt x="3168" y="13589"/>
                    <a:pt x="4608" y="8446"/>
                    <a:pt x="6048" y="5232"/>
                  </a:cubicBezTo>
                  <a:cubicBezTo>
                    <a:pt x="7488" y="2017"/>
                    <a:pt x="8928" y="732"/>
                    <a:pt x="10368" y="217"/>
                  </a:cubicBezTo>
                  <a:cubicBezTo>
                    <a:pt x="11808" y="-297"/>
                    <a:pt x="13248" y="-40"/>
                    <a:pt x="15120" y="2532"/>
                  </a:cubicBezTo>
                  <a:cubicBezTo>
                    <a:pt x="16992" y="5103"/>
                    <a:pt x="19296" y="9989"/>
                    <a:pt x="21600" y="14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5346700" y="4145840"/>
              <a:ext cx="382213" cy="12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22" fill="norm" stroke="1" extrusionOk="0">
                  <a:moveTo>
                    <a:pt x="0" y="15811"/>
                  </a:moveTo>
                  <a:cubicBezTo>
                    <a:pt x="2864" y="12978"/>
                    <a:pt x="5728" y="10145"/>
                    <a:pt x="8652" y="8552"/>
                  </a:cubicBezTo>
                  <a:cubicBezTo>
                    <a:pt x="11576" y="6958"/>
                    <a:pt x="14559" y="6604"/>
                    <a:pt x="16349" y="6427"/>
                  </a:cubicBezTo>
                  <a:cubicBezTo>
                    <a:pt x="18139" y="6250"/>
                    <a:pt x="18736" y="6250"/>
                    <a:pt x="18617" y="5011"/>
                  </a:cubicBezTo>
                  <a:cubicBezTo>
                    <a:pt x="18497" y="3771"/>
                    <a:pt x="17662" y="1292"/>
                    <a:pt x="17602" y="407"/>
                  </a:cubicBezTo>
                  <a:cubicBezTo>
                    <a:pt x="17543" y="-478"/>
                    <a:pt x="18259" y="230"/>
                    <a:pt x="18915" y="1115"/>
                  </a:cubicBezTo>
                  <a:cubicBezTo>
                    <a:pt x="19571" y="2001"/>
                    <a:pt x="20168" y="3063"/>
                    <a:pt x="20645" y="4479"/>
                  </a:cubicBezTo>
                  <a:cubicBezTo>
                    <a:pt x="21123" y="5896"/>
                    <a:pt x="21481" y="7666"/>
                    <a:pt x="21540" y="9437"/>
                  </a:cubicBezTo>
                  <a:cubicBezTo>
                    <a:pt x="21600" y="11207"/>
                    <a:pt x="21361" y="12978"/>
                    <a:pt x="20526" y="14925"/>
                  </a:cubicBezTo>
                  <a:cubicBezTo>
                    <a:pt x="19691" y="16873"/>
                    <a:pt x="18259" y="18997"/>
                    <a:pt x="16827" y="2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5743486" y="4132397"/>
              <a:ext cx="217422" cy="10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936" fill="norm" stroke="1" extrusionOk="0">
                  <a:moveTo>
                    <a:pt x="10707" y="0"/>
                  </a:moveTo>
                  <a:cubicBezTo>
                    <a:pt x="11522" y="1296"/>
                    <a:pt x="12337" y="2592"/>
                    <a:pt x="12439" y="4536"/>
                  </a:cubicBezTo>
                  <a:cubicBezTo>
                    <a:pt x="12541" y="6480"/>
                    <a:pt x="11930" y="9072"/>
                    <a:pt x="10605" y="11880"/>
                  </a:cubicBezTo>
                  <a:cubicBezTo>
                    <a:pt x="9281" y="14688"/>
                    <a:pt x="7243" y="17712"/>
                    <a:pt x="5715" y="19440"/>
                  </a:cubicBezTo>
                  <a:cubicBezTo>
                    <a:pt x="4186" y="21168"/>
                    <a:pt x="3167" y="21600"/>
                    <a:pt x="2149" y="19656"/>
                  </a:cubicBezTo>
                  <a:cubicBezTo>
                    <a:pt x="1130" y="17712"/>
                    <a:pt x="111" y="13392"/>
                    <a:pt x="9" y="10152"/>
                  </a:cubicBezTo>
                  <a:cubicBezTo>
                    <a:pt x="-93" y="6912"/>
                    <a:pt x="722" y="4752"/>
                    <a:pt x="2149" y="3456"/>
                  </a:cubicBezTo>
                  <a:cubicBezTo>
                    <a:pt x="3575" y="2160"/>
                    <a:pt x="5613" y="1728"/>
                    <a:pt x="7956" y="4320"/>
                  </a:cubicBezTo>
                  <a:cubicBezTo>
                    <a:pt x="10299" y="6912"/>
                    <a:pt x="12949" y="12528"/>
                    <a:pt x="14782" y="15552"/>
                  </a:cubicBezTo>
                  <a:cubicBezTo>
                    <a:pt x="16616" y="18576"/>
                    <a:pt x="17635" y="19008"/>
                    <a:pt x="18858" y="16632"/>
                  </a:cubicBezTo>
                  <a:cubicBezTo>
                    <a:pt x="20081" y="14256"/>
                    <a:pt x="21507" y="9072"/>
                    <a:pt x="20692" y="5616"/>
                  </a:cubicBezTo>
                  <a:cubicBezTo>
                    <a:pt x="19877" y="2160"/>
                    <a:pt x="16820" y="432"/>
                    <a:pt x="13967" y="864"/>
                  </a:cubicBezTo>
                  <a:cubicBezTo>
                    <a:pt x="11115" y="1296"/>
                    <a:pt x="8465" y="3888"/>
                    <a:pt x="5816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6399071" y="4364082"/>
              <a:ext cx="365675" cy="48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57" fill="norm" stroke="1" extrusionOk="0">
                  <a:moveTo>
                    <a:pt x="3433" y="4653"/>
                  </a:moveTo>
                  <a:cubicBezTo>
                    <a:pt x="3433" y="7000"/>
                    <a:pt x="3433" y="9348"/>
                    <a:pt x="3063" y="11978"/>
                  </a:cubicBezTo>
                  <a:cubicBezTo>
                    <a:pt x="2693" y="14607"/>
                    <a:pt x="1952" y="17519"/>
                    <a:pt x="1459" y="19256"/>
                  </a:cubicBezTo>
                  <a:cubicBezTo>
                    <a:pt x="965" y="20994"/>
                    <a:pt x="718" y="21557"/>
                    <a:pt x="533" y="21557"/>
                  </a:cubicBezTo>
                  <a:cubicBezTo>
                    <a:pt x="348" y="21557"/>
                    <a:pt x="224" y="20994"/>
                    <a:pt x="101" y="18974"/>
                  </a:cubicBezTo>
                  <a:cubicBezTo>
                    <a:pt x="-23" y="16955"/>
                    <a:pt x="-146" y="13480"/>
                    <a:pt x="471" y="10428"/>
                  </a:cubicBezTo>
                  <a:cubicBezTo>
                    <a:pt x="1088" y="7376"/>
                    <a:pt x="2446" y="4747"/>
                    <a:pt x="3310" y="3197"/>
                  </a:cubicBezTo>
                  <a:cubicBezTo>
                    <a:pt x="4174" y="1647"/>
                    <a:pt x="4544" y="1178"/>
                    <a:pt x="5100" y="755"/>
                  </a:cubicBezTo>
                  <a:cubicBezTo>
                    <a:pt x="5655" y="333"/>
                    <a:pt x="6396" y="-43"/>
                    <a:pt x="7013" y="4"/>
                  </a:cubicBezTo>
                  <a:cubicBezTo>
                    <a:pt x="7630" y="51"/>
                    <a:pt x="8124" y="520"/>
                    <a:pt x="8926" y="2258"/>
                  </a:cubicBezTo>
                  <a:cubicBezTo>
                    <a:pt x="9728" y="3995"/>
                    <a:pt x="10839" y="7000"/>
                    <a:pt x="11827" y="9818"/>
                  </a:cubicBezTo>
                  <a:cubicBezTo>
                    <a:pt x="12814" y="12635"/>
                    <a:pt x="13678" y="15265"/>
                    <a:pt x="14357" y="16814"/>
                  </a:cubicBezTo>
                  <a:cubicBezTo>
                    <a:pt x="15036" y="18364"/>
                    <a:pt x="15529" y="18834"/>
                    <a:pt x="16085" y="19115"/>
                  </a:cubicBezTo>
                  <a:cubicBezTo>
                    <a:pt x="16640" y="19397"/>
                    <a:pt x="17257" y="19491"/>
                    <a:pt x="17751" y="19303"/>
                  </a:cubicBezTo>
                  <a:cubicBezTo>
                    <a:pt x="18245" y="19115"/>
                    <a:pt x="18615" y="18646"/>
                    <a:pt x="19232" y="16955"/>
                  </a:cubicBezTo>
                  <a:cubicBezTo>
                    <a:pt x="19849" y="15265"/>
                    <a:pt x="20713" y="12354"/>
                    <a:pt x="21084" y="9771"/>
                  </a:cubicBezTo>
                  <a:cubicBezTo>
                    <a:pt x="21454" y="7188"/>
                    <a:pt x="21331" y="4934"/>
                    <a:pt x="21145" y="3573"/>
                  </a:cubicBezTo>
                  <a:cubicBezTo>
                    <a:pt x="20960" y="2211"/>
                    <a:pt x="20713" y="1741"/>
                    <a:pt x="20590" y="1835"/>
                  </a:cubicBezTo>
                  <a:cubicBezTo>
                    <a:pt x="20467" y="1929"/>
                    <a:pt x="20467" y="2587"/>
                    <a:pt x="20590" y="3150"/>
                  </a:cubicBezTo>
                  <a:cubicBezTo>
                    <a:pt x="20713" y="3714"/>
                    <a:pt x="20960" y="4183"/>
                    <a:pt x="21207" y="4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6859554" y="4680313"/>
              <a:ext cx="104218" cy="10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0409" fill="norm" stroke="1" extrusionOk="0">
                  <a:moveTo>
                    <a:pt x="17477" y="5990"/>
                  </a:moveTo>
                  <a:cubicBezTo>
                    <a:pt x="17054" y="3872"/>
                    <a:pt x="16630" y="1755"/>
                    <a:pt x="15148" y="696"/>
                  </a:cubicBezTo>
                  <a:cubicBezTo>
                    <a:pt x="13665" y="-363"/>
                    <a:pt x="11124" y="-363"/>
                    <a:pt x="8371" y="1755"/>
                  </a:cubicBezTo>
                  <a:cubicBezTo>
                    <a:pt x="5618" y="3872"/>
                    <a:pt x="2654" y="8108"/>
                    <a:pt x="1171" y="11284"/>
                  </a:cubicBezTo>
                  <a:cubicBezTo>
                    <a:pt x="-311" y="14461"/>
                    <a:pt x="-311" y="16578"/>
                    <a:pt x="748" y="18272"/>
                  </a:cubicBezTo>
                  <a:cubicBezTo>
                    <a:pt x="1807" y="19966"/>
                    <a:pt x="3924" y="21237"/>
                    <a:pt x="7524" y="19755"/>
                  </a:cubicBezTo>
                  <a:cubicBezTo>
                    <a:pt x="11124" y="18272"/>
                    <a:pt x="16207" y="14037"/>
                    <a:pt x="18748" y="10649"/>
                  </a:cubicBezTo>
                  <a:cubicBezTo>
                    <a:pt x="21289" y="7261"/>
                    <a:pt x="21289" y="4719"/>
                    <a:pt x="20018" y="3237"/>
                  </a:cubicBezTo>
                  <a:cubicBezTo>
                    <a:pt x="18748" y="1755"/>
                    <a:pt x="16207" y="1331"/>
                    <a:pt x="13665" y="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6972300" y="4608647"/>
              <a:ext cx="254000" cy="1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3411"/>
                  </a:moveTo>
                  <a:cubicBezTo>
                    <a:pt x="2160" y="2728"/>
                    <a:pt x="4320" y="2046"/>
                    <a:pt x="6570" y="3865"/>
                  </a:cubicBezTo>
                  <a:cubicBezTo>
                    <a:pt x="8820" y="5684"/>
                    <a:pt x="11160" y="10004"/>
                    <a:pt x="12420" y="12733"/>
                  </a:cubicBezTo>
                  <a:cubicBezTo>
                    <a:pt x="13680" y="15461"/>
                    <a:pt x="13860" y="16598"/>
                    <a:pt x="13950" y="17735"/>
                  </a:cubicBezTo>
                  <a:cubicBezTo>
                    <a:pt x="14040" y="18872"/>
                    <a:pt x="14040" y="20008"/>
                    <a:pt x="13590" y="20691"/>
                  </a:cubicBezTo>
                  <a:cubicBezTo>
                    <a:pt x="13140" y="21373"/>
                    <a:pt x="12240" y="21600"/>
                    <a:pt x="11610" y="21145"/>
                  </a:cubicBezTo>
                  <a:cubicBezTo>
                    <a:pt x="10980" y="20691"/>
                    <a:pt x="10620" y="19554"/>
                    <a:pt x="10710" y="16825"/>
                  </a:cubicBezTo>
                  <a:cubicBezTo>
                    <a:pt x="10800" y="14097"/>
                    <a:pt x="11340" y="9777"/>
                    <a:pt x="13230" y="6707"/>
                  </a:cubicBezTo>
                  <a:cubicBezTo>
                    <a:pt x="15120" y="3638"/>
                    <a:pt x="18360" y="1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7386477" y="4451816"/>
              <a:ext cx="170023" cy="46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11" fill="norm" stroke="1" extrusionOk="0">
                  <a:moveTo>
                    <a:pt x="20904" y="1095"/>
                  </a:moveTo>
                  <a:cubicBezTo>
                    <a:pt x="20123" y="700"/>
                    <a:pt x="19343" y="306"/>
                    <a:pt x="18302" y="108"/>
                  </a:cubicBezTo>
                  <a:cubicBezTo>
                    <a:pt x="17261" y="-89"/>
                    <a:pt x="15959" y="-89"/>
                    <a:pt x="13097" y="749"/>
                  </a:cubicBezTo>
                  <a:cubicBezTo>
                    <a:pt x="10234" y="1588"/>
                    <a:pt x="5810" y="3264"/>
                    <a:pt x="3077" y="5582"/>
                  </a:cubicBezTo>
                  <a:cubicBezTo>
                    <a:pt x="345" y="7900"/>
                    <a:pt x="-696" y="10859"/>
                    <a:pt x="475" y="13374"/>
                  </a:cubicBezTo>
                  <a:cubicBezTo>
                    <a:pt x="1646" y="15889"/>
                    <a:pt x="5029" y="17960"/>
                    <a:pt x="7892" y="19243"/>
                  </a:cubicBezTo>
                  <a:cubicBezTo>
                    <a:pt x="10755" y="20525"/>
                    <a:pt x="13097" y="21018"/>
                    <a:pt x="15439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7628466" y="4422268"/>
              <a:ext cx="182317" cy="71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509" fill="norm" stroke="1" extrusionOk="0">
                  <a:moveTo>
                    <a:pt x="4173" y="8311"/>
                  </a:moveTo>
                  <a:cubicBezTo>
                    <a:pt x="3436" y="9014"/>
                    <a:pt x="2700" y="9717"/>
                    <a:pt x="2086" y="11059"/>
                  </a:cubicBezTo>
                  <a:cubicBezTo>
                    <a:pt x="1473" y="12401"/>
                    <a:pt x="982" y="14382"/>
                    <a:pt x="614" y="16107"/>
                  </a:cubicBezTo>
                  <a:cubicBezTo>
                    <a:pt x="245" y="17832"/>
                    <a:pt x="0" y="19302"/>
                    <a:pt x="0" y="20229"/>
                  </a:cubicBezTo>
                  <a:cubicBezTo>
                    <a:pt x="0" y="21156"/>
                    <a:pt x="245" y="21539"/>
                    <a:pt x="491" y="21507"/>
                  </a:cubicBezTo>
                  <a:cubicBezTo>
                    <a:pt x="736" y="21475"/>
                    <a:pt x="982" y="21028"/>
                    <a:pt x="1227" y="19526"/>
                  </a:cubicBezTo>
                  <a:cubicBezTo>
                    <a:pt x="1473" y="18024"/>
                    <a:pt x="1718" y="15468"/>
                    <a:pt x="1841" y="12976"/>
                  </a:cubicBezTo>
                  <a:cubicBezTo>
                    <a:pt x="1964" y="10483"/>
                    <a:pt x="1964" y="8055"/>
                    <a:pt x="2455" y="6010"/>
                  </a:cubicBezTo>
                  <a:cubicBezTo>
                    <a:pt x="2945" y="3965"/>
                    <a:pt x="3927" y="2303"/>
                    <a:pt x="4786" y="1345"/>
                  </a:cubicBezTo>
                  <a:cubicBezTo>
                    <a:pt x="5645" y="386"/>
                    <a:pt x="6382" y="131"/>
                    <a:pt x="8100" y="35"/>
                  </a:cubicBezTo>
                  <a:cubicBezTo>
                    <a:pt x="9818" y="-61"/>
                    <a:pt x="12518" y="3"/>
                    <a:pt x="15218" y="674"/>
                  </a:cubicBezTo>
                  <a:cubicBezTo>
                    <a:pt x="17918" y="1345"/>
                    <a:pt x="20618" y="2623"/>
                    <a:pt x="20864" y="3869"/>
                  </a:cubicBezTo>
                  <a:cubicBezTo>
                    <a:pt x="21109" y="5115"/>
                    <a:pt x="18900" y="6330"/>
                    <a:pt x="17305" y="7032"/>
                  </a:cubicBezTo>
                  <a:cubicBezTo>
                    <a:pt x="15709" y="7735"/>
                    <a:pt x="14727" y="7927"/>
                    <a:pt x="13745" y="8119"/>
                  </a:cubicBezTo>
                  <a:cubicBezTo>
                    <a:pt x="12764" y="8311"/>
                    <a:pt x="11782" y="8502"/>
                    <a:pt x="11905" y="8630"/>
                  </a:cubicBezTo>
                  <a:cubicBezTo>
                    <a:pt x="12027" y="8758"/>
                    <a:pt x="13255" y="8822"/>
                    <a:pt x="14973" y="9046"/>
                  </a:cubicBezTo>
                  <a:cubicBezTo>
                    <a:pt x="16691" y="9269"/>
                    <a:pt x="18900" y="9653"/>
                    <a:pt x="20127" y="10164"/>
                  </a:cubicBezTo>
                  <a:cubicBezTo>
                    <a:pt x="21355" y="10675"/>
                    <a:pt x="21600" y="11314"/>
                    <a:pt x="20127" y="11985"/>
                  </a:cubicBezTo>
                  <a:cubicBezTo>
                    <a:pt x="18655" y="12656"/>
                    <a:pt x="15464" y="13359"/>
                    <a:pt x="13255" y="13775"/>
                  </a:cubicBezTo>
                  <a:cubicBezTo>
                    <a:pt x="11045" y="14190"/>
                    <a:pt x="9818" y="14318"/>
                    <a:pt x="9205" y="14318"/>
                  </a:cubicBezTo>
                  <a:cubicBezTo>
                    <a:pt x="8591" y="14318"/>
                    <a:pt x="8591" y="14190"/>
                    <a:pt x="8591" y="14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7893050" y="4786447"/>
              <a:ext cx="72844" cy="12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126" fill="norm" stroke="1" extrusionOk="0">
                  <a:moveTo>
                    <a:pt x="14400" y="2090"/>
                  </a:moveTo>
                  <a:cubicBezTo>
                    <a:pt x="10200" y="5574"/>
                    <a:pt x="6000" y="9058"/>
                    <a:pt x="3900" y="11671"/>
                  </a:cubicBezTo>
                  <a:cubicBezTo>
                    <a:pt x="1800" y="14284"/>
                    <a:pt x="1800" y="16026"/>
                    <a:pt x="3000" y="17419"/>
                  </a:cubicBezTo>
                  <a:cubicBezTo>
                    <a:pt x="4200" y="18813"/>
                    <a:pt x="6600" y="19858"/>
                    <a:pt x="9300" y="20555"/>
                  </a:cubicBezTo>
                  <a:cubicBezTo>
                    <a:pt x="12000" y="21252"/>
                    <a:pt x="15000" y="21600"/>
                    <a:pt x="17400" y="19858"/>
                  </a:cubicBezTo>
                  <a:cubicBezTo>
                    <a:pt x="19800" y="18116"/>
                    <a:pt x="21600" y="14284"/>
                    <a:pt x="20100" y="10626"/>
                  </a:cubicBezTo>
                  <a:cubicBezTo>
                    <a:pt x="18600" y="6968"/>
                    <a:pt x="13800" y="3484"/>
                    <a:pt x="9900" y="1742"/>
                  </a:cubicBezTo>
                  <a:cubicBezTo>
                    <a:pt x="6000" y="0"/>
                    <a:pt x="30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8108950" y="4913447"/>
              <a:ext cx="82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552459" y="4576901"/>
              <a:ext cx="151510" cy="31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54" fill="norm" stroke="1" extrusionOk="0">
                  <a:moveTo>
                    <a:pt x="18526" y="3065"/>
                  </a:moveTo>
                  <a:cubicBezTo>
                    <a:pt x="17942" y="2189"/>
                    <a:pt x="17358" y="1313"/>
                    <a:pt x="15607" y="730"/>
                  </a:cubicBezTo>
                  <a:cubicBezTo>
                    <a:pt x="13856" y="146"/>
                    <a:pt x="10937" y="-146"/>
                    <a:pt x="8164" y="73"/>
                  </a:cubicBezTo>
                  <a:cubicBezTo>
                    <a:pt x="5391" y="292"/>
                    <a:pt x="2764" y="1022"/>
                    <a:pt x="1304" y="1751"/>
                  </a:cubicBezTo>
                  <a:cubicBezTo>
                    <a:pt x="-155" y="2481"/>
                    <a:pt x="-447" y="3211"/>
                    <a:pt x="721" y="4451"/>
                  </a:cubicBezTo>
                  <a:cubicBezTo>
                    <a:pt x="1888" y="5692"/>
                    <a:pt x="4515" y="7443"/>
                    <a:pt x="8164" y="9632"/>
                  </a:cubicBezTo>
                  <a:cubicBezTo>
                    <a:pt x="11812" y="11822"/>
                    <a:pt x="16483" y="14449"/>
                    <a:pt x="18818" y="16127"/>
                  </a:cubicBezTo>
                  <a:cubicBezTo>
                    <a:pt x="21153" y="17805"/>
                    <a:pt x="21153" y="18535"/>
                    <a:pt x="20569" y="19192"/>
                  </a:cubicBezTo>
                  <a:cubicBezTo>
                    <a:pt x="19985" y="19849"/>
                    <a:pt x="18818" y="20432"/>
                    <a:pt x="16045" y="20797"/>
                  </a:cubicBezTo>
                  <a:cubicBezTo>
                    <a:pt x="13272" y="21162"/>
                    <a:pt x="8894" y="21308"/>
                    <a:pt x="451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743950" y="4658930"/>
              <a:ext cx="177800" cy="1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12330"/>
                  </a:moveTo>
                  <a:cubicBezTo>
                    <a:pt x="2829" y="12914"/>
                    <a:pt x="5657" y="13498"/>
                    <a:pt x="8486" y="13352"/>
                  </a:cubicBezTo>
                  <a:cubicBezTo>
                    <a:pt x="11314" y="13206"/>
                    <a:pt x="14143" y="12330"/>
                    <a:pt x="15943" y="10287"/>
                  </a:cubicBezTo>
                  <a:cubicBezTo>
                    <a:pt x="17743" y="8244"/>
                    <a:pt x="18514" y="5033"/>
                    <a:pt x="17357" y="2844"/>
                  </a:cubicBezTo>
                  <a:cubicBezTo>
                    <a:pt x="16200" y="655"/>
                    <a:pt x="13114" y="-513"/>
                    <a:pt x="10414" y="217"/>
                  </a:cubicBezTo>
                  <a:cubicBezTo>
                    <a:pt x="7714" y="946"/>
                    <a:pt x="5400" y="3573"/>
                    <a:pt x="4371" y="6346"/>
                  </a:cubicBezTo>
                  <a:cubicBezTo>
                    <a:pt x="3343" y="9119"/>
                    <a:pt x="3600" y="12038"/>
                    <a:pt x="6686" y="14519"/>
                  </a:cubicBezTo>
                  <a:cubicBezTo>
                    <a:pt x="9771" y="17001"/>
                    <a:pt x="15686" y="19044"/>
                    <a:pt x="21600" y="2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639469" y="4244265"/>
              <a:ext cx="174331" cy="16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61" fill="norm" stroke="1" extrusionOk="0">
                  <a:moveTo>
                    <a:pt x="5820" y="2847"/>
                  </a:moveTo>
                  <a:cubicBezTo>
                    <a:pt x="3998" y="7335"/>
                    <a:pt x="2176" y="11823"/>
                    <a:pt x="1135" y="14769"/>
                  </a:cubicBezTo>
                  <a:cubicBezTo>
                    <a:pt x="94" y="17714"/>
                    <a:pt x="-166" y="19117"/>
                    <a:pt x="94" y="18977"/>
                  </a:cubicBezTo>
                  <a:cubicBezTo>
                    <a:pt x="354" y="18836"/>
                    <a:pt x="1135" y="17153"/>
                    <a:pt x="2827" y="14067"/>
                  </a:cubicBezTo>
                  <a:cubicBezTo>
                    <a:pt x="4518" y="10982"/>
                    <a:pt x="7121" y="6493"/>
                    <a:pt x="9073" y="3688"/>
                  </a:cubicBezTo>
                  <a:cubicBezTo>
                    <a:pt x="11024" y="883"/>
                    <a:pt x="12326" y="-239"/>
                    <a:pt x="13367" y="42"/>
                  </a:cubicBezTo>
                  <a:cubicBezTo>
                    <a:pt x="14407" y="322"/>
                    <a:pt x="15188" y="2005"/>
                    <a:pt x="16489" y="5792"/>
                  </a:cubicBezTo>
                  <a:cubicBezTo>
                    <a:pt x="17791" y="9579"/>
                    <a:pt x="19612" y="15470"/>
                    <a:pt x="21434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8991600" y="4345386"/>
              <a:ext cx="184150" cy="14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2342"/>
                  </a:moveTo>
                  <a:cubicBezTo>
                    <a:pt x="993" y="1389"/>
                    <a:pt x="1986" y="436"/>
                    <a:pt x="3103" y="119"/>
                  </a:cubicBezTo>
                  <a:cubicBezTo>
                    <a:pt x="4221" y="-199"/>
                    <a:pt x="5462" y="119"/>
                    <a:pt x="6207" y="1072"/>
                  </a:cubicBezTo>
                  <a:cubicBezTo>
                    <a:pt x="6952" y="2025"/>
                    <a:pt x="7200" y="3613"/>
                    <a:pt x="6828" y="6313"/>
                  </a:cubicBezTo>
                  <a:cubicBezTo>
                    <a:pt x="6455" y="9013"/>
                    <a:pt x="5462" y="12825"/>
                    <a:pt x="4593" y="15366"/>
                  </a:cubicBezTo>
                  <a:cubicBezTo>
                    <a:pt x="3724" y="17907"/>
                    <a:pt x="2979" y="19177"/>
                    <a:pt x="3228" y="19972"/>
                  </a:cubicBezTo>
                  <a:cubicBezTo>
                    <a:pt x="3476" y="20766"/>
                    <a:pt x="4717" y="21083"/>
                    <a:pt x="7945" y="21242"/>
                  </a:cubicBezTo>
                  <a:cubicBezTo>
                    <a:pt x="11172" y="21401"/>
                    <a:pt x="16386" y="21401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9124950" y="4341947"/>
              <a:ext cx="259548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0368" y="0"/>
                  </a:moveTo>
                  <a:cubicBezTo>
                    <a:pt x="12442" y="1682"/>
                    <a:pt x="14515" y="3364"/>
                    <a:pt x="16502" y="5013"/>
                  </a:cubicBezTo>
                  <a:cubicBezTo>
                    <a:pt x="18490" y="6662"/>
                    <a:pt x="20390" y="8277"/>
                    <a:pt x="20995" y="10531"/>
                  </a:cubicBezTo>
                  <a:cubicBezTo>
                    <a:pt x="21600" y="12785"/>
                    <a:pt x="20909" y="15679"/>
                    <a:pt x="17194" y="17630"/>
                  </a:cubicBezTo>
                  <a:cubicBezTo>
                    <a:pt x="13478" y="19581"/>
                    <a:pt x="6739" y="20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3213100" y="5624647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3325319" y="5399535"/>
              <a:ext cx="175628" cy="58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472" fill="norm" stroke="1" extrusionOk="0">
                  <a:moveTo>
                    <a:pt x="247" y="6166"/>
                  </a:moveTo>
                  <a:cubicBezTo>
                    <a:pt x="750" y="8730"/>
                    <a:pt x="1252" y="11294"/>
                    <a:pt x="1503" y="13663"/>
                  </a:cubicBezTo>
                  <a:cubicBezTo>
                    <a:pt x="1754" y="16033"/>
                    <a:pt x="1754" y="18209"/>
                    <a:pt x="1880" y="19568"/>
                  </a:cubicBezTo>
                  <a:cubicBezTo>
                    <a:pt x="2005" y="20928"/>
                    <a:pt x="2257" y="21472"/>
                    <a:pt x="2382" y="21472"/>
                  </a:cubicBezTo>
                  <a:cubicBezTo>
                    <a:pt x="2508" y="21472"/>
                    <a:pt x="2508" y="20928"/>
                    <a:pt x="2131" y="19335"/>
                  </a:cubicBezTo>
                  <a:cubicBezTo>
                    <a:pt x="1754" y="17743"/>
                    <a:pt x="1001" y="15101"/>
                    <a:pt x="498" y="12304"/>
                  </a:cubicBezTo>
                  <a:cubicBezTo>
                    <a:pt x="-4" y="9507"/>
                    <a:pt x="-255" y="6554"/>
                    <a:pt x="373" y="4534"/>
                  </a:cubicBezTo>
                  <a:cubicBezTo>
                    <a:pt x="1001" y="2514"/>
                    <a:pt x="2508" y="1426"/>
                    <a:pt x="4517" y="766"/>
                  </a:cubicBezTo>
                  <a:cubicBezTo>
                    <a:pt x="6526" y="105"/>
                    <a:pt x="9038" y="-128"/>
                    <a:pt x="11298" y="66"/>
                  </a:cubicBezTo>
                  <a:cubicBezTo>
                    <a:pt x="13559" y="260"/>
                    <a:pt x="15568" y="882"/>
                    <a:pt x="16824" y="1659"/>
                  </a:cubicBezTo>
                  <a:cubicBezTo>
                    <a:pt x="18080" y="2436"/>
                    <a:pt x="18582" y="3368"/>
                    <a:pt x="17829" y="4223"/>
                  </a:cubicBezTo>
                  <a:cubicBezTo>
                    <a:pt x="17075" y="5078"/>
                    <a:pt x="15066" y="5855"/>
                    <a:pt x="13559" y="6360"/>
                  </a:cubicBezTo>
                  <a:cubicBezTo>
                    <a:pt x="12052" y="6865"/>
                    <a:pt x="11047" y="7098"/>
                    <a:pt x="11298" y="7253"/>
                  </a:cubicBezTo>
                  <a:cubicBezTo>
                    <a:pt x="11550" y="7409"/>
                    <a:pt x="13057" y="7486"/>
                    <a:pt x="15066" y="7875"/>
                  </a:cubicBezTo>
                  <a:cubicBezTo>
                    <a:pt x="17075" y="8263"/>
                    <a:pt x="19587" y="8963"/>
                    <a:pt x="20466" y="9662"/>
                  </a:cubicBezTo>
                  <a:cubicBezTo>
                    <a:pt x="21345" y="10361"/>
                    <a:pt x="20592" y="11060"/>
                    <a:pt x="19085" y="11566"/>
                  </a:cubicBezTo>
                  <a:cubicBezTo>
                    <a:pt x="17578" y="12071"/>
                    <a:pt x="15317" y="12381"/>
                    <a:pt x="13057" y="12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3577965" y="5624647"/>
              <a:ext cx="43738" cy="1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375" fill="norm" stroke="1" extrusionOk="0">
                  <a:moveTo>
                    <a:pt x="16321" y="7560"/>
                  </a:moveTo>
                  <a:cubicBezTo>
                    <a:pt x="11412" y="8280"/>
                    <a:pt x="6503" y="9000"/>
                    <a:pt x="3557" y="10440"/>
                  </a:cubicBezTo>
                  <a:cubicBezTo>
                    <a:pt x="612" y="11880"/>
                    <a:pt x="-370" y="14040"/>
                    <a:pt x="121" y="16020"/>
                  </a:cubicBezTo>
                  <a:cubicBezTo>
                    <a:pt x="612" y="18000"/>
                    <a:pt x="2575" y="19800"/>
                    <a:pt x="6012" y="20700"/>
                  </a:cubicBezTo>
                  <a:cubicBezTo>
                    <a:pt x="9448" y="21600"/>
                    <a:pt x="14357" y="21600"/>
                    <a:pt x="17303" y="20700"/>
                  </a:cubicBezTo>
                  <a:cubicBezTo>
                    <a:pt x="20248" y="19800"/>
                    <a:pt x="21230" y="18000"/>
                    <a:pt x="19266" y="14400"/>
                  </a:cubicBezTo>
                  <a:cubicBezTo>
                    <a:pt x="17303" y="10800"/>
                    <a:pt x="12394" y="5400"/>
                    <a:pt x="7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3346813" y="5167447"/>
              <a:ext cx="139337" cy="10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89" fill="norm" stroke="1" extrusionOk="0">
                  <a:moveTo>
                    <a:pt x="1908" y="0"/>
                  </a:moveTo>
                  <a:cubicBezTo>
                    <a:pt x="1253" y="4408"/>
                    <a:pt x="599" y="8816"/>
                    <a:pt x="271" y="13004"/>
                  </a:cubicBezTo>
                  <a:cubicBezTo>
                    <a:pt x="-56" y="17192"/>
                    <a:pt x="-56" y="21159"/>
                    <a:pt x="108" y="21380"/>
                  </a:cubicBezTo>
                  <a:cubicBezTo>
                    <a:pt x="271" y="21600"/>
                    <a:pt x="599" y="18073"/>
                    <a:pt x="926" y="14988"/>
                  </a:cubicBezTo>
                  <a:cubicBezTo>
                    <a:pt x="1253" y="11902"/>
                    <a:pt x="1580" y="9257"/>
                    <a:pt x="2889" y="6392"/>
                  </a:cubicBezTo>
                  <a:cubicBezTo>
                    <a:pt x="4199" y="3527"/>
                    <a:pt x="6489" y="441"/>
                    <a:pt x="9271" y="1102"/>
                  </a:cubicBezTo>
                  <a:cubicBezTo>
                    <a:pt x="12053" y="1763"/>
                    <a:pt x="15326" y="6171"/>
                    <a:pt x="17453" y="9478"/>
                  </a:cubicBezTo>
                  <a:cubicBezTo>
                    <a:pt x="19580" y="12784"/>
                    <a:pt x="20562" y="14988"/>
                    <a:pt x="21544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3973973" y="5497647"/>
              <a:ext cx="19797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485" y="21600"/>
                  </a:moveTo>
                  <a:cubicBezTo>
                    <a:pt x="575" y="19200"/>
                    <a:pt x="-334" y="16800"/>
                    <a:pt x="121" y="15200"/>
                  </a:cubicBezTo>
                  <a:cubicBezTo>
                    <a:pt x="575" y="13600"/>
                    <a:pt x="2394" y="12800"/>
                    <a:pt x="5919" y="10800"/>
                  </a:cubicBezTo>
                  <a:cubicBezTo>
                    <a:pt x="9443" y="8800"/>
                    <a:pt x="14672" y="5600"/>
                    <a:pt x="17514" y="3600"/>
                  </a:cubicBezTo>
                  <a:cubicBezTo>
                    <a:pt x="20357" y="1600"/>
                    <a:pt x="20811" y="80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4095750" y="5408747"/>
              <a:ext cx="127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20"/>
                    <a:pt x="14400" y="11239"/>
                    <a:pt x="18000" y="14839"/>
                  </a:cubicBezTo>
                  <a:cubicBezTo>
                    <a:pt x="21600" y="18439"/>
                    <a:pt x="21600" y="200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3975100" y="5732597"/>
              <a:ext cx="292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5055"/>
                    <a:pt x="9704" y="8509"/>
                    <a:pt x="13304" y="4909"/>
                  </a:cubicBezTo>
                  <a:cubicBezTo>
                    <a:pt x="16904" y="1309"/>
                    <a:pt x="19252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4603750" y="5434676"/>
              <a:ext cx="285582" cy="34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7" fill="norm" stroke="1" extrusionOk="0">
                  <a:moveTo>
                    <a:pt x="0" y="2367"/>
                  </a:moveTo>
                  <a:cubicBezTo>
                    <a:pt x="1588" y="1834"/>
                    <a:pt x="3176" y="1300"/>
                    <a:pt x="5797" y="900"/>
                  </a:cubicBezTo>
                  <a:cubicBezTo>
                    <a:pt x="8418" y="500"/>
                    <a:pt x="12071" y="234"/>
                    <a:pt x="14532" y="100"/>
                  </a:cubicBezTo>
                  <a:cubicBezTo>
                    <a:pt x="16994" y="-33"/>
                    <a:pt x="18265" y="-33"/>
                    <a:pt x="19297" y="100"/>
                  </a:cubicBezTo>
                  <a:cubicBezTo>
                    <a:pt x="20329" y="234"/>
                    <a:pt x="21124" y="500"/>
                    <a:pt x="21362" y="1034"/>
                  </a:cubicBezTo>
                  <a:cubicBezTo>
                    <a:pt x="21600" y="1567"/>
                    <a:pt x="21282" y="2367"/>
                    <a:pt x="19059" y="4167"/>
                  </a:cubicBezTo>
                  <a:cubicBezTo>
                    <a:pt x="16835" y="5967"/>
                    <a:pt x="12706" y="8767"/>
                    <a:pt x="9291" y="11300"/>
                  </a:cubicBezTo>
                  <a:cubicBezTo>
                    <a:pt x="5876" y="13834"/>
                    <a:pt x="3176" y="16100"/>
                    <a:pt x="1826" y="17634"/>
                  </a:cubicBezTo>
                  <a:cubicBezTo>
                    <a:pt x="476" y="19167"/>
                    <a:pt x="476" y="19967"/>
                    <a:pt x="794" y="20567"/>
                  </a:cubicBezTo>
                  <a:cubicBezTo>
                    <a:pt x="1112" y="21167"/>
                    <a:pt x="1747" y="21567"/>
                    <a:pt x="4526" y="21500"/>
                  </a:cubicBezTo>
                  <a:cubicBezTo>
                    <a:pt x="7306" y="21434"/>
                    <a:pt x="12229" y="20900"/>
                    <a:pt x="15168" y="20500"/>
                  </a:cubicBezTo>
                  <a:cubicBezTo>
                    <a:pt x="18106" y="20100"/>
                    <a:pt x="19059" y="19834"/>
                    <a:pt x="20012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4875594" y="5681797"/>
              <a:ext cx="19170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13665" y="0"/>
                  </a:moveTo>
                  <a:cubicBezTo>
                    <a:pt x="12003" y="5009"/>
                    <a:pt x="10342" y="10017"/>
                    <a:pt x="9036" y="13148"/>
                  </a:cubicBezTo>
                  <a:cubicBezTo>
                    <a:pt x="7731" y="16278"/>
                    <a:pt x="6782" y="17530"/>
                    <a:pt x="5595" y="18626"/>
                  </a:cubicBezTo>
                  <a:cubicBezTo>
                    <a:pt x="4408" y="19722"/>
                    <a:pt x="2984" y="20661"/>
                    <a:pt x="1916" y="20504"/>
                  </a:cubicBezTo>
                  <a:cubicBezTo>
                    <a:pt x="847" y="20348"/>
                    <a:pt x="135" y="19096"/>
                    <a:pt x="17" y="17687"/>
                  </a:cubicBezTo>
                  <a:cubicBezTo>
                    <a:pt x="-102" y="16278"/>
                    <a:pt x="373" y="14713"/>
                    <a:pt x="2984" y="14087"/>
                  </a:cubicBezTo>
                  <a:cubicBezTo>
                    <a:pt x="5595" y="13461"/>
                    <a:pt x="10342" y="13774"/>
                    <a:pt x="13784" y="15183"/>
                  </a:cubicBezTo>
                  <a:cubicBezTo>
                    <a:pt x="17225" y="16591"/>
                    <a:pt x="19362" y="19096"/>
                    <a:pt x="21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092700" y="5681797"/>
              <a:ext cx="635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3600"/>
                    <a:pt x="8640" y="7200"/>
                    <a:pt x="5040" y="10800"/>
                  </a:cubicBezTo>
                  <a:cubicBezTo>
                    <a:pt x="1440" y="14400"/>
                    <a:pt x="72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5143500" y="5817344"/>
              <a:ext cx="177801" cy="15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0" y="4021"/>
                  </a:moveTo>
                  <a:cubicBezTo>
                    <a:pt x="771" y="2869"/>
                    <a:pt x="1543" y="1717"/>
                    <a:pt x="2957" y="853"/>
                  </a:cubicBezTo>
                  <a:cubicBezTo>
                    <a:pt x="4371" y="-11"/>
                    <a:pt x="6429" y="-587"/>
                    <a:pt x="7843" y="997"/>
                  </a:cubicBezTo>
                  <a:cubicBezTo>
                    <a:pt x="9257" y="2581"/>
                    <a:pt x="10029" y="6325"/>
                    <a:pt x="10029" y="8917"/>
                  </a:cubicBezTo>
                  <a:cubicBezTo>
                    <a:pt x="10029" y="11509"/>
                    <a:pt x="9257" y="12949"/>
                    <a:pt x="8486" y="14389"/>
                  </a:cubicBezTo>
                  <a:cubicBezTo>
                    <a:pt x="7714" y="15829"/>
                    <a:pt x="6943" y="17269"/>
                    <a:pt x="6943" y="18565"/>
                  </a:cubicBezTo>
                  <a:cubicBezTo>
                    <a:pt x="6943" y="19861"/>
                    <a:pt x="7714" y="21013"/>
                    <a:pt x="10286" y="21013"/>
                  </a:cubicBezTo>
                  <a:cubicBezTo>
                    <a:pt x="12857" y="21013"/>
                    <a:pt x="17229" y="19861"/>
                    <a:pt x="21600" y="18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493619" y="5534532"/>
              <a:ext cx="152743" cy="27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00" fill="norm" stroke="1" extrusionOk="0">
                  <a:moveTo>
                    <a:pt x="18026" y="1068"/>
                  </a:moveTo>
                  <a:cubicBezTo>
                    <a:pt x="15434" y="581"/>
                    <a:pt x="12842" y="93"/>
                    <a:pt x="10106" y="12"/>
                  </a:cubicBezTo>
                  <a:cubicBezTo>
                    <a:pt x="7370" y="-69"/>
                    <a:pt x="4490" y="256"/>
                    <a:pt x="2474" y="1149"/>
                  </a:cubicBezTo>
                  <a:cubicBezTo>
                    <a:pt x="458" y="2042"/>
                    <a:pt x="-694" y="3504"/>
                    <a:pt x="458" y="5047"/>
                  </a:cubicBezTo>
                  <a:cubicBezTo>
                    <a:pt x="1610" y="6590"/>
                    <a:pt x="5066" y="8214"/>
                    <a:pt x="8666" y="10000"/>
                  </a:cubicBezTo>
                  <a:cubicBezTo>
                    <a:pt x="12266" y="11787"/>
                    <a:pt x="16010" y="13736"/>
                    <a:pt x="18170" y="15116"/>
                  </a:cubicBezTo>
                  <a:cubicBezTo>
                    <a:pt x="20330" y="16496"/>
                    <a:pt x="20906" y="17308"/>
                    <a:pt x="20762" y="18120"/>
                  </a:cubicBezTo>
                  <a:cubicBezTo>
                    <a:pt x="20618" y="18933"/>
                    <a:pt x="19754" y="19745"/>
                    <a:pt x="17018" y="20394"/>
                  </a:cubicBezTo>
                  <a:cubicBezTo>
                    <a:pt x="14282" y="21044"/>
                    <a:pt x="9674" y="21531"/>
                    <a:pt x="6938" y="21369"/>
                  </a:cubicBezTo>
                  <a:cubicBezTo>
                    <a:pt x="4202" y="21206"/>
                    <a:pt x="3338" y="20394"/>
                    <a:pt x="2474" y="19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676900" y="5576230"/>
              <a:ext cx="209551" cy="19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8703"/>
                  </a:moveTo>
                  <a:cubicBezTo>
                    <a:pt x="4364" y="8013"/>
                    <a:pt x="8727" y="7324"/>
                    <a:pt x="11345" y="6520"/>
                  </a:cubicBezTo>
                  <a:cubicBezTo>
                    <a:pt x="13964" y="5715"/>
                    <a:pt x="14836" y="4796"/>
                    <a:pt x="15273" y="3647"/>
                  </a:cubicBezTo>
                  <a:cubicBezTo>
                    <a:pt x="15709" y="2498"/>
                    <a:pt x="15709" y="1120"/>
                    <a:pt x="15164" y="430"/>
                  </a:cubicBezTo>
                  <a:cubicBezTo>
                    <a:pt x="14618" y="-259"/>
                    <a:pt x="13527" y="-259"/>
                    <a:pt x="11236" y="1464"/>
                  </a:cubicBezTo>
                  <a:cubicBezTo>
                    <a:pt x="8945" y="3188"/>
                    <a:pt x="5455" y="6635"/>
                    <a:pt x="3709" y="9622"/>
                  </a:cubicBezTo>
                  <a:cubicBezTo>
                    <a:pt x="1964" y="12609"/>
                    <a:pt x="1964" y="15137"/>
                    <a:pt x="3164" y="17090"/>
                  </a:cubicBezTo>
                  <a:cubicBezTo>
                    <a:pt x="4364" y="19043"/>
                    <a:pt x="6764" y="20422"/>
                    <a:pt x="10036" y="20881"/>
                  </a:cubicBezTo>
                  <a:cubicBezTo>
                    <a:pt x="13309" y="21341"/>
                    <a:pt x="17455" y="20881"/>
                    <a:pt x="21600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5581650" y="5203861"/>
              <a:ext cx="241301" cy="19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4547" y="5821"/>
                  </a:moveTo>
                  <a:cubicBezTo>
                    <a:pt x="3411" y="10047"/>
                    <a:pt x="2274" y="14274"/>
                    <a:pt x="1421" y="17091"/>
                  </a:cubicBezTo>
                  <a:cubicBezTo>
                    <a:pt x="568" y="19908"/>
                    <a:pt x="0" y="21317"/>
                    <a:pt x="0" y="21317"/>
                  </a:cubicBezTo>
                  <a:cubicBezTo>
                    <a:pt x="0" y="21317"/>
                    <a:pt x="568" y="19908"/>
                    <a:pt x="2179" y="16387"/>
                  </a:cubicBezTo>
                  <a:cubicBezTo>
                    <a:pt x="3789" y="12865"/>
                    <a:pt x="6442" y="7230"/>
                    <a:pt x="8147" y="3943"/>
                  </a:cubicBezTo>
                  <a:cubicBezTo>
                    <a:pt x="9853" y="656"/>
                    <a:pt x="10611" y="-283"/>
                    <a:pt x="11747" y="69"/>
                  </a:cubicBezTo>
                  <a:cubicBezTo>
                    <a:pt x="12884" y="421"/>
                    <a:pt x="14400" y="2065"/>
                    <a:pt x="16105" y="5587"/>
                  </a:cubicBezTo>
                  <a:cubicBezTo>
                    <a:pt x="17811" y="9108"/>
                    <a:pt x="19705" y="14508"/>
                    <a:pt x="21600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7956550" y="1435875"/>
              <a:ext cx="327078" cy="175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19" fill="norm" stroke="1" extrusionOk="0">
                  <a:moveTo>
                    <a:pt x="6271" y="754"/>
                  </a:moveTo>
                  <a:cubicBezTo>
                    <a:pt x="7943" y="415"/>
                    <a:pt x="9615" y="77"/>
                    <a:pt x="11845" y="12"/>
                  </a:cubicBezTo>
                  <a:cubicBezTo>
                    <a:pt x="14075" y="-53"/>
                    <a:pt x="16862" y="155"/>
                    <a:pt x="18743" y="624"/>
                  </a:cubicBezTo>
                  <a:cubicBezTo>
                    <a:pt x="20625" y="1092"/>
                    <a:pt x="21600" y="1821"/>
                    <a:pt x="21530" y="2667"/>
                  </a:cubicBezTo>
                  <a:cubicBezTo>
                    <a:pt x="21461" y="3512"/>
                    <a:pt x="20346" y="4475"/>
                    <a:pt x="18604" y="5360"/>
                  </a:cubicBezTo>
                  <a:cubicBezTo>
                    <a:pt x="16862" y="6245"/>
                    <a:pt x="14493" y="7052"/>
                    <a:pt x="12194" y="7650"/>
                  </a:cubicBezTo>
                  <a:cubicBezTo>
                    <a:pt x="9894" y="8249"/>
                    <a:pt x="7665" y="8639"/>
                    <a:pt x="6550" y="8899"/>
                  </a:cubicBezTo>
                  <a:cubicBezTo>
                    <a:pt x="5435" y="9160"/>
                    <a:pt x="5435" y="9290"/>
                    <a:pt x="6480" y="9680"/>
                  </a:cubicBezTo>
                  <a:cubicBezTo>
                    <a:pt x="7525" y="10070"/>
                    <a:pt x="9615" y="10721"/>
                    <a:pt x="11497" y="11450"/>
                  </a:cubicBezTo>
                  <a:cubicBezTo>
                    <a:pt x="13378" y="12178"/>
                    <a:pt x="15050" y="12985"/>
                    <a:pt x="16235" y="13870"/>
                  </a:cubicBezTo>
                  <a:cubicBezTo>
                    <a:pt x="17419" y="14755"/>
                    <a:pt x="18116" y="15718"/>
                    <a:pt x="18046" y="16667"/>
                  </a:cubicBezTo>
                  <a:cubicBezTo>
                    <a:pt x="17977" y="17617"/>
                    <a:pt x="17141" y="18554"/>
                    <a:pt x="15329" y="19348"/>
                  </a:cubicBezTo>
                  <a:cubicBezTo>
                    <a:pt x="13517" y="20142"/>
                    <a:pt x="10730" y="20792"/>
                    <a:pt x="8152" y="21144"/>
                  </a:cubicBezTo>
                  <a:cubicBezTo>
                    <a:pt x="5574" y="21495"/>
                    <a:pt x="3205" y="21547"/>
                    <a:pt x="1881" y="21508"/>
                  </a:cubicBezTo>
                  <a:cubicBezTo>
                    <a:pt x="557" y="21469"/>
                    <a:pt x="279" y="21339"/>
                    <a:pt x="0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8559249" y="2066229"/>
              <a:ext cx="210101" cy="50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22" fill="norm" stroke="1" extrusionOk="0">
                  <a:moveTo>
                    <a:pt x="2000" y="20251"/>
                  </a:moveTo>
                  <a:cubicBezTo>
                    <a:pt x="1136" y="20887"/>
                    <a:pt x="272" y="21522"/>
                    <a:pt x="56" y="21522"/>
                  </a:cubicBezTo>
                  <a:cubicBezTo>
                    <a:pt x="-160" y="21522"/>
                    <a:pt x="272" y="20887"/>
                    <a:pt x="920" y="19117"/>
                  </a:cubicBezTo>
                  <a:cubicBezTo>
                    <a:pt x="1568" y="17347"/>
                    <a:pt x="2432" y="14443"/>
                    <a:pt x="3620" y="11539"/>
                  </a:cubicBezTo>
                  <a:cubicBezTo>
                    <a:pt x="4808" y="8635"/>
                    <a:pt x="6320" y="5730"/>
                    <a:pt x="7292" y="4006"/>
                  </a:cubicBezTo>
                  <a:cubicBezTo>
                    <a:pt x="8264" y="2282"/>
                    <a:pt x="8696" y="1737"/>
                    <a:pt x="9236" y="1193"/>
                  </a:cubicBezTo>
                  <a:cubicBezTo>
                    <a:pt x="9776" y="648"/>
                    <a:pt x="10424" y="104"/>
                    <a:pt x="11072" y="13"/>
                  </a:cubicBezTo>
                  <a:cubicBezTo>
                    <a:pt x="11720" y="-78"/>
                    <a:pt x="12368" y="285"/>
                    <a:pt x="12692" y="1873"/>
                  </a:cubicBezTo>
                  <a:cubicBezTo>
                    <a:pt x="13016" y="3461"/>
                    <a:pt x="13016" y="6275"/>
                    <a:pt x="13016" y="8816"/>
                  </a:cubicBezTo>
                  <a:cubicBezTo>
                    <a:pt x="13016" y="11357"/>
                    <a:pt x="13016" y="13626"/>
                    <a:pt x="13016" y="15033"/>
                  </a:cubicBezTo>
                  <a:cubicBezTo>
                    <a:pt x="13016" y="16440"/>
                    <a:pt x="13016" y="16984"/>
                    <a:pt x="13556" y="17347"/>
                  </a:cubicBezTo>
                  <a:cubicBezTo>
                    <a:pt x="14096" y="17710"/>
                    <a:pt x="15176" y="17892"/>
                    <a:pt x="16148" y="17846"/>
                  </a:cubicBezTo>
                  <a:cubicBezTo>
                    <a:pt x="17120" y="17801"/>
                    <a:pt x="17984" y="17529"/>
                    <a:pt x="18848" y="17120"/>
                  </a:cubicBezTo>
                  <a:cubicBezTo>
                    <a:pt x="19712" y="16712"/>
                    <a:pt x="20576" y="16167"/>
                    <a:pt x="21440" y="15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8521700" y="2303597"/>
              <a:ext cx="1968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5750"/>
                    <a:pt x="10684" y="9900"/>
                    <a:pt x="14284" y="6300"/>
                  </a:cubicBezTo>
                  <a:cubicBezTo>
                    <a:pt x="17884" y="2700"/>
                    <a:pt x="19742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8809427" y="2027282"/>
              <a:ext cx="168532" cy="42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24" fill="norm" stroke="1" extrusionOk="0">
                  <a:moveTo>
                    <a:pt x="18151" y="2410"/>
                  </a:moveTo>
                  <a:cubicBezTo>
                    <a:pt x="18684" y="1876"/>
                    <a:pt x="19218" y="1341"/>
                    <a:pt x="19884" y="860"/>
                  </a:cubicBezTo>
                  <a:cubicBezTo>
                    <a:pt x="20551" y="379"/>
                    <a:pt x="21351" y="-49"/>
                    <a:pt x="21218" y="4"/>
                  </a:cubicBezTo>
                  <a:cubicBezTo>
                    <a:pt x="21084" y="58"/>
                    <a:pt x="20018" y="593"/>
                    <a:pt x="17351" y="2571"/>
                  </a:cubicBezTo>
                  <a:cubicBezTo>
                    <a:pt x="14684" y="4549"/>
                    <a:pt x="10418" y="7971"/>
                    <a:pt x="7218" y="11072"/>
                  </a:cubicBezTo>
                  <a:cubicBezTo>
                    <a:pt x="4018" y="14173"/>
                    <a:pt x="1884" y="16953"/>
                    <a:pt x="818" y="18610"/>
                  </a:cubicBezTo>
                  <a:cubicBezTo>
                    <a:pt x="-249" y="20268"/>
                    <a:pt x="-249" y="20802"/>
                    <a:pt x="684" y="21123"/>
                  </a:cubicBezTo>
                  <a:cubicBezTo>
                    <a:pt x="1618" y="21444"/>
                    <a:pt x="3484" y="21551"/>
                    <a:pt x="5618" y="21230"/>
                  </a:cubicBezTo>
                  <a:cubicBezTo>
                    <a:pt x="7751" y="20909"/>
                    <a:pt x="10151" y="20161"/>
                    <a:pt x="11751" y="19573"/>
                  </a:cubicBezTo>
                  <a:cubicBezTo>
                    <a:pt x="13351" y="18985"/>
                    <a:pt x="14151" y="18557"/>
                    <a:pt x="14684" y="18076"/>
                  </a:cubicBezTo>
                  <a:cubicBezTo>
                    <a:pt x="15218" y="17595"/>
                    <a:pt x="15484" y="17060"/>
                    <a:pt x="14018" y="16686"/>
                  </a:cubicBezTo>
                  <a:cubicBezTo>
                    <a:pt x="12551" y="16311"/>
                    <a:pt x="9351" y="16098"/>
                    <a:pt x="7084" y="16044"/>
                  </a:cubicBezTo>
                  <a:cubicBezTo>
                    <a:pt x="4818" y="15991"/>
                    <a:pt x="3484" y="16098"/>
                    <a:pt x="2151" y="16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8978900" y="2379797"/>
              <a:ext cx="1016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9266174" y="1998315"/>
              <a:ext cx="218081" cy="43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19" fill="norm" stroke="1" extrusionOk="0">
                  <a:moveTo>
                    <a:pt x="13429" y="7223"/>
                  </a:moveTo>
                  <a:cubicBezTo>
                    <a:pt x="13018" y="6702"/>
                    <a:pt x="12606" y="6180"/>
                    <a:pt x="11681" y="5867"/>
                  </a:cubicBezTo>
                  <a:cubicBezTo>
                    <a:pt x="10755" y="5554"/>
                    <a:pt x="9315" y="5449"/>
                    <a:pt x="8183" y="5606"/>
                  </a:cubicBezTo>
                  <a:cubicBezTo>
                    <a:pt x="7052" y="5762"/>
                    <a:pt x="6229" y="6180"/>
                    <a:pt x="4892" y="7902"/>
                  </a:cubicBezTo>
                  <a:cubicBezTo>
                    <a:pt x="3555" y="9623"/>
                    <a:pt x="1703" y="12649"/>
                    <a:pt x="778" y="14945"/>
                  </a:cubicBezTo>
                  <a:cubicBezTo>
                    <a:pt x="-148" y="17241"/>
                    <a:pt x="-148" y="18806"/>
                    <a:pt x="263" y="19797"/>
                  </a:cubicBezTo>
                  <a:cubicBezTo>
                    <a:pt x="675" y="20789"/>
                    <a:pt x="1498" y="21206"/>
                    <a:pt x="2423" y="21362"/>
                  </a:cubicBezTo>
                  <a:cubicBezTo>
                    <a:pt x="3349" y="21519"/>
                    <a:pt x="4378" y="21415"/>
                    <a:pt x="6538" y="20215"/>
                  </a:cubicBezTo>
                  <a:cubicBezTo>
                    <a:pt x="8698" y="19015"/>
                    <a:pt x="11989" y="16719"/>
                    <a:pt x="14663" y="13902"/>
                  </a:cubicBezTo>
                  <a:cubicBezTo>
                    <a:pt x="17338" y="11084"/>
                    <a:pt x="19395" y="7745"/>
                    <a:pt x="20423" y="5502"/>
                  </a:cubicBezTo>
                  <a:cubicBezTo>
                    <a:pt x="21452" y="3258"/>
                    <a:pt x="21452" y="2110"/>
                    <a:pt x="20423" y="1328"/>
                  </a:cubicBezTo>
                  <a:cubicBezTo>
                    <a:pt x="19395" y="545"/>
                    <a:pt x="17338" y="128"/>
                    <a:pt x="15281" y="23"/>
                  </a:cubicBezTo>
                  <a:cubicBezTo>
                    <a:pt x="13223" y="-81"/>
                    <a:pt x="11166" y="128"/>
                    <a:pt x="9623" y="1276"/>
                  </a:cubicBezTo>
                  <a:cubicBezTo>
                    <a:pt x="8081" y="2423"/>
                    <a:pt x="7052" y="4510"/>
                    <a:pt x="7566" y="6858"/>
                  </a:cubicBezTo>
                  <a:cubicBezTo>
                    <a:pt x="8081" y="9206"/>
                    <a:pt x="10138" y="11815"/>
                    <a:pt x="11681" y="13954"/>
                  </a:cubicBezTo>
                  <a:cubicBezTo>
                    <a:pt x="13223" y="16093"/>
                    <a:pt x="14252" y="17762"/>
                    <a:pt x="15281" y="18806"/>
                  </a:cubicBezTo>
                  <a:cubicBezTo>
                    <a:pt x="16309" y="19849"/>
                    <a:pt x="17338" y="20267"/>
                    <a:pt x="18366" y="2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9518649" y="1998263"/>
              <a:ext cx="178886" cy="38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63" fill="norm" stroke="1" extrusionOk="0">
                  <a:moveTo>
                    <a:pt x="0" y="2832"/>
                  </a:moveTo>
                  <a:cubicBezTo>
                    <a:pt x="0" y="2015"/>
                    <a:pt x="0" y="1197"/>
                    <a:pt x="628" y="672"/>
                  </a:cubicBezTo>
                  <a:cubicBezTo>
                    <a:pt x="1256" y="147"/>
                    <a:pt x="2512" y="-87"/>
                    <a:pt x="4521" y="30"/>
                  </a:cubicBezTo>
                  <a:cubicBezTo>
                    <a:pt x="6530" y="147"/>
                    <a:pt x="9293" y="614"/>
                    <a:pt x="11051" y="2073"/>
                  </a:cubicBezTo>
                  <a:cubicBezTo>
                    <a:pt x="12809" y="3532"/>
                    <a:pt x="13563" y="5984"/>
                    <a:pt x="12809" y="7969"/>
                  </a:cubicBezTo>
                  <a:cubicBezTo>
                    <a:pt x="12056" y="9954"/>
                    <a:pt x="9795" y="11472"/>
                    <a:pt x="7912" y="12406"/>
                  </a:cubicBezTo>
                  <a:cubicBezTo>
                    <a:pt x="6028" y="13340"/>
                    <a:pt x="4521" y="13690"/>
                    <a:pt x="4270" y="13690"/>
                  </a:cubicBezTo>
                  <a:cubicBezTo>
                    <a:pt x="4019" y="13690"/>
                    <a:pt x="5023" y="13340"/>
                    <a:pt x="7284" y="13223"/>
                  </a:cubicBezTo>
                  <a:cubicBezTo>
                    <a:pt x="9544" y="13107"/>
                    <a:pt x="13060" y="13223"/>
                    <a:pt x="15823" y="13807"/>
                  </a:cubicBezTo>
                  <a:cubicBezTo>
                    <a:pt x="18586" y="14391"/>
                    <a:pt x="20595" y="15442"/>
                    <a:pt x="21098" y="16668"/>
                  </a:cubicBezTo>
                  <a:cubicBezTo>
                    <a:pt x="21600" y="17894"/>
                    <a:pt x="20595" y="19295"/>
                    <a:pt x="18712" y="20170"/>
                  </a:cubicBezTo>
                  <a:cubicBezTo>
                    <a:pt x="16828" y="21046"/>
                    <a:pt x="14065" y="21396"/>
                    <a:pt x="12056" y="21455"/>
                  </a:cubicBezTo>
                  <a:cubicBezTo>
                    <a:pt x="10047" y="21513"/>
                    <a:pt x="8791" y="21279"/>
                    <a:pt x="8163" y="20462"/>
                  </a:cubicBezTo>
                  <a:cubicBezTo>
                    <a:pt x="7535" y="19645"/>
                    <a:pt x="7535" y="18244"/>
                    <a:pt x="7912" y="17310"/>
                  </a:cubicBezTo>
                  <a:cubicBezTo>
                    <a:pt x="8288" y="16376"/>
                    <a:pt x="9042" y="15909"/>
                    <a:pt x="9795" y="15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9734550" y="1913300"/>
              <a:ext cx="244379" cy="47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48" fill="norm" stroke="1" extrusionOk="0">
                  <a:moveTo>
                    <a:pt x="8237" y="985"/>
                  </a:moveTo>
                  <a:cubicBezTo>
                    <a:pt x="7871" y="416"/>
                    <a:pt x="7505" y="-152"/>
                    <a:pt x="7322" y="37"/>
                  </a:cubicBezTo>
                  <a:cubicBezTo>
                    <a:pt x="7139" y="227"/>
                    <a:pt x="7139" y="1174"/>
                    <a:pt x="7322" y="3259"/>
                  </a:cubicBezTo>
                  <a:cubicBezTo>
                    <a:pt x="7505" y="5343"/>
                    <a:pt x="7871" y="8564"/>
                    <a:pt x="8054" y="11311"/>
                  </a:cubicBezTo>
                  <a:cubicBezTo>
                    <a:pt x="8237" y="14059"/>
                    <a:pt x="8237" y="16332"/>
                    <a:pt x="8237" y="17943"/>
                  </a:cubicBezTo>
                  <a:cubicBezTo>
                    <a:pt x="8237" y="19553"/>
                    <a:pt x="8237" y="20501"/>
                    <a:pt x="8237" y="20737"/>
                  </a:cubicBezTo>
                  <a:cubicBezTo>
                    <a:pt x="8237" y="20974"/>
                    <a:pt x="8237" y="20501"/>
                    <a:pt x="8786" y="19269"/>
                  </a:cubicBezTo>
                  <a:cubicBezTo>
                    <a:pt x="9336" y="18037"/>
                    <a:pt x="10434" y="16048"/>
                    <a:pt x="11258" y="14816"/>
                  </a:cubicBezTo>
                  <a:cubicBezTo>
                    <a:pt x="12081" y="13585"/>
                    <a:pt x="12631" y="13111"/>
                    <a:pt x="13454" y="12827"/>
                  </a:cubicBezTo>
                  <a:cubicBezTo>
                    <a:pt x="14278" y="12543"/>
                    <a:pt x="15376" y="12448"/>
                    <a:pt x="16658" y="12969"/>
                  </a:cubicBezTo>
                  <a:cubicBezTo>
                    <a:pt x="17939" y="13490"/>
                    <a:pt x="19403" y="14627"/>
                    <a:pt x="20319" y="15669"/>
                  </a:cubicBezTo>
                  <a:cubicBezTo>
                    <a:pt x="21234" y="16711"/>
                    <a:pt x="21600" y="17659"/>
                    <a:pt x="20227" y="18559"/>
                  </a:cubicBezTo>
                  <a:cubicBezTo>
                    <a:pt x="18854" y="19459"/>
                    <a:pt x="15742" y="20311"/>
                    <a:pt x="12081" y="20785"/>
                  </a:cubicBezTo>
                  <a:cubicBezTo>
                    <a:pt x="8420" y="21259"/>
                    <a:pt x="4210" y="21353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8576479" y="5478597"/>
              <a:ext cx="827872" cy="37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83" fill="norm" stroke="1" extrusionOk="0">
                  <a:moveTo>
                    <a:pt x="1219" y="16653"/>
                  </a:moveTo>
                  <a:cubicBezTo>
                    <a:pt x="944" y="16894"/>
                    <a:pt x="668" y="17135"/>
                    <a:pt x="475" y="17618"/>
                  </a:cubicBezTo>
                  <a:cubicBezTo>
                    <a:pt x="283" y="18101"/>
                    <a:pt x="172" y="18825"/>
                    <a:pt x="90" y="19488"/>
                  </a:cubicBezTo>
                  <a:cubicBezTo>
                    <a:pt x="7" y="20152"/>
                    <a:pt x="-48" y="20755"/>
                    <a:pt x="62" y="21117"/>
                  </a:cubicBezTo>
                  <a:cubicBezTo>
                    <a:pt x="172" y="21479"/>
                    <a:pt x="448" y="21600"/>
                    <a:pt x="1357" y="20635"/>
                  </a:cubicBezTo>
                  <a:cubicBezTo>
                    <a:pt x="2266" y="19669"/>
                    <a:pt x="3809" y="17618"/>
                    <a:pt x="5572" y="15265"/>
                  </a:cubicBezTo>
                  <a:cubicBezTo>
                    <a:pt x="7336" y="12912"/>
                    <a:pt x="9319" y="10257"/>
                    <a:pt x="11468" y="7964"/>
                  </a:cubicBezTo>
                  <a:cubicBezTo>
                    <a:pt x="13617" y="5672"/>
                    <a:pt x="15932" y="3741"/>
                    <a:pt x="17640" y="2474"/>
                  </a:cubicBezTo>
                  <a:cubicBezTo>
                    <a:pt x="19348" y="1207"/>
                    <a:pt x="20450" y="603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9" name="Drawing"/>
          <p:cNvGrpSpPr/>
          <p:nvPr/>
        </p:nvGrpSpPr>
        <p:grpSpPr>
          <a:xfrm>
            <a:off x="1550675" y="1526126"/>
            <a:ext cx="11295376" cy="7300375"/>
            <a:chOff x="0" y="0"/>
            <a:chExt cx="11295373" cy="7300373"/>
          </a:xfrm>
        </p:grpSpPr>
        <p:sp>
          <p:nvSpPr>
            <p:cNvPr id="3713" name="Line"/>
            <p:cNvSpPr/>
            <p:nvPr/>
          </p:nvSpPr>
          <p:spPr>
            <a:xfrm>
              <a:off x="951223" y="461423"/>
              <a:ext cx="279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4000"/>
                    <a:pt x="8509" y="8000"/>
                    <a:pt x="12109" y="11600"/>
                  </a:cubicBezTo>
                  <a:cubicBezTo>
                    <a:pt x="15709" y="15200"/>
                    <a:pt x="18655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232740" y="436023"/>
              <a:ext cx="48684" cy="50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0"/>
                  </a:moveTo>
                  <a:cubicBezTo>
                    <a:pt x="16904" y="3330"/>
                    <a:pt x="12209" y="6660"/>
                    <a:pt x="8922" y="9810"/>
                  </a:cubicBezTo>
                  <a:cubicBezTo>
                    <a:pt x="5635" y="12960"/>
                    <a:pt x="3757" y="15930"/>
                    <a:pt x="2348" y="17685"/>
                  </a:cubicBezTo>
                  <a:cubicBezTo>
                    <a:pt x="939" y="19440"/>
                    <a:pt x="0" y="19980"/>
                    <a:pt x="0" y="20475"/>
                  </a:cubicBezTo>
                  <a:cubicBezTo>
                    <a:pt x="0" y="20970"/>
                    <a:pt x="939" y="21420"/>
                    <a:pt x="3287" y="21510"/>
                  </a:cubicBezTo>
                  <a:cubicBezTo>
                    <a:pt x="5635" y="21600"/>
                    <a:pt x="9391" y="21330"/>
                    <a:pt x="13148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383023" y="829723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1388829" y="639223"/>
              <a:ext cx="43712" cy="6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072" fill="norm" stroke="1" extrusionOk="0">
                  <a:moveTo>
                    <a:pt x="17926" y="5891"/>
                  </a:moveTo>
                  <a:cubicBezTo>
                    <a:pt x="13016" y="6545"/>
                    <a:pt x="8107" y="7200"/>
                    <a:pt x="4671" y="9164"/>
                  </a:cubicBezTo>
                  <a:cubicBezTo>
                    <a:pt x="1235" y="11127"/>
                    <a:pt x="-729" y="14400"/>
                    <a:pt x="253" y="17018"/>
                  </a:cubicBezTo>
                  <a:cubicBezTo>
                    <a:pt x="1235" y="19636"/>
                    <a:pt x="5162" y="21600"/>
                    <a:pt x="9089" y="20945"/>
                  </a:cubicBezTo>
                  <a:cubicBezTo>
                    <a:pt x="13016" y="20291"/>
                    <a:pt x="16944" y="17018"/>
                    <a:pt x="18907" y="13418"/>
                  </a:cubicBezTo>
                  <a:cubicBezTo>
                    <a:pt x="20871" y="9818"/>
                    <a:pt x="20871" y="5891"/>
                    <a:pt x="17926" y="3600"/>
                  </a:cubicBezTo>
                  <a:cubicBezTo>
                    <a:pt x="14980" y="1309"/>
                    <a:pt x="9089" y="655"/>
                    <a:pt x="31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86690" y="165473"/>
              <a:ext cx="182034" cy="11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3516" y="1859"/>
                  </a:moveTo>
                  <a:cubicBezTo>
                    <a:pt x="2512" y="702"/>
                    <a:pt x="1507" y="-456"/>
                    <a:pt x="879" y="509"/>
                  </a:cubicBezTo>
                  <a:cubicBezTo>
                    <a:pt x="251" y="1473"/>
                    <a:pt x="0" y="4559"/>
                    <a:pt x="0" y="7452"/>
                  </a:cubicBezTo>
                  <a:cubicBezTo>
                    <a:pt x="0" y="10344"/>
                    <a:pt x="251" y="13044"/>
                    <a:pt x="1130" y="11309"/>
                  </a:cubicBezTo>
                  <a:cubicBezTo>
                    <a:pt x="2009" y="9573"/>
                    <a:pt x="3516" y="3402"/>
                    <a:pt x="5526" y="1087"/>
                  </a:cubicBezTo>
                  <a:cubicBezTo>
                    <a:pt x="7535" y="-1227"/>
                    <a:pt x="10047" y="316"/>
                    <a:pt x="12809" y="4173"/>
                  </a:cubicBezTo>
                  <a:cubicBezTo>
                    <a:pt x="15572" y="8030"/>
                    <a:pt x="18586" y="14202"/>
                    <a:pt x="21600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922773" y="702723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960873" y="785273"/>
              <a:ext cx="158751" cy="59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8" fill="norm" stroke="1" extrusionOk="0">
                  <a:moveTo>
                    <a:pt x="0" y="17280"/>
                  </a:moveTo>
                  <a:cubicBezTo>
                    <a:pt x="1440" y="19440"/>
                    <a:pt x="2880" y="21600"/>
                    <a:pt x="6480" y="18720"/>
                  </a:cubicBezTo>
                  <a:cubicBezTo>
                    <a:pt x="10080" y="15840"/>
                    <a:pt x="15840" y="7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2295343" y="371543"/>
              <a:ext cx="184408" cy="67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76" fill="norm" stroke="1" extrusionOk="0">
                  <a:moveTo>
                    <a:pt x="2423" y="9146"/>
                  </a:moveTo>
                  <a:cubicBezTo>
                    <a:pt x="2908" y="11259"/>
                    <a:pt x="3393" y="13373"/>
                    <a:pt x="4364" y="15322"/>
                  </a:cubicBezTo>
                  <a:cubicBezTo>
                    <a:pt x="5335" y="17270"/>
                    <a:pt x="6791" y="19054"/>
                    <a:pt x="7519" y="20111"/>
                  </a:cubicBezTo>
                  <a:cubicBezTo>
                    <a:pt x="8247" y="21168"/>
                    <a:pt x="8247" y="21498"/>
                    <a:pt x="7519" y="20375"/>
                  </a:cubicBezTo>
                  <a:cubicBezTo>
                    <a:pt x="6791" y="19252"/>
                    <a:pt x="5335" y="16676"/>
                    <a:pt x="3879" y="14166"/>
                  </a:cubicBezTo>
                  <a:cubicBezTo>
                    <a:pt x="2423" y="11656"/>
                    <a:pt x="966" y="9212"/>
                    <a:pt x="360" y="6999"/>
                  </a:cubicBezTo>
                  <a:cubicBezTo>
                    <a:pt x="-247" y="4786"/>
                    <a:pt x="-4" y="2804"/>
                    <a:pt x="481" y="1681"/>
                  </a:cubicBezTo>
                  <a:cubicBezTo>
                    <a:pt x="966" y="559"/>
                    <a:pt x="1695" y="294"/>
                    <a:pt x="2787" y="129"/>
                  </a:cubicBezTo>
                  <a:cubicBezTo>
                    <a:pt x="3879" y="-36"/>
                    <a:pt x="5335" y="-102"/>
                    <a:pt x="7398" y="294"/>
                  </a:cubicBezTo>
                  <a:cubicBezTo>
                    <a:pt x="9461" y="691"/>
                    <a:pt x="12131" y="1549"/>
                    <a:pt x="13223" y="2705"/>
                  </a:cubicBezTo>
                  <a:cubicBezTo>
                    <a:pt x="14315" y="3861"/>
                    <a:pt x="13829" y="5315"/>
                    <a:pt x="12859" y="6239"/>
                  </a:cubicBezTo>
                  <a:cubicBezTo>
                    <a:pt x="11888" y="7164"/>
                    <a:pt x="10432" y="7560"/>
                    <a:pt x="10189" y="7858"/>
                  </a:cubicBezTo>
                  <a:cubicBezTo>
                    <a:pt x="9946" y="8155"/>
                    <a:pt x="10917" y="8353"/>
                    <a:pt x="12009" y="8485"/>
                  </a:cubicBezTo>
                  <a:cubicBezTo>
                    <a:pt x="13101" y="8617"/>
                    <a:pt x="14315" y="8683"/>
                    <a:pt x="15892" y="8981"/>
                  </a:cubicBezTo>
                  <a:cubicBezTo>
                    <a:pt x="17470" y="9278"/>
                    <a:pt x="19411" y="9806"/>
                    <a:pt x="20382" y="10236"/>
                  </a:cubicBezTo>
                  <a:cubicBezTo>
                    <a:pt x="21353" y="10665"/>
                    <a:pt x="21353" y="10995"/>
                    <a:pt x="20625" y="11392"/>
                  </a:cubicBezTo>
                  <a:cubicBezTo>
                    <a:pt x="19897" y="11788"/>
                    <a:pt x="18441" y="12250"/>
                    <a:pt x="16984" y="12581"/>
                  </a:cubicBezTo>
                  <a:cubicBezTo>
                    <a:pt x="15528" y="12911"/>
                    <a:pt x="14072" y="13109"/>
                    <a:pt x="12737" y="13142"/>
                  </a:cubicBezTo>
                  <a:cubicBezTo>
                    <a:pt x="11402" y="13175"/>
                    <a:pt x="10189" y="13043"/>
                    <a:pt x="10068" y="12812"/>
                  </a:cubicBezTo>
                  <a:cubicBezTo>
                    <a:pt x="9946" y="12581"/>
                    <a:pt x="10917" y="12250"/>
                    <a:pt x="11888" y="11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2527470" y="607473"/>
              <a:ext cx="73586" cy="13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5" h="20949" fill="norm" stroke="1" extrusionOk="0">
                  <a:moveTo>
                    <a:pt x="10109" y="4985"/>
                  </a:moveTo>
                  <a:cubicBezTo>
                    <a:pt x="6606" y="7975"/>
                    <a:pt x="3104" y="10966"/>
                    <a:pt x="1352" y="13292"/>
                  </a:cubicBezTo>
                  <a:cubicBezTo>
                    <a:pt x="-399" y="15618"/>
                    <a:pt x="-399" y="17280"/>
                    <a:pt x="1060" y="18775"/>
                  </a:cubicBezTo>
                  <a:cubicBezTo>
                    <a:pt x="2520" y="20271"/>
                    <a:pt x="5439" y="21600"/>
                    <a:pt x="9525" y="20603"/>
                  </a:cubicBezTo>
                  <a:cubicBezTo>
                    <a:pt x="13612" y="19606"/>
                    <a:pt x="18866" y="16283"/>
                    <a:pt x="20033" y="12960"/>
                  </a:cubicBezTo>
                  <a:cubicBezTo>
                    <a:pt x="21201" y="9637"/>
                    <a:pt x="18282" y="6314"/>
                    <a:pt x="14779" y="4154"/>
                  </a:cubicBezTo>
                  <a:cubicBezTo>
                    <a:pt x="11277" y="1994"/>
                    <a:pt x="7190" y="997"/>
                    <a:pt x="3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2329173" y="22477"/>
              <a:ext cx="196851" cy="22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1394" y="6737"/>
                  </a:moveTo>
                  <a:cubicBezTo>
                    <a:pt x="929" y="9765"/>
                    <a:pt x="465" y="12793"/>
                    <a:pt x="232" y="14812"/>
                  </a:cubicBezTo>
                  <a:cubicBezTo>
                    <a:pt x="0" y="16831"/>
                    <a:pt x="0" y="17840"/>
                    <a:pt x="0" y="17840"/>
                  </a:cubicBezTo>
                  <a:cubicBezTo>
                    <a:pt x="0" y="17840"/>
                    <a:pt x="0" y="16831"/>
                    <a:pt x="697" y="14106"/>
                  </a:cubicBezTo>
                  <a:cubicBezTo>
                    <a:pt x="1394" y="11380"/>
                    <a:pt x="2787" y="6939"/>
                    <a:pt x="3832" y="4315"/>
                  </a:cubicBezTo>
                  <a:cubicBezTo>
                    <a:pt x="4877" y="1691"/>
                    <a:pt x="5574" y="883"/>
                    <a:pt x="6503" y="379"/>
                  </a:cubicBezTo>
                  <a:cubicBezTo>
                    <a:pt x="7432" y="-126"/>
                    <a:pt x="8594" y="-328"/>
                    <a:pt x="9755" y="1085"/>
                  </a:cubicBezTo>
                  <a:cubicBezTo>
                    <a:pt x="10916" y="2498"/>
                    <a:pt x="12077" y="5526"/>
                    <a:pt x="14052" y="9160"/>
                  </a:cubicBezTo>
                  <a:cubicBezTo>
                    <a:pt x="16026" y="12793"/>
                    <a:pt x="18813" y="17033"/>
                    <a:pt x="2160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2776536" y="474123"/>
              <a:ext cx="18763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115" y="21600"/>
                  </a:moveTo>
                  <a:cubicBezTo>
                    <a:pt x="395" y="19200"/>
                    <a:pt x="-325" y="16800"/>
                    <a:pt x="155" y="14640"/>
                  </a:cubicBezTo>
                  <a:cubicBezTo>
                    <a:pt x="635" y="12480"/>
                    <a:pt x="2315" y="10560"/>
                    <a:pt x="6035" y="8160"/>
                  </a:cubicBezTo>
                  <a:cubicBezTo>
                    <a:pt x="9755" y="5760"/>
                    <a:pt x="15515" y="288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2868923" y="404273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520"/>
                    <a:pt x="4800" y="7040"/>
                    <a:pt x="8400" y="10640"/>
                  </a:cubicBezTo>
                  <a:cubicBezTo>
                    <a:pt x="12000" y="14240"/>
                    <a:pt x="16800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3053073" y="227119"/>
              <a:ext cx="202261" cy="82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88" fill="norm" stroke="1" extrusionOk="0">
                  <a:moveTo>
                    <a:pt x="12825" y="19934"/>
                  </a:moveTo>
                  <a:cubicBezTo>
                    <a:pt x="13050" y="20264"/>
                    <a:pt x="13275" y="20594"/>
                    <a:pt x="13388" y="20896"/>
                  </a:cubicBezTo>
                  <a:cubicBezTo>
                    <a:pt x="13500" y="21198"/>
                    <a:pt x="13500" y="21473"/>
                    <a:pt x="13162" y="21363"/>
                  </a:cubicBezTo>
                  <a:cubicBezTo>
                    <a:pt x="12825" y="21253"/>
                    <a:pt x="12150" y="20758"/>
                    <a:pt x="10912" y="19687"/>
                  </a:cubicBezTo>
                  <a:cubicBezTo>
                    <a:pt x="9675" y="18615"/>
                    <a:pt x="7875" y="16966"/>
                    <a:pt x="6188" y="15180"/>
                  </a:cubicBezTo>
                  <a:cubicBezTo>
                    <a:pt x="4500" y="13394"/>
                    <a:pt x="2925" y="11470"/>
                    <a:pt x="1800" y="9629"/>
                  </a:cubicBezTo>
                  <a:cubicBezTo>
                    <a:pt x="675" y="7788"/>
                    <a:pt x="0" y="6029"/>
                    <a:pt x="0" y="4490"/>
                  </a:cubicBezTo>
                  <a:cubicBezTo>
                    <a:pt x="0" y="2951"/>
                    <a:pt x="675" y="1632"/>
                    <a:pt x="2475" y="862"/>
                  </a:cubicBezTo>
                  <a:cubicBezTo>
                    <a:pt x="4275" y="93"/>
                    <a:pt x="7200" y="-127"/>
                    <a:pt x="10125" y="65"/>
                  </a:cubicBezTo>
                  <a:cubicBezTo>
                    <a:pt x="13050" y="258"/>
                    <a:pt x="15975" y="862"/>
                    <a:pt x="17662" y="1687"/>
                  </a:cubicBezTo>
                  <a:cubicBezTo>
                    <a:pt x="19350" y="2511"/>
                    <a:pt x="19800" y="3555"/>
                    <a:pt x="19687" y="4242"/>
                  </a:cubicBezTo>
                  <a:cubicBezTo>
                    <a:pt x="19575" y="4929"/>
                    <a:pt x="18900" y="5259"/>
                    <a:pt x="18225" y="5562"/>
                  </a:cubicBezTo>
                  <a:cubicBezTo>
                    <a:pt x="17550" y="5864"/>
                    <a:pt x="16875" y="6139"/>
                    <a:pt x="17212" y="6358"/>
                  </a:cubicBezTo>
                  <a:cubicBezTo>
                    <a:pt x="17550" y="6578"/>
                    <a:pt x="18900" y="6743"/>
                    <a:pt x="19800" y="6963"/>
                  </a:cubicBezTo>
                  <a:cubicBezTo>
                    <a:pt x="20700" y="7183"/>
                    <a:pt x="21150" y="7458"/>
                    <a:pt x="21375" y="7788"/>
                  </a:cubicBezTo>
                  <a:cubicBezTo>
                    <a:pt x="21600" y="8117"/>
                    <a:pt x="21600" y="8502"/>
                    <a:pt x="20700" y="8887"/>
                  </a:cubicBezTo>
                  <a:cubicBezTo>
                    <a:pt x="19800" y="9271"/>
                    <a:pt x="18000" y="9656"/>
                    <a:pt x="16538" y="9849"/>
                  </a:cubicBezTo>
                  <a:cubicBezTo>
                    <a:pt x="15075" y="10041"/>
                    <a:pt x="13950" y="10041"/>
                    <a:pt x="13162" y="9904"/>
                  </a:cubicBezTo>
                  <a:cubicBezTo>
                    <a:pt x="12375" y="9766"/>
                    <a:pt x="11925" y="9491"/>
                    <a:pt x="11700" y="9326"/>
                  </a:cubicBezTo>
                  <a:cubicBezTo>
                    <a:pt x="11475" y="9162"/>
                    <a:pt x="11475" y="9107"/>
                    <a:pt x="11475" y="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3427723" y="499523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60"/>
                    <a:pt x="7200" y="11520"/>
                    <a:pt x="10800" y="15120"/>
                  </a:cubicBezTo>
                  <a:cubicBezTo>
                    <a:pt x="14400" y="18720"/>
                    <a:pt x="180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3141973" y="-1"/>
              <a:ext cx="222251" cy="13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6" fill="norm" stroke="1" extrusionOk="0">
                  <a:moveTo>
                    <a:pt x="0" y="5320"/>
                  </a:moveTo>
                  <a:cubicBezTo>
                    <a:pt x="411" y="9389"/>
                    <a:pt x="823" y="13459"/>
                    <a:pt x="823" y="16276"/>
                  </a:cubicBezTo>
                  <a:cubicBezTo>
                    <a:pt x="823" y="19094"/>
                    <a:pt x="411" y="20659"/>
                    <a:pt x="206" y="20346"/>
                  </a:cubicBezTo>
                  <a:cubicBezTo>
                    <a:pt x="0" y="20033"/>
                    <a:pt x="0" y="17842"/>
                    <a:pt x="411" y="14398"/>
                  </a:cubicBezTo>
                  <a:cubicBezTo>
                    <a:pt x="823" y="10955"/>
                    <a:pt x="1646" y="6259"/>
                    <a:pt x="3497" y="3285"/>
                  </a:cubicBezTo>
                  <a:cubicBezTo>
                    <a:pt x="5349" y="311"/>
                    <a:pt x="8229" y="-941"/>
                    <a:pt x="11417" y="781"/>
                  </a:cubicBezTo>
                  <a:cubicBezTo>
                    <a:pt x="14606" y="2502"/>
                    <a:pt x="18103" y="7198"/>
                    <a:pt x="21600" y="11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3681723" y="264573"/>
              <a:ext cx="298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30" y="2604"/>
                    <a:pt x="7660" y="5209"/>
                    <a:pt x="11183" y="8272"/>
                  </a:cubicBezTo>
                  <a:cubicBezTo>
                    <a:pt x="14706" y="11336"/>
                    <a:pt x="17923" y="14860"/>
                    <a:pt x="19609" y="17157"/>
                  </a:cubicBezTo>
                  <a:cubicBezTo>
                    <a:pt x="21294" y="19455"/>
                    <a:pt x="21447" y="205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3853537" y="188373"/>
              <a:ext cx="6948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0"/>
                  </a:moveTo>
                  <a:cubicBezTo>
                    <a:pt x="17044" y="3394"/>
                    <a:pt x="13232" y="6789"/>
                    <a:pt x="9421" y="10131"/>
                  </a:cubicBezTo>
                  <a:cubicBezTo>
                    <a:pt x="5609" y="13474"/>
                    <a:pt x="1797" y="16766"/>
                    <a:pt x="527" y="18669"/>
                  </a:cubicBezTo>
                  <a:cubicBezTo>
                    <a:pt x="-744" y="20571"/>
                    <a:pt x="527" y="21086"/>
                    <a:pt x="17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4145273" y="493173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4081773" y="347123"/>
              <a:ext cx="100155" cy="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092" fill="norm" stroke="1" extrusionOk="0">
                  <a:moveTo>
                    <a:pt x="18900" y="0"/>
                  </a:moveTo>
                  <a:cubicBezTo>
                    <a:pt x="16650" y="0"/>
                    <a:pt x="14400" y="0"/>
                    <a:pt x="13500" y="3927"/>
                  </a:cubicBezTo>
                  <a:cubicBezTo>
                    <a:pt x="12600" y="7855"/>
                    <a:pt x="13050" y="15709"/>
                    <a:pt x="14625" y="18655"/>
                  </a:cubicBezTo>
                  <a:cubicBezTo>
                    <a:pt x="16200" y="21600"/>
                    <a:pt x="18900" y="19636"/>
                    <a:pt x="20250" y="16200"/>
                  </a:cubicBezTo>
                  <a:cubicBezTo>
                    <a:pt x="21600" y="12764"/>
                    <a:pt x="21600" y="7855"/>
                    <a:pt x="20475" y="5400"/>
                  </a:cubicBezTo>
                  <a:cubicBezTo>
                    <a:pt x="19350" y="2945"/>
                    <a:pt x="17100" y="2945"/>
                    <a:pt x="13500" y="3927"/>
                  </a:cubicBezTo>
                  <a:cubicBezTo>
                    <a:pt x="9900" y="4909"/>
                    <a:pt x="4950" y="6873"/>
                    <a:pt x="0" y="8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916423" y="2258473"/>
              <a:ext cx="279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5" y="1842"/>
                    <a:pt x="4909" y="3684"/>
                    <a:pt x="7609" y="6447"/>
                  </a:cubicBezTo>
                  <a:cubicBezTo>
                    <a:pt x="10309" y="9209"/>
                    <a:pt x="13255" y="12893"/>
                    <a:pt x="15627" y="15572"/>
                  </a:cubicBezTo>
                  <a:cubicBezTo>
                    <a:pt x="18000" y="18251"/>
                    <a:pt x="198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2062473" y="2159203"/>
              <a:ext cx="101601" cy="48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464"/>
                  </a:moveTo>
                  <a:cubicBezTo>
                    <a:pt x="19800" y="180"/>
                    <a:pt x="18000" y="-104"/>
                    <a:pt x="16875" y="38"/>
                  </a:cubicBezTo>
                  <a:cubicBezTo>
                    <a:pt x="15750" y="180"/>
                    <a:pt x="15300" y="749"/>
                    <a:pt x="13275" y="2549"/>
                  </a:cubicBezTo>
                  <a:cubicBezTo>
                    <a:pt x="11250" y="4349"/>
                    <a:pt x="7650" y="7380"/>
                    <a:pt x="5175" y="10743"/>
                  </a:cubicBezTo>
                  <a:cubicBezTo>
                    <a:pt x="2700" y="14107"/>
                    <a:pt x="1350" y="17801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2278373" y="249342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2259323" y="231562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2411723" y="2271173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2456173" y="2423573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2942329" y="2046911"/>
              <a:ext cx="151273" cy="33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248" fill="norm" stroke="1" extrusionOk="0">
                  <a:moveTo>
                    <a:pt x="12645" y="1727"/>
                  </a:moveTo>
                  <a:cubicBezTo>
                    <a:pt x="12061" y="1060"/>
                    <a:pt x="11478" y="393"/>
                    <a:pt x="10310" y="127"/>
                  </a:cubicBezTo>
                  <a:cubicBezTo>
                    <a:pt x="9142" y="-140"/>
                    <a:pt x="7391" y="-7"/>
                    <a:pt x="5348" y="727"/>
                  </a:cubicBezTo>
                  <a:cubicBezTo>
                    <a:pt x="3305" y="1460"/>
                    <a:pt x="969" y="2793"/>
                    <a:pt x="240" y="4193"/>
                  </a:cubicBezTo>
                  <a:cubicBezTo>
                    <a:pt x="-490" y="5593"/>
                    <a:pt x="386" y="7060"/>
                    <a:pt x="3742" y="8727"/>
                  </a:cubicBezTo>
                  <a:cubicBezTo>
                    <a:pt x="7099" y="10393"/>
                    <a:pt x="12937" y="12260"/>
                    <a:pt x="16440" y="13860"/>
                  </a:cubicBezTo>
                  <a:cubicBezTo>
                    <a:pt x="19942" y="15460"/>
                    <a:pt x="21110" y="16793"/>
                    <a:pt x="20818" y="18060"/>
                  </a:cubicBezTo>
                  <a:cubicBezTo>
                    <a:pt x="20526" y="19327"/>
                    <a:pt x="18775" y="20527"/>
                    <a:pt x="16148" y="20993"/>
                  </a:cubicBezTo>
                  <a:cubicBezTo>
                    <a:pt x="13521" y="21460"/>
                    <a:pt x="10018" y="21193"/>
                    <a:pt x="6515" y="2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2983223" y="2036223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327"/>
                    <a:pt x="554" y="15055"/>
                    <a:pt x="4154" y="11455"/>
                  </a:cubicBezTo>
                  <a:cubicBezTo>
                    <a:pt x="7754" y="7855"/>
                    <a:pt x="1467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3243573" y="2252123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3425712" y="1953673"/>
              <a:ext cx="173462" cy="22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3" fill="norm" stroke="1" extrusionOk="0">
                  <a:moveTo>
                    <a:pt x="6493" y="0"/>
                  </a:moveTo>
                  <a:cubicBezTo>
                    <a:pt x="5452" y="600"/>
                    <a:pt x="4411" y="1200"/>
                    <a:pt x="3240" y="4300"/>
                  </a:cubicBezTo>
                  <a:cubicBezTo>
                    <a:pt x="2069" y="7400"/>
                    <a:pt x="768" y="13000"/>
                    <a:pt x="247" y="16300"/>
                  </a:cubicBezTo>
                  <a:cubicBezTo>
                    <a:pt x="-273" y="19600"/>
                    <a:pt x="-13" y="20600"/>
                    <a:pt x="1419" y="21100"/>
                  </a:cubicBezTo>
                  <a:cubicBezTo>
                    <a:pt x="2850" y="21600"/>
                    <a:pt x="5452" y="21600"/>
                    <a:pt x="8966" y="21000"/>
                  </a:cubicBezTo>
                  <a:cubicBezTo>
                    <a:pt x="12479" y="20400"/>
                    <a:pt x="16903" y="19200"/>
                    <a:pt x="21327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3580123" y="2125123"/>
              <a:ext cx="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662673" y="1750473"/>
              <a:ext cx="50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2653023" y="3122073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0" y="4966"/>
                    <a:pt x="11421" y="9931"/>
                    <a:pt x="15021" y="13531"/>
                  </a:cubicBezTo>
                  <a:cubicBezTo>
                    <a:pt x="18621" y="17131"/>
                    <a:pt x="2011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2861348" y="3058573"/>
              <a:ext cx="8377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21373" y="0"/>
                  </a:moveTo>
                  <a:cubicBezTo>
                    <a:pt x="18673" y="0"/>
                    <a:pt x="15973" y="0"/>
                    <a:pt x="13003" y="508"/>
                  </a:cubicBezTo>
                  <a:cubicBezTo>
                    <a:pt x="10033" y="1015"/>
                    <a:pt x="6793" y="2031"/>
                    <a:pt x="4363" y="3831"/>
                  </a:cubicBezTo>
                  <a:cubicBezTo>
                    <a:pt x="1933" y="5631"/>
                    <a:pt x="313" y="8215"/>
                    <a:pt x="43" y="11077"/>
                  </a:cubicBezTo>
                  <a:cubicBezTo>
                    <a:pt x="-227" y="13938"/>
                    <a:pt x="853" y="17077"/>
                    <a:pt x="1393" y="18877"/>
                  </a:cubicBezTo>
                  <a:cubicBezTo>
                    <a:pt x="1933" y="20677"/>
                    <a:pt x="1933" y="21138"/>
                    <a:pt x="1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2983223" y="343322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3002273" y="3287173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2759752" y="2696650"/>
              <a:ext cx="159972" cy="2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01" fill="norm" stroke="1" extrusionOk="0">
                  <a:moveTo>
                    <a:pt x="8691" y="12110"/>
                  </a:moveTo>
                  <a:cubicBezTo>
                    <a:pt x="6985" y="14331"/>
                    <a:pt x="5280" y="16551"/>
                    <a:pt x="4001" y="18267"/>
                  </a:cubicBezTo>
                  <a:cubicBezTo>
                    <a:pt x="2722" y="19983"/>
                    <a:pt x="1869" y="21194"/>
                    <a:pt x="1159" y="21295"/>
                  </a:cubicBezTo>
                  <a:cubicBezTo>
                    <a:pt x="448" y="21396"/>
                    <a:pt x="-120" y="20387"/>
                    <a:pt x="22" y="17560"/>
                  </a:cubicBezTo>
                  <a:cubicBezTo>
                    <a:pt x="164" y="14734"/>
                    <a:pt x="1017" y="10091"/>
                    <a:pt x="2296" y="6962"/>
                  </a:cubicBezTo>
                  <a:cubicBezTo>
                    <a:pt x="3575" y="3833"/>
                    <a:pt x="5280" y="2218"/>
                    <a:pt x="6843" y="1209"/>
                  </a:cubicBezTo>
                  <a:cubicBezTo>
                    <a:pt x="8406" y="200"/>
                    <a:pt x="9827" y="-204"/>
                    <a:pt x="10822" y="99"/>
                  </a:cubicBezTo>
                  <a:cubicBezTo>
                    <a:pt x="11817" y="402"/>
                    <a:pt x="12385" y="1411"/>
                    <a:pt x="13380" y="3934"/>
                  </a:cubicBezTo>
                  <a:cubicBezTo>
                    <a:pt x="14375" y="6458"/>
                    <a:pt x="15796" y="10495"/>
                    <a:pt x="17217" y="12917"/>
                  </a:cubicBezTo>
                  <a:cubicBezTo>
                    <a:pt x="18638" y="15340"/>
                    <a:pt x="20059" y="16147"/>
                    <a:pt x="21480" y="16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3230873" y="3191923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3288023" y="3331623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3914086" y="2803779"/>
              <a:ext cx="193061" cy="65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83" fill="norm" stroke="1" extrusionOk="0">
                  <a:moveTo>
                    <a:pt x="7251" y="7203"/>
                  </a:moveTo>
                  <a:cubicBezTo>
                    <a:pt x="8180" y="9595"/>
                    <a:pt x="9109" y="11988"/>
                    <a:pt x="9690" y="13936"/>
                  </a:cubicBezTo>
                  <a:cubicBezTo>
                    <a:pt x="10271" y="15884"/>
                    <a:pt x="10503" y="17388"/>
                    <a:pt x="10619" y="18618"/>
                  </a:cubicBezTo>
                  <a:cubicBezTo>
                    <a:pt x="10735" y="19848"/>
                    <a:pt x="10735" y="20805"/>
                    <a:pt x="10387" y="21147"/>
                  </a:cubicBezTo>
                  <a:cubicBezTo>
                    <a:pt x="10038" y="21489"/>
                    <a:pt x="9342" y="21216"/>
                    <a:pt x="7948" y="19985"/>
                  </a:cubicBezTo>
                  <a:cubicBezTo>
                    <a:pt x="6554" y="18755"/>
                    <a:pt x="4464" y="16567"/>
                    <a:pt x="2954" y="14209"/>
                  </a:cubicBezTo>
                  <a:cubicBezTo>
                    <a:pt x="1445" y="11851"/>
                    <a:pt x="516" y="9322"/>
                    <a:pt x="167" y="7135"/>
                  </a:cubicBezTo>
                  <a:cubicBezTo>
                    <a:pt x="-181" y="4947"/>
                    <a:pt x="51" y="3102"/>
                    <a:pt x="516" y="1974"/>
                  </a:cubicBezTo>
                  <a:cubicBezTo>
                    <a:pt x="980" y="846"/>
                    <a:pt x="1677" y="436"/>
                    <a:pt x="2606" y="197"/>
                  </a:cubicBezTo>
                  <a:cubicBezTo>
                    <a:pt x="3535" y="-43"/>
                    <a:pt x="4696" y="-111"/>
                    <a:pt x="6206" y="265"/>
                  </a:cubicBezTo>
                  <a:cubicBezTo>
                    <a:pt x="7716" y="641"/>
                    <a:pt x="9574" y="1461"/>
                    <a:pt x="10967" y="2657"/>
                  </a:cubicBezTo>
                  <a:cubicBezTo>
                    <a:pt x="12361" y="3854"/>
                    <a:pt x="13290" y="5426"/>
                    <a:pt x="13754" y="6383"/>
                  </a:cubicBezTo>
                  <a:cubicBezTo>
                    <a:pt x="14219" y="7340"/>
                    <a:pt x="14219" y="7681"/>
                    <a:pt x="13871" y="7989"/>
                  </a:cubicBezTo>
                  <a:cubicBezTo>
                    <a:pt x="13522" y="8297"/>
                    <a:pt x="12825" y="8570"/>
                    <a:pt x="12942" y="8809"/>
                  </a:cubicBezTo>
                  <a:cubicBezTo>
                    <a:pt x="13058" y="9048"/>
                    <a:pt x="13987" y="9254"/>
                    <a:pt x="15380" y="9561"/>
                  </a:cubicBezTo>
                  <a:cubicBezTo>
                    <a:pt x="16774" y="9869"/>
                    <a:pt x="18632" y="10279"/>
                    <a:pt x="19793" y="10723"/>
                  </a:cubicBezTo>
                  <a:cubicBezTo>
                    <a:pt x="20954" y="11167"/>
                    <a:pt x="21419" y="11646"/>
                    <a:pt x="21071" y="11988"/>
                  </a:cubicBezTo>
                  <a:cubicBezTo>
                    <a:pt x="20722" y="12330"/>
                    <a:pt x="19561" y="12535"/>
                    <a:pt x="18400" y="12637"/>
                  </a:cubicBezTo>
                  <a:cubicBezTo>
                    <a:pt x="17238" y="12740"/>
                    <a:pt x="16077" y="12740"/>
                    <a:pt x="14916" y="12671"/>
                  </a:cubicBezTo>
                  <a:cubicBezTo>
                    <a:pt x="13754" y="12603"/>
                    <a:pt x="12593" y="12466"/>
                    <a:pt x="12129" y="12227"/>
                  </a:cubicBezTo>
                  <a:cubicBezTo>
                    <a:pt x="11664" y="11988"/>
                    <a:pt x="11896" y="11646"/>
                    <a:pt x="12129" y="1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4172690" y="3045873"/>
              <a:ext cx="66838" cy="15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214" fill="norm" stroke="1" extrusionOk="0">
                  <a:moveTo>
                    <a:pt x="19012" y="8757"/>
                  </a:moveTo>
                  <a:cubicBezTo>
                    <a:pt x="12467" y="11092"/>
                    <a:pt x="5921" y="13427"/>
                    <a:pt x="2649" y="15470"/>
                  </a:cubicBezTo>
                  <a:cubicBezTo>
                    <a:pt x="-624" y="17514"/>
                    <a:pt x="-624" y="19265"/>
                    <a:pt x="1340" y="20286"/>
                  </a:cubicBezTo>
                  <a:cubicBezTo>
                    <a:pt x="3303" y="21308"/>
                    <a:pt x="7231" y="21600"/>
                    <a:pt x="11485" y="20578"/>
                  </a:cubicBezTo>
                  <a:cubicBezTo>
                    <a:pt x="15740" y="19557"/>
                    <a:pt x="20321" y="17222"/>
                    <a:pt x="20649" y="14157"/>
                  </a:cubicBezTo>
                  <a:cubicBezTo>
                    <a:pt x="20976" y="11092"/>
                    <a:pt x="17049" y="7297"/>
                    <a:pt x="13449" y="4816"/>
                  </a:cubicBezTo>
                  <a:cubicBezTo>
                    <a:pt x="9849" y="2335"/>
                    <a:pt x="6576" y="1168"/>
                    <a:pt x="3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3968115" y="2569139"/>
              <a:ext cx="164459" cy="15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03" fill="norm" stroke="1" extrusionOk="0">
                  <a:moveTo>
                    <a:pt x="5731" y="64"/>
                  </a:moveTo>
                  <a:cubicBezTo>
                    <a:pt x="4347" y="2869"/>
                    <a:pt x="2962" y="5674"/>
                    <a:pt x="1993" y="8760"/>
                  </a:cubicBezTo>
                  <a:cubicBezTo>
                    <a:pt x="1024" y="11846"/>
                    <a:pt x="470" y="15212"/>
                    <a:pt x="193" y="16194"/>
                  </a:cubicBezTo>
                  <a:cubicBezTo>
                    <a:pt x="-84" y="17176"/>
                    <a:pt x="-84" y="15773"/>
                    <a:pt x="331" y="12968"/>
                  </a:cubicBezTo>
                  <a:cubicBezTo>
                    <a:pt x="747" y="10163"/>
                    <a:pt x="1578" y="5955"/>
                    <a:pt x="2547" y="3290"/>
                  </a:cubicBezTo>
                  <a:cubicBezTo>
                    <a:pt x="3516" y="625"/>
                    <a:pt x="4624" y="-497"/>
                    <a:pt x="6147" y="204"/>
                  </a:cubicBezTo>
                  <a:cubicBezTo>
                    <a:pt x="7670" y="906"/>
                    <a:pt x="9608" y="3430"/>
                    <a:pt x="12239" y="7217"/>
                  </a:cubicBezTo>
                  <a:cubicBezTo>
                    <a:pt x="14870" y="11004"/>
                    <a:pt x="18193" y="16054"/>
                    <a:pt x="21516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4399273" y="2976023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7100"/>
                    <a:pt x="554" y="12600"/>
                    <a:pt x="2631" y="10350"/>
                  </a:cubicBezTo>
                  <a:cubicBezTo>
                    <a:pt x="4708" y="8100"/>
                    <a:pt x="8585" y="8100"/>
                    <a:pt x="12046" y="6750"/>
                  </a:cubicBezTo>
                  <a:cubicBezTo>
                    <a:pt x="15508" y="5400"/>
                    <a:pt x="1855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4457876" y="2887123"/>
              <a:ext cx="493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1000"/>
                    <a:pt x="2982" y="2000"/>
                    <a:pt x="1182" y="3600"/>
                  </a:cubicBezTo>
                  <a:cubicBezTo>
                    <a:pt x="-618" y="5200"/>
                    <a:pt x="-618" y="7400"/>
                    <a:pt x="2982" y="10500"/>
                  </a:cubicBezTo>
                  <a:cubicBezTo>
                    <a:pt x="6582" y="13600"/>
                    <a:pt x="13782" y="1760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4645701" y="2636212"/>
              <a:ext cx="139927" cy="77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81" fill="norm" stroke="1" extrusionOk="0">
                  <a:moveTo>
                    <a:pt x="7924" y="19921"/>
                  </a:moveTo>
                  <a:cubicBezTo>
                    <a:pt x="7924" y="20275"/>
                    <a:pt x="7924" y="20629"/>
                    <a:pt x="7924" y="20953"/>
                  </a:cubicBezTo>
                  <a:cubicBezTo>
                    <a:pt x="7924" y="21278"/>
                    <a:pt x="7924" y="21573"/>
                    <a:pt x="7763" y="21455"/>
                  </a:cubicBezTo>
                  <a:cubicBezTo>
                    <a:pt x="7601" y="21337"/>
                    <a:pt x="7279" y="20806"/>
                    <a:pt x="6312" y="19389"/>
                  </a:cubicBezTo>
                  <a:cubicBezTo>
                    <a:pt x="5345" y="17973"/>
                    <a:pt x="3733" y="15671"/>
                    <a:pt x="2443" y="13399"/>
                  </a:cubicBezTo>
                  <a:cubicBezTo>
                    <a:pt x="1154" y="11127"/>
                    <a:pt x="186" y="8884"/>
                    <a:pt x="25" y="6907"/>
                  </a:cubicBezTo>
                  <a:cubicBezTo>
                    <a:pt x="-136" y="4930"/>
                    <a:pt x="509" y="3219"/>
                    <a:pt x="1154" y="2216"/>
                  </a:cubicBezTo>
                  <a:cubicBezTo>
                    <a:pt x="1798" y="1212"/>
                    <a:pt x="2443" y="917"/>
                    <a:pt x="3571" y="622"/>
                  </a:cubicBezTo>
                  <a:cubicBezTo>
                    <a:pt x="4700" y="327"/>
                    <a:pt x="6312" y="32"/>
                    <a:pt x="7601" y="3"/>
                  </a:cubicBezTo>
                  <a:cubicBezTo>
                    <a:pt x="8891" y="-27"/>
                    <a:pt x="9858" y="209"/>
                    <a:pt x="10664" y="1153"/>
                  </a:cubicBezTo>
                  <a:cubicBezTo>
                    <a:pt x="11470" y="2098"/>
                    <a:pt x="12115" y="3750"/>
                    <a:pt x="12437" y="4724"/>
                  </a:cubicBezTo>
                  <a:cubicBezTo>
                    <a:pt x="12760" y="5698"/>
                    <a:pt x="12760" y="5993"/>
                    <a:pt x="12598" y="6288"/>
                  </a:cubicBezTo>
                  <a:cubicBezTo>
                    <a:pt x="12437" y="6583"/>
                    <a:pt x="12115" y="6878"/>
                    <a:pt x="12760" y="7055"/>
                  </a:cubicBezTo>
                  <a:cubicBezTo>
                    <a:pt x="13404" y="7232"/>
                    <a:pt x="15016" y="7291"/>
                    <a:pt x="16951" y="7645"/>
                  </a:cubicBezTo>
                  <a:cubicBezTo>
                    <a:pt x="18885" y="7999"/>
                    <a:pt x="21142" y="8648"/>
                    <a:pt x="21303" y="9298"/>
                  </a:cubicBezTo>
                  <a:cubicBezTo>
                    <a:pt x="21464" y="9947"/>
                    <a:pt x="19530" y="10596"/>
                    <a:pt x="17595" y="10921"/>
                  </a:cubicBezTo>
                  <a:cubicBezTo>
                    <a:pt x="15661" y="11245"/>
                    <a:pt x="13727" y="11245"/>
                    <a:pt x="11792" y="1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4837423" y="2931573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4683807" y="2420020"/>
              <a:ext cx="185367" cy="12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515" fill="norm" stroke="1" extrusionOk="0">
                  <a:moveTo>
                    <a:pt x="1614" y="9679"/>
                  </a:moveTo>
                  <a:cubicBezTo>
                    <a:pt x="1614" y="11367"/>
                    <a:pt x="1614" y="13055"/>
                    <a:pt x="1246" y="15248"/>
                  </a:cubicBezTo>
                  <a:cubicBezTo>
                    <a:pt x="878" y="17442"/>
                    <a:pt x="141" y="20142"/>
                    <a:pt x="19" y="20479"/>
                  </a:cubicBezTo>
                  <a:cubicBezTo>
                    <a:pt x="-104" y="20817"/>
                    <a:pt x="387" y="18792"/>
                    <a:pt x="1614" y="15080"/>
                  </a:cubicBezTo>
                  <a:cubicBezTo>
                    <a:pt x="2841" y="11367"/>
                    <a:pt x="4805" y="5967"/>
                    <a:pt x="6401" y="2929"/>
                  </a:cubicBezTo>
                  <a:cubicBezTo>
                    <a:pt x="7996" y="-108"/>
                    <a:pt x="9223" y="-783"/>
                    <a:pt x="11678" y="904"/>
                  </a:cubicBezTo>
                  <a:cubicBezTo>
                    <a:pt x="14132" y="2592"/>
                    <a:pt x="17814" y="6642"/>
                    <a:pt x="21496" y="1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5148702" y="2568003"/>
              <a:ext cx="171322" cy="44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74" fill="norm" stroke="1" extrusionOk="0">
                  <a:moveTo>
                    <a:pt x="21064" y="1307"/>
                  </a:moveTo>
                  <a:cubicBezTo>
                    <a:pt x="19763" y="898"/>
                    <a:pt x="18462" y="488"/>
                    <a:pt x="17160" y="232"/>
                  </a:cubicBezTo>
                  <a:cubicBezTo>
                    <a:pt x="15859" y="-24"/>
                    <a:pt x="14558" y="-126"/>
                    <a:pt x="12997" y="232"/>
                  </a:cubicBezTo>
                  <a:cubicBezTo>
                    <a:pt x="11435" y="591"/>
                    <a:pt x="9613" y="1410"/>
                    <a:pt x="7401" y="3252"/>
                  </a:cubicBezTo>
                  <a:cubicBezTo>
                    <a:pt x="5189" y="5095"/>
                    <a:pt x="2587" y="7961"/>
                    <a:pt x="1156" y="10930"/>
                  </a:cubicBezTo>
                  <a:cubicBezTo>
                    <a:pt x="-276" y="13899"/>
                    <a:pt x="-536" y="16970"/>
                    <a:pt x="1286" y="18864"/>
                  </a:cubicBezTo>
                  <a:cubicBezTo>
                    <a:pt x="3107" y="20757"/>
                    <a:pt x="7011" y="21474"/>
                    <a:pt x="10134" y="21474"/>
                  </a:cubicBezTo>
                  <a:cubicBezTo>
                    <a:pt x="13257" y="21474"/>
                    <a:pt x="15599" y="20757"/>
                    <a:pt x="17941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5387341" y="2600866"/>
              <a:ext cx="142233" cy="3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61" fill="norm" stroke="1" extrusionOk="0">
                  <a:moveTo>
                    <a:pt x="21345" y="1305"/>
                  </a:moveTo>
                  <a:cubicBezTo>
                    <a:pt x="20392" y="740"/>
                    <a:pt x="19439" y="175"/>
                    <a:pt x="18169" y="34"/>
                  </a:cubicBezTo>
                  <a:cubicBezTo>
                    <a:pt x="16898" y="-107"/>
                    <a:pt x="15310" y="175"/>
                    <a:pt x="12292" y="1234"/>
                  </a:cubicBezTo>
                  <a:cubicBezTo>
                    <a:pt x="9274" y="2293"/>
                    <a:pt x="4827" y="4128"/>
                    <a:pt x="2604" y="5893"/>
                  </a:cubicBezTo>
                  <a:cubicBezTo>
                    <a:pt x="380" y="7658"/>
                    <a:pt x="380" y="9352"/>
                    <a:pt x="221" y="10552"/>
                  </a:cubicBezTo>
                  <a:cubicBezTo>
                    <a:pt x="63" y="11752"/>
                    <a:pt x="-255" y="12458"/>
                    <a:pt x="380" y="12811"/>
                  </a:cubicBezTo>
                  <a:cubicBezTo>
                    <a:pt x="1016" y="13164"/>
                    <a:pt x="2604" y="13164"/>
                    <a:pt x="4192" y="13164"/>
                  </a:cubicBezTo>
                  <a:cubicBezTo>
                    <a:pt x="5780" y="13164"/>
                    <a:pt x="7369" y="13164"/>
                    <a:pt x="8798" y="13375"/>
                  </a:cubicBezTo>
                  <a:cubicBezTo>
                    <a:pt x="10227" y="13587"/>
                    <a:pt x="11498" y="14011"/>
                    <a:pt x="13086" y="14505"/>
                  </a:cubicBezTo>
                  <a:cubicBezTo>
                    <a:pt x="14674" y="14999"/>
                    <a:pt x="16580" y="15564"/>
                    <a:pt x="17851" y="16340"/>
                  </a:cubicBezTo>
                  <a:cubicBezTo>
                    <a:pt x="19121" y="17117"/>
                    <a:pt x="19757" y="18105"/>
                    <a:pt x="19280" y="19022"/>
                  </a:cubicBezTo>
                  <a:cubicBezTo>
                    <a:pt x="18804" y="19940"/>
                    <a:pt x="17216" y="20787"/>
                    <a:pt x="14674" y="21140"/>
                  </a:cubicBezTo>
                  <a:cubicBezTo>
                    <a:pt x="12133" y="21493"/>
                    <a:pt x="8639" y="21352"/>
                    <a:pt x="5145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5675623" y="2810923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5791660" y="2550573"/>
              <a:ext cx="15066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7854" y="0"/>
                  </a:moveTo>
                  <a:cubicBezTo>
                    <a:pt x="5154" y="3480"/>
                    <a:pt x="2454" y="6960"/>
                    <a:pt x="1104" y="9060"/>
                  </a:cubicBezTo>
                  <a:cubicBezTo>
                    <a:pt x="-246" y="11160"/>
                    <a:pt x="-246" y="11880"/>
                    <a:pt x="504" y="12120"/>
                  </a:cubicBezTo>
                  <a:cubicBezTo>
                    <a:pt x="1254" y="12360"/>
                    <a:pt x="2754" y="12120"/>
                    <a:pt x="4704" y="11580"/>
                  </a:cubicBezTo>
                  <a:cubicBezTo>
                    <a:pt x="6654" y="11040"/>
                    <a:pt x="9054" y="10200"/>
                    <a:pt x="11004" y="9660"/>
                  </a:cubicBezTo>
                  <a:cubicBezTo>
                    <a:pt x="12954" y="9120"/>
                    <a:pt x="14454" y="8880"/>
                    <a:pt x="15354" y="9060"/>
                  </a:cubicBezTo>
                  <a:cubicBezTo>
                    <a:pt x="16254" y="9240"/>
                    <a:pt x="16554" y="9840"/>
                    <a:pt x="17154" y="11700"/>
                  </a:cubicBezTo>
                  <a:cubicBezTo>
                    <a:pt x="17754" y="13560"/>
                    <a:pt x="18654" y="16680"/>
                    <a:pt x="19404" y="18540"/>
                  </a:cubicBezTo>
                  <a:cubicBezTo>
                    <a:pt x="20154" y="20400"/>
                    <a:pt x="20754" y="21000"/>
                    <a:pt x="21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6018523" y="2544223"/>
              <a:ext cx="11625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4469" y="0"/>
                  </a:moveTo>
                  <a:cubicBezTo>
                    <a:pt x="9683" y="1385"/>
                    <a:pt x="14897" y="2769"/>
                    <a:pt x="17876" y="4892"/>
                  </a:cubicBezTo>
                  <a:cubicBezTo>
                    <a:pt x="20855" y="7015"/>
                    <a:pt x="21600" y="9877"/>
                    <a:pt x="18248" y="12785"/>
                  </a:cubicBezTo>
                  <a:cubicBezTo>
                    <a:pt x="14897" y="15692"/>
                    <a:pt x="7448" y="18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290823" y="4407895"/>
              <a:ext cx="390029" cy="53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32" fill="norm" stroke="1" extrusionOk="0">
                  <a:moveTo>
                    <a:pt x="0" y="7913"/>
                  </a:moveTo>
                  <a:cubicBezTo>
                    <a:pt x="0" y="9923"/>
                    <a:pt x="0" y="11932"/>
                    <a:pt x="175" y="14067"/>
                  </a:cubicBezTo>
                  <a:cubicBezTo>
                    <a:pt x="350" y="16202"/>
                    <a:pt x="701" y="18462"/>
                    <a:pt x="876" y="19802"/>
                  </a:cubicBezTo>
                  <a:cubicBezTo>
                    <a:pt x="1051" y="21141"/>
                    <a:pt x="1051" y="21560"/>
                    <a:pt x="1226" y="20179"/>
                  </a:cubicBezTo>
                  <a:cubicBezTo>
                    <a:pt x="1401" y="18797"/>
                    <a:pt x="1751" y="15616"/>
                    <a:pt x="2335" y="12644"/>
                  </a:cubicBezTo>
                  <a:cubicBezTo>
                    <a:pt x="2919" y="9672"/>
                    <a:pt x="3736" y="6909"/>
                    <a:pt x="4320" y="5025"/>
                  </a:cubicBezTo>
                  <a:cubicBezTo>
                    <a:pt x="4904" y="3141"/>
                    <a:pt x="5254" y="2137"/>
                    <a:pt x="5604" y="1341"/>
                  </a:cubicBezTo>
                  <a:cubicBezTo>
                    <a:pt x="5955" y="546"/>
                    <a:pt x="6305" y="-40"/>
                    <a:pt x="6597" y="2"/>
                  </a:cubicBezTo>
                  <a:cubicBezTo>
                    <a:pt x="6889" y="44"/>
                    <a:pt x="7122" y="713"/>
                    <a:pt x="7472" y="2095"/>
                  </a:cubicBezTo>
                  <a:cubicBezTo>
                    <a:pt x="7823" y="3476"/>
                    <a:pt x="8290" y="5569"/>
                    <a:pt x="8698" y="6783"/>
                  </a:cubicBezTo>
                  <a:cubicBezTo>
                    <a:pt x="9107" y="7997"/>
                    <a:pt x="9457" y="8332"/>
                    <a:pt x="9924" y="8541"/>
                  </a:cubicBezTo>
                  <a:cubicBezTo>
                    <a:pt x="10391" y="8751"/>
                    <a:pt x="10975" y="8834"/>
                    <a:pt x="11734" y="8500"/>
                  </a:cubicBezTo>
                  <a:cubicBezTo>
                    <a:pt x="12493" y="8165"/>
                    <a:pt x="13427" y="7411"/>
                    <a:pt x="14478" y="6490"/>
                  </a:cubicBezTo>
                  <a:cubicBezTo>
                    <a:pt x="15529" y="5569"/>
                    <a:pt x="16696" y="4481"/>
                    <a:pt x="17572" y="3811"/>
                  </a:cubicBezTo>
                  <a:cubicBezTo>
                    <a:pt x="18448" y="3141"/>
                    <a:pt x="19031" y="2890"/>
                    <a:pt x="19440" y="3016"/>
                  </a:cubicBezTo>
                  <a:cubicBezTo>
                    <a:pt x="19849" y="3141"/>
                    <a:pt x="20082" y="3644"/>
                    <a:pt x="20432" y="4858"/>
                  </a:cubicBezTo>
                  <a:cubicBezTo>
                    <a:pt x="20783" y="6072"/>
                    <a:pt x="21250" y="7997"/>
                    <a:pt x="21425" y="9755"/>
                  </a:cubicBezTo>
                  <a:cubicBezTo>
                    <a:pt x="21600" y="11513"/>
                    <a:pt x="21483" y="13104"/>
                    <a:pt x="21366" y="14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881951" y="4375406"/>
              <a:ext cx="177223" cy="47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48" fill="norm" stroke="1" extrusionOk="0">
                  <a:moveTo>
                    <a:pt x="3016" y="4480"/>
                  </a:moveTo>
                  <a:cubicBezTo>
                    <a:pt x="2501" y="6965"/>
                    <a:pt x="1987" y="9450"/>
                    <a:pt x="1859" y="12126"/>
                  </a:cubicBezTo>
                  <a:cubicBezTo>
                    <a:pt x="1730" y="14802"/>
                    <a:pt x="1987" y="17669"/>
                    <a:pt x="1859" y="19342"/>
                  </a:cubicBezTo>
                  <a:cubicBezTo>
                    <a:pt x="1730" y="21014"/>
                    <a:pt x="1216" y="21492"/>
                    <a:pt x="830" y="21444"/>
                  </a:cubicBezTo>
                  <a:cubicBezTo>
                    <a:pt x="444" y="21396"/>
                    <a:pt x="187" y="20823"/>
                    <a:pt x="59" y="18911"/>
                  </a:cubicBezTo>
                  <a:cubicBezTo>
                    <a:pt x="-70" y="17000"/>
                    <a:pt x="-70" y="13750"/>
                    <a:pt x="959" y="10644"/>
                  </a:cubicBezTo>
                  <a:cubicBezTo>
                    <a:pt x="1987" y="7538"/>
                    <a:pt x="4044" y="4575"/>
                    <a:pt x="5587" y="2807"/>
                  </a:cubicBezTo>
                  <a:cubicBezTo>
                    <a:pt x="7130" y="1039"/>
                    <a:pt x="8159" y="465"/>
                    <a:pt x="9316" y="179"/>
                  </a:cubicBezTo>
                  <a:cubicBezTo>
                    <a:pt x="10473" y="-108"/>
                    <a:pt x="11759" y="-108"/>
                    <a:pt x="13044" y="609"/>
                  </a:cubicBezTo>
                  <a:cubicBezTo>
                    <a:pt x="14330" y="1326"/>
                    <a:pt x="15616" y="2759"/>
                    <a:pt x="16901" y="4957"/>
                  </a:cubicBezTo>
                  <a:cubicBezTo>
                    <a:pt x="18187" y="7156"/>
                    <a:pt x="19473" y="10119"/>
                    <a:pt x="20244" y="12412"/>
                  </a:cubicBezTo>
                  <a:cubicBezTo>
                    <a:pt x="21016" y="14706"/>
                    <a:pt x="21273" y="16331"/>
                    <a:pt x="21530" y="17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906773" y="4557173"/>
              <a:ext cx="203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9029"/>
                    <a:pt x="900" y="16457"/>
                    <a:pt x="3712" y="13371"/>
                  </a:cubicBezTo>
                  <a:cubicBezTo>
                    <a:pt x="6525" y="10286"/>
                    <a:pt x="11700" y="6686"/>
                    <a:pt x="15075" y="4371"/>
                  </a:cubicBezTo>
                  <a:cubicBezTo>
                    <a:pt x="18450" y="2057"/>
                    <a:pt x="2002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1217923" y="4260796"/>
              <a:ext cx="159817" cy="39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0879" fill="norm" stroke="1" extrusionOk="0">
                  <a:moveTo>
                    <a:pt x="1662" y="13656"/>
                  </a:moveTo>
                  <a:cubicBezTo>
                    <a:pt x="831" y="15894"/>
                    <a:pt x="0" y="18132"/>
                    <a:pt x="0" y="19531"/>
                  </a:cubicBezTo>
                  <a:cubicBezTo>
                    <a:pt x="0" y="20930"/>
                    <a:pt x="831" y="21490"/>
                    <a:pt x="1246" y="19979"/>
                  </a:cubicBezTo>
                  <a:cubicBezTo>
                    <a:pt x="1662" y="18468"/>
                    <a:pt x="1662" y="14887"/>
                    <a:pt x="2077" y="11473"/>
                  </a:cubicBezTo>
                  <a:cubicBezTo>
                    <a:pt x="2492" y="8060"/>
                    <a:pt x="3323" y="4814"/>
                    <a:pt x="4292" y="2912"/>
                  </a:cubicBezTo>
                  <a:cubicBezTo>
                    <a:pt x="5262" y="1009"/>
                    <a:pt x="6369" y="450"/>
                    <a:pt x="7615" y="170"/>
                  </a:cubicBezTo>
                  <a:cubicBezTo>
                    <a:pt x="8862" y="-110"/>
                    <a:pt x="10246" y="-110"/>
                    <a:pt x="12323" y="673"/>
                  </a:cubicBezTo>
                  <a:cubicBezTo>
                    <a:pt x="14400" y="1457"/>
                    <a:pt x="17169" y="3024"/>
                    <a:pt x="18969" y="4702"/>
                  </a:cubicBezTo>
                  <a:cubicBezTo>
                    <a:pt x="20769" y="6381"/>
                    <a:pt x="21600" y="8172"/>
                    <a:pt x="20215" y="9515"/>
                  </a:cubicBezTo>
                  <a:cubicBezTo>
                    <a:pt x="18831" y="10858"/>
                    <a:pt x="15231" y="11753"/>
                    <a:pt x="11631" y="12089"/>
                  </a:cubicBezTo>
                  <a:cubicBezTo>
                    <a:pt x="8031" y="12425"/>
                    <a:pt x="4431" y="12201"/>
                    <a:pt x="831" y="11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1525100" y="4222892"/>
              <a:ext cx="212248" cy="38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73" fill="norm" stroke="1" extrusionOk="0">
                  <a:moveTo>
                    <a:pt x="19456" y="4858"/>
                  </a:moveTo>
                  <a:cubicBezTo>
                    <a:pt x="20091" y="3789"/>
                    <a:pt x="20727" y="2721"/>
                    <a:pt x="21044" y="1891"/>
                  </a:cubicBezTo>
                  <a:cubicBezTo>
                    <a:pt x="21362" y="1060"/>
                    <a:pt x="21362" y="466"/>
                    <a:pt x="20409" y="170"/>
                  </a:cubicBezTo>
                  <a:cubicBezTo>
                    <a:pt x="19456" y="-127"/>
                    <a:pt x="17550" y="-127"/>
                    <a:pt x="14480" y="941"/>
                  </a:cubicBezTo>
                  <a:cubicBezTo>
                    <a:pt x="11409" y="2009"/>
                    <a:pt x="7174" y="4146"/>
                    <a:pt x="4421" y="6816"/>
                  </a:cubicBezTo>
                  <a:cubicBezTo>
                    <a:pt x="1668" y="9486"/>
                    <a:pt x="397" y="12691"/>
                    <a:pt x="80" y="15064"/>
                  </a:cubicBezTo>
                  <a:cubicBezTo>
                    <a:pt x="-238" y="17438"/>
                    <a:pt x="397" y="18981"/>
                    <a:pt x="1880" y="19989"/>
                  </a:cubicBezTo>
                  <a:cubicBezTo>
                    <a:pt x="3362" y="20998"/>
                    <a:pt x="5691" y="21473"/>
                    <a:pt x="8974" y="21473"/>
                  </a:cubicBezTo>
                  <a:cubicBezTo>
                    <a:pt x="12256" y="21473"/>
                    <a:pt x="16491" y="20998"/>
                    <a:pt x="20727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1554473" y="446827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181176" y="4884929"/>
              <a:ext cx="1195498" cy="18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228" fill="norm" stroke="1" extrusionOk="0">
                  <a:moveTo>
                    <a:pt x="2435" y="17755"/>
                  </a:moveTo>
                  <a:cubicBezTo>
                    <a:pt x="1709" y="17997"/>
                    <a:pt x="984" y="18240"/>
                    <a:pt x="546" y="18847"/>
                  </a:cubicBezTo>
                  <a:cubicBezTo>
                    <a:pt x="107" y="19453"/>
                    <a:pt x="-46" y="20424"/>
                    <a:pt x="11" y="20910"/>
                  </a:cubicBezTo>
                  <a:cubicBezTo>
                    <a:pt x="68" y="21395"/>
                    <a:pt x="336" y="21395"/>
                    <a:pt x="1118" y="20424"/>
                  </a:cubicBezTo>
                  <a:cubicBezTo>
                    <a:pt x="1900" y="19453"/>
                    <a:pt x="3198" y="17512"/>
                    <a:pt x="4495" y="15449"/>
                  </a:cubicBezTo>
                  <a:cubicBezTo>
                    <a:pt x="5793" y="13386"/>
                    <a:pt x="7090" y="11202"/>
                    <a:pt x="8464" y="9139"/>
                  </a:cubicBezTo>
                  <a:cubicBezTo>
                    <a:pt x="9838" y="7076"/>
                    <a:pt x="11288" y="5134"/>
                    <a:pt x="12891" y="3557"/>
                  </a:cubicBezTo>
                  <a:cubicBezTo>
                    <a:pt x="14494" y="1979"/>
                    <a:pt x="16249" y="766"/>
                    <a:pt x="17719" y="280"/>
                  </a:cubicBezTo>
                  <a:cubicBezTo>
                    <a:pt x="19188" y="-205"/>
                    <a:pt x="20371" y="38"/>
                    <a:pt x="21554" y="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443223" y="5001673"/>
              <a:ext cx="8191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3" y="19440"/>
                    <a:pt x="3907" y="17280"/>
                    <a:pt x="6000" y="14760"/>
                  </a:cubicBezTo>
                  <a:cubicBezTo>
                    <a:pt x="8093" y="12240"/>
                    <a:pt x="10326" y="9360"/>
                    <a:pt x="12781" y="6960"/>
                  </a:cubicBezTo>
                  <a:cubicBezTo>
                    <a:pt x="15237" y="4560"/>
                    <a:pt x="17916" y="2640"/>
                    <a:pt x="19423" y="1560"/>
                  </a:cubicBezTo>
                  <a:cubicBezTo>
                    <a:pt x="20930" y="480"/>
                    <a:pt x="21265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0" y="5315911"/>
              <a:ext cx="265424" cy="39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92" fill="norm" stroke="1" extrusionOk="0">
                  <a:moveTo>
                    <a:pt x="1440" y="19930"/>
                  </a:moveTo>
                  <a:cubicBezTo>
                    <a:pt x="926" y="20738"/>
                    <a:pt x="411" y="21547"/>
                    <a:pt x="154" y="21489"/>
                  </a:cubicBezTo>
                  <a:cubicBezTo>
                    <a:pt x="-103" y="21431"/>
                    <a:pt x="-103" y="20507"/>
                    <a:pt x="668" y="18024"/>
                  </a:cubicBezTo>
                  <a:cubicBezTo>
                    <a:pt x="1440" y="15541"/>
                    <a:pt x="2983" y="11498"/>
                    <a:pt x="4354" y="8379"/>
                  </a:cubicBezTo>
                  <a:cubicBezTo>
                    <a:pt x="5726" y="5260"/>
                    <a:pt x="6926" y="3066"/>
                    <a:pt x="7783" y="1737"/>
                  </a:cubicBezTo>
                  <a:cubicBezTo>
                    <a:pt x="8640" y="409"/>
                    <a:pt x="9154" y="-53"/>
                    <a:pt x="9668" y="5"/>
                  </a:cubicBezTo>
                  <a:cubicBezTo>
                    <a:pt x="10183" y="63"/>
                    <a:pt x="10697" y="640"/>
                    <a:pt x="11211" y="2142"/>
                  </a:cubicBezTo>
                  <a:cubicBezTo>
                    <a:pt x="11726" y="3643"/>
                    <a:pt x="12240" y="6069"/>
                    <a:pt x="12754" y="7686"/>
                  </a:cubicBezTo>
                  <a:cubicBezTo>
                    <a:pt x="13268" y="9303"/>
                    <a:pt x="13783" y="10112"/>
                    <a:pt x="14297" y="10285"/>
                  </a:cubicBezTo>
                  <a:cubicBezTo>
                    <a:pt x="14811" y="10458"/>
                    <a:pt x="15326" y="9996"/>
                    <a:pt x="15926" y="9534"/>
                  </a:cubicBezTo>
                  <a:cubicBezTo>
                    <a:pt x="16526" y="9072"/>
                    <a:pt x="17211" y="8610"/>
                    <a:pt x="17897" y="8206"/>
                  </a:cubicBezTo>
                  <a:cubicBezTo>
                    <a:pt x="18583" y="7802"/>
                    <a:pt x="19268" y="7455"/>
                    <a:pt x="19611" y="7571"/>
                  </a:cubicBezTo>
                  <a:cubicBezTo>
                    <a:pt x="19954" y="7686"/>
                    <a:pt x="19954" y="8264"/>
                    <a:pt x="19783" y="9534"/>
                  </a:cubicBezTo>
                  <a:cubicBezTo>
                    <a:pt x="19611" y="10805"/>
                    <a:pt x="19268" y="12768"/>
                    <a:pt x="19097" y="14328"/>
                  </a:cubicBezTo>
                  <a:cubicBezTo>
                    <a:pt x="18926" y="15887"/>
                    <a:pt x="18926" y="17042"/>
                    <a:pt x="19354" y="17620"/>
                  </a:cubicBezTo>
                  <a:cubicBezTo>
                    <a:pt x="19783" y="18197"/>
                    <a:pt x="20640" y="18197"/>
                    <a:pt x="21497" y="18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318516" y="5472565"/>
              <a:ext cx="131058" cy="12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080" fill="norm" stroke="1" extrusionOk="0">
                  <a:moveTo>
                    <a:pt x="1686" y="7270"/>
                  </a:moveTo>
                  <a:cubicBezTo>
                    <a:pt x="3400" y="6916"/>
                    <a:pt x="5115" y="6562"/>
                    <a:pt x="6829" y="5146"/>
                  </a:cubicBezTo>
                  <a:cubicBezTo>
                    <a:pt x="8543" y="3729"/>
                    <a:pt x="10258" y="1250"/>
                    <a:pt x="10258" y="365"/>
                  </a:cubicBezTo>
                  <a:cubicBezTo>
                    <a:pt x="10258" y="-520"/>
                    <a:pt x="8543" y="188"/>
                    <a:pt x="6486" y="2667"/>
                  </a:cubicBezTo>
                  <a:cubicBezTo>
                    <a:pt x="4429" y="5146"/>
                    <a:pt x="2029" y="9395"/>
                    <a:pt x="829" y="12405"/>
                  </a:cubicBezTo>
                  <a:cubicBezTo>
                    <a:pt x="-371" y="15414"/>
                    <a:pt x="-371" y="17185"/>
                    <a:pt x="1515" y="18601"/>
                  </a:cubicBezTo>
                  <a:cubicBezTo>
                    <a:pt x="3400" y="20018"/>
                    <a:pt x="7172" y="21080"/>
                    <a:pt x="10772" y="21080"/>
                  </a:cubicBezTo>
                  <a:cubicBezTo>
                    <a:pt x="14372" y="21080"/>
                    <a:pt x="17800" y="20018"/>
                    <a:pt x="21229" y="18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437407" y="5495232"/>
              <a:ext cx="132817" cy="9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86" fill="norm" stroke="1" extrusionOk="0">
                  <a:moveTo>
                    <a:pt x="19457" y="3136"/>
                  </a:moveTo>
                  <a:cubicBezTo>
                    <a:pt x="18085" y="1297"/>
                    <a:pt x="16714" y="-541"/>
                    <a:pt x="13628" y="148"/>
                  </a:cubicBezTo>
                  <a:cubicBezTo>
                    <a:pt x="10543" y="838"/>
                    <a:pt x="5743" y="4055"/>
                    <a:pt x="3171" y="6812"/>
                  </a:cubicBezTo>
                  <a:cubicBezTo>
                    <a:pt x="600" y="9570"/>
                    <a:pt x="257" y="11868"/>
                    <a:pt x="85" y="14165"/>
                  </a:cubicBezTo>
                  <a:cubicBezTo>
                    <a:pt x="-86" y="16463"/>
                    <a:pt x="-86" y="18761"/>
                    <a:pt x="943" y="19910"/>
                  </a:cubicBezTo>
                  <a:cubicBezTo>
                    <a:pt x="1971" y="21059"/>
                    <a:pt x="4028" y="21059"/>
                    <a:pt x="5914" y="20599"/>
                  </a:cubicBezTo>
                  <a:cubicBezTo>
                    <a:pt x="7800" y="20140"/>
                    <a:pt x="9514" y="19221"/>
                    <a:pt x="11571" y="16693"/>
                  </a:cubicBezTo>
                  <a:cubicBezTo>
                    <a:pt x="13628" y="14165"/>
                    <a:pt x="16028" y="10029"/>
                    <a:pt x="17057" y="9570"/>
                  </a:cubicBezTo>
                  <a:cubicBezTo>
                    <a:pt x="18085" y="9110"/>
                    <a:pt x="17743" y="12327"/>
                    <a:pt x="18257" y="14625"/>
                  </a:cubicBezTo>
                  <a:cubicBezTo>
                    <a:pt x="18771" y="16923"/>
                    <a:pt x="20143" y="18302"/>
                    <a:pt x="21514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608323" y="5480888"/>
              <a:ext cx="152401" cy="9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2" fill="norm" stroke="1" extrusionOk="0">
                  <a:moveTo>
                    <a:pt x="0" y="8467"/>
                  </a:moveTo>
                  <a:cubicBezTo>
                    <a:pt x="300" y="14515"/>
                    <a:pt x="600" y="20563"/>
                    <a:pt x="1500" y="19699"/>
                  </a:cubicBezTo>
                  <a:cubicBezTo>
                    <a:pt x="2400" y="18835"/>
                    <a:pt x="3900" y="11059"/>
                    <a:pt x="5850" y="6091"/>
                  </a:cubicBezTo>
                  <a:cubicBezTo>
                    <a:pt x="7800" y="1123"/>
                    <a:pt x="10200" y="-1037"/>
                    <a:pt x="12900" y="475"/>
                  </a:cubicBezTo>
                  <a:cubicBezTo>
                    <a:pt x="15600" y="1987"/>
                    <a:pt x="18600" y="7171"/>
                    <a:pt x="21600" y="12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995673" y="5305343"/>
              <a:ext cx="158751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21539"/>
                  </a:moveTo>
                  <a:cubicBezTo>
                    <a:pt x="3168" y="17505"/>
                    <a:pt x="6336" y="13472"/>
                    <a:pt x="8928" y="10088"/>
                  </a:cubicBezTo>
                  <a:cubicBezTo>
                    <a:pt x="11520" y="6705"/>
                    <a:pt x="13536" y="3973"/>
                    <a:pt x="14688" y="2281"/>
                  </a:cubicBezTo>
                  <a:cubicBezTo>
                    <a:pt x="15840" y="590"/>
                    <a:pt x="16128" y="-61"/>
                    <a:pt x="16416" y="4"/>
                  </a:cubicBezTo>
                  <a:cubicBezTo>
                    <a:pt x="16704" y="69"/>
                    <a:pt x="16992" y="850"/>
                    <a:pt x="17568" y="2672"/>
                  </a:cubicBezTo>
                  <a:cubicBezTo>
                    <a:pt x="18144" y="4493"/>
                    <a:pt x="19008" y="7356"/>
                    <a:pt x="19728" y="9893"/>
                  </a:cubicBezTo>
                  <a:cubicBezTo>
                    <a:pt x="20448" y="12431"/>
                    <a:pt x="21024" y="14643"/>
                    <a:pt x="21600" y="16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084573" y="5414423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249938" y="5300123"/>
              <a:ext cx="6667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941" y="0"/>
                  </a:moveTo>
                  <a:cubicBezTo>
                    <a:pt x="1266" y="6253"/>
                    <a:pt x="591" y="12505"/>
                    <a:pt x="254" y="16105"/>
                  </a:cubicBezTo>
                  <a:cubicBezTo>
                    <a:pt x="-84" y="19705"/>
                    <a:pt x="-84" y="20653"/>
                    <a:pt x="254" y="20653"/>
                  </a:cubicBezTo>
                  <a:cubicBezTo>
                    <a:pt x="591" y="20653"/>
                    <a:pt x="1266" y="19705"/>
                    <a:pt x="1941" y="18758"/>
                  </a:cubicBezTo>
                  <a:cubicBezTo>
                    <a:pt x="2616" y="17811"/>
                    <a:pt x="3291" y="16863"/>
                    <a:pt x="4978" y="15821"/>
                  </a:cubicBezTo>
                  <a:cubicBezTo>
                    <a:pt x="6666" y="14779"/>
                    <a:pt x="9366" y="13642"/>
                    <a:pt x="12066" y="13453"/>
                  </a:cubicBezTo>
                  <a:cubicBezTo>
                    <a:pt x="14766" y="13263"/>
                    <a:pt x="17466" y="14021"/>
                    <a:pt x="19153" y="14874"/>
                  </a:cubicBezTo>
                  <a:cubicBezTo>
                    <a:pt x="20841" y="15726"/>
                    <a:pt x="21516" y="16674"/>
                    <a:pt x="21178" y="17621"/>
                  </a:cubicBezTo>
                  <a:cubicBezTo>
                    <a:pt x="20841" y="18568"/>
                    <a:pt x="19491" y="19516"/>
                    <a:pt x="16116" y="20179"/>
                  </a:cubicBezTo>
                  <a:cubicBezTo>
                    <a:pt x="12741" y="20842"/>
                    <a:pt x="7341" y="21221"/>
                    <a:pt x="19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1327689" y="5399279"/>
              <a:ext cx="99785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80" fill="norm" stroke="1" extrusionOk="0">
                  <a:moveTo>
                    <a:pt x="21214" y="300"/>
                  </a:moveTo>
                  <a:cubicBezTo>
                    <a:pt x="16264" y="40"/>
                    <a:pt x="11314" y="-220"/>
                    <a:pt x="7714" y="300"/>
                  </a:cubicBezTo>
                  <a:cubicBezTo>
                    <a:pt x="4114" y="821"/>
                    <a:pt x="1864" y="2122"/>
                    <a:pt x="739" y="3423"/>
                  </a:cubicBezTo>
                  <a:cubicBezTo>
                    <a:pt x="-386" y="4725"/>
                    <a:pt x="-386" y="6026"/>
                    <a:pt x="1864" y="7327"/>
                  </a:cubicBezTo>
                  <a:cubicBezTo>
                    <a:pt x="4114" y="8628"/>
                    <a:pt x="8614" y="9929"/>
                    <a:pt x="12439" y="10970"/>
                  </a:cubicBezTo>
                  <a:cubicBezTo>
                    <a:pt x="16264" y="12011"/>
                    <a:pt x="19414" y="12792"/>
                    <a:pt x="19864" y="14484"/>
                  </a:cubicBezTo>
                  <a:cubicBezTo>
                    <a:pt x="20314" y="16175"/>
                    <a:pt x="18064" y="18778"/>
                    <a:pt x="15814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1516373" y="5496973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42400" y="5868708"/>
              <a:ext cx="171191" cy="48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65" fill="norm" stroke="1" extrusionOk="0">
                  <a:moveTo>
                    <a:pt x="494" y="8471"/>
                  </a:moveTo>
                  <a:cubicBezTo>
                    <a:pt x="1811" y="9491"/>
                    <a:pt x="3128" y="10511"/>
                    <a:pt x="4182" y="12365"/>
                  </a:cubicBezTo>
                  <a:cubicBezTo>
                    <a:pt x="5236" y="14219"/>
                    <a:pt x="6026" y="16908"/>
                    <a:pt x="6289" y="18669"/>
                  </a:cubicBezTo>
                  <a:cubicBezTo>
                    <a:pt x="6553" y="20430"/>
                    <a:pt x="6289" y="21265"/>
                    <a:pt x="5763" y="21357"/>
                  </a:cubicBezTo>
                  <a:cubicBezTo>
                    <a:pt x="5236" y="21450"/>
                    <a:pt x="4445" y="20801"/>
                    <a:pt x="3260" y="18762"/>
                  </a:cubicBezTo>
                  <a:cubicBezTo>
                    <a:pt x="2075" y="16722"/>
                    <a:pt x="494" y="13292"/>
                    <a:pt x="99" y="10233"/>
                  </a:cubicBezTo>
                  <a:cubicBezTo>
                    <a:pt x="-296" y="7174"/>
                    <a:pt x="494" y="4485"/>
                    <a:pt x="2338" y="2770"/>
                  </a:cubicBezTo>
                  <a:cubicBezTo>
                    <a:pt x="4182" y="1055"/>
                    <a:pt x="7080" y="314"/>
                    <a:pt x="9977" y="82"/>
                  </a:cubicBezTo>
                  <a:cubicBezTo>
                    <a:pt x="12875" y="-150"/>
                    <a:pt x="15772" y="128"/>
                    <a:pt x="17880" y="731"/>
                  </a:cubicBezTo>
                  <a:cubicBezTo>
                    <a:pt x="19987" y="1333"/>
                    <a:pt x="21304" y="2260"/>
                    <a:pt x="21304" y="3326"/>
                  </a:cubicBezTo>
                  <a:cubicBezTo>
                    <a:pt x="21304" y="4392"/>
                    <a:pt x="19987" y="5598"/>
                    <a:pt x="16958" y="6664"/>
                  </a:cubicBezTo>
                  <a:cubicBezTo>
                    <a:pt x="13928" y="7730"/>
                    <a:pt x="9187" y="8657"/>
                    <a:pt x="4445" y="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443223" y="6100223"/>
              <a:ext cx="101601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683"/>
                  </a:moveTo>
                  <a:cubicBezTo>
                    <a:pt x="3600" y="5891"/>
                    <a:pt x="7200" y="10099"/>
                    <a:pt x="9000" y="12904"/>
                  </a:cubicBezTo>
                  <a:cubicBezTo>
                    <a:pt x="10800" y="15709"/>
                    <a:pt x="10800" y="17112"/>
                    <a:pt x="10800" y="18514"/>
                  </a:cubicBezTo>
                  <a:cubicBezTo>
                    <a:pt x="10800" y="19917"/>
                    <a:pt x="10800" y="21319"/>
                    <a:pt x="10125" y="21460"/>
                  </a:cubicBezTo>
                  <a:cubicBezTo>
                    <a:pt x="9450" y="21600"/>
                    <a:pt x="8100" y="20478"/>
                    <a:pt x="7200" y="17953"/>
                  </a:cubicBezTo>
                  <a:cubicBezTo>
                    <a:pt x="6300" y="15429"/>
                    <a:pt x="5850" y="11501"/>
                    <a:pt x="7200" y="8275"/>
                  </a:cubicBezTo>
                  <a:cubicBezTo>
                    <a:pt x="8550" y="5049"/>
                    <a:pt x="11700" y="2525"/>
                    <a:pt x="14400" y="1262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649829" y="5859871"/>
              <a:ext cx="288695" cy="39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96" fill="norm" stroke="1" extrusionOk="0">
                  <a:moveTo>
                    <a:pt x="5852" y="13462"/>
                  </a:moveTo>
                  <a:cubicBezTo>
                    <a:pt x="5070" y="13462"/>
                    <a:pt x="4287" y="13462"/>
                    <a:pt x="3583" y="13636"/>
                  </a:cubicBezTo>
                  <a:cubicBezTo>
                    <a:pt x="2878" y="13809"/>
                    <a:pt x="2252" y="14155"/>
                    <a:pt x="2174" y="14618"/>
                  </a:cubicBezTo>
                  <a:cubicBezTo>
                    <a:pt x="2096" y="15080"/>
                    <a:pt x="2565" y="15657"/>
                    <a:pt x="3191" y="15888"/>
                  </a:cubicBezTo>
                  <a:cubicBezTo>
                    <a:pt x="3818" y="16119"/>
                    <a:pt x="4600" y="16004"/>
                    <a:pt x="5226" y="15657"/>
                  </a:cubicBezTo>
                  <a:cubicBezTo>
                    <a:pt x="5852" y="15311"/>
                    <a:pt x="6322" y="14733"/>
                    <a:pt x="6557" y="14155"/>
                  </a:cubicBezTo>
                  <a:cubicBezTo>
                    <a:pt x="6791" y="13578"/>
                    <a:pt x="6791" y="13000"/>
                    <a:pt x="6400" y="12712"/>
                  </a:cubicBezTo>
                  <a:cubicBezTo>
                    <a:pt x="6009" y="12423"/>
                    <a:pt x="5226" y="12423"/>
                    <a:pt x="4209" y="12943"/>
                  </a:cubicBezTo>
                  <a:cubicBezTo>
                    <a:pt x="3191" y="13462"/>
                    <a:pt x="1939" y="14502"/>
                    <a:pt x="1078" y="15830"/>
                  </a:cubicBezTo>
                  <a:cubicBezTo>
                    <a:pt x="218" y="17159"/>
                    <a:pt x="-252" y="18776"/>
                    <a:pt x="139" y="19873"/>
                  </a:cubicBezTo>
                  <a:cubicBezTo>
                    <a:pt x="531" y="20970"/>
                    <a:pt x="1783" y="21548"/>
                    <a:pt x="4209" y="21317"/>
                  </a:cubicBezTo>
                  <a:cubicBezTo>
                    <a:pt x="6635" y="21086"/>
                    <a:pt x="10235" y="20046"/>
                    <a:pt x="12505" y="19180"/>
                  </a:cubicBezTo>
                  <a:cubicBezTo>
                    <a:pt x="14774" y="18314"/>
                    <a:pt x="15713" y="17621"/>
                    <a:pt x="16183" y="16985"/>
                  </a:cubicBezTo>
                  <a:cubicBezTo>
                    <a:pt x="16652" y="16350"/>
                    <a:pt x="16652" y="15773"/>
                    <a:pt x="16261" y="15484"/>
                  </a:cubicBezTo>
                  <a:cubicBezTo>
                    <a:pt x="15870" y="15195"/>
                    <a:pt x="15087" y="15195"/>
                    <a:pt x="14070" y="15599"/>
                  </a:cubicBezTo>
                  <a:cubicBezTo>
                    <a:pt x="13052" y="16004"/>
                    <a:pt x="11800" y="16812"/>
                    <a:pt x="10939" y="17563"/>
                  </a:cubicBezTo>
                  <a:cubicBezTo>
                    <a:pt x="10078" y="18314"/>
                    <a:pt x="9609" y="19007"/>
                    <a:pt x="9374" y="19700"/>
                  </a:cubicBezTo>
                  <a:cubicBezTo>
                    <a:pt x="9139" y="20393"/>
                    <a:pt x="9139" y="21086"/>
                    <a:pt x="9531" y="21317"/>
                  </a:cubicBezTo>
                  <a:cubicBezTo>
                    <a:pt x="9922" y="21548"/>
                    <a:pt x="10705" y="21317"/>
                    <a:pt x="11878" y="19989"/>
                  </a:cubicBezTo>
                  <a:cubicBezTo>
                    <a:pt x="13052" y="18660"/>
                    <a:pt x="14618" y="16235"/>
                    <a:pt x="15478" y="13174"/>
                  </a:cubicBezTo>
                  <a:cubicBezTo>
                    <a:pt x="16339" y="10113"/>
                    <a:pt x="16496" y="6416"/>
                    <a:pt x="16574" y="4280"/>
                  </a:cubicBezTo>
                  <a:cubicBezTo>
                    <a:pt x="16652" y="2143"/>
                    <a:pt x="16652" y="1565"/>
                    <a:pt x="16418" y="1045"/>
                  </a:cubicBezTo>
                  <a:cubicBezTo>
                    <a:pt x="16183" y="526"/>
                    <a:pt x="15713" y="64"/>
                    <a:pt x="15165" y="6"/>
                  </a:cubicBezTo>
                  <a:cubicBezTo>
                    <a:pt x="14618" y="-52"/>
                    <a:pt x="13991" y="295"/>
                    <a:pt x="13678" y="1623"/>
                  </a:cubicBezTo>
                  <a:cubicBezTo>
                    <a:pt x="13365" y="2951"/>
                    <a:pt x="13365" y="5261"/>
                    <a:pt x="14696" y="8149"/>
                  </a:cubicBezTo>
                  <a:cubicBezTo>
                    <a:pt x="16026" y="11037"/>
                    <a:pt x="18687" y="14502"/>
                    <a:pt x="21348" y="17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1332223" y="5910670"/>
              <a:ext cx="150570" cy="3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95" fill="norm" stroke="1" extrusionOk="0">
                  <a:moveTo>
                    <a:pt x="0" y="5086"/>
                  </a:moveTo>
                  <a:cubicBezTo>
                    <a:pt x="4734" y="4227"/>
                    <a:pt x="9468" y="3369"/>
                    <a:pt x="13315" y="2439"/>
                  </a:cubicBezTo>
                  <a:cubicBezTo>
                    <a:pt x="17162" y="1510"/>
                    <a:pt x="20121" y="508"/>
                    <a:pt x="20860" y="151"/>
                  </a:cubicBezTo>
                  <a:cubicBezTo>
                    <a:pt x="21600" y="-207"/>
                    <a:pt x="20121" y="79"/>
                    <a:pt x="17014" y="937"/>
                  </a:cubicBezTo>
                  <a:cubicBezTo>
                    <a:pt x="13907" y="1796"/>
                    <a:pt x="9173" y="3226"/>
                    <a:pt x="6066" y="4657"/>
                  </a:cubicBezTo>
                  <a:cubicBezTo>
                    <a:pt x="2959" y="6087"/>
                    <a:pt x="1479" y="7518"/>
                    <a:pt x="1332" y="8519"/>
                  </a:cubicBezTo>
                  <a:cubicBezTo>
                    <a:pt x="1184" y="9520"/>
                    <a:pt x="2367" y="10092"/>
                    <a:pt x="2663" y="11094"/>
                  </a:cubicBezTo>
                  <a:cubicBezTo>
                    <a:pt x="2959" y="12095"/>
                    <a:pt x="2367" y="13525"/>
                    <a:pt x="1775" y="14956"/>
                  </a:cubicBezTo>
                  <a:cubicBezTo>
                    <a:pt x="1184" y="16386"/>
                    <a:pt x="592" y="17817"/>
                    <a:pt x="444" y="18890"/>
                  </a:cubicBezTo>
                  <a:cubicBezTo>
                    <a:pt x="296" y="19963"/>
                    <a:pt x="592" y="20678"/>
                    <a:pt x="1627" y="21035"/>
                  </a:cubicBezTo>
                  <a:cubicBezTo>
                    <a:pt x="2663" y="21393"/>
                    <a:pt x="4438" y="21393"/>
                    <a:pt x="7545" y="20964"/>
                  </a:cubicBezTo>
                  <a:cubicBezTo>
                    <a:pt x="10652" y="20535"/>
                    <a:pt x="15090" y="19676"/>
                    <a:pt x="19529" y="18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478273" y="6030373"/>
              <a:ext cx="114301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5670"/>
                  </a:moveTo>
                  <a:cubicBezTo>
                    <a:pt x="2000" y="5400"/>
                    <a:pt x="4000" y="5130"/>
                    <a:pt x="6800" y="7290"/>
                  </a:cubicBezTo>
                  <a:cubicBezTo>
                    <a:pt x="9600" y="9450"/>
                    <a:pt x="13200" y="14040"/>
                    <a:pt x="14800" y="17010"/>
                  </a:cubicBezTo>
                  <a:cubicBezTo>
                    <a:pt x="16400" y="19980"/>
                    <a:pt x="16000" y="21330"/>
                    <a:pt x="15200" y="21465"/>
                  </a:cubicBezTo>
                  <a:cubicBezTo>
                    <a:pt x="14400" y="21600"/>
                    <a:pt x="13200" y="20520"/>
                    <a:pt x="12800" y="17685"/>
                  </a:cubicBezTo>
                  <a:cubicBezTo>
                    <a:pt x="12400" y="14850"/>
                    <a:pt x="12800" y="10260"/>
                    <a:pt x="14400" y="7020"/>
                  </a:cubicBezTo>
                  <a:cubicBezTo>
                    <a:pt x="16000" y="3780"/>
                    <a:pt x="18800" y="18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649723" y="6004973"/>
              <a:ext cx="139701" cy="18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4521"/>
                  </a:moveTo>
                  <a:cubicBezTo>
                    <a:pt x="1636" y="4772"/>
                    <a:pt x="3273" y="5023"/>
                    <a:pt x="5236" y="7284"/>
                  </a:cubicBezTo>
                  <a:cubicBezTo>
                    <a:pt x="7200" y="9544"/>
                    <a:pt x="9491" y="13814"/>
                    <a:pt x="10473" y="16577"/>
                  </a:cubicBezTo>
                  <a:cubicBezTo>
                    <a:pt x="11455" y="19340"/>
                    <a:pt x="11127" y="20595"/>
                    <a:pt x="10145" y="21098"/>
                  </a:cubicBezTo>
                  <a:cubicBezTo>
                    <a:pt x="9164" y="21600"/>
                    <a:pt x="7527" y="21349"/>
                    <a:pt x="6545" y="20595"/>
                  </a:cubicBezTo>
                  <a:cubicBezTo>
                    <a:pt x="5564" y="19842"/>
                    <a:pt x="5236" y="18586"/>
                    <a:pt x="6545" y="15447"/>
                  </a:cubicBezTo>
                  <a:cubicBezTo>
                    <a:pt x="7855" y="12307"/>
                    <a:pt x="10800" y="7284"/>
                    <a:pt x="13582" y="4395"/>
                  </a:cubicBezTo>
                  <a:cubicBezTo>
                    <a:pt x="16364" y="1507"/>
                    <a:pt x="18982" y="7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810061" y="5992273"/>
              <a:ext cx="114759" cy="1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323" fill="norm" stroke="1" extrusionOk="0">
                  <a:moveTo>
                    <a:pt x="19042" y="0"/>
                  </a:moveTo>
                  <a:cubicBezTo>
                    <a:pt x="14874" y="1117"/>
                    <a:pt x="10705" y="2234"/>
                    <a:pt x="7484" y="4655"/>
                  </a:cubicBezTo>
                  <a:cubicBezTo>
                    <a:pt x="4263" y="7076"/>
                    <a:pt x="1990" y="10800"/>
                    <a:pt x="853" y="13593"/>
                  </a:cubicBezTo>
                  <a:cubicBezTo>
                    <a:pt x="-284" y="16386"/>
                    <a:pt x="-284" y="18248"/>
                    <a:pt x="853" y="19552"/>
                  </a:cubicBezTo>
                  <a:cubicBezTo>
                    <a:pt x="1990" y="20855"/>
                    <a:pt x="4263" y="21600"/>
                    <a:pt x="7484" y="21228"/>
                  </a:cubicBezTo>
                  <a:cubicBezTo>
                    <a:pt x="10705" y="20855"/>
                    <a:pt x="14874" y="19366"/>
                    <a:pt x="17527" y="16759"/>
                  </a:cubicBezTo>
                  <a:cubicBezTo>
                    <a:pt x="20179" y="14152"/>
                    <a:pt x="21316" y="10428"/>
                    <a:pt x="19990" y="7634"/>
                  </a:cubicBezTo>
                  <a:cubicBezTo>
                    <a:pt x="18663" y="4841"/>
                    <a:pt x="14874" y="2979"/>
                    <a:pt x="11084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1910073" y="5852573"/>
              <a:ext cx="203201" cy="28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8221"/>
                  </a:moveTo>
                  <a:cubicBezTo>
                    <a:pt x="1125" y="7737"/>
                    <a:pt x="2250" y="7254"/>
                    <a:pt x="4500" y="8060"/>
                  </a:cubicBezTo>
                  <a:cubicBezTo>
                    <a:pt x="6750" y="8866"/>
                    <a:pt x="10125" y="10961"/>
                    <a:pt x="11812" y="12976"/>
                  </a:cubicBezTo>
                  <a:cubicBezTo>
                    <a:pt x="13500" y="14991"/>
                    <a:pt x="13500" y="16925"/>
                    <a:pt x="13050" y="18537"/>
                  </a:cubicBezTo>
                  <a:cubicBezTo>
                    <a:pt x="12600" y="20149"/>
                    <a:pt x="11700" y="21439"/>
                    <a:pt x="11250" y="21519"/>
                  </a:cubicBezTo>
                  <a:cubicBezTo>
                    <a:pt x="10800" y="21600"/>
                    <a:pt x="10800" y="20472"/>
                    <a:pt x="11475" y="17570"/>
                  </a:cubicBezTo>
                  <a:cubicBezTo>
                    <a:pt x="12150" y="14669"/>
                    <a:pt x="13500" y="9994"/>
                    <a:pt x="15300" y="6770"/>
                  </a:cubicBezTo>
                  <a:cubicBezTo>
                    <a:pt x="17100" y="3546"/>
                    <a:pt x="19350" y="17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4056373" y="4341273"/>
              <a:ext cx="2095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716"/>
                    <a:pt x="9164" y="7432"/>
                    <a:pt x="12764" y="11032"/>
                  </a:cubicBezTo>
                  <a:cubicBezTo>
                    <a:pt x="16364" y="14632"/>
                    <a:pt x="18982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4286426" y="4320106"/>
              <a:ext cx="62048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16786" y="1038"/>
                  </a:moveTo>
                  <a:cubicBezTo>
                    <a:pt x="18946" y="519"/>
                    <a:pt x="21106" y="0"/>
                    <a:pt x="21106" y="0"/>
                  </a:cubicBezTo>
                  <a:cubicBezTo>
                    <a:pt x="21106" y="0"/>
                    <a:pt x="18946" y="519"/>
                    <a:pt x="14986" y="2181"/>
                  </a:cubicBezTo>
                  <a:cubicBezTo>
                    <a:pt x="11026" y="3842"/>
                    <a:pt x="5266" y="6646"/>
                    <a:pt x="2386" y="9554"/>
                  </a:cubicBezTo>
                  <a:cubicBezTo>
                    <a:pt x="-494" y="12462"/>
                    <a:pt x="-494" y="15473"/>
                    <a:pt x="946" y="17498"/>
                  </a:cubicBezTo>
                  <a:cubicBezTo>
                    <a:pt x="2386" y="19523"/>
                    <a:pt x="5266" y="20562"/>
                    <a:pt x="8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4424673" y="4684173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4392923" y="4493673"/>
              <a:ext cx="68672" cy="6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04" fill="norm" stroke="1" extrusionOk="0">
                  <a:moveTo>
                    <a:pt x="9818" y="0"/>
                  </a:moveTo>
                  <a:cubicBezTo>
                    <a:pt x="7200" y="2090"/>
                    <a:pt x="4582" y="4181"/>
                    <a:pt x="3600" y="6968"/>
                  </a:cubicBezTo>
                  <a:cubicBezTo>
                    <a:pt x="2618" y="9755"/>
                    <a:pt x="3273" y="13239"/>
                    <a:pt x="4909" y="16026"/>
                  </a:cubicBezTo>
                  <a:cubicBezTo>
                    <a:pt x="6545" y="18813"/>
                    <a:pt x="9164" y="20903"/>
                    <a:pt x="12109" y="21252"/>
                  </a:cubicBezTo>
                  <a:cubicBezTo>
                    <a:pt x="15055" y="21600"/>
                    <a:pt x="18327" y="20206"/>
                    <a:pt x="19964" y="17419"/>
                  </a:cubicBezTo>
                  <a:cubicBezTo>
                    <a:pt x="21600" y="14632"/>
                    <a:pt x="21600" y="10452"/>
                    <a:pt x="20291" y="7316"/>
                  </a:cubicBezTo>
                  <a:cubicBezTo>
                    <a:pt x="18982" y="4181"/>
                    <a:pt x="16364" y="2090"/>
                    <a:pt x="12764" y="2439"/>
                  </a:cubicBezTo>
                  <a:cubicBezTo>
                    <a:pt x="9164" y="2787"/>
                    <a:pt x="4582" y="5574"/>
                    <a:pt x="0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4211673" y="4042823"/>
              <a:ext cx="149501" cy="17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43" fill="norm" stroke="1" extrusionOk="0">
                  <a:moveTo>
                    <a:pt x="7797" y="0"/>
                  </a:moveTo>
                  <a:cubicBezTo>
                    <a:pt x="5972" y="3476"/>
                    <a:pt x="4146" y="6952"/>
                    <a:pt x="2929" y="9310"/>
                  </a:cubicBezTo>
                  <a:cubicBezTo>
                    <a:pt x="1712" y="11669"/>
                    <a:pt x="1104" y="12910"/>
                    <a:pt x="648" y="15021"/>
                  </a:cubicBezTo>
                  <a:cubicBezTo>
                    <a:pt x="191" y="17131"/>
                    <a:pt x="-113" y="20110"/>
                    <a:pt x="39" y="20855"/>
                  </a:cubicBezTo>
                  <a:cubicBezTo>
                    <a:pt x="191" y="21600"/>
                    <a:pt x="800" y="20110"/>
                    <a:pt x="2625" y="16634"/>
                  </a:cubicBezTo>
                  <a:cubicBezTo>
                    <a:pt x="4450" y="13159"/>
                    <a:pt x="7493" y="7697"/>
                    <a:pt x="9774" y="4469"/>
                  </a:cubicBezTo>
                  <a:cubicBezTo>
                    <a:pt x="12056" y="1241"/>
                    <a:pt x="13577" y="248"/>
                    <a:pt x="14642" y="497"/>
                  </a:cubicBezTo>
                  <a:cubicBezTo>
                    <a:pt x="15707" y="745"/>
                    <a:pt x="16315" y="2234"/>
                    <a:pt x="17380" y="5090"/>
                  </a:cubicBezTo>
                  <a:cubicBezTo>
                    <a:pt x="18445" y="7945"/>
                    <a:pt x="19966" y="12166"/>
                    <a:pt x="21487" y="1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3281673" y="4430173"/>
              <a:ext cx="254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667"/>
                    <a:pt x="5400" y="5333"/>
                    <a:pt x="9000" y="8933"/>
                  </a:cubicBezTo>
                  <a:cubicBezTo>
                    <a:pt x="12600" y="12533"/>
                    <a:pt x="17100" y="17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3567423" y="4423823"/>
              <a:ext cx="381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597"/>
                    <a:pt x="9600" y="5193"/>
                    <a:pt x="6000" y="8793"/>
                  </a:cubicBezTo>
                  <a:cubicBezTo>
                    <a:pt x="2400" y="12393"/>
                    <a:pt x="1200" y="169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3662673" y="4754023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3637273" y="4576223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3796023" y="4671473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3205473" y="4284123"/>
              <a:ext cx="12065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8" y="2225"/>
                    <a:pt x="1516" y="4451"/>
                    <a:pt x="3411" y="6676"/>
                  </a:cubicBezTo>
                  <a:cubicBezTo>
                    <a:pt x="5305" y="8902"/>
                    <a:pt x="8337" y="11127"/>
                    <a:pt x="10800" y="13189"/>
                  </a:cubicBezTo>
                  <a:cubicBezTo>
                    <a:pt x="13263" y="15251"/>
                    <a:pt x="15158" y="17149"/>
                    <a:pt x="16863" y="18524"/>
                  </a:cubicBezTo>
                  <a:cubicBezTo>
                    <a:pt x="18568" y="19898"/>
                    <a:pt x="20084" y="20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4742173" y="4328573"/>
              <a:ext cx="3810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986"/>
                    <a:pt x="9600" y="3972"/>
                    <a:pt x="13200" y="6579"/>
                  </a:cubicBezTo>
                  <a:cubicBezTo>
                    <a:pt x="16800" y="9186"/>
                    <a:pt x="19200" y="12414"/>
                    <a:pt x="20400" y="15021"/>
                  </a:cubicBezTo>
                  <a:cubicBezTo>
                    <a:pt x="21600" y="17628"/>
                    <a:pt x="21600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3338823" y="5122323"/>
              <a:ext cx="156845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72"/>
                  </a:moveTo>
                  <a:cubicBezTo>
                    <a:pt x="525" y="14152"/>
                    <a:pt x="1049" y="17131"/>
                    <a:pt x="1793" y="18993"/>
                  </a:cubicBezTo>
                  <a:cubicBezTo>
                    <a:pt x="2536" y="20855"/>
                    <a:pt x="3498" y="21600"/>
                    <a:pt x="4562" y="21600"/>
                  </a:cubicBezTo>
                  <a:cubicBezTo>
                    <a:pt x="5626" y="21600"/>
                    <a:pt x="6792" y="20855"/>
                    <a:pt x="7958" y="19366"/>
                  </a:cubicBezTo>
                  <a:cubicBezTo>
                    <a:pt x="9124" y="17876"/>
                    <a:pt x="10290" y="15641"/>
                    <a:pt x="11441" y="13034"/>
                  </a:cubicBezTo>
                  <a:cubicBezTo>
                    <a:pt x="12593" y="10428"/>
                    <a:pt x="13730" y="7448"/>
                    <a:pt x="14896" y="5586"/>
                  </a:cubicBezTo>
                  <a:cubicBezTo>
                    <a:pt x="16062" y="3724"/>
                    <a:pt x="17257" y="2979"/>
                    <a:pt x="18379" y="2234"/>
                  </a:cubicBezTo>
                  <a:cubicBezTo>
                    <a:pt x="19501" y="1490"/>
                    <a:pt x="20551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4005573" y="5395373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120"/>
                    <a:pt x="6300" y="6240"/>
                    <a:pt x="9900" y="9840"/>
                  </a:cubicBezTo>
                  <a:cubicBezTo>
                    <a:pt x="13500" y="13440"/>
                    <a:pt x="17550" y="17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4219668" y="5369973"/>
              <a:ext cx="122456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1180" y="0"/>
                  </a:moveTo>
                  <a:cubicBezTo>
                    <a:pt x="17519" y="1403"/>
                    <a:pt x="13858" y="2805"/>
                    <a:pt x="10197" y="4255"/>
                  </a:cubicBezTo>
                  <a:cubicBezTo>
                    <a:pt x="6536" y="5704"/>
                    <a:pt x="2875" y="7200"/>
                    <a:pt x="1227" y="8930"/>
                  </a:cubicBezTo>
                  <a:cubicBezTo>
                    <a:pt x="-420" y="10660"/>
                    <a:pt x="-54" y="12623"/>
                    <a:pt x="312" y="14587"/>
                  </a:cubicBezTo>
                  <a:cubicBezTo>
                    <a:pt x="678" y="16551"/>
                    <a:pt x="1044" y="18514"/>
                    <a:pt x="1594" y="19683"/>
                  </a:cubicBezTo>
                  <a:cubicBezTo>
                    <a:pt x="2143" y="20852"/>
                    <a:pt x="2875" y="21226"/>
                    <a:pt x="36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4367523" y="574462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920"/>
                    <a:pt x="0" y="3840"/>
                    <a:pt x="0" y="7440"/>
                  </a:cubicBezTo>
                  <a:cubicBezTo>
                    <a:pt x="0" y="11040"/>
                    <a:pt x="108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4386937" y="5535073"/>
              <a:ext cx="22707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4" h="21600" fill="norm" stroke="1" extrusionOk="0">
                  <a:moveTo>
                    <a:pt x="4699" y="11782"/>
                  </a:moveTo>
                  <a:cubicBezTo>
                    <a:pt x="1376" y="16691"/>
                    <a:pt x="-1947" y="21600"/>
                    <a:pt x="1376" y="21600"/>
                  </a:cubicBezTo>
                  <a:cubicBezTo>
                    <a:pt x="4699" y="21600"/>
                    <a:pt x="14668" y="16691"/>
                    <a:pt x="17161" y="12273"/>
                  </a:cubicBezTo>
                  <a:cubicBezTo>
                    <a:pt x="19653" y="7855"/>
                    <a:pt x="14668" y="3927"/>
                    <a:pt x="96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2106923" y="503342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2043423" y="5236623"/>
              <a:ext cx="241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8000"/>
                    <a:pt x="11747" y="14400"/>
                    <a:pt x="15347" y="10800"/>
                  </a:cubicBezTo>
                  <a:cubicBezTo>
                    <a:pt x="18947" y="7200"/>
                    <a:pt x="2027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5294623" y="4893723"/>
              <a:ext cx="234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2400"/>
                    <a:pt x="6616" y="4800"/>
                    <a:pt x="9924" y="8067"/>
                  </a:cubicBezTo>
                  <a:cubicBezTo>
                    <a:pt x="13232" y="11333"/>
                    <a:pt x="16541" y="15467"/>
                    <a:pt x="18486" y="17867"/>
                  </a:cubicBezTo>
                  <a:cubicBezTo>
                    <a:pt x="20432" y="20267"/>
                    <a:pt x="21016" y="20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383523" y="4938173"/>
              <a:ext cx="1651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000"/>
                    <a:pt x="12738" y="6000"/>
                    <a:pt x="9138" y="9600"/>
                  </a:cubicBezTo>
                  <a:cubicBezTo>
                    <a:pt x="5538" y="13200"/>
                    <a:pt x="2769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5758173" y="4715923"/>
              <a:ext cx="381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5949174" y="4773073"/>
              <a:ext cx="121281" cy="17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0937" fill="norm" stroke="1" extrusionOk="0">
                  <a:moveTo>
                    <a:pt x="20781" y="0"/>
                  </a:moveTo>
                  <a:cubicBezTo>
                    <a:pt x="16022" y="497"/>
                    <a:pt x="11262" y="993"/>
                    <a:pt x="7418" y="3103"/>
                  </a:cubicBezTo>
                  <a:cubicBezTo>
                    <a:pt x="3574" y="5214"/>
                    <a:pt x="645" y="8938"/>
                    <a:pt x="96" y="12414"/>
                  </a:cubicBezTo>
                  <a:cubicBezTo>
                    <a:pt x="-453" y="15890"/>
                    <a:pt x="1378" y="19117"/>
                    <a:pt x="4672" y="20359"/>
                  </a:cubicBezTo>
                  <a:cubicBezTo>
                    <a:pt x="7967" y="21600"/>
                    <a:pt x="12727" y="20855"/>
                    <a:pt x="16022" y="18000"/>
                  </a:cubicBezTo>
                  <a:cubicBezTo>
                    <a:pt x="19316" y="15145"/>
                    <a:pt x="21147" y="10179"/>
                    <a:pt x="20964" y="6703"/>
                  </a:cubicBezTo>
                  <a:cubicBezTo>
                    <a:pt x="20781" y="3228"/>
                    <a:pt x="18584" y="1241"/>
                    <a:pt x="15839" y="745"/>
                  </a:cubicBezTo>
                  <a:cubicBezTo>
                    <a:pt x="13093" y="248"/>
                    <a:pt x="9798" y="1241"/>
                    <a:pt x="6503" y="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6212962" y="4760373"/>
              <a:ext cx="222951" cy="20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17" fill="norm" stroke="1" extrusionOk="0">
                  <a:moveTo>
                    <a:pt x="15682" y="3375"/>
                  </a:moveTo>
                  <a:cubicBezTo>
                    <a:pt x="14691" y="2925"/>
                    <a:pt x="13701" y="2475"/>
                    <a:pt x="12016" y="3150"/>
                  </a:cubicBezTo>
                  <a:cubicBezTo>
                    <a:pt x="10332" y="3825"/>
                    <a:pt x="7954" y="5625"/>
                    <a:pt x="5873" y="7875"/>
                  </a:cubicBezTo>
                  <a:cubicBezTo>
                    <a:pt x="3792" y="10125"/>
                    <a:pt x="2009" y="12825"/>
                    <a:pt x="1018" y="14738"/>
                  </a:cubicBezTo>
                  <a:cubicBezTo>
                    <a:pt x="27" y="16650"/>
                    <a:pt x="-171" y="17775"/>
                    <a:pt x="126" y="18900"/>
                  </a:cubicBezTo>
                  <a:cubicBezTo>
                    <a:pt x="423" y="20025"/>
                    <a:pt x="1216" y="21150"/>
                    <a:pt x="3594" y="21375"/>
                  </a:cubicBezTo>
                  <a:cubicBezTo>
                    <a:pt x="5972" y="21600"/>
                    <a:pt x="9935" y="20925"/>
                    <a:pt x="13304" y="19012"/>
                  </a:cubicBezTo>
                  <a:cubicBezTo>
                    <a:pt x="16673" y="17100"/>
                    <a:pt x="19447" y="13950"/>
                    <a:pt x="20438" y="10800"/>
                  </a:cubicBezTo>
                  <a:cubicBezTo>
                    <a:pt x="21429" y="7650"/>
                    <a:pt x="20636" y="4500"/>
                    <a:pt x="18952" y="2700"/>
                  </a:cubicBezTo>
                  <a:cubicBezTo>
                    <a:pt x="17268" y="900"/>
                    <a:pt x="14691" y="450"/>
                    <a:pt x="121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2558480" y="4652423"/>
              <a:ext cx="589844" cy="8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79" fill="norm" stroke="1" extrusionOk="0">
                  <a:moveTo>
                    <a:pt x="15248" y="0"/>
                  </a:moveTo>
                  <a:cubicBezTo>
                    <a:pt x="13166" y="1119"/>
                    <a:pt x="11083" y="2238"/>
                    <a:pt x="9231" y="3553"/>
                  </a:cubicBezTo>
                  <a:cubicBezTo>
                    <a:pt x="7380" y="4868"/>
                    <a:pt x="5760" y="6379"/>
                    <a:pt x="4526" y="7694"/>
                  </a:cubicBezTo>
                  <a:cubicBezTo>
                    <a:pt x="3291" y="9009"/>
                    <a:pt x="2443" y="10128"/>
                    <a:pt x="1980" y="10884"/>
                  </a:cubicBezTo>
                  <a:cubicBezTo>
                    <a:pt x="1517" y="11639"/>
                    <a:pt x="1440" y="12031"/>
                    <a:pt x="1556" y="12311"/>
                  </a:cubicBezTo>
                  <a:cubicBezTo>
                    <a:pt x="1671" y="12591"/>
                    <a:pt x="1980" y="12759"/>
                    <a:pt x="3137" y="12842"/>
                  </a:cubicBezTo>
                  <a:cubicBezTo>
                    <a:pt x="4294" y="12926"/>
                    <a:pt x="6300" y="12926"/>
                    <a:pt x="7766" y="13038"/>
                  </a:cubicBezTo>
                  <a:cubicBezTo>
                    <a:pt x="9231" y="13150"/>
                    <a:pt x="10157" y="13374"/>
                    <a:pt x="10658" y="13626"/>
                  </a:cubicBezTo>
                  <a:cubicBezTo>
                    <a:pt x="11160" y="13878"/>
                    <a:pt x="11237" y="14158"/>
                    <a:pt x="10967" y="14633"/>
                  </a:cubicBezTo>
                  <a:cubicBezTo>
                    <a:pt x="10697" y="15109"/>
                    <a:pt x="10080" y="15780"/>
                    <a:pt x="9154" y="16368"/>
                  </a:cubicBezTo>
                  <a:cubicBezTo>
                    <a:pt x="8228" y="16955"/>
                    <a:pt x="6994" y="17459"/>
                    <a:pt x="5451" y="18159"/>
                  </a:cubicBezTo>
                  <a:cubicBezTo>
                    <a:pt x="3908" y="18858"/>
                    <a:pt x="2057" y="19753"/>
                    <a:pt x="1054" y="20341"/>
                  </a:cubicBezTo>
                  <a:cubicBezTo>
                    <a:pt x="51" y="20928"/>
                    <a:pt x="-103" y="21208"/>
                    <a:pt x="51" y="21376"/>
                  </a:cubicBezTo>
                  <a:cubicBezTo>
                    <a:pt x="206" y="21544"/>
                    <a:pt x="668" y="21600"/>
                    <a:pt x="2250" y="21572"/>
                  </a:cubicBezTo>
                  <a:cubicBezTo>
                    <a:pt x="3831" y="21544"/>
                    <a:pt x="6531" y="21432"/>
                    <a:pt x="9501" y="21348"/>
                  </a:cubicBezTo>
                  <a:cubicBezTo>
                    <a:pt x="12471" y="21264"/>
                    <a:pt x="15711" y="21208"/>
                    <a:pt x="17756" y="21124"/>
                  </a:cubicBezTo>
                  <a:cubicBezTo>
                    <a:pt x="19800" y="21040"/>
                    <a:pt x="20648" y="20928"/>
                    <a:pt x="21497" y="20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640323" y="6024935"/>
              <a:ext cx="3429001" cy="14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21465"/>
                  </a:moveTo>
                  <a:cubicBezTo>
                    <a:pt x="427" y="20526"/>
                    <a:pt x="853" y="19587"/>
                    <a:pt x="1287" y="18648"/>
                  </a:cubicBezTo>
                  <a:cubicBezTo>
                    <a:pt x="1720" y="17708"/>
                    <a:pt x="2160" y="16769"/>
                    <a:pt x="2660" y="15674"/>
                  </a:cubicBezTo>
                  <a:cubicBezTo>
                    <a:pt x="3160" y="14578"/>
                    <a:pt x="3720" y="13326"/>
                    <a:pt x="4240" y="12230"/>
                  </a:cubicBezTo>
                  <a:cubicBezTo>
                    <a:pt x="4760" y="11135"/>
                    <a:pt x="5240" y="10195"/>
                    <a:pt x="5760" y="9569"/>
                  </a:cubicBezTo>
                  <a:cubicBezTo>
                    <a:pt x="6280" y="8943"/>
                    <a:pt x="6840" y="8630"/>
                    <a:pt x="7413" y="8474"/>
                  </a:cubicBezTo>
                  <a:cubicBezTo>
                    <a:pt x="7987" y="8317"/>
                    <a:pt x="8573" y="8317"/>
                    <a:pt x="9160" y="8317"/>
                  </a:cubicBezTo>
                  <a:cubicBezTo>
                    <a:pt x="9747" y="8317"/>
                    <a:pt x="10333" y="8317"/>
                    <a:pt x="10927" y="8317"/>
                  </a:cubicBezTo>
                  <a:cubicBezTo>
                    <a:pt x="11520" y="8317"/>
                    <a:pt x="12120" y="8317"/>
                    <a:pt x="12693" y="8317"/>
                  </a:cubicBezTo>
                  <a:cubicBezTo>
                    <a:pt x="13267" y="8317"/>
                    <a:pt x="13813" y="8317"/>
                    <a:pt x="14373" y="7848"/>
                  </a:cubicBezTo>
                  <a:cubicBezTo>
                    <a:pt x="14933" y="7378"/>
                    <a:pt x="15507" y="6439"/>
                    <a:pt x="15993" y="5500"/>
                  </a:cubicBezTo>
                  <a:cubicBezTo>
                    <a:pt x="16480" y="4561"/>
                    <a:pt x="16880" y="3622"/>
                    <a:pt x="17367" y="2682"/>
                  </a:cubicBezTo>
                  <a:cubicBezTo>
                    <a:pt x="17853" y="1743"/>
                    <a:pt x="18427" y="804"/>
                    <a:pt x="19007" y="335"/>
                  </a:cubicBezTo>
                  <a:cubicBezTo>
                    <a:pt x="19587" y="-135"/>
                    <a:pt x="20173" y="-135"/>
                    <a:pt x="20607" y="491"/>
                  </a:cubicBezTo>
                  <a:cubicBezTo>
                    <a:pt x="21040" y="1117"/>
                    <a:pt x="21320" y="2369"/>
                    <a:pt x="21600" y="3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196711" y="6316123"/>
              <a:ext cx="323712" cy="35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39" fill="norm" stroke="1" extrusionOk="0">
                  <a:moveTo>
                    <a:pt x="2062" y="3104"/>
                  </a:moveTo>
                  <a:cubicBezTo>
                    <a:pt x="1781" y="6596"/>
                    <a:pt x="1501" y="10089"/>
                    <a:pt x="1220" y="12481"/>
                  </a:cubicBezTo>
                  <a:cubicBezTo>
                    <a:pt x="940" y="14874"/>
                    <a:pt x="659" y="16168"/>
                    <a:pt x="519" y="17138"/>
                  </a:cubicBezTo>
                  <a:cubicBezTo>
                    <a:pt x="379" y="18108"/>
                    <a:pt x="379" y="18754"/>
                    <a:pt x="309" y="19595"/>
                  </a:cubicBezTo>
                  <a:cubicBezTo>
                    <a:pt x="239" y="20436"/>
                    <a:pt x="98" y="21471"/>
                    <a:pt x="28" y="21535"/>
                  </a:cubicBezTo>
                  <a:cubicBezTo>
                    <a:pt x="-42" y="21600"/>
                    <a:pt x="-42" y="20695"/>
                    <a:pt x="800" y="18172"/>
                  </a:cubicBezTo>
                  <a:cubicBezTo>
                    <a:pt x="1641" y="15650"/>
                    <a:pt x="3324" y="11511"/>
                    <a:pt x="4727" y="8343"/>
                  </a:cubicBezTo>
                  <a:cubicBezTo>
                    <a:pt x="6129" y="5174"/>
                    <a:pt x="7252" y="2975"/>
                    <a:pt x="8093" y="1681"/>
                  </a:cubicBezTo>
                  <a:cubicBezTo>
                    <a:pt x="8935" y="388"/>
                    <a:pt x="9496" y="0"/>
                    <a:pt x="10548" y="0"/>
                  </a:cubicBezTo>
                  <a:cubicBezTo>
                    <a:pt x="11600" y="0"/>
                    <a:pt x="13142" y="388"/>
                    <a:pt x="14966" y="2005"/>
                  </a:cubicBezTo>
                  <a:cubicBezTo>
                    <a:pt x="16789" y="3622"/>
                    <a:pt x="18893" y="6467"/>
                    <a:pt x="20085" y="9054"/>
                  </a:cubicBezTo>
                  <a:cubicBezTo>
                    <a:pt x="21277" y="11641"/>
                    <a:pt x="21558" y="13969"/>
                    <a:pt x="21418" y="15715"/>
                  </a:cubicBezTo>
                  <a:cubicBezTo>
                    <a:pt x="21277" y="17461"/>
                    <a:pt x="20716" y="18625"/>
                    <a:pt x="20155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8133073" y="2271173"/>
              <a:ext cx="69322" cy="278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0" y="0"/>
                  </a:moveTo>
                  <a:cubicBezTo>
                    <a:pt x="655" y="674"/>
                    <a:pt x="1309" y="1348"/>
                    <a:pt x="2618" y="1964"/>
                  </a:cubicBezTo>
                  <a:cubicBezTo>
                    <a:pt x="3927" y="2581"/>
                    <a:pt x="5891" y="3140"/>
                    <a:pt x="7855" y="3715"/>
                  </a:cubicBezTo>
                  <a:cubicBezTo>
                    <a:pt x="9818" y="4290"/>
                    <a:pt x="11782" y="4882"/>
                    <a:pt x="13418" y="5490"/>
                  </a:cubicBezTo>
                  <a:cubicBezTo>
                    <a:pt x="15055" y="6099"/>
                    <a:pt x="16364" y="6723"/>
                    <a:pt x="17673" y="7356"/>
                  </a:cubicBezTo>
                  <a:cubicBezTo>
                    <a:pt x="18982" y="7989"/>
                    <a:pt x="20291" y="8630"/>
                    <a:pt x="20945" y="9279"/>
                  </a:cubicBezTo>
                  <a:cubicBezTo>
                    <a:pt x="21600" y="9929"/>
                    <a:pt x="21600" y="10586"/>
                    <a:pt x="20945" y="11252"/>
                  </a:cubicBezTo>
                  <a:cubicBezTo>
                    <a:pt x="20291" y="11918"/>
                    <a:pt x="18982" y="12592"/>
                    <a:pt x="17018" y="13274"/>
                  </a:cubicBezTo>
                  <a:cubicBezTo>
                    <a:pt x="15055" y="13956"/>
                    <a:pt x="12436" y="14647"/>
                    <a:pt x="10473" y="15329"/>
                  </a:cubicBezTo>
                  <a:cubicBezTo>
                    <a:pt x="8509" y="16011"/>
                    <a:pt x="7200" y="16685"/>
                    <a:pt x="6218" y="17367"/>
                  </a:cubicBezTo>
                  <a:cubicBezTo>
                    <a:pt x="5236" y="18049"/>
                    <a:pt x="4582" y="18740"/>
                    <a:pt x="4909" y="19397"/>
                  </a:cubicBezTo>
                  <a:cubicBezTo>
                    <a:pt x="5236" y="20055"/>
                    <a:pt x="6545" y="20679"/>
                    <a:pt x="7855" y="21041"/>
                  </a:cubicBezTo>
                  <a:cubicBezTo>
                    <a:pt x="9164" y="21403"/>
                    <a:pt x="10473" y="21501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7662042" y="4398423"/>
              <a:ext cx="328408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300" y="21600"/>
                  </a:moveTo>
                  <a:cubicBezTo>
                    <a:pt x="245" y="21150"/>
                    <a:pt x="189" y="20700"/>
                    <a:pt x="126" y="20250"/>
                  </a:cubicBezTo>
                  <a:cubicBezTo>
                    <a:pt x="64" y="19800"/>
                    <a:pt x="-6" y="19350"/>
                    <a:pt x="1" y="19050"/>
                  </a:cubicBezTo>
                  <a:cubicBezTo>
                    <a:pt x="8" y="18750"/>
                    <a:pt x="91" y="18600"/>
                    <a:pt x="342" y="18150"/>
                  </a:cubicBezTo>
                  <a:cubicBezTo>
                    <a:pt x="592" y="17700"/>
                    <a:pt x="1010" y="16950"/>
                    <a:pt x="1455" y="16125"/>
                  </a:cubicBezTo>
                  <a:cubicBezTo>
                    <a:pt x="1901" y="15300"/>
                    <a:pt x="2374" y="14400"/>
                    <a:pt x="2868" y="13650"/>
                  </a:cubicBezTo>
                  <a:cubicBezTo>
                    <a:pt x="3362" y="12900"/>
                    <a:pt x="3877" y="12300"/>
                    <a:pt x="4448" y="11700"/>
                  </a:cubicBezTo>
                  <a:cubicBezTo>
                    <a:pt x="5018" y="11100"/>
                    <a:pt x="5645" y="10500"/>
                    <a:pt x="6222" y="9975"/>
                  </a:cubicBezTo>
                  <a:cubicBezTo>
                    <a:pt x="6800" y="9450"/>
                    <a:pt x="7329" y="9000"/>
                    <a:pt x="7885" y="8550"/>
                  </a:cubicBezTo>
                  <a:cubicBezTo>
                    <a:pt x="8442" y="8100"/>
                    <a:pt x="9026" y="7650"/>
                    <a:pt x="9528" y="7275"/>
                  </a:cubicBezTo>
                  <a:cubicBezTo>
                    <a:pt x="10029" y="6900"/>
                    <a:pt x="10446" y="6600"/>
                    <a:pt x="10919" y="6225"/>
                  </a:cubicBezTo>
                  <a:cubicBezTo>
                    <a:pt x="11392" y="5850"/>
                    <a:pt x="11921" y="5400"/>
                    <a:pt x="12443" y="5025"/>
                  </a:cubicBezTo>
                  <a:cubicBezTo>
                    <a:pt x="12965" y="4650"/>
                    <a:pt x="13480" y="4350"/>
                    <a:pt x="14009" y="3975"/>
                  </a:cubicBezTo>
                  <a:cubicBezTo>
                    <a:pt x="14538" y="3600"/>
                    <a:pt x="15081" y="3150"/>
                    <a:pt x="15609" y="2700"/>
                  </a:cubicBezTo>
                  <a:cubicBezTo>
                    <a:pt x="16138" y="2250"/>
                    <a:pt x="16653" y="1800"/>
                    <a:pt x="17266" y="1425"/>
                  </a:cubicBezTo>
                  <a:cubicBezTo>
                    <a:pt x="17878" y="1050"/>
                    <a:pt x="18588" y="750"/>
                    <a:pt x="19325" y="525"/>
                  </a:cubicBezTo>
                  <a:cubicBezTo>
                    <a:pt x="20063" y="300"/>
                    <a:pt x="20829" y="150"/>
                    <a:pt x="215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717273" y="3147022"/>
              <a:ext cx="304801" cy="248102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60330" y="3126996"/>
              <a:ext cx="79194" cy="357028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66623" y="3731181"/>
              <a:ext cx="215901" cy="159243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956465" y="3723060"/>
              <a:ext cx="94309" cy="230864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450823" y="2530026"/>
              <a:ext cx="247651" cy="185648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07973" y="2448973"/>
              <a:ext cx="139701" cy="292101"/>
            </a:xfrm>
            <a:prstGeom prst="rect">
              <a:avLst/>
            </a:prstGeom>
            <a:effectLst/>
          </p:spPr>
        </p:pic>
        <p:pic>
          <p:nvPicPr>
            <p:cNvPr id="38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406123" y="2588673"/>
              <a:ext cx="2889251" cy="1568451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43054" y="3774006"/>
              <a:ext cx="137835" cy="159495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939523" y="4019221"/>
              <a:ext cx="222251" cy="131553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36373" y="3979323"/>
              <a:ext cx="82551" cy="254001"/>
            </a:xfrm>
            <a:prstGeom prst="rect">
              <a:avLst/>
            </a:prstGeom>
            <a:effectLst/>
          </p:spPr>
        </p:pic>
        <p:pic>
          <p:nvPicPr>
            <p:cNvPr id="3838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31623" y="4195223"/>
              <a:ext cx="38101" cy="171451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36373" y="3803238"/>
              <a:ext cx="146051" cy="120068"/>
            </a:xfrm>
            <a:prstGeom prst="rect">
              <a:avLst/>
            </a:prstGeom>
            <a:effectLst/>
          </p:spPr>
        </p:pic>
        <p:pic>
          <p:nvPicPr>
            <p:cNvPr id="384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882409" y="3190704"/>
              <a:ext cx="110207" cy="117637"/>
            </a:xfrm>
            <a:prstGeom prst="rect">
              <a:avLst/>
            </a:prstGeom>
            <a:effectLst/>
          </p:spPr>
        </p:pic>
        <p:pic>
          <p:nvPicPr>
            <p:cNvPr id="384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74523" y="2787766"/>
              <a:ext cx="177801" cy="112058"/>
            </a:xfrm>
            <a:prstGeom prst="rect">
              <a:avLst/>
            </a:prstGeom>
            <a:effectLst/>
          </p:spPr>
        </p:pic>
        <p:pic>
          <p:nvPicPr>
            <p:cNvPr id="384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11402" y="2728373"/>
              <a:ext cx="104422" cy="330201"/>
            </a:xfrm>
            <a:prstGeom prst="rect">
              <a:avLst/>
            </a:prstGeom>
            <a:effectLst/>
          </p:spPr>
        </p:pic>
        <p:pic>
          <p:nvPicPr>
            <p:cNvPr id="384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77723" y="2964265"/>
              <a:ext cx="196851" cy="102861"/>
            </a:xfrm>
            <a:prstGeom prst="rect">
              <a:avLst/>
            </a:prstGeom>
            <a:effectLst/>
          </p:spPr>
        </p:pic>
        <p:pic>
          <p:nvPicPr>
            <p:cNvPr id="385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35096" y="2514011"/>
              <a:ext cx="155328" cy="138163"/>
            </a:xfrm>
            <a:prstGeom prst="rect">
              <a:avLst/>
            </a:prstGeom>
            <a:effectLst/>
          </p:spPr>
        </p:pic>
        <p:pic>
          <p:nvPicPr>
            <p:cNvPr id="385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559953" y="2862574"/>
              <a:ext cx="124813" cy="114669"/>
            </a:xfrm>
            <a:prstGeom prst="rect">
              <a:avLst/>
            </a:prstGeom>
            <a:effectLst/>
          </p:spPr>
        </p:pic>
        <p:pic>
          <p:nvPicPr>
            <p:cNvPr id="385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634973" y="3236373"/>
              <a:ext cx="127001" cy="158751"/>
            </a:xfrm>
            <a:prstGeom prst="rect">
              <a:avLst/>
            </a:prstGeom>
            <a:effectLst/>
          </p:spPr>
        </p:pic>
        <p:pic>
          <p:nvPicPr>
            <p:cNvPr id="385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736010" y="3261773"/>
              <a:ext cx="102164" cy="323851"/>
            </a:xfrm>
            <a:prstGeom prst="rect">
              <a:avLst/>
            </a:prstGeom>
            <a:effectLst/>
          </p:spPr>
        </p:pic>
        <p:pic>
          <p:nvPicPr>
            <p:cNvPr id="385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68323" y="3489828"/>
              <a:ext cx="136345" cy="168276"/>
            </a:xfrm>
            <a:prstGeom prst="rect">
              <a:avLst/>
            </a:prstGeom>
            <a:effectLst/>
          </p:spPr>
        </p:pic>
        <p:pic>
          <p:nvPicPr>
            <p:cNvPr id="386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753073" y="3072215"/>
              <a:ext cx="142251" cy="107009"/>
            </a:xfrm>
            <a:prstGeom prst="rect">
              <a:avLst/>
            </a:prstGeom>
            <a:effectLst/>
          </p:spPr>
        </p:pic>
        <p:pic>
          <p:nvPicPr>
            <p:cNvPr id="386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34723" y="2696623"/>
              <a:ext cx="165101" cy="158751"/>
            </a:xfrm>
            <a:prstGeom prst="rect">
              <a:avLst/>
            </a:prstGeom>
            <a:effectLst/>
          </p:spPr>
        </p:pic>
        <p:pic>
          <p:nvPicPr>
            <p:cNvPr id="386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77744" y="2696623"/>
              <a:ext cx="66530" cy="330201"/>
            </a:xfrm>
            <a:prstGeom prst="rect">
              <a:avLst/>
            </a:prstGeom>
            <a:effectLst/>
          </p:spPr>
        </p:pic>
        <p:pic>
          <p:nvPicPr>
            <p:cNvPr id="3866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76023" y="2887123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386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68223" y="3972973"/>
              <a:ext cx="196851" cy="165101"/>
            </a:xfrm>
            <a:prstGeom prst="rect">
              <a:avLst/>
            </a:prstGeom>
            <a:effectLst/>
          </p:spPr>
        </p:pic>
        <p:pic>
          <p:nvPicPr>
            <p:cNvPr id="387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85447" y="3979323"/>
              <a:ext cx="73277" cy="368301"/>
            </a:xfrm>
            <a:prstGeom prst="rect">
              <a:avLst/>
            </a:prstGeom>
            <a:effectLst/>
          </p:spPr>
        </p:pic>
        <p:pic>
          <p:nvPicPr>
            <p:cNvPr id="387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84123" y="4150773"/>
              <a:ext cx="279401" cy="138147"/>
            </a:xfrm>
            <a:prstGeom prst="rect">
              <a:avLst/>
            </a:prstGeom>
            <a:effectLst/>
          </p:spPr>
        </p:pic>
        <p:pic>
          <p:nvPicPr>
            <p:cNvPr id="387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81496" y="2037932"/>
              <a:ext cx="243978" cy="182442"/>
            </a:xfrm>
            <a:prstGeom prst="rect">
              <a:avLst/>
            </a:prstGeom>
            <a:effectLst/>
          </p:spPr>
        </p:pic>
        <p:pic>
          <p:nvPicPr>
            <p:cNvPr id="387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68323" y="2042573"/>
              <a:ext cx="38101" cy="336551"/>
            </a:xfrm>
            <a:prstGeom prst="rect">
              <a:avLst/>
            </a:prstGeom>
            <a:effectLst/>
          </p:spPr>
        </p:pic>
        <p:pic>
          <p:nvPicPr>
            <p:cNvPr id="387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838173" y="2221381"/>
              <a:ext cx="161545" cy="278393"/>
            </a:xfrm>
            <a:prstGeom prst="rect">
              <a:avLst/>
            </a:prstGeom>
            <a:effectLst/>
          </p:spPr>
        </p:pic>
        <p:pic>
          <p:nvPicPr>
            <p:cNvPr id="388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19785" y="3287173"/>
              <a:ext cx="138284" cy="626754"/>
            </a:xfrm>
            <a:prstGeom prst="rect">
              <a:avLst/>
            </a:prstGeom>
            <a:effectLst/>
          </p:spPr>
        </p:pic>
        <p:pic>
          <p:nvPicPr>
            <p:cNvPr id="388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11073" y="3247941"/>
              <a:ext cx="152401" cy="514962"/>
            </a:xfrm>
            <a:prstGeom prst="rect">
              <a:avLst/>
            </a:prstGeom>
            <a:effectLst/>
          </p:spPr>
        </p:pic>
        <p:pic>
          <p:nvPicPr>
            <p:cNvPr id="388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521037" y="2634139"/>
              <a:ext cx="50012" cy="449835"/>
            </a:xfrm>
            <a:prstGeom prst="rect">
              <a:avLst/>
            </a:prstGeom>
            <a:effectLst/>
          </p:spPr>
        </p:pic>
        <p:pic>
          <p:nvPicPr>
            <p:cNvPr id="388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23049" y="3488972"/>
              <a:ext cx="216425" cy="262975"/>
            </a:xfrm>
            <a:prstGeom prst="rect">
              <a:avLst/>
            </a:prstGeom>
            <a:effectLst/>
          </p:spPr>
        </p:pic>
        <p:pic>
          <p:nvPicPr>
            <p:cNvPr id="3888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45823" y="3661823"/>
              <a:ext cx="31751" cy="165101"/>
            </a:xfrm>
            <a:prstGeom prst="rect">
              <a:avLst/>
            </a:prstGeom>
            <a:effectLst/>
          </p:spPr>
        </p:pic>
        <p:pic>
          <p:nvPicPr>
            <p:cNvPr id="389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87437" y="3340789"/>
              <a:ext cx="152037" cy="111485"/>
            </a:xfrm>
            <a:prstGeom prst="rect">
              <a:avLst/>
            </a:prstGeom>
            <a:effectLst/>
          </p:spPr>
        </p:pic>
        <p:pic>
          <p:nvPicPr>
            <p:cNvPr id="389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477157" y="3586906"/>
              <a:ext cx="154517" cy="230213"/>
            </a:xfrm>
            <a:prstGeom prst="rect">
              <a:avLst/>
            </a:prstGeom>
            <a:effectLst/>
          </p:spPr>
        </p:pic>
        <p:pic>
          <p:nvPicPr>
            <p:cNvPr id="389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18973" y="3776123"/>
              <a:ext cx="139701" cy="116888"/>
            </a:xfrm>
            <a:prstGeom prst="rect">
              <a:avLst/>
            </a:prstGeom>
            <a:effectLst/>
          </p:spPr>
        </p:pic>
        <p:pic>
          <p:nvPicPr>
            <p:cNvPr id="389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590129" y="3500517"/>
              <a:ext cx="117745" cy="93574"/>
            </a:xfrm>
            <a:prstGeom prst="rect">
              <a:avLst/>
            </a:prstGeom>
            <a:effectLst/>
          </p:spPr>
        </p:pic>
        <p:pic>
          <p:nvPicPr>
            <p:cNvPr id="389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152440" y="2626258"/>
              <a:ext cx="143122" cy="244711"/>
            </a:xfrm>
            <a:prstGeom prst="rect">
              <a:avLst/>
            </a:prstGeom>
            <a:effectLst/>
          </p:spPr>
        </p:pic>
        <p:pic>
          <p:nvPicPr>
            <p:cNvPr id="390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41273" y="2807658"/>
              <a:ext cx="123915" cy="117566"/>
            </a:xfrm>
            <a:prstGeom prst="rect">
              <a:avLst/>
            </a:prstGeom>
            <a:effectLst/>
          </p:spPr>
        </p:pic>
        <p:pic>
          <p:nvPicPr>
            <p:cNvPr id="390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67437" y="2437979"/>
              <a:ext cx="105587" cy="99895"/>
            </a:xfrm>
            <a:prstGeom prst="rect">
              <a:avLst/>
            </a:prstGeom>
            <a:effectLst/>
          </p:spPr>
        </p:pic>
        <p:sp>
          <p:nvSpPr>
            <p:cNvPr id="3904" name="Line"/>
            <p:cNvSpPr/>
            <p:nvPr/>
          </p:nvSpPr>
          <p:spPr>
            <a:xfrm>
              <a:off x="7606023" y="6128516"/>
              <a:ext cx="2095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364" y="11375"/>
                    <a:pt x="8727" y="2735"/>
                    <a:pt x="12327" y="575"/>
                  </a:cubicBezTo>
                  <a:cubicBezTo>
                    <a:pt x="15927" y="-1585"/>
                    <a:pt x="1876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7650473" y="6258973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840"/>
                    <a:pt x="8064" y="10080"/>
                    <a:pt x="11664" y="6480"/>
                  </a:cubicBezTo>
                  <a:cubicBezTo>
                    <a:pt x="15264" y="2880"/>
                    <a:pt x="1843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8818873" y="5579523"/>
              <a:ext cx="980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564"/>
                    <a:pt x="21600" y="11127"/>
                    <a:pt x="19440" y="14727"/>
                  </a:cubicBezTo>
                  <a:cubicBezTo>
                    <a:pt x="17280" y="18327"/>
                    <a:pt x="864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8976493" y="5562060"/>
              <a:ext cx="165775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74" fill="norm" stroke="1" extrusionOk="0">
                  <a:moveTo>
                    <a:pt x="15534" y="7409"/>
                  </a:moveTo>
                  <a:cubicBezTo>
                    <a:pt x="17154" y="5902"/>
                    <a:pt x="18774" y="4395"/>
                    <a:pt x="19854" y="3139"/>
                  </a:cubicBezTo>
                  <a:cubicBezTo>
                    <a:pt x="20934" y="1883"/>
                    <a:pt x="21474" y="879"/>
                    <a:pt x="20934" y="376"/>
                  </a:cubicBezTo>
                  <a:cubicBezTo>
                    <a:pt x="20394" y="-126"/>
                    <a:pt x="18774" y="-126"/>
                    <a:pt x="15939" y="376"/>
                  </a:cubicBezTo>
                  <a:cubicBezTo>
                    <a:pt x="13104" y="879"/>
                    <a:pt x="9054" y="1883"/>
                    <a:pt x="6489" y="2721"/>
                  </a:cubicBezTo>
                  <a:cubicBezTo>
                    <a:pt x="3924" y="3558"/>
                    <a:pt x="2844" y="4227"/>
                    <a:pt x="1899" y="4897"/>
                  </a:cubicBezTo>
                  <a:cubicBezTo>
                    <a:pt x="954" y="5567"/>
                    <a:pt x="144" y="6237"/>
                    <a:pt x="144" y="6907"/>
                  </a:cubicBezTo>
                  <a:cubicBezTo>
                    <a:pt x="144" y="7576"/>
                    <a:pt x="954" y="8246"/>
                    <a:pt x="2709" y="8916"/>
                  </a:cubicBezTo>
                  <a:cubicBezTo>
                    <a:pt x="4464" y="9586"/>
                    <a:pt x="7164" y="10255"/>
                    <a:pt x="8649" y="11009"/>
                  </a:cubicBezTo>
                  <a:cubicBezTo>
                    <a:pt x="10134" y="11762"/>
                    <a:pt x="10404" y="12600"/>
                    <a:pt x="9324" y="13604"/>
                  </a:cubicBezTo>
                  <a:cubicBezTo>
                    <a:pt x="8244" y="14609"/>
                    <a:pt x="5814" y="15781"/>
                    <a:pt x="3789" y="16953"/>
                  </a:cubicBezTo>
                  <a:cubicBezTo>
                    <a:pt x="1764" y="18125"/>
                    <a:pt x="144" y="19297"/>
                    <a:pt x="9" y="19967"/>
                  </a:cubicBezTo>
                  <a:cubicBezTo>
                    <a:pt x="-126" y="20637"/>
                    <a:pt x="1224" y="20804"/>
                    <a:pt x="4869" y="20972"/>
                  </a:cubicBezTo>
                  <a:cubicBezTo>
                    <a:pt x="8514" y="21139"/>
                    <a:pt x="14454" y="21307"/>
                    <a:pt x="20394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9231623" y="5808123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9023017" y="5368234"/>
              <a:ext cx="132407" cy="12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816" fill="norm" stroke="1" extrusionOk="0">
                  <a:moveTo>
                    <a:pt x="2933" y="7856"/>
                  </a:moveTo>
                  <a:cubicBezTo>
                    <a:pt x="2933" y="9656"/>
                    <a:pt x="2933" y="11456"/>
                    <a:pt x="2247" y="13436"/>
                  </a:cubicBezTo>
                  <a:cubicBezTo>
                    <a:pt x="1561" y="15416"/>
                    <a:pt x="190" y="17576"/>
                    <a:pt x="18" y="17216"/>
                  </a:cubicBezTo>
                  <a:cubicBezTo>
                    <a:pt x="-153" y="16856"/>
                    <a:pt x="876" y="13976"/>
                    <a:pt x="2418" y="10916"/>
                  </a:cubicBezTo>
                  <a:cubicBezTo>
                    <a:pt x="3961" y="7856"/>
                    <a:pt x="6018" y="4616"/>
                    <a:pt x="8761" y="2456"/>
                  </a:cubicBezTo>
                  <a:cubicBezTo>
                    <a:pt x="11504" y="296"/>
                    <a:pt x="14933" y="-784"/>
                    <a:pt x="17161" y="656"/>
                  </a:cubicBezTo>
                  <a:cubicBezTo>
                    <a:pt x="19390" y="2096"/>
                    <a:pt x="20418" y="6056"/>
                    <a:pt x="20933" y="9836"/>
                  </a:cubicBezTo>
                  <a:cubicBezTo>
                    <a:pt x="21447" y="13616"/>
                    <a:pt x="21447" y="17216"/>
                    <a:pt x="21447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9320523" y="5498710"/>
              <a:ext cx="63501" cy="36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791"/>
                  </a:moveTo>
                  <a:cubicBezTo>
                    <a:pt x="2160" y="1159"/>
                    <a:pt x="4320" y="528"/>
                    <a:pt x="7200" y="212"/>
                  </a:cubicBezTo>
                  <a:cubicBezTo>
                    <a:pt x="10080" y="-104"/>
                    <a:pt x="13680" y="-104"/>
                    <a:pt x="15840" y="464"/>
                  </a:cubicBezTo>
                  <a:cubicBezTo>
                    <a:pt x="18000" y="1033"/>
                    <a:pt x="18720" y="2170"/>
                    <a:pt x="18720" y="4570"/>
                  </a:cubicBezTo>
                  <a:cubicBezTo>
                    <a:pt x="18720" y="6970"/>
                    <a:pt x="18000" y="10633"/>
                    <a:pt x="18360" y="13664"/>
                  </a:cubicBezTo>
                  <a:cubicBezTo>
                    <a:pt x="18720" y="16696"/>
                    <a:pt x="20160" y="19096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8890046" y="6046979"/>
              <a:ext cx="589228" cy="5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665" fill="norm" stroke="1" extrusionOk="0">
                  <a:moveTo>
                    <a:pt x="1113" y="891"/>
                  </a:moveTo>
                  <a:cubicBezTo>
                    <a:pt x="726" y="119"/>
                    <a:pt x="339" y="-652"/>
                    <a:pt x="146" y="891"/>
                  </a:cubicBezTo>
                  <a:cubicBezTo>
                    <a:pt x="-48" y="2434"/>
                    <a:pt x="-48" y="6291"/>
                    <a:pt x="146" y="9377"/>
                  </a:cubicBezTo>
                  <a:cubicBezTo>
                    <a:pt x="339" y="12462"/>
                    <a:pt x="726" y="14777"/>
                    <a:pt x="2120" y="16705"/>
                  </a:cubicBezTo>
                  <a:cubicBezTo>
                    <a:pt x="3513" y="18634"/>
                    <a:pt x="5913" y="20177"/>
                    <a:pt x="8662" y="20562"/>
                  </a:cubicBezTo>
                  <a:cubicBezTo>
                    <a:pt x="11410" y="20948"/>
                    <a:pt x="14507" y="20177"/>
                    <a:pt x="16713" y="19405"/>
                  </a:cubicBezTo>
                  <a:cubicBezTo>
                    <a:pt x="18920" y="18634"/>
                    <a:pt x="20236" y="17862"/>
                    <a:pt x="21552" y="17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9130023" y="6157373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653"/>
                    <a:pt x="6400" y="5305"/>
                    <a:pt x="9333" y="8905"/>
                  </a:cubicBezTo>
                  <a:cubicBezTo>
                    <a:pt x="12267" y="12505"/>
                    <a:pt x="14933" y="17053"/>
                    <a:pt x="16933" y="19326"/>
                  </a:cubicBezTo>
                  <a:cubicBezTo>
                    <a:pt x="18933" y="21600"/>
                    <a:pt x="2026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9278200" y="6176423"/>
              <a:ext cx="9312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5268"/>
                    <a:pt x="6718" y="10537"/>
                    <a:pt x="3118" y="13610"/>
                  </a:cubicBezTo>
                  <a:cubicBezTo>
                    <a:pt x="-482" y="16683"/>
                    <a:pt x="-482" y="17561"/>
                    <a:pt x="718" y="18527"/>
                  </a:cubicBezTo>
                  <a:cubicBezTo>
                    <a:pt x="1918" y="19493"/>
                    <a:pt x="4318" y="20546"/>
                    <a:pt x="6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9415773" y="6398673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9701523" y="5960523"/>
              <a:ext cx="196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8" y="4708"/>
                    <a:pt x="7897" y="9415"/>
                    <a:pt x="11497" y="13015"/>
                  </a:cubicBezTo>
                  <a:cubicBezTo>
                    <a:pt x="15097" y="16615"/>
                    <a:pt x="18348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9806017" y="5947823"/>
              <a:ext cx="7965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1391" y="0"/>
                  </a:moveTo>
                  <a:cubicBezTo>
                    <a:pt x="15138" y="4364"/>
                    <a:pt x="8886" y="8727"/>
                    <a:pt x="5191" y="12109"/>
                  </a:cubicBezTo>
                  <a:cubicBezTo>
                    <a:pt x="1496" y="15491"/>
                    <a:pt x="359" y="17891"/>
                    <a:pt x="75" y="19309"/>
                  </a:cubicBezTo>
                  <a:cubicBezTo>
                    <a:pt x="-209" y="20727"/>
                    <a:pt x="359" y="21164"/>
                    <a:pt x="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10133323" y="5712873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44"/>
                    <a:pt x="0" y="10888"/>
                    <a:pt x="3600" y="14488"/>
                  </a:cubicBezTo>
                  <a:cubicBezTo>
                    <a:pt x="7200" y="18088"/>
                    <a:pt x="14400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0235429" y="5782723"/>
              <a:ext cx="128860" cy="17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161" fill="norm" stroke="1" extrusionOk="0">
                  <a:moveTo>
                    <a:pt x="11057" y="0"/>
                  </a:moveTo>
                  <a:cubicBezTo>
                    <a:pt x="9369" y="0"/>
                    <a:pt x="7682" y="0"/>
                    <a:pt x="5488" y="2472"/>
                  </a:cubicBezTo>
                  <a:cubicBezTo>
                    <a:pt x="3294" y="4945"/>
                    <a:pt x="594" y="9889"/>
                    <a:pt x="88" y="13533"/>
                  </a:cubicBezTo>
                  <a:cubicBezTo>
                    <a:pt x="-418" y="17176"/>
                    <a:pt x="1269" y="19518"/>
                    <a:pt x="4813" y="20559"/>
                  </a:cubicBezTo>
                  <a:cubicBezTo>
                    <a:pt x="8357" y="21600"/>
                    <a:pt x="13757" y="21340"/>
                    <a:pt x="16963" y="19388"/>
                  </a:cubicBezTo>
                  <a:cubicBezTo>
                    <a:pt x="20170" y="17436"/>
                    <a:pt x="21182" y="13793"/>
                    <a:pt x="20170" y="10930"/>
                  </a:cubicBezTo>
                  <a:cubicBezTo>
                    <a:pt x="19157" y="8067"/>
                    <a:pt x="16120" y="5986"/>
                    <a:pt x="13419" y="4814"/>
                  </a:cubicBezTo>
                  <a:cubicBezTo>
                    <a:pt x="10719" y="3643"/>
                    <a:pt x="8357" y="3383"/>
                    <a:pt x="7344" y="3904"/>
                  </a:cubicBezTo>
                  <a:cubicBezTo>
                    <a:pt x="6332" y="4424"/>
                    <a:pt x="6669" y="5725"/>
                    <a:pt x="7007" y="7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10458170" y="5814473"/>
              <a:ext cx="125985" cy="18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177" fill="norm" stroke="1" extrusionOk="0">
                  <a:moveTo>
                    <a:pt x="18353" y="1473"/>
                  </a:moveTo>
                  <a:cubicBezTo>
                    <a:pt x="16982" y="736"/>
                    <a:pt x="15610" y="0"/>
                    <a:pt x="13382" y="245"/>
                  </a:cubicBezTo>
                  <a:cubicBezTo>
                    <a:pt x="11153" y="491"/>
                    <a:pt x="8068" y="1718"/>
                    <a:pt x="5325" y="4541"/>
                  </a:cubicBezTo>
                  <a:cubicBezTo>
                    <a:pt x="2582" y="7364"/>
                    <a:pt x="182" y="11782"/>
                    <a:pt x="10" y="14973"/>
                  </a:cubicBezTo>
                  <a:cubicBezTo>
                    <a:pt x="-161" y="18164"/>
                    <a:pt x="1896" y="20127"/>
                    <a:pt x="5496" y="20864"/>
                  </a:cubicBezTo>
                  <a:cubicBezTo>
                    <a:pt x="9096" y="21600"/>
                    <a:pt x="14239" y="21109"/>
                    <a:pt x="17325" y="18655"/>
                  </a:cubicBezTo>
                  <a:cubicBezTo>
                    <a:pt x="20410" y="16200"/>
                    <a:pt x="21439" y="11782"/>
                    <a:pt x="19210" y="8345"/>
                  </a:cubicBezTo>
                  <a:cubicBezTo>
                    <a:pt x="16982" y="4909"/>
                    <a:pt x="11496" y="2455"/>
                    <a:pt x="60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8261253" y="5712873"/>
              <a:ext cx="506821" cy="65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76" fill="norm" stroke="1" extrusionOk="0">
                  <a:moveTo>
                    <a:pt x="14260" y="0"/>
                  </a:moveTo>
                  <a:cubicBezTo>
                    <a:pt x="12010" y="1188"/>
                    <a:pt x="9760" y="2377"/>
                    <a:pt x="7555" y="3775"/>
                  </a:cubicBezTo>
                  <a:cubicBezTo>
                    <a:pt x="5350" y="5173"/>
                    <a:pt x="3190" y="6781"/>
                    <a:pt x="1930" y="7759"/>
                  </a:cubicBezTo>
                  <a:cubicBezTo>
                    <a:pt x="670" y="8738"/>
                    <a:pt x="310" y="9087"/>
                    <a:pt x="130" y="9507"/>
                  </a:cubicBezTo>
                  <a:cubicBezTo>
                    <a:pt x="-50" y="9926"/>
                    <a:pt x="-50" y="10416"/>
                    <a:pt x="175" y="10765"/>
                  </a:cubicBezTo>
                  <a:cubicBezTo>
                    <a:pt x="400" y="11115"/>
                    <a:pt x="850" y="11324"/>
                    <a:pt x="2065" y="11534"/>
                  </a:cubicBezTo>
                  <a:cubicBezTo>
                    <a:pt x="3280" y="11744"/>
                    <a:pt x="5260" y="11953"/>
                    <a:pt x="6880" y="12058"/>
                  </a:cubicBezTo>
                  <a:cubicBezTo>
                    <a:pt x="8500" y="12163"/>
                    <a:pt x="9760" y="12163"/>
                    <a:pt x="10705" y="12233"/>
                  </a:cubicBezTo>
                  <a:cubicBezTo>
                    <a:pt x="11650" y="12303"/>
                    <a:pt x="12280" y="12443"/>
                    <a:pt x="12685" y="12687"/>
                  </a:cubicBezTo>
                  <a:cubicBezTo>
                    <a:pt x="13090" y="12932"/>
                    <a:pt x="13270" y="13282"/>
                    <a:pt x="13045" y="13701"/>
                  </a:cubicBezTo>
                  <a:cubicBezTo>
                    <a:pt x="12820" y="14120"/>
                    <a:pt x="12190" y="14610"/>
                    <a:pt x="10930" y="15379"/>
                  </a:cubicBezTo>
                  <a:cubicBezTo>
                    <a:pt x="9670" y="16148"/>
                    <a:pt x="7780" y="17196"/>
                    <a:pt x="6250" y="18000"/>
                  </a:cubicBezTo>
                  <a:cubicBezTo>
                    <a:pt x="4720" y="18804"/>
                    <a:pt x="3550" y="19363"/>
                    <a:pt x="2830" y="19783"/>
                  </a:cubicBezTo>
                  <a:cubicBezTo>
                    <a:pt x="2110" y="20202"/>
                    <a:pt x="1840" y="20482"/>
                    <a:pt x="1840" y="20761"/>
                  </a:cubicBezTo>
                  <a:cubicBezTo>
                    <a:pt x="1840" y="21041"/>
                    <a:pt x="2110" y="21320"/>
                    <a:pt x="3370" y="21460"/>
                  </a:cubicBezTo>
                  <a:cubicBezTo>
                    <a:pt x="4630" y="21600"/>
                    <a:pt x="6880" y="21600"/>
                    <a:pt x="9715" y="21530"/>
                  </a:cubicBezTo>
                  <a:cubicBezTo>
                    <a:pt x="12550" y="21460"/>
                    <a:pt x="15970" y="21320"/>
                    <a:pt x="18040" y="21285"/>
                  </a:cubicBezTo>
                  <a:cubicBezTo>
                    <a:pt x="20110" y="21250"/>
                    <a:pt x="20830" y="21320"/>
                    <a:pt x="2155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8361673" y="6652673"/>
              <a:ext cx="2254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0" y="7200"/>
                    <a:pt x="1420" y="14400"/>
                    <a:pt x="2221" y="18000"/>
                  </a:cubicBezTo>
                  <a:cubicBezTo>
                    <a:pt x="3022" y="21600"/>
                    <a:pt x="3914" y="21600"/>
                    <a:pt x="4726" y="21600"/>
                  </a:cubicBezTo>
                  <a:cubicBezTo>
                    <a:pt x="5537" y="21600"/>
                    <a:pt x="6267" y="21600"/>
                    <a:pt x="7058" y="20400"/>
                  </a:cubicBezTo>
                  <a:cubicBezTo>
                    <a:pt x="7849" y="19200"/>
                    <a:pt x="8701" y="16800"/>
                    <a:pt x="9441" y="14400"/>
                  </a:cubicBezTo>
                  <a:cubicBezTo>
                    <a:pt x="10181" y="12000"/>
                    <a:pt x="10810" y="9600"/>
                    <a:pt x="11449" y="8400"/>
                  </a:cubicBezTo>
                  <a:cubicBezTo>
                    <a:pt x="12088" y="7200"/>
                    <a:pt x="12737" y="7200"/>
                    <a:pt x="13518" y="7200"/>
                  </a:cubicBezTo>
                  <a:cubicBezTo>
                    <a:pt x="14299" y="7200"/>
                    <a:pt x="15211" y="7200"/>
                    <a:pt x="16053" y="7200"/>
                  </a:cubicBezTo>
                  <a:cubicBezTo>
                    <a:pt x="16895" y="7200"/>
                    <a:pt x="17665" y="7200"/>
                    <a:pt x="18426" y="7200"/>
                  </a:cubicBezTo>
                  <a:cubicBezTo>
                    <a:pt x="19186" y="7200"/>
                    <a:pt x="19937" y="7200"/>
                    <a:pt x="20464" y="9600"/>
                  </a:cubicBezTo>
                  <a:cubicBezTo>
                    <a:pt x="20992" y="12000"/>
                    <a:pt x="21296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9346481" y="6824731"/>
              <a:ext cx="210125" cy="29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16" fill="norm" stroke="1" extrusionOk="0">
                  <a:moveTo>
                    <a:pt x="1887" y="8229"/>
                  </a:moveTo>
                  <a:cubicBezTo>
                    <a:pt x="1455" y="11293"/>
                    <a:pt x="1023" y="14356"/>
                    <a:pt x="807" y="16271"/>
                  </a:cubicBezTo>
                  <a:cubicBezTo>
                    <a:pt x="591" y="18186"/>
                    <a:pt x="591" y="18952"/>
                    <a:pt x="483" y="19718"/>
                  </a:cubicBezTo>
                  <a:cubicBezTo>
                    <a:pt x="375" y="20484"/>
                    <a:pt x="159" y="21250"/>
                    <a:pt x="51" y="21097"/>
                  </a:cubicBezTo>
                  <a:cubicBezTo>
                    <a:pt x="-57" y="20944"/>
                    <a:pt x="-57" y="19871"/>
                    <a:pt x="699" y="17114"/>
                  </a:cubicBezTo>
                  <a:cubicBezTo>
                    <a:pt x="1455" y="14356"/>
                    <a:pt x="2967" y="9914"/>
                    <a:pt x="4911" y="6697"/>
                  </a:cubicBezTo>
                  <a:cubicBezTo>
                    <a:pt x="6855" y="3480"/>
                    <a:pt x="9231" y="1488"/>
                    <a:pt x="11607" y="569"/>
                  </a:cubicBezTo>
                  <a:cubicBezTo>
                    <a:pt x="13983" y="-350"/>
                    <a:pt x="16359" y="-197"/>
                    <a:pt x="18195" y="1335"/>
                  </a:cubicBezTo>
                  <a:cubicBezTo>
                    <a:pt x="20031" y="2867"/>
                    <a:pt x="21327" y="5778"/>
                    <a:pt x="21435" y="8612"/>
                  </a:cubicBezTo>
                  <a:cubicBezTo>
                    <a:pt x="21543" y="11446"/>
                    <a:pt x="20463" y="14203"/>
                    <a:pt x="19383" y="16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9149023" y="7128923"/>
              <a:ext cx="5080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71" y="0"/>
                  </a:moveTo>
                  <a:cubicBezTo>
                    <a:pt x="91" y="5684"/>
                    <a:pt x="-88" y="11368"/>
                    <a:pt x="46" y="15347"/>
                  </a:cubicBezTo>
                  <a:cubicBezTo>
                    <a:pt x="181" y="19326"/>
                    <a:pt x="629" y="21600"/>
                    <a:pt x="2242" y="21600"/>
                  </a:cubicBezTo>
                  <a:cubicBezTo>
                    <a:pt x="3856" y="21600"/>
                    <a:pt x="6634" y="19326"/>
                    <a:pt x="9816" y="17053"/>
                  </a:cubicBezTo>
                  <a:cubicBezTo>
                    <a:pt x="12997" y="14779"/>
                    <a:pt x="16583" y="12505"/>
                    <a:pt x="18599" y="12505"/>
                  </a:cubicBezTo>
                  <a:cubicBezTo>
                    <a:pt x="20616" y="12505"/>
                    <a:pt x="21064" y="14779"/>
                    <a:pt x="21512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9161773" y="7268623"/>
              <a:ext cx="584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2" y="18720"/>
                    <a:pt x="6104" y="15840"/>
                    <a:pt x="9391" y="12960"/>
                  </a:cubicBezTo>
                  <a:cubicBezTo>
                    <a:pt x="12678" y="10080"/>
                    <a:pt x="16200" y="7200"/>
                    <a:pt x="18274" y="5040"/>
                  </a:cubicBezTo>
                  <a:cubicBezTo>
                    <a:pt x="20348" y="2880"/>
                    <a:pt x="2097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8785901" y="5528723"/>
              <a:ext cx="5764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600" fill="norm" stroke="1" extrusionOk="0">
                  <a:moveTo>
                    <a:pt x="12017" y="0"/>
                  </a:moveTo>
                  <a:cubicBezTo>
                    <a:pt x="15103" y="3777"/>
                    <a:pt x="18188" y="7554"/>
                    <a:pt x="19731" y="10387"/>
                  </a:cubicBezTo>
                  <a:cubicBezTo>
                    <a:pt x="21274" y="13220"/>
                    <a:pt x="21274" y="15108"/>
                    <a:pt x="20503" y="16584"/>
                  </a:cubicBezTo>
                  <a:cubicBezTo>
                    <a:pt x="19731" y="18059"/>
                    <a:pt x="18188" y="19121"/>
                    <a:pt x="17417" y="19298"/>
                  </a:cubicBezTo>
                  <a:cubicBezTo>
                    <a:pt x="16645" y="19475"/>
                    <a:pt x="16645" y="18767"/>
                    <a:pt x="16260" y="16407"/>
                  </a:cubicBezTo>
                  <a:cubicBezTo>
                    <a:pt x="15874" y="14046"/>
                    <a:pt x="15103" y="10033"/>
                    <a:pt x="14717" y="7672"/>
                  </a:cubicBezTo>
                  <a:cubicBezTo>
                    <a:pt x="14331" y="5311"/>
                    <a:pt x="14331" y="4603"/>
                    <a:pt x="13945" y="3718"/>
                  </a:cubicBezTo>
                  <a:cubicBezTo>
                    <a:pt x="13560" y="2833"/>
                    <a:pt x="12788" y="1770"/>
                    <a:pt x="12403" y="1652"/>
                  </a:cubicBezTo>
                  <a:cubicBezTo>
                    <a:pt x="12017" y="1534"/>
                    <a:pt x="12017" y="2361"/>
                    <a:pt x="11245" y="4603"/>
                  </a:cubicBezTo>
                  <a:cubicBezTo>
                    <a:pt x="10474" y="6846"/>
                    <a:pt x="8931" y="10505"/>
                    <a:pt x="8160" y="12984"/>
                  </a:cubicBezTo>
                  <a:cubicBezTo>
                    <a:pt x="7388" y="15462"/>
                    <a:pt x="7388" y="16761"/>
                    <a:pt x="7388" y="17705"/>
                  </a:cubicBezTo>
                  <a:cubicBezTo>
                    <a:pt x="7388" y="18649"/>
                    <a:pt x="7388" y="19239"/>
                    <a:pt x="6617" y="19239"/>
                  </a:cubicBezTo>
                  <a:cubicBezTo>
                    <a:pt x="5845" y="19239"/>
                    <a:pt x="4303" y="18649"/>
                    <a:pt x="2760" y="16407"/>
                  </a:cubicBezTo>
                  <a:cubicBezTo>
                    <a:pt x="1217" y="14164"/>
                    <a:pt x="-326" y="10269"/>
                    <a:pt x="60" y="7908"/>
                  </a:cubicBezTo>
                  <a:cubicBezTo>
                    <a:pt x="445" y="5548"/>
                    <a:pt x="2760" y="4721"/>
                    <a:pt x="4303" y="4721"/>
                  </a:cubicBezTo>
                  <a:cubicBezTo>
                    <a:pt x="5845" y="4721"/>
                    <a:pt x="6617" y="5548"/>
                    <a:pt x="7774" y="7849"/>
                  </a:cubicBezTo>
                  <a:cubicBezTo>
                    <a:pt x="8931" y="10151"/>
                    <a:pt x="10474" y="13928"/>
                    <a:pt x="11631" y="16466"/>
                  </a:cubicBezTo>
                  <a:cubicBezTo>
                    <a:pt x="12788" y="19003"/>
                    <a:pt x="13560" y="20302"/>
                    <a:pt x="14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9326873" y="5547773"/>
              <a:ext cx="698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3200"/>
                    <a:pt x="5236" y="6400"/>
                    <a:pt x="7200" y="9067"/>
                  </a:cubicBezTo>
                  <a:cubicBezTo>
                    <a:pt x="9164" y="11733"/>
                    <a:pt x="10473" y="13867"/>
                    <a:pt x="11455" y="15400"/>
                  </a:cubicBezTo>
                  <a:cubicBezTo>
                    <a:pt x="12436" y="16933"/>
                    <a:pt x="13091" y="17867"/>
                    <a:pt x="13745" y="17933"/>
                  </a:cubicBezTo>
                  <a:cubicBezTo>
                    <a:pt x="14400" y="18000"/>
                    <a:pt x="15055" y="17200"/>
                    <a:pt x="14073" y="14667"/>
                  </a:cubicBezTo>
                  <a:cubicBezTo>
                    <a:pt x="13091" y="12133"/>
                    <a:pt x="10473" y="7867"/>
                    <a:pt x="9164" y="5133"/>
                  </a:cubicBezTo>
                  <a:cubicBezTo>
                    <a:pt x="7855" y="2400"/>
                    <a:pt x="7855" y="1200"/>
                    <a:pt x="8836" y="1133"/>
                  </a:cubicBezTo>
                  <a:cubicBezTo>
                    <a:pt x="9818" y="1067"/>
                    <a:pt x="11782" y="2133"/>
                    <a:pt x="14073" y="4600"/>
                  </a:cubicBezTo>
                  <a:cubicBezTo>
                    <a:pt x="16364" y="7067"/>
                    <a:pt x="18982" y="10933"/>
                    <a:pt x="20291" y="14000"/>
                  </a:cubicBezTo>
                  <a:cubicBezTo>
                    <a:pt x="21600" y="17067"/>
                    <a:pt x="21600" y="19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10203173" y="6170073"/>
              <a:ext cx="482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0160"/>
                    <a:pt x="7200" y="18720"/>
                    <a:pt x="10563" y="17280"/>
                  </a:cubicBezTo>
                  <a:cubicBezTo>
                    <a:pt x="13926" y="15840"/>
                    <a:pt x="17053" y="14400"/>
                    <a:pt x="18853" y="11520"/>
                  </a:cubicBezTo>
                  <a:cubicBezTo>
                    <a:pt x="20653" y="8640"/>
                    <a:pt x="2112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10203173" y="6201823"/>
              <a:ext cx="508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0" y="21600"/>
                    <a:pt x="7020" y="21600"/>
                    <a:pt x="10305" y="18000"/>
                  </a:cubicBezTo>
                  <a:cubicBezTo>
                    <a:pt x="13590" y="14400"/>
                    <a:pt x="16650" y="7200"/>
                    <a:pt x="18495" y="3600"/>
                  </a:cubicBezTo>
                  <a:cubicBezTo>
                    <a:pt x="20340" y="0"/>
                    <a:pt x="209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5" name="Drawing"/>
          <p:cNvGrpSpPr/>
          <p:nvPr/>
        </p:nvGrpSpPr>
        <p:grpSpPr>
          <a:xfrm>
            <a:off x="2241549" y="1663700"/>
            <a:ext cx="9152430" cy="6341753"/>
            <a:chOff x="0" y="0"/>
            <a:chExt cx="9152429" cy="6341752"/>
          </a:xfrm>
        </p:grpSpPr>
        <p:sp>
          <p:nvSpPr>
            <p:cNvPr id="3931" name="Line"/>
            <p:cNvSpPr/>
            <p:nvPr/>
          </p:nvSpPr>
          <p:spPr>
            <a:xfrm>
              <a:off x="419100" y="209550"/>
              <a:ext cx="3429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2600"/>
                    <a:pt x="8533" y="5200"/>
                    <a:pt x="12133" y="8800"/>
                  </a:cubicBezTo>
                  <a:cubicBezTo>
                    <a:pt x="15733" y="12400"/>
                    <a:pt x="18667" y="17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743958" y="133350"/>
              <a:ext cx="62493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1257" y="0"/>
                  </a:moveTo>
                  <a:cubicBezTo>
                    <a:pt x="16217" y="2810"/>
                    <a:pt x="11177" y="5620"/>
                    <a:pt x="7577" y="8385"/>
                  </a:cubicBezTo>
                  <a:cubicBezTo>
                    <a:pt x="3977" y="11151"/>
                    <a:pt x="1817" y="13873"/>
                    <a:pt x="737" y="15980"/>
                  </a:cubicBezTo>
                  <a:cubicBezTo>
                    <a:pt x="-343" y="18088"/>
                    <a:pt x="-343" y="19580"/>
                    <a:pt x="1457" y="20415"/>
                  </a:cubicBezTo>
                  <a:cubicBezTo>
                    <a:pt x="3257" y="21249"/>
                    <a:pt x="6857" y="21424"/>
                    <a:pt x="10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927100" y="558799"/>
              <a:ext cx="38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71"/>
                    <a:pt x="7200" y="12343"/>
                    <a:pt x="10800" y="15943"/>
                  </a:cubicBezTo>
                  <a:cubicBezTo>
                    <a:pt x="14400" y="19543"/>
                    <a:pt x="180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933450" y="347133"/>
              <a:ext cx="65871" cy="8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151" fill="norm" stroke="1" extrusionOk="0">
                  <a:moveTo>
                    <a:pt x="10125" y="3877"/>
                  </a:moveTo>
                  <a:cubicBezTo>
                    <a:pt x="6750" y="4431"/>
                    <a:pt x="3375" y="4985"/>
                    <a:pt x="1687" y="6923"/>
                  </a:cubicBezTo>
                  <a:cubicBezTo>
                    <a:pt x="0" y="8862"/>
                    <a:pt x="0" y="12185"/>
                    <a:pt x="1012" y="14954"/>
                  </a:cubicBezTo>
                  <a:cubicBezTo>
                    <a:pt x="2025" y="17723"/>
                    <a:pt x="4050" y="19938"/>
                    <a:pt x="6750" y="20769"/>
                  </a:cubicBezTo>
                  <a:cubicBezTo>
                    <a:pt x="9450" y="21600"/>
                    <a:pt x="12825" y="21046"/>
                    <a:pt x="15187" y="19385"/>
                  </a:cubicBezTo>
                  <a:cubicBezTo>
                    <a:pt x="17550" y="17723"/>
                    <a:pt x="18900" y="14954"/>
                    <a:pt x="19912" y="11908"/>
                  </a:cubicBezTo>
                  <a:cubicBezTo>
                    <a:pt x="20925" y="8862"/>
                    <a:pt x="21600" y="5538"/>
                    <a:pt x="20250" y="3323"/>
                  </a:cubicBezTo>
                  <a:cubicBezTo>
                    <a:pt x="18900" y="1108"/>
                    <a:pt x="15525" y="0"/>
                    <a:pt x="12150" y="0"/>
                  </a:cubicBezTo>
                  <a:cubicBezTo>
                    <a:pt x="8775" y="0"/>
                    <a:pt x="5400" y="1108"/>
                    <a:pt x="3375" y="3046"/>
                  </a:cubicBezTo>
                  <a:cubicBezTo>
                    <a:pt x="1350" y="4985"/>
                    <a:pt x="675" y="7754"/>
                    <a:pt x="0" y="10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212850" y="0"/>
              <a:ext cx="101601" cy="85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0"/>
                  </a:moveTo>
                  <a:cubicBezTo>
                    <a:pt x="1800" y="1925"/>
                    <a:pt x="3600" y="3850"/>
                    <a:pt x="5175" y="5694"/>
                  </a:cubicBezTo>
                  <a:cubicBezTo>
                    <a:pt x="6750" y="7539"/>
                    <a:pt x="8100" y="9303"/>
                    <a:pt x="9000" y="11174"/>
                  </a:cubicBezTo>
                  <a:cubicBezTo>
                    <a:pt x="9900" y="13046"/>
                    <a:pt x="10350" y="15024"/>
                    <a:pt x="11025" y="16601"/>
                  </a:cubicBezTo>
                  <a:cubicBezTo>
                    <a:pt x="11700" y="18178"/>
                    <a:pt x="12600" y="19354"/>
                    <a:pt x="13500" y="20130"/>
                  </a:cubicBezTo>
                  <a:cubicBezTo>
                    <a:pt x="14400" y="20905"/>
                    <a:pt x="15300" y="21279"/>
                    <a:pt x="16650" y="21440"/>
                  </a:cubicBezTo>
                  <a:cubicBezTo>
                    <a:pt x="18000" y="21600"/>
                    <a:pt x="19800" y="21547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377950" y="260350"/>
              <a:ext cx="2921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189"/>
                    <a:pt x="7513" y="8378"/>
                    <a:pt x="11113" y="11978"/>
                  </a:cubicBezTo>
                  <a:cubicBezTo>
                    <a:pt x="14713" y="15578"/>
                    <a:pt x="18157" y="18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1536700" y="200880"/>
              <a:ext cx="133351" cy="49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214"/>
                  </a:moveTo>
                  <a:cubicBezTo>
                    <a:pt x="20571" y="565"/>
                    <a:pt x="19543" y="-84"/>
                    <a:pt x="18343" y="9"/>
                  </a:cubicBezTo>
                  <a:cubicBezTo>
                    <a:pt x="17143" y="101"/>
                    <a:pt x="15771" y="936"/>
                    <a:pt x="13371" y="3161"/>
                  </a:cubicBezTo>
                  <a:cubicBezTo>
                    <a:pt x="10971" y="5386"/>
                    <a:pt x="7543" y="9001"/>
                    <a:pt x="5143" y="12292"/>
                  </a:cubicBezTo>
                  <a:cubicBezTo>
                    <a:pt x="2743" y="15583"/>
                    <a:pt x="1371" y="18549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771650" y="546100"/>
              <a:ext cx="317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92"/>
                    <a:pt x="5760" y="12185"/>
                    <a:pt x="9360" y="15785"/>
                  </a:cubicBezTo>
                  <a:cubicBezTo>
                    <a:pt x="12960" y="19385"/>
                    <a:pt x="1728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1784350" y="368249"/>
              <a:ext cx="78757" cy="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629" fill="norm" stroke="1" extrusionOk="0">
                  <a:moveTo>
                    <a:pt x="11631" y="1674"/>
                  </a:moveTo>
                  <a:cubicBezTo>
                    <a:pt x="8862" y="567"/>
                    <a:pt x="6092" y="-541"/>
                    <a:pt x="4154" y="290"/>
                  </a:cubicBezTo>
                  <a:cubicBezTo>
                    <a:pt x="2215" y="1121"/>
                    <a:pt x="1108" y="3890"/>
                    <a:pt x="831" y="6659"/>
                  </a:cubicBezTo>
                  <a:cubicBezTo>
                    <a:pt x="554" y="9428"/>
                    <a:pt x="1108" y="12197"/>
                    <a:pt x="2492" y="14413"/>
                  </a:cubicBezTo>
                  <a:cubicBezTo>
                    <a:pt x="3877" y="16628"/>
                    <a:pt x="6092" y="18290"/>
                    <a:pt x="8862" y="19397"/>
                  </a:cubicBezTo>
                  <a:cubicBezTo>
                    <a:pt x="11631" y="20505"/>
                    <a:pt x="14954" y="21059"/>
                    <a:pt x="17446" y="20228"/>
                  </a:cubicBezTo>
                  <a:cubicBezTo>
                    <a:pt x="19938" y="19397"/>
                    <a:pt x="21600" y="17182"/>
                    <a:pt x="19938" y="14136"/>
                  </a:cubicBezTo>
                  <a:cubicBezTo>
                    <a:pt x="18277" y="11090"/>
                    <a:pt x="13292" y="7213"/>
                    <a:pt x="9415" y="5828"/>
                  </a:cubicBezTo>
                  <a:cubicBezTo>
                    <a:pt x="5538" y="4444"/>
                    <a:pt x="2769" y="5551"/>
                    <a:pt x="0" y="6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2343150" y="485956"/>
              <a:ext cx="1778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14" y="11918"/>
                    <a:pt x="11829" y="3818"/>
                    <a:pt x="15429" y="1118"/>
                  </a:cubicBezTo>
                  <a:cubicBezTo>
                    <a:pt x="19029" y="-1582"/>
                    <a:pt x="2031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2349500" y="628650"/>
              <a:ext cx="234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21600"/>
                    <a:pt x="9730" y="21600"/>
                    <a:pt x="13330" y="18000"/>
                  </a:cubicBezTo>
                  <a:cubicBezTo>
                    <a:pt x="16930" y="14400"/>
                    <a:pt x="1926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3238500" y="240277"/>
              <a:ext cx="231038" cy="66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97" fill="norm" stroke="1" extrusionOk="0">
                  <a:moveTo>
                    <a:pt x="0" y="5553"/>
                  </a:moveTo>
                  <a:cubicBezTo>
                    <a:pt x="1178" y="7801"/>
                    <a:pt x="2356" y="10050"/>
                    <a:pt x="3338" y="12400"/>
                  </a:cubicBezTo>
                  <a:cubicBezTo>
                    <a:pt x="4320" y="14751"/>
                    <a:pt x="5105" y="17204"/>
                    <a:pt x="5498" y="18601"/>
                  </a:cubicBezTo>
                  <a:cubicBezTo>
                    <a:pt x="5891" y="19998"/>
                    <a:pt x="5891" y="20339"/>
                    <a:pt x="5891" y="20713"/>
                  </a:cubicBezTo>
                  <a:cubicBezTo>
                    <a:pt x="5891" y="21088"/>
                    <a:pt x="5891" y="21497"/>
                    <a:pt x="5891" y="21497"/>
                  </a:cubicBezTo>
                  <a:cubicBezTo>
                    <a:pt x="5891" y="21497"/>
                    <a:pt x="5891" y="21088"/>
                    <a:pt x="5204" y="19555"/>
                  </a:cubicBezTo>
                  <a:cubicBezTo>
                    <a:pt x="4516" y="18022"/>
                    <a:pt x="3142" y="15365"/>
                    <a:pt x="2160" y="12809"/>
                  </a:cubicBezTo>
                  <a:cubicBezTo>
                    <a:pt x="1178" y="10254"/>
                    <a:pt x="589" y="7801"/>
                    <a:pt x="884" y="5757"/>
                  </a:cubicBezTo>
                  <a:cubicBezTo>
                    <a:pt x="1178" y="3713"/>
                    <a:pt x="2356" y="2077"/>
                    <a:pt x="3927" y="1123"/>
                  </a:cubicBezTo>
                  <a:cubicBezTo>
                    <a:pt x="5498" y="170"/>
                    <a:pt x="7462" y="-103"/>
                    <a:pt x="9425" y="33"/>
                  </a:cubicBezTo>
                  <a:cubicBezTo>
                    <a:pt x="11389" y="170"/>
                    <a:pt x="13353" y="715"/>
                    <a:pt x="14531" y="1805"/>
                  </a:cubicBezTo>
                  <a:cubicBezTo>
                    <a:pt x="15709" y="2895"/>
                    <a:pt x="16102" y="4530"/>
                    <a:pt x="15807" y="5655"/>
                  </a:cubicBezTo>
                  <a:cubicBezTo>
                    <a:pt x="15513" y="6779"/>
                    <a:pt x="14531" y="7392"/>
                    <a:pt x="13451" y="7869"/>
                  </a:cubicBezTo>
                  <a:cubicBezTo>
                    <a:pt x="12371" y="8346"/>
                    <a:pt x="11193" y="8687"/>
                    <a:pt x="11095" y="8823"/>
                  </a:cubicBezTo>
                  <a:cubicBezTo>
                    <a:pt x="10996" y="8959"/>
                    <a:pt x="11978" y="8891"/>
                    <a:pt x="13451" y="8994"/>
                  </a:cubicBezTo>
                  <a:cubicBezTo>
                    <a:pt x="14924" y="9096"/>
                    <a:pt x="16887" y="9368"/>
                    <a:pt x="18458" y="9777"/>
                  </a:cubicBezTo>
                  <a:cubicBezTo>
                    <a:pt x="20029" y="10186"/>
                    <a:pt x="21207" y="10731"/>
                    <a:pt x="21404" y="11344"/>
                  </a:cubicBezTo>
                  <a:cubicBezTo>
                    <a:pt x="21600" y="11958"/>
                    <a:pt x="20815" y="12639"/>
                    <a:pt x="19342" y="13116"/>
                  </a:cubicBezTo>
                  <a:cubicBezTo>
                    <a:pt x="17869" y="13593"/>
                    <a:pt x="15709" y="13865"/>
                    <a:pt x="13844" y="13865"/>
                  </a:cubicBezTo>
                  <a:cubicBezTo>
                    <a:pt x="11978" y="13865"/>
                    <a:pt x="10407" y="13593"/>
                    <a:pt x="9622" y="13286"/>
                  </a:cubicBezTo>
                  <a:cubicBezTo>
                    <a:pt x="8836" y="12980"/>
                    <a:pt x="8836" y="12639"/>
                    <a:pt x="9524" y="12366"/>
                  </a:cubicBezTo>
                  <a:cubicBezTo>
                    <a:pt x="10211" y="12094"/>
                    <a:pt x="11585" y="11889"/>
                    <a:pt x="12960" y="11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3545925" y="539750"/>
              <a:ext cx="98430" cy="13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322" fill="norm" stroke="1" extrusionOk="0">
                  <a:moveTo>
                    <a:pt x="11355" y="0"/>
                  </a:moveTo>
                  <a:cubicBezTo>
                    <a:pt x="7388" y="3771"/>
                    <a:pt x="3420" y="7543"/>
                    <a:pt x="1437" y="10800"/>
                  </a:cubicBezTo>
                  <a:cubicBezTo>
                    <a:pt x="-547" y="14057"/>
                    <a:pt x="-547" y="16800"/>
                    <a:pt x="1877" y="18686"/>
                  </a:cubicBezTo>
                  <a:cubicBezTo>
                    <a:pt x="4302" y="20571"/>
                    <a:pt x="9151" y="21600"/>
                    <a:pt x="12898" y="21257"/>
                  </a:cubicBezTo>
                  <a:cubicBezTo>
                    <a:pt x="16645" y="20914"/>
                    <a:pt x="19290" y="19200"/>
                    <a:pt x="20171" y="16114"/>
                  </a:cubicBezTo>
                  <a:cubicBezTo>
                    <a:pt x="21053" y="13029"/>
                    <a:pt x="20171" y="8571"/>
                    <a:pt x="17306" y="6171"/>
                  </a:cubicBezTo>
                  <a:cubicBezTo>
                    <a:pt x="14441" y="3771"/>
                    <a:pt x="9592" y="3429"/>
                    <a:pt x="4743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3917950" y="488950"/>
              <a:ext cx="2159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4400"/>
                    <a:pt x="9318" y="7200"/>
                    <a:pt x="12918" y="3600"/>
                  </a:cubicBezTo>
                  <a:cubicBezTo>
                    <a:pt x="16518" y="0"/>
                    <a:pt x="190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4025900" y="419100"/>
              <a:ext cx="317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838"/>
                    <a:pt x="8640" y="11676"/>
                    <a:pt x="12240" y="15276"/>
                  </a:cubicBezTo>
                  <a:cubicBezTo>
                    <a:pt x="15840" y="18876"/>
                    <a:pt x="1872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4261491" y="154743"/>
              <a:ext cx="171420" cy="78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36" fill="norm" stroke="1" extrusionOk="0">
                  <a:moveTo>
                    <a:pt x="3044" y="12826"/>
                  </a:moveTo>
                  <a:cubicBezTo>
                    <a:pt x="3564" y="14801"/>
                    <a:pt x="4085" y="16775"/>
                    <a:pt x="4345" y="18110"/>
                  </a:cubicBezTo>
                  <a:cubicBezTo>
                    <a:pt x="4605" y="19446"/>
                    <a:pt x="4605" y="20142"/>
                    <a:pt x="4605" y="20665"/>
                  </a:cubicBezTo>
                  <a:cubicBezTo>
                    <a:pt x="4605" y="21188"/>
                    <a:pt x="4605" y="21536"/>
                    <a:pt x="4735" y="21536"/>
                  </a:cubicBezTo>
                  <a:cubicBezTo>
                    <a:pt x="4866" y="21536"/>
                    <a:pt x="5126" y="21188"/>
                    <a:pt x="4735" y="19939"/>
                  </a:cubicBezTo>
                  <a:cubicBezTo>
                    <a:pt x="4345" y="18691"/>
                    <a:pt x="3304" y="16542"/>
                    <a:pt x="2393" y="14365"/>
                  </a:cubicBezTo>
                  <a:cubicBezTo>
                    <a:pt x="1482" y="12188"/>
                    <a:pt x="702" y="9981"/>
                    <a:pt x="311" y="7775"/>
                  </a:cubicBezTo>
                  <a:cubicBezTo>
                    <a:pt x="-79" y="5568"/>
                    <a:pt x="-79" y="3362"/>
                    <a:pt x="181" y="2113"/>
                  </a:cubicBezTo>
                  <a:cubicBezTo>
                    <a:pt x="441" y="865"/>
                    <a:pt x="962" y="575"/>
                    <a:pt x="1743" y="342"/>
                  </a:cubicBezTo>
                  <a:cubicBezTo>
                    <a:pt x="2523" y="110"/>
                    <a:pt x="3564" y="-64"/>
                    <a:pt x="5516" y="23"/>
                  </a:cubicBezTo>
                  <a:cubicBezTo>
                    <a:pt x="7468" y="110"/>
                    <a:pt x="10331" y="459"/>
                    <a:pt x="12803" y="1359"/>
                  </a:cubicBezTo>
                  <a:cubicBezTo>
                    <a:pt x="15275" y="2259"/>
                    <a:pt x="17357" y="3710"/>
                    <a:pt x="17357" y="4901"/>
                  </a:cubicBezTo>
                  <a:cubicBezTo>
                    <a:pt x="17357" y="6091"/>
                    <a:pt x="15275" y="7020"/>
                    <a:pt x="13714" y="7571"/>
                  </a:cubicBezTo>
                  <a:cubicBezTo>
                    <a:pt x="12152" y="8123"/>
                    <a:pt x="11111" y="8297"/>
                    <a:pt x="9940" y="8413"/>
                  </a:cubicBezTo>
                  <a:cubicBezTo>
                    <a:pt x="8769" y="8530"/>
                    <a:pt x="7468" y="8588"/>
                    <a:pt x="7338" y="8704"/>
                  </a:cubicBezTo>
                  <a:cubicBezTo>
                    <a:pt x="7208" y="8820"/>
                    <a:pt x="8249" y="8994"/>
                    <a:pt x="10070" y="9197"/>
                  </a:cubicBezTo>
                  <a:cubicBezTo>
                    <a:pt x="11892" y="9401"/>
                    <a:pt x="14494" y="9633"/>
                    <a:pt x="16446" y="9865"/>
                  </a:cubicBezTo>
                  <a:cubicBezTo>
                    <a:pt x="18398" y="10097"/>
                    <a:pt x="19699" y="10330"/>
                    <a:pt x="20480" y="10736"/>
                  </a:cubicBezTo>
                  <a:cubicBezTo>
                    <a:pt x="21261" y="11142"/>
                    <a:pt x="21521" y="11723"/>
                    <a:pt x="19699" y="12275"/>
                  </a:cubicBezTo>
                  <a:cubicBezTo>
                    <a:pt x="17878" y="12826"/>
                    <a:pt x="13974" y="13349"/>
                    <a:pt x="11502" y="13523"/>
                  </a:cubicBezTo>
                  <a:cubicBezTo>
                    <a:pt x="9029" y="13697"/>
                    <a:pt x="7988" y="13523"/>
                    <a:pt x="6948" y="1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4565650" y="4953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4661842" y="202073"/>
              <a:ext cx="278458" cy="48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62" fill="norm" stroke="1" extrusionOk="0">
                  <a:moveTo>
                    <a:pt x="909" y="613"/>
                  </a:moveTo>
                  <a:cubicBezTo>
                    <a:pt x="418" y="238"/>
                    <a:pt x="-73" y="-138"/>
                    <a:pt x="9" y="50"/>
                  </a:cubicBezTo>
                  <a:cubicBezTo>
                    <a:pt x="91" y="238"/>
                    <a:pt x="745" y="989"/>
                    <a:pt x="2382" y="2679"/>
                  </a:cubicBezTo>
                  <a:cubicBezTo>
                    <a:pt x="4018" y="4370"/>
                    <a:pt x="6636" y="6999"/>
                    <a:pt x="9336" y="9770"/>
                  </a:cubicBezTo>
                  <a:cubicBezTo>
                    <a:pt x="12036" y="12540"/>
                    <a:pt x="14818" y="15452"/>
                    <a:pt x="16863" y="17424"/>
                  </a:cubicBezTo>
                  <a:cubicBezTo>
                    <a:pt x="18909" y="19396"/>
                    <a:pt x="20218" y="20429"/>
                    <a:pt x="2152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4781550" y="142785"/>
              <a:ext cx="158751" cy="58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21600" y="592"/>
                  </a:moveTo>
                  <a:cubicBezTo>
                    <a:pt x="20736" y="278"/>
                    <a:pt x="19872" y="-36"/>
                    <a:pt x="19152" y="3"/>
                  </a:cubicBezTo>
                  <a:cubicBezTo>
                    <a:pt x="18432" y="43"/>
                    <a:pt x="17856" y="435"/>
                    <a:pt x="16128" y="1810"/>
                  </a:cubicBezTo>
                  <a:cubicBezTo>
                    <a:pt x="14400" y="3184"/>
                    <a:pt x="11520" y="5541"/>
                    <a:pt x="8640" y="8093"/>
                  </a:cubicBezTo>
                  <a:cubicBezTo>
                    <a:pt x="5760" y="10646"/>
                    <a:pt x="2880" y="13395"/>
                    <a:pt x="1440" y="15673"/>
                  </a:cubicBezTo>
                  <a:cubicBezTo>
                    <a:pt x="0" y="17951"/>
                    <a:pt x="0" y="19757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4991100" y="552450"/>
              <a:ext cx="190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5043601" y="361950"/>
              <a:ext cx="23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21600"/>
                  </a:moveTo>
                  <a:cubicBezTo>
                    <a:pt x="3953" y="17486"/>
                    <a:pt x="-1447" y="13371"/>
                    <a:pt x="353" y="9771"/>
                  </a:cubicBezTo>
                  <a:cubicBezTo>
                    <a:pt x="2153" y="6171"/>
                    <a:pt x="11153" y="3086"/>
                    <a:pt x="20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5384800" y="431800"/>
              <a:ext cx="292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5575300" y="292100"/>
              <a:ext cx="254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77"/>
                    <a:pt x="0" y="7754"/>
                    <a:pt x="3600" y="11354"/>
                  </a:cubicBezTo>
                  <a:cubicBezTo>
                    <a:pt x="7200" y="14954"/>
                    <a:pt x="144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5853127" y="266105"/>
              <a:ext cx="300023" cy="37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1" fill="norm" stroke="1" extrusionOk="0">
                  <a:moveTo>
                    <a:pt x="21410" y="2582"/>
                  </a:moveTo>
                  <a:cubicBezTo>
                    <a:pt x="20051" y="1490"/>
                    <a:pt x="18691" y="398"/>
                    <a:pt x="16350" y="94"/>
                  </a:cubicBezTo>
                  <a:cubicBezTo>
                    <a:pt x="14009" y="-209"/>
                    <a:pt x="10686" y="276"/>
                    <a:pt x="8722" y="701"/>
                  </a:cubicBezTo>
                  <a:cubicBezTo>
                    <a:pt x="6758" y="1126"/>
                    <a:pt x="6154" y="1490"/>
                    <a:pt x="5927" y="2339"/>
                  </a:cubicBezTo>
                  <a:cubicBezTo>
                    <a:pt x="5701" y="3189"/>
                    <a:pt x="5852" y="4524"/>
                    <a:pt x="6683" y="5555"/>
                  </a:cubicBezTo>
                  <a:cubicBezTo>
                    <a:pt x="7513" y="6587"/>
                    <a:pt x="9024" y="7315"/>
                    <a:pt x="10081" y="7861"/>
                  </a:cubicBezTo>
                  <a:cubicBezTo>
                    <a:pt x="11139" y="8407"/>
                    <a:pt x="11743" y="8771"/>
                    <a:pt x="12045" y="9256"/>
                  </a:cubicBezTo>
                  <a:cubicBezTo>
                    <a:pt x="12347" y="9742"/>
                    <a:pt x="12347" y="10348"/>
                    <a:pt x="11290" y="11258"/>
                  </a:cubicBezTo>
                  <a:cubicBezTo>
                    <a:pt x="10232" y="12169"/>
                    <a:pt x="8118" y="13382"/>
                    <a:pt x="6079" y="14778"/>
                  </a:cubicBezTo>
                  <a:cubicBezTo>
                    <a:pt x="4039" y="16173"/>
                    <a:pt x="2076" y="17751"/>
                    <a:pt x="1018" y="18843"/>
                  </a:cubicBezTo>
                  <a:cubicBezTo>
                    <a:pt x="-39" y="19935"/>
                    <a:pt x="-190" y="20542"/>
                    <a:pt x="188" y="20906"/>
                  </a:cubicBezTo>
                  <a:cubicBezTo>
                    <a:pt x="565" y="21270"/>
                    <a:pt x="1472" y="21391"/>
                    <a:pt x="3964" y="21391"/>
                  </a:cubicBezTo>
                  <a:cubicBezTo>
                    <a:pt x="6456" y="21391"/>
                    <a:pt x="10534" y="21270"/>
                    <a:pt x="13329" y="21088"/>
                  </a:cubicBezTo>
                  <a:cubicBezTo>
                    <a:pt x="16123" y="20906"/>
                    <a:pt x="17634" y="20663"/>
                    <a:pt x="19144" y="2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6203950" y="6032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6254750" y="457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3945087" y="1513037"/>
              <a:ext cx="214163" cy="39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58" fill="norm" stroke="1" extrusionOk="0">
                  <a:moveTo>
                    <a:pt x="20791" y="4000"/>
                  </a:moveTo>
                  <a:cubicBezTo>
                    <a:pt x="20791" y="3204"/>
                    <a:pt x="20791" y="2408"/>
                    <a:pt x="20791" y="1726"/>
                  </a:cubicBezTo>
                  <a:cubicBezTo>
                    <a:pt x="20791" y="1044"/>
                    <a:pt x="20791" y="475"/>
                    <a:pt x="20155" y="191"/>
                  </a:cubicBezTo>
                  <a:cubicBezTo>
                    <a:pt x="19520" y="-93"/>
                    <a:pt x="18250" y="-93"/>
                    <a:pt x="16132" y="419"/>
                  </a:cubicBezTo>
                  <a:cubicBezTo>
                    <a:pt x="14014" y="930"/>
                    <a:pt x="11050" y="1953"/>
                    <a:pt x="9144" y="3033"/>
                  </a:cubicBezTo>
                  <a:cubicBezTo>
                    <a:pt x="7238" y="4113"/>
                    <a:pt x="6391" y="5250"/>
                    <a:pt x="6285" y="6103"/>
                  </a:cubicBezTo>
                  <a:cubicBezTo>
                    <a:pt x="6179" y="6955"/>
                    <a:pt x="6814" y="7524"/>
                    <a:pt x="7767" y="7979"/>
                  </a:cubicBezTo>
                  <a:cubicBezTo>
                    <a:pt x="8720" y="8433"/>
                    <a:pt x="9991" y="8774"/>
                    <a:pt x="10838" y="9229"/>
                  </a:cubicBezTo>
                  <a:cubicBezTo>
                    <a:pt x="11685" y="9684"/>
                    <a:pt x="12108" y="10252"/>
                    <a:pt x="11155" y="11048"/>
                  </a:cubicBezTo>
                  <a:cubicBezTo>
                    <a:pt x="10202" y="11844"/>
                    <a:pt x="7873" y="12867"/>
                    <a:pt x="5755" y="14118"/>
                  </a:cubicBezTo>
                  <a:cubicBezTo>
                    <a:pt x="3638" y="15368"/>
                    <a:pt x="1732" y="16846"/>
                    <a:pt x="779" y="18040"/>
                  </a:cubicBezTo>
                  <a:cubicBezTo>
                    <a:pt x="-174" y="19233"/>
                    <a:pt x="-174" y="20143"/>
                    <a:pt x="355" y="20711"/>
                  </a:cubicBezTo>
                  <a:cubicBezTo>
                    <a:pt x="885" y="21280"/>
                    <a:pt x="1944" y="21507"/>
                    <a:pt x="5014" y="21450"/>
                  </a:cubicBezTo>
                  <a:cubicBezTo>
                    <a:pt x="8085" y="21393"/>
                    <a:pt x="13167" y="21052"/>
                    <a:pt x="16238" y="20768"/>
                  </a:cubicBezTo>
                  <a:cubicBezTo>
                    <a:pt x="19308" y="20484"/>
                    <a:pt x="20367" y="20256"/>
                    <a:pt x="21426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4260850" y="183515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4273550" y="16700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4708723" y="1708150"/>
              <a:ext cx="339528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987" y="21600"/>
                  </a:moveTo>
                  <a:cubicBezTo>
                    <a:pt x="2187" y="21600"/>
                    <a:pt x="1387" y="21600"/>
                    <a:pt x="787" y="20880"/>
                  </a:cubicBezTo>
                  <a:cubicBezTo>
                    <a:pt x="187" y="20160"/>
                    <a:pt x="-213" y="18720"/>
                    <a:pt x="120" y="15120"/>
                  </a:cubicBezTo>
                  <a:cubicBezTo>
                    <a:pt x="454" y="11520"/>
                    <a:pt x="1520" y="5760"/>
                    <a:pt x="2787" y="2880"/>
                  </a:cubicBezTo>
                  <a:cubicBezTo>
                    <a:pt x="4054" y="0"/>
                    <a:pt x="5520" y="0"/>
                    <a:pt x="6920" y="2880"/>
                  </a:cubicBezTo>
                  <a:cubicBezTo>
                    <a:pt x="8320" y="5760"/>
                    <a:pt x="9654" y="11520"/>
                    <a:pt x="10520" y="15300"/>
                  </a:cubicBezTo>
                  <a:cubicBezTo>
                    <a:pt x="11387" y="19080"/>
                    <a:pt x="11787" y="20880"/>
                    <a:pt x="12254" y="21240"/>
                  </a:cubicBezTo>
                  <a:cubicBezTo>
                    <a:pt x="12720" y="21600"/>
                    <a:pt x="13254" y="20520"/>
                    <a:pt x="14787" y="16740"/>
                  </a:cubicBezTo>
                  <a:cubicBezTo>
                    <a:pt x="16320" y="12960"/>
                    <a:pt x="18854" y="6480"/>
                    <a:pt x="213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5474814" y="1439247"/>
              <a:ext cx="163986" cy="44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81" fill="norm" stroke="1" extrusionOk="0">
                  <a:moveTo>
                    <a:pt x="18488" y="3485"/>
                  </a:moveTo>
                  <a:cubicBezTo>
                    <a:pt x="18488" y="2871"/>
                    <a:pt x="18488" y="2257"/>
                    <a:pt x="18083" y="1693"/>
                  </a:cubicBezTo>
                  <a:cubicBezTo>
                    <a:pt x="17678" y="1130"/>
                    <a:pt x="16868" y="619"/>
                    <a:pt x="15788" y="311"/>
                  </a:cubicBezTo>
                  <a:cubicBezTo>
                    <a:pt x="14708" y="4"/>
                    <a:pt x="13358" y="-98"/>
                    <a:pt x="12143" y="107"/>
                  </a:cubicBezTo>
                  <a:cubicBezTo>
                    <a:pt x="10928" y="311"/>
                    <a:pt x="9848" y="823"/>
                    <a:pt x="7823" y="2564"/>
                  </a:cubicBezTo>
                  <a:cubicBezTo>
                    <a:pt x="5798" y="4304"/>
                    <a:pt x="2828" y="7273"/>
                    <a:pt x="1208" y="10088"/>
                  </a:cubicBezTo>
                  <a:cubicBezTo>
                    <a:pt x="-412" y="12903"/>
                    <a:pt x="-682" y="15565"/>
                    <a:pt x="2153" y="17458"/>
                  </a:cubicBezTo>
                  <a:cubicBezTo>
                    <a:pt x="4988" y="19352"/>
                    <a:pt x="10928" y="20478"/>
                    <a:pt x="14573" y="20990"/>
                  </a:cubicBezTo>
                  <a:cubicBezTo>
                    <a:pt x="18218" y="21502"/>
                    <a:pt x="19568" y="21400"/>
                    <a:pt x="20918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5795828" y="1565456"/>
              <a:ext cx="158753" cy="25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094" fill="norm" stroke="1" extrusionOk="0">
                  <a:moveTo>
                    <a:pt x="12010" y="248"/>
                  </a:moveTo>
                  <a:cubicBezTo>
                    <a:pt x="10607" y="73"/>
                    <a:pt x="9205" y="-103"/>
                    <a:pt x="7942" y="73"/>
                  </a:cubicBezTo>
                  <a:cubicBezTo>
                    <a:pt x="6680" y="248"/>
                    <a:pt x="5558" y="775"/>
                    <a:pt x="4015" y="2970"/>
                  </a:cubicBezTo>
                  <a:cubicBezTo>
                    <a:pt x="2472" y="5165"/>
                    <a:pt x="509" y="9029"/>
                    <a:pt x="88" y="12277"/>
                  </a:cubicBezTo>
                  <a:cubicBezTo>
                    <a:pt x="-333" y="15526"/>
                    <a:pt x="789" y="18160"/>
                    <a:pt x="2753" y="19653"/>
                  </a:cubicBezTo>
                  <a:cubicBezTo>
                    <a:pt x="4716" y="21146"/>
                    <a:pt x="7522" y="21497"/>
                    <a:pt x="10467" y="20619"/>
                  </a:cubicBezTo>
                  <a:cubicBezTo>
                    <a:pt x="13412" y="19741"/>
                    <a:pt x="16498" y="17634"/>
                    <a:pt x="18462" y="14824"/>
                  </a:cubicBezTo>
                  <a:cubicBezTo>
                    <a:pt x="20425" y="12014"/>
                    <a:pt x="21267" y="8502"/>
                    <a:pt x="20986" y="5956"/>
                  </a:cubicBezTo>
                  <a:cubicBezTo>
                    <a:pt x="20706" y="3409"/>
                    <a:pt x="19303" y="1829"/>
                    <a:pt x="17761" y="1038"/>
                  </a:cubicBezTo>
                  <a:cubicBezTo>
                    <a:pt x="16218" y="248"/>
                    <a:pt x="14535" y="248"/>
                    <a:pt x="13132" y="863"/>
                  </a:cubicBezTo>
                  <a:cubicBezTo>
                    <a:pt x="11729" y="1477"/>
                    <a:pt x="10607" y="2707"/>
                    <a:pt x="9485" y="3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6013450" y="1885950"/>
              <a:ext cx="82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6477518" y="1638300"/>
              <a:ext cx="456683" cy="21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27" fill="norm" stroke="1" extrusionOk="0">
                  <a:moveTo>
                    <a:pt x="3260" y="1271"/>
                  </a:moveTo>
                  <a:cubicBezTo>
                    <a:pt x="3758" y="3600"/>
                    <a:pt x="4256" y="5929"/>
                    <a:pt x="4505" y="8894"/>
                  </a:cubicBezTo>
                  <a:cubicBezTo>
                    <a:pt x="4753" y="11859"/>
                    <a:pt x="4753" y="15459"/>
                    <a:pt x="4256" y="17894"/>
                  </a:cubicBezTo>
                  <a:cubicBezTo>
                    <a:pt x="3758" y="20329"/>
                    <a:pt x="2763" y="21600"/>
                    <a:pt x="1867" y="20965"/>
                  </a:cubicBezTo>
                  <a:cubicBezTo>
                    <a:pt x="971" y="20329"/>
                    <a:pt x="175" y="17788"/>
                    <a:pt x="25" y="14929"/>
                  </a:cubicBezTo>
                  <a:cubicBezTo>
                    <a:pt x="-124" y="12071"/>
                    <a:pt x="374" y="8894"/>
                    <a:pt x="1817" y="6671"/>
                  </a:cubicBezTo>
                  <a:cubicBezTo>
                    <a:pt x="3260" y="4447"/>
                    <a:pt x="5649" y="3176"/>
                    <a:pt x="8735" y="2329"/>
                  </a:cubicBezTo>
                  <a:cubicBezTo>
                    <a:pt x="11821" y="1482"/>
                    <a:pt x="15603" y="1059"/>
                    <a:pt x="17843" y="741"/>
                  </a:cubicBezTo>
                  <a:cubicBezTo>
                    <a:pt x="20082" y="424"/>
                    <a:pt x="20779" y="212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6906355" y="1388342"/>
              <a:ext cx="237395" cy="17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19" fill="norm" stroke="1" extrusionOk="0">
                  <a:moveTo>
                    <a:pt x="220" y="6301"/>
                  </a:moveTo>
                  <a:cubicBezTo>
                    <a:pt x="29" y="5045"/>
                    <a:pt x="-162" y="3790"/>
                    <a:pt x="220" y="2785"/>
                  </a:cubicBezTo>
                  <a:cubicBezTo>
                    <a:pt x="603" y="1780"/>
                    <a:pt x="1558" y="1027"/>
                    <a:pt x="2514" y="524"/>
                  </a:cubicBezTo>
                  <a:cubicBezTo>
                    <a:pt x="3470" y="22"/>
                    <a:pt x="4426" y="-229"/>
                    <a:pt x="5764" y="273"/>
                  </a:cubicBezTo>
                  <a:cubicBezTo>
                    <a:pt x="7102" y="776"/>
                    <a:pt x="8822" y="2031"/>
                    <a:pt x="9300" y="4669"/>
                  </a:cubicBezTo>
                  <a:cubicBezTo>
                    <a:pt x="9778" y="7306"/>
                    <a:pt x="9013" y="11324"/>
                    <a:pt x="8249" y="13836"/>
                  </a:cubicBezTo>
                  <a:cubicBezTo>
                    <a:pt x="7484" y="16348"/>
                    <a:pt x="6719" y="17352"/>
                    <a:pt x="6050" y="18357"/>
                  </a:cubicBezTo>
                  <a:cubicBezTo>
                    <a:pt x="5381" y="19362"/>
                    <a:pt x="4808" y="20366"/>
                    <a:pt x="5095" y="20869"/>
                  </a:cubicBezTo>
                  <a:cubicBezTo>
                    <a:pt x="5381" y="21371"/>
                    <a:pt x="6528" y="21371"/>
                    <a:pt x="9396" y="20618"/>
                  </a:cubicBezTo>
                  <a:cubicBezTo>
                    <a:pt x="12263" y="19864"/>
                    <a:pt x="16850" y="18357"/>
                    <a:pt x="21438" y="16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7194550" y="1365250"/>
              <a:ext cx="152597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5116" y="0"/>
                  </a:moveTo>
                  <a:cubicBezTo>
                    <a:pt x="9663" y="2283"/>
                    <a:pt x="14211" y="4566"/>
                    <a:pt x="17195" y="7112"/>
                  </a:cubicBezTo>
                  <a:cubicBezTo>
                    <a:pt x="20179" y="9659"/>
                    <a:pt x="21600" y="12468"/>
                    <a:pt x="19468" y="14883"/>
                  </a:cubicBezTo>
                  <a:cubicBezTo>
                    <a:pt x="17337" y="17298"/>
                    <a:pt x="11653" y="19317"/>
                    <a:pt x="7816" y="20371"/>
                  </a:cubicBezTo>
                  <a:cubicBezTo>
                    <a:pt x="3979" y="21424"/>
                    <a:pt x="1989" y="215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8115300" y="1264239"/>
              <a:ext cx="469901" cy="58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6505"/>
                  </a:moveTo>
                  <a:cubicBezTo>
                    <a:pt x="389" y="5961"/>
                    <a:pt x="778" y="5418"/>
                    <a:pt x="1119" y="5301"/>
                  </a:cubicBezTo>
                  <a:cubicBezTo>
                    <a:pt x="1459" y="5184"/>
                    <a:pt x="1751" y="5495"/>
                    <a:pt x="2335" y="7049"/>
                  </a:cubicBezTo>
                  <a:cubicBezTo>
                    <a:pt x="2919" y="8603"/>
                    <a:pt x="3795" y="11400"/>
                    <a:pt x="4476" y="13887"/>
                  </a:cubicBezTo>
                  <a:cubicBezTo>
                    <a:pt x="5157" y="16373"/>
                    <a:pt x="5643" y="18548"/>
                    <a:pt x="5935" y="19830"/>
                  </a:cubicBezTo>
                  <a:cubicBezTo>
                    <a:pt x="6227" y="21113"/>
                    <a:pt x="6324" y="21501"/>
                    <a:pt x="6665" y="21307"/>
                  </a:cubicBezTo>
                  <a:cubicBezTo>
                    <a:pt x="7005" y="21113"/>
                    <a:pt x="7589" y="20336"/>
                    <a:pt x="8416" y="18782"/>
                  </a:cubicBezTo>
                  <a:cubicBezTo>
                    <a:pt x="9243" y="17228"/>
                    <a:pt x="10314" y="14897"/>
                    <a:pt x="11676" y="12216"/>
                  </a:cubicBezTo>
                  <a:cubicBezTo>
                    <a:pt x="13038" y="9536"/>
                    <a:pt x="14692" y="6505"/>
                    <a:pt x="16103" y="4446"/>
                  </a:cubicBezTo>
                  <a:cubicBezTo>
                    <a:pt x="17514" y="2387"/>
                    <a:pt x="18681" y="1300"/>
                    <a:pt x="19557" y="678"/>
                  </a:cubicBezTo>
                  <a:cubicBezTo>
                    <a:pt x="20432" y="56"/>
                    <a:pt x="21016" y="-99"/>
                    <a:pt x="21308" y="56"/>
                  </a:cubicBezTo>
                  <a:cubicBezTo>
                    <a:pt x="21600" y="212"/>
                    <a:pt x="21600" y="678"/>
                    <a:pt x="21600" y="989"/>
                  </a:cubicBezTo>
                  <a:cubicBezTo>
                    <a:pt x="21600" y="1300"/>
                    <a:pt x="21600" y="1455"/>
                    <a:pt x="21600" y="1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8092016" y="1568450"/>
              <a:ext cx="49318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4" y="21600"/>
                  </a:moveTo>
                  <a:cubicBezTo>
                    <a:pt x="0" y="19409"/>
                    <a:pt x="-184" y="17217"/>
                    <a:pt x="367" y="15026"/>
                  </a:cubicBezTo>
                  <a:cubicBezTo>
                    <a:pt x="919" y="12835"/>
                    <a:pt x="2206" y="10643"/>
                    <a:pt x="4504" y="8452"/>
                  </a:cubicBezTo>
                  <a:cubicBezTo>
                    <a:pt x="6802" y="6261"/>
                    <a:pt x="10110" y="4070"/>
                    <a:pt x="13098" y="2661"/>
                  </a:cubicBezTo>
                  <a:cubicBezTo>
                    <a:pt x="16085" y="1252"/>
                    <a:pt x="18750" y="626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9040137" y="1638300"/>
              <a:ext cx="34014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503"/>
                    <a:pt x="5170" y="7005"/>
                    <a:pt x="1993" y="10605"/>
                  </a:cubicBezTo>
                  <a:cubicBezTo>
                    <a:pt x="-1183" y="14205"/>
                    <a:pt x="88" y="17903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9017000" y="1413933"/>
              <a:ext cx="135430" cy="8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08" fill="norm" stroke="1" extrusionOk="0">
                  <a:moveTo>
                    <a:pt x="9969" y="11051"/>
                  </a:moveTo>
                  <a:cubicBezTo>
                    <a:pt x="8308" y="12056"/>
                    <a:pt x="6646" y="13060"/>
                    <a:pt x="5982" y="14819"/>
                  </a:cubicBezTo>
                  <a:cubicBezTo>
                    <a:pt x="5317" y="16577"/>
                    <a:pt x="5649" y="19088"/>
                    <a:pt x="6978" y="20344"/>
                  </a:cubicBezTo>
                  <a:cubicBezTo>
                    <a:pt x="8308" y="21600"/>
                    <a:pt x="10634" y="21600"/>
                    <a:pt x="13126" y="19591"/>
                  </a:cubicBezTo>
                  <a:cubicBezTo>
                    <a:pt x="15618" y="17581"/>
                    <a:pt x="18277" y="13563"/>
                    <a:pt x="19772" y="10298"/>
                  </a:cubicBezTo>
                  <a:cubicBezTo>
                    <a:pt x="21268" y="7033"/>
                    <a:pt x="21600" y="4521"/>
                    <a:pt x="20935" y="2763"/>
                  </a:cubicBezTo>
                  <a:cubicBezTo>
                    <a:pt x="20271" y="1005"/>
                    <a:pt x="18609" y="0"/>
                    <a:pt x="14954" y="0"/>
                  </a:cubicBezTo>
                  <a:cubicBezTo>
                    <a:pt x="11298" y="0"/>
                    <a:pt x="5649" y="1005"/>
                    <a:pt x="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50615" y="2478876"/>
              <a:ext cx="398947" cy="53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94" fill="norm" stroke="1" extrusionOk="0">
                  <a:moveTo>
                    <a:pt x="4277" y="8324"/>
                  </a:moveTo>
                  <a:cubicBezTo>
                    <a:pt x="4163" y="7899"/>
                    <a:pt x="4050" y="7474"/>
                    <a:pt x="3709" y="7303"/>
                  </a:cubicBezTo>
                  <a:cubicBezTo>
                    <a:pt x="3368" y="7133"/>
                    <a:pt x="2799" y="7218"/>
                    <a:pt x="2401" y="7048"/>
                  </a:cubicBezTo>
                  <a:cubicBezTo>
                    <a:pt x="2003" y="6878"/>
                    <a:pt x="1776" y="6453"/>
                    <a:pt x="1833" y="6028"/>
                  </a:cubicBezTo>
                  <a:cubicBezTo>
                    <a:pt x="1890" y="5603"/>
                    <a:pt x="2231" y="5177"/>
                    <a:pt x="2799" y="4795"/>
                  </a:cubicBezTo>
                  <a:cubicBezTo>
                    <a:pt x="3368" y="4412"/>
                    <a:pt x="4163" y="4072"/>
                    <a:pt x="4504" y="4157"/>
                  </a:cubicBezTo>
                  <a:cubicBezTo>
                    <a:pt x="4845" y="4242"/>
                    <a:pt x="4732" y="4752"/>
                    <a:pt x="4220" y="6240"/>
                  </a:cubicBezTo>
                  <a:cubicBezTo>
                    <a:pt x="3709" y="7729"/>
                    <a:pt x="2799" y="10195"/>
                    <a:pt x="2060" y="12576"/>
                  </a:cubicBezTo>
                  <a:cubicBezTo>
                    <a:pt x="1321" y="14957"/>
                    <a:pt x="753" y="17253"/>
                    <a:pt x="412" y="18826"/>
                  </a:cubicBezTo>
                  <a:cubicBezTo>
                    <a:pt x="71" y="20399"/>
                    <a:pt x="-43" y="21250"/>
                    <a:pt x="14" y="21377"/>
                  </a:cubicBezTo>
                  <a:cubicBezTo>
                    <a:pt x="71" y="21505"/>
                    <a:pt x="298" y="20910"/>
                    <a:pt x="696" y="19209"/>
                  </a:cubicBezTo>
                  <a:cubicBezTo>
                    <a:pt x="1094" y="17508"/>
                    <a:pt x="1662" y="14702"/>
                    <a:pt x="2572" y="11853"/>
                  </a:cubicBezTo>
                  <a:cubicBezTo>
                    <a:pt x="3481" y="9004"/>
                    <a:pt x="4732" y="6113"/>
                    <a:pt x="5755" y="4199"/>
                  </a:cubicBezTo>
                  <a:cubicBezTo>
                    <a:pt x="6778" y="2286"/>
                    <a:pt x="7574" y="1351"/>
                    <a:pt x="8199" y="755"/>
                  </a:cubicBezTo>
                  <a:cubicBezTo>
                    <a:pt x="8824" y="160"/>
                    <a:pt x="9279" y="-95"/>
                    <a:pt x="9620" y="33"/>
                  </a:cubicBezTo>
                  <a:cubicBezTo>
                    <a:pt x="9961" y="160"/>
                    <a:pt x="10189" y="670"/>
                    <a:pt x="10302" y="2754"/>
                  </a:cubicBezTo>
                  <a:cubicBezTo>
                    <a:pt x="10416" y="4837"/>
                    <a:pt x="10416" y="8494"/>
                    <a:pt x="10359" y="11215"/>
                  </a:cubicBezTo>
                  <a:cubicBezTo>
                    <a:pt x="10302" y="13936"/>
                    <a:pt x="10189" y="15722"/>
                    <a:pt x="10132" y="16870"/>
                  </a:cubicBezTo>
                  <a:cubicBezTo>
                    <a:pt x="10075" y="18018"/>
                    <a:pt x="10075" y="18529"/>
                    <a:pt x="9677" y="18316"/>
                  </a:cubicBezTo>
                  <a:cubicBezTo>
                    <a:pt x="9279" y="18103"/>
                    <a:pt x="8483" y="17168"/>
                    <a:pt x="7688" y="16360"/>
                  </a:cubicBezTo>
                  <a:cubicBezTo>
                    <a:pt x="6892" y="15552"/>
                    <a:pt x="6096" y="14872"/>
                    <a:pt x="5471" y="14404"/>
                  </a:cubicBezTo>
                  <a:cubicBezTo>
                    <a:pt x="4845" y="13936"/>
                    <a:pt x="4391" y="13681"/>
                    <a:pt x="4448" y="13511"/>
                  </a:cubicBezTo>
                  <a:cubicBezTo>
                    <a:pt x="4504" y="13341"/>
                    <a:pt x="5073" y="13256"/>
                    <a:pt x="6778" y="13086"/>
                  </a:cubicBezTo>
                  <a:cubicBezTo>
                    <a:pt x="8483" y="12916"/>
                    <a:pt x="11325" y="12661"/>
                    <a:pt x="13258" y="12321"/>
                  </a:cubicBezTo>
                  <a:cubicBezTo>
                    <a:pt x="15191" y="11981"/>
                    <a:pt x="16214" y="11555"/>
                    <a:pt x="16896" y="11173"/>
                  </a:cubicBezTo>
                  <a:cubicBezTo>
                    <a:pt x="17578" y="10790"/>
                    <a:pt x="17919" y="10450"/>
                    <a:pt x="18146" y="10067"/>
                  </a:cubicBezTo>
                  <a:cubicBezTo>
                    <a:pt x="18374" y="9685"/>
                    <a:pt x="18488" y="9259"/>
                    <a:pt x="18203" y="9004"/>
                  </a:cubicBezTo>
                  <a:cubicBezTo>
                    <a:pt x="17919" y="8749"/>
                    <a:pt x="17237" y="8664"/>
                    <a:pt x="16612" y="8664"/>
                  </a:cubicBezTo>
                  <a:cubicBezTo>
                    <a:pt x="15986" y="8664"/>
                    <a:pt x="15418" y="8749"/>
                    <a:pt x="15020" y="9089"/>
                  </a:cubicBezTo>
                  <a:cubicBezTo>
                    <a:pt x="14622" y="9429"/>
                    <a:pt x="14395" y="10025"/>
                    <a:pt x="14452" y="10535"/>
                  </a:cubicBezTo>
                  <a:cubicBezTo>
                    <a:pt x="14509" y="11045"/>
                    <a:pt x="14850" y="11470"/>
                    <a:pt x="16043" y="12363"/>
                  </a:cubicBezTo>
                  <a:cubicBezTo>
                    <a:pt x="17237" y="13256"/>
                    <a:pt x="19283" y="14617"/>
                    <a:pt x="20363" y="15510"/>
                  </a:cubicBezTo>
                  <a:cubicBezTo>
                    <a:pt x="21443" y="16403"/>
                    <a:pt x="21557" y="16828"/>
                    <a:pt x="21330" y="17125"/>
                  </a:cubicBezTo>
                  <a:cubicBezTo>
                    <a:pt x="21102" y="17423"/>
                    <a:pt x="20534" y="17593"/>
                    <a:pt x="19795" y="17381"/>
                  </a:cubicBezTo>
                  <a:cubicBezTo>
                    <a:pt x="19056" y="17168"/>
                    <a:pt x="18146" y="16573"/>
                    <a:pt x="17805" y="15680"/>
                  </a:cubicBezTo>
                  <a:cubicBezTo>
                    <a:pt x="17464" y="14787"/>
                    <a:pt x="17692" y="13596"/>
                    <a:pt x="17919" y="12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1113132" y="2652037"/>
              <a:ext cx="67969" cy="23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212" fill="norm" stroke="1" extrusionOk="0">
                  <a:moveTo>
                    <a:pt x="21018" y="206"/>
                  </a:moveTo>
                  <a:cubicBezTo>
                    <a:pt x="17745" y="13"/>
                    <a:pt x="14473" y="-180"/>
                    <a:pt x="10218" y="302"/>
                  </a:cubicBezTo>
                  <a:cubicBezTo>
                    <a:pt x="5963" y="784"/>
                    <a:pt x="727" y="1941"/>
                    <a:pt x="73" y="3966"/>
                  </a:cubicBezTo>
                  <a:cubicBezTo>
                    <a:pt x="-582" y="5991"/>
                    <a:pt x="3345" y="8884"/>
                    <a:pt x="6291" y="11391"/>
                  </a:cubicBezTo>
                  <a:cubicBezTo>
                    <a:pt x="9236" y="13899"/>
                    <a:pt x="11200" y="16020"/>
                    <a:pt x="12182" y="17563"/>
                  </a:cubicBezTo>
                  <a:cubicBezTo>
                    <a:pt x="13163" y="19106"/>
                    <a:pt x="13163" y="20070"/>
                    <a:pt x="11527" y="20649"/>
                  </a:cubicBezTo>
                  <a:cubicBezTo>
                    <a:pt x="9891" y="21227"/>
                    <a:pt x="6618" y="21420"/>
                    <a:pt x="4327" y="20938"/>
                  </a:cubicBezTo>
                  <a:cubicBezTo>
                    <a:pt x="2036" y="20456"/>
                    <a:pt x="727" y="19299"/>
                    <a:pt x="400" y="17756"/>
                  </a:cubicBezTo>
                  <a:cubicBezTo>
                    <a:pt x="73" y="16213"/>
                    <a:pt x="727" y="14284"/>
                    <a:pt x="1382" y="1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1247493" y="2660650"/>
              <a:ext cx="625758" cy="22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35" fill="norm" stroke="1" extrusionOk="0">
                  <a:moveTo>
                    <a:pt x="119" y="0"/>
                  </a:moveTo>
                  <a:cubicBezTo>
                    <a:pt x="46" y="5000"/>
                    <a:pt x="-27" y="10000"/>
                    <a:pt x="9" y="13200"/>
                  </a:cubicBezTo>
                  <a:cubicBezTo>
                    <a:pt x="46" y="16400"/>
                    <a:pt x="192" y="17800"/>
                    <a:pt x="411" y="19000"/>
                  </a:cubicBezTo>
                  <a:cubicBezTo>
                    <a:pt x="630" y="20200"/>
                    <a:pt x="922" y="21200"/>
                    <a:pt x="1250" y="21400"/>
                  </a:cubicBezTo>
                  <a:cubicBezTo>
                    <a:pt x="1578" y="21600"/>
                    <a:pt x="1943" y="21000"/>
                    <a:pt x="2381" y="18300"/>
                  </a:cubicBezTo>
                  <a:cubicBezTo>
                    <a:pt x="2819" y="15600"/>
                    <a:pt x="3330" y="10800"/>
                    <a:pt x="3622" y="7900"/>
                  </a:cubicBezTo>
                  <a:cubicBezTo>
                    <a:pt x="3914" y="5000"/>
                    <a:pt x="3987" y="4000"/>
                    <a:pt x="3987" y="4100"/>
                  </a:cubicBezTo>
                  <a:cubicBezTo>
                    <a:pt x="3987" y="4200"/>
                    <a:pt x="3914" y="5400"/>
                    <a:pt x="3841" y="7100"/>
                  </a:cubicBezTo>
                  <a:cubicBezTo>
                    <a:pt x="3768" y="8800"/>
                    <a:pt x="3695" y="11000"/>
                    <a:pt x="3804" y="12900"/>
                  </a:cubicBezTo>
                  <a:cubicBezTo>
                    <a:pt x="3914" y="14800"/>
                    <a:pt x="4205" y="16400"/>
                    <a:pt x="4534" y="17300"/>
                  </a:cubicBezTo>
                  <a:cubicBezTo>
                    <a:pt x="4862" y="18200"/>
                    <a:pt x="5227" y="18400"/>
                    <a:pt x="5555" y="18000"/>
                  </a:cubicBezTo>
                  <a:cubicBezTo>
                    <a:pt x="5884" y="17600"/>
                    <a:pt x="6176" y="16600"/>
                    <a:pt x="6395" y="15600"/>
                  </a:cubicBezTo>
                  <a:cubicBezTo>
                    <a:pt x="6614" y="14600"/>
                    <a:pt x="6759" y="13600"/>
                    <a:pt x="6869" y="12500"/>
                  </a:cubicBezTo>
                  <a:cubicBezTo>
                    <a:pt x="6978" y="11400"/>
                    <a:pt x="7051" y="10200"/>
                    <a:pt x="7124" y="10100"/>
                  </a:cubicBezTo>
                  <a:cubicBezTo>
                    <a:pt x="7197" y="10000"/>
                    <a:pt x="7270" y="11000"/>
                    <a:pt x="7343" y="12700"/>
                  </a:cubicBezTo>
                  <a:cubicBezTo>
                    <a:pt x="7416" y="14400"/>
                    <a:pt x="7489" y="16800"/>
                    <a:pt x="7599" y="18500"/>
                  </a:cubicBezTo>
                  <a:cubicBezTo>
                    <a:pt x="7708" y="20200"/>
                    <a:pt x="7854" y="21200"/>
                    <a:pt x="8000" y="21100"/>
                  </a:cubicBezTo>
                  <a:cubicBezTo>
                    <a:pt x="8146" y="21000"/>
                    <a:pt x="8292" y="19800"/>
                    <a:pt x="8474" y="17900"/>
                  </a:cubicBezTo>
                  <a:cubicBezTo>
                    <a:pt x="8657" y="16000"/>
                    <a:pt x="8876" y="13400"/>
                    <a:pt x="9058" y="11600"/>
                  </a:cubicBezTo>
                  <a:cubicBezTo>
                    <a:pt x="9241" y="9800"/>
                    <a:pt x="9387" y="8800"/>
                    <a:pt x="9569" y="8700"/>
                  </a:cubicBezTo>
                  <a:cubicBezTo>
                    <a:pt x="9751" y="8600"/>
                    <a:pt x="9970" y="9400"/>
                    <a:pt x="10116" y="10400"/>
                  </a:cubicBezTo>
                  <a:cubicBezTo>
                    <a:pt x="10262" y="11400"/>
                    <a:pt x="10335" y="12600"/>
                    <a:pt x="10408" y="14000"/>
                  </a:cubicBezTo>
                  <a:cubicBezTo>
                    <a:pt x="10481" y="15400"/>
                    <a:pt x="10554" y="17000"/>
                    <a:pt x="10591" y="17300"/>
                  </a:cubicBezTo>
                  <a:cubicBezTo>
                    <a:pt x="10627" y="17600"/>
                    <a:pt x="10627" y="16600"/>
                    <a:pt x="10773" y="15000"/>
                  </a:cubicBezTo>
                  <a:cubicBezTo>
                    <a:pt x="10919" y="13400"/>
                    <a:pt x="11211" y="11200"/>
                    <a:pt x="11503" y="9800"/>
                  </a:cubicBezTo>
                  <a:cubicBezTo>
                    <a:pt x="11795" y="8400"/>
                    <a:pt x="12087" y="7800"/>
                    <a:pt x="12378" y="7800"/>
                  </a:cubicBezTo>
                  <a:cubicBezTo>
                    <a:pt x="12670" y="7800"/>
                    <a:pt x="12962" y="8400"/>
                    <a:pt x="13181" y="9800"/>
                  </a:cubicBezTo>
                  <a:cubicBezTo>
                    <a:pt x="13400" y="11200"/>
                    <a:pt x="13546" y="13400"/>
                    <a:pt x="13728" y="15000"/>
                  </a:cubicBezTo>
                  <a:cubicBezTo>
                    <a:pt x="13911" y="16600"/>
                    <a:pt x="14130" y="17600"/>
                    <a:pt x="14422" y="18200"/>
                  </a:cubicBezTo>
                  <a:cubicBezTo>
                    <a:pt x="14714" y="18800"/>
                    <a:pt x="15078" y="19000"/>
                    <a:pt x="15881" y="17900"/>
                  </a:cubicBezTo>
                  <a:cubicBezTo>
                    <a:pt x="16684" y="16800"/>
                    <a:pt x="17924" y="14400"/>
                    <a:pt x="18764" y="11800"/>
                  </a:cubicBezTo>
                  <a:cubicBezTo>
                    <a:pt x="19603" y="9200"/>
                    <a:pt x="20041" y="6400"/>
                    <a:pt x="20259" y="4500"/>
                  </a:cubicBezTo>
                  <a:cubicBezTo>
                    <a:pt x="20478" y="2600"/>
                    <a:pt x="20478" y="1600"/>
                    <a:pt x="20259" y="1200"/>
                  </a:cubicBezTo>
                  <a:cubicBezTo>
                    <a:pt x="20041" y="800"/>
                    <a:pt x="19603" y="1000"/>
                    <a:pt x="18946" y="2500"/>
                  </a:cubicBezTo>
                  <a:cubicBezTo>
                    <a:pt x="18289" y="4000"/>
                    <a:pt x="17414" y="6800"/>
                    <a:pt x="16939" y="9400"/>
                  </a:cubicBezTo>
                  <a:cubicBezTo>
                    <a:pt x="16465" y="12000"/>
                    <a:pt x="16392" y="14400"/>
                    <a:pt x="16501" y="16100"/>
                  </a:cubicBezTo>
                  <a:cubicBezTo>
                    <a:pt x="16611" y="17800"/>
                    <a:pt x="16903" y="18800"/>
                    <a:pt x="17778" y="19300"/>
                  </a:cubicBezTo>
                  <a:cubicBezTo>
                    <a:pt x="18654" y="19800"/>
                    <a:pt x="20114" y="19800"/>
                    <a:pt x="21573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2816940" y="2650076"/>
              <a:ext cx="237411" cy="36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0" fill="norm" stroke="1" extrusionOk="0">
                  <a:moveTo>
                    <a:pt x="14559" y="5768"/>
                  </a:moveTo>
                  <a:cubicBezTo>
                    <a:pt x="16279" y="4418"/>
                    <a:pt x="17999" y="3068"/>
                    <a:pt x="18955" y="2086"/>
                  </a:cubicBezTo>
                  <a:cubicBezTo>
                    <a:pt x="19911" y="1104"/>
                    <a:pt x="20102" y="491"/>
                    <a:pt x="19720" y="184"/>
                  </a:cubicBezTo>
                  <a:cubicBezTo>
                    <a:pt x="19337" y="-123"/>
                    <a:pt x="18382" y="-123"/>
                    <a:pt x="15705" y="797"/>
                  </a:cubicBezTo>
                  <a:cubicBezTo>
                    <a:pt x="13029" y="1718"/>
                    <a:pt x="8633" y="3559"/>
                    <a:pt x="5766" y="5154"/>
                  </a:cubicBezTo>
                  <a:cubicBezTo>
                    <a:pt x="2898" y="6750"/>
                    <a:pt x="1560" y="8100"/>
                    <a:pt x="796" y="9143"/>
                  </a:cubicBezTo>
                  <a:cubicBezTo>
                    <a:pt x="31" y="10186"/>
                    <a:pt x="-160" y="10922"/>
                    <a:pt x="127" y="11475"/>
                  </a:cubicBezTo>
                  <a:cubicBezTo>
                    <a:pt x="413" y="12027"/>
                    <a:pt x="1178" y="12395"/>
                    <a:pt x="2612" y="12702"/>
                  </a:cubicBezTo>
                  <a:cubicBezTo>
                    <a:pt x="4045" y="13009"/>
                    <a:pt x="6148" y="13254"/>
                    <a:pt x="7868" y="13438"/>
                  </a:cubicBezTo>
                  <a:cubicBezTo>
                    <a:pt x="9589" y="13622"/>
                    <a:pt x="10927" y="13745"/>
                    <a:pt x="11118" y="13991"/>
                  </a:cubicBezTo>
                  <a:cubicBezTo>
                    <a:pt x="11309" y="14236"/>
                    <a:pt x="10353" y="14604"/>
                    <a:pt x="8728" y="15463"/>
                  </a:cubicBezTo>
                  <a:cubicBezTo>
                    <a:pt x="7104" y="16322"/>
                    <a:pt x="4810" y="17672"/>
                    <a:pt x="3567" y="18716"/>
                  </a:cubicBezTo>
                  <a:cubicBezTo>
                    <a:pt x="2325" y="19759"/>
                    <a:pt x="2134" y="20495"/>
                    <a:pt x="2516" y="20925"/>
                  </a:cubicBezTo>
                  <a:cubicBezTo>
                    <a:pt x="2898" y="21354"/>
                    <a:pt x="3854" y="21477"/>
                    <a:pt x="7104" y="21170"/>
                  </a:cubicBezTo>
                  <a:cubicBezTo>
                    <a:pt x="10353" y="20863"/>
                    <a:pt x="15897" y="20127"/>
                    <a:pt x="21440" y="19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3095806" y="2984500"/>
              <a:ext cx="1569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789"/>
                    <a:pt x="-1582" y="7579"/>
                    <a:pt x="1118" y="11179"/>
                  </a:cubicBezTo>
                  <a:cubicBezTo>
                    <a:pt x="3818" y="14779"/>
                    <a:pt x="11918" y="1818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3117850" y="281305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3401448" y="2851150"/>
              <a:ext cx="281552" cy="13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985" fill="norm" stroke="1" extrusionOk="0">
                  <a:moveTo>
                    <a:pt x="5923" y="17212"/>
                  </a:moveTo>
                  <a:cubicBezTo>
                    <a:pt x="5283" y="18225"/>
                    <a:pt x="4643" y="19237"/>
                    <a:pt x="3763" y="20081"/>
                  </a:cubicBezTo>
                  <a:cubicBezTo>
                    <a:pt x="2883" y="20925"/>
                    <a:pt x="1763" y="21600"/>
                    <a:pt x="963" y="20081"/>
                  </a:cubicBezTo>
                  <a:cubicBezTo>
                    <a:pt x="163" y="18563"/>
                    <a:pt x="-317" y="14850"/>
                    <a:pt x="243" y="11812"/>
                  </a:cubicBezTo>
                  <a:cubicBezTo>
                    <a:pt x="803" y="8775"/>
                    <a:pt x="2403" y="6412"/>
                    <a:pt x="4083" y="5906"/>
                  </a:cubicBezTo>
                  <a:cubicBezTo>
                    <a:pt x="5763" y="5400"/>
                    <a:pt x="7523" y="6750"/>
                    <a:pt x="9123" y="9619"/>
                  </a:cubicBezTo>
                  <a:cubicBezTo>
                    <a:pt x="10723" y="12487"/>
                    <a:pt x="12163" y="16875"/>
                    <a:pt x="13283" y="19069"/>
                  </a:cubicBezTo>
                  <a:cubicBezTo>
                    <a:pt x="14403" y="21262"/>
                    <a:pt x="15203" y="21262"/>
                    <a:pt x="16163" y="18225"/>
                  </a:cubicBezTo>
                  <a:cubicBezTo>
                    <a:pt x="17123" y="15187"/>
                    <a:pt x="18243" y="9112"/>
                    <a:pt x="19123" y="5569"/>
                  </a:cubicBezTo>
                  <a:cubicBezTo>
                    <a:pt x="20003" y="2025"/>
                    <a:pt x="20643" y="1012"/>
                    <a:pt x="212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3939116" y="2678019"/>
              <a:ext cx="327186" cy="41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16" fill="norm" stroke="1" extrusionOk="0">
                  <a:moveTo>
                    <a:pt x="1951" y="8640"/>
                  </a:moveTo>
                  <a:cubicBezTo>
                    <a:pt x="1812" y="11819"/>
                    <a:pt x="1672" y="14999"/>
                    <a:pt x="1533" y="16863"/>
                  </a:cubicBezTo>
                  <a:cubicBezTo>
                    <a:pt x="1394" y="18727"/>
                    <a:pt x="1254" y="19275"/>
                    <a:pt x="1045" y="19933"/>
                  </a:cubicBezTo>
                  <a:cubicBezTo>
                    <a:pt x="836" y="20591"/>
                    <a:pt x="557" y="21358"/>
                    <a:pt x="348" y="21413"/>
                  </a:cubicBezTo>
                  <a:cubicBezTo>
                    <a:pt x="139" y="21468"/>
                    <a:pt x="0" y="20810"/>
                    <a:pt x="0" y="18672"/>
                  </a:cubicBezTo>
                  <a:cubicBezTo>
                    <a:pt x="0" y="16534"/>
                    <a:pt x="139" y="12916"/>
                    <a:pt x="766" y="9681"/>
                  </a:cubicBezTo>
                  <a:cubicBezTo>
                    <a:pt x="1394" y="6447"/>
                    <a:pt x="2508" y="3596"/>
                    <a:pt x="3275" y="1951"/>
                  </a:cubicBezTo>
                  <a:cubicBezTo>
                    <a:pt x="4041" y="307"/>
                    <a:pt x="4459" y="-132"/>
                    <a:pt x="4808" y="32"/>
                  </a:cubicBezTo>
                  <a:cubicBezTo>
                    <a:pt x="5156" y="197"/>
                    <a:pt x="5435" y="964"/>
                    <a:pt x="6132" y="3157"/>
                  </a:cubicBezTo>
                  <a:cubicBezTo>
                    <a:pt x="6828" y="5350"/>
                    <a:pt x="7943" y="8969"/>
                    <a:pt x="9128" y="12093"/>
                  </a:cubicBezTo>
                  <a:cubicBezTo>
                    <a:pt x="10312" y="15218"/>
                    <a:pt x="11566" y="17850"/>
                    <a:pt x="12542" y="19275"/>
                  </a:cubicBezTo>
                  <a:cubicBezTo>
                    <a:pt x="13517" y="20700"/>
                    <a:pt x="14214" y="20920"/>
                    <a:pt x="15190" y="20536"/>
                  </a:cubicBezTo>
                  <a:cubicBezTo>
                    <a:pt x="16165" y="20152"/>
                    <a:pt x="17419" y="19165"/>
                    <a:pt x="18534" y="16589"/>
                  </a:cubicBezTo>
                  <a:cubicBezTo>
                    <a:pt x="19649" y="14012"/>
                    <a:pt x="20625" y="9846"/>
                    <a:pt x="21112" y="7379"/>
                  </a:cubicBezTo>
                  <a:cubicBezTo>
                    <a:pt x="21600" y="4912"/>
                    <a:pt x="21600" y="4144"/>
                    <a:pt x="21461" y="3377"/>
                  </a:cubicBezTo>
                  <a:cubicBezTo>
                    <a:pt x="21321" y="2609"/>
                    <a:pt x="21043" y="1842"/>
                    <a:pt x="20694" y="1677"/>
                  </a:cubicBezTo>
                  <a:cubicBezTo>
                    <a:pt x="20346" y="1513"/>
                    <a:pt x="19928" y="1951"/>
                    <a:pt x="19649" y="2499"/>
                  </a:cubicBezTo>
                  <a:cubicBezTo>
                    <a:pt x="19370" y="3048"/>
                    <a:pt x="19231" y="3706"/>
                    <a:pt x="19092" y="4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4290593" y="2908300"/>
              <a:ext cx="101139" cy="14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006" fill="norm" stroke="1" extrusionOk="0">
                  <a:moveTo>
                    <a:pt x="10566" y="1878"/>
                  </a:moveTo>
                  <a:cubicBezTo>
                    <a:pt x="8872" y="939"/>
                    <a:pt x="7178" y="0"/>
                    <a:pt x="5483" y="313"/>
                  </a:cubicBezTo>
                  <a:cubicBezTo>
                    <a:pt x="3789" y="626"/>
                    <a:pt x="2095" y="2191"/>
                    <a:pt x="1036" y="4696"/>
                  </a:cubicBezTo>
                  <a:cubicBezTo>
                    <a:pt x="-22" y="7200"/>
                    <a:pt x="-446" y="10643"/>
                    <a:pt x="613" y="13774"/>
                  </a:cubicBezTo>
                  <a:cubicBezTo>
                    <a:pt x="1672" y="16904"/>
                    <a:pt x="4213" y="19722"/>
                    <a:pt x="7601" y="20661"/>
                  </a:cubicBezTo>
                  <a:cubicBezTo>
                    <a:pt x="10989" y="21600"/>
                    <a:pt x="15225" y="20661"/>
                    <a:pt x="17766" y="17374"/>
                  </a:cubicBezTo>
                  <a:cubicBezTo>
                    <a:pt x="20307" y="14087"/>
                    <a:pt x="21154" y="8452"/>
                    <a:pt x="19036" y="5165"/>
                  </a:cubicBezTo>
                  <a:cubicBezTo>
                    <a:pt x="16919" y="1878"/>
                    <a:pt x="11836" y="939"/>
                    <a:pt x="67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4362450" y="2832100"/>
              <a:ext cx="285751" cy="22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6113"/>
                  </a:moveTo>
                  <a:cubicBezTo>
                    <a:pt x="480" y="5094"/>
                    <a:pt x="960" y="4075"/>
                    <a:pt x="2080" y="3668"/>
                  </a:cubicBezTo>
                  <a:cubicBezTo>
                    <a:pt x="3200" y="3260"/>
                    <a:pt x="4960" y="3464"/>
                    <a:pt x="6800" y="5400"/>
                  </a:cubicBezTo>
                  <a:cubicBezTo>
                    <a:pt x="8640" y="7336"/>
                    <a:pt x="10560" y="11004"/>
                    <a:pt x="11520" y="13449"/>
                  </a:cubicBezTo>
                  <a:cubicBezTo>
                    <a:pt x="12480" y="15894"/>
                    <a:pt x="12480" y="17117"/>
                    <a:pt x="12400" y="18543"/>
                  </a:cubicBezTo>
                  <a:cubicBezTo>
                    <a:pt x="12320" y="19970"/>
                    <a:pt x="12160" y="21600"/>
                    <a:pt x="11920" y="21294"/>
                  </a:cubicBezTo>
                  <a:cubicBezTo>
                    <a:pt x="11680" y="20989"/>
                    <a:pt x="11360" y="18747"/>
                    <a:pt x="11600" y="15487"/>
                  </a:cubicBezTo>
                  <a:cubicBezTo>
                    <a:pt x="11840" y="12226"/>
                    <a:pt x="12640" y="7947"/>
                    <a:pt x="14400" y="5196"/>
                  </a:cubicBezTo>
                  <a:cubicBezTo>
                    <a:pt x="16160" y="2445"/>
                    <a:pt x="18880" y="12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4920696" y="2631216"/>
              <a:ext cx="235504" cy="38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99" fill="norm" stroke="1" extrusionOk="0">
                  <a:moveTo>
                    <a:pt x="10372" y="928"/>
                  </a:moveTo>
                  <a:cubicBezTo>
                    <a:pt x="10372" y="341"/>
                    <a:pt x="10372" y="-246"/>
                    <a:pt x="9799" y="106"/>
                  </a:cubicBezTo>
                  <a:cubicBezTo>
                    <a:pt x="9226" y="458"/>
                    <a:pt x="8079" y="1750"/>
                    <a:pt x="6358" y="4156"/>
                  </a:cubicBezTo>
                  <a:cubicBezTo>
                    <a:pt x="4638" y="6563"/>
                    <a:pt x="2344" y="10084"/>
                    <a:pt x="1102" y="12843"/>
                  </a:cubicBezTo>
                  <a:cubicBezTo>
                    <a:pt x="-141" y="15602"/>
                    <a:pt x="-332" y="17597"/>
                    <a:pt x="528" y="19006"/>
                  </a:cubicBezTo>
                  <a:cubicBezTo>
                    <a:pt x="1388" y="20415"/>
                    <a:pt x="3300" y="21237"/>
                    <a:pt x="6932" y="21295"/>
                  </a:cubicBezTo>
                  <a:cubicBezTo>
                    <a:pt x="10564" y="21354"/>
                    <a:pt x="15916" y="20650"/>
                    <a:pt x="21268" y="19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163048" y="2744850"/>
              <a:ext cx="135173" cy="24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129" fill="norm" stroke="1" extrusionOk="0">
                  <a:moveTo>
                    <a:pt x="15632" y="4759"/>
                  </a:moveTo>
                  <a:cubicBezTo>
                    <a:pt x="14323" y="4214"/>
                    <a:pt x="13014" y="3670"/>
                    <a:pt x="11378" y="3307"/>
                  </a:cubicBezTo>
                  <a:cubicBezTo>
                    <a:pt x="9741" y="2944"/>
                    <a:pt x="7778" y="2762"/>
                    <a:pt x="5487" y="5122"/>
                  </a:cubicBezTo>
                  <a:cubicBezTo>
                    <a:pt x="3196" y="7482"/>
                    <a:pt x="578" y="12382"/>
                    <a:pt x="87" y="15650"/>
                  </a:cubicBezTo>
                  <a:cubicBezTo>
                    <a:pt x="-404" y="18917"/>
                    <a:pt x="1232" y="20550"/>
                    <a:pt x="4014" y="21004"/>
                  </a:cubicBezTo>
                  <a:cubicBezTo>
                    <a:pt x="6796" y="21458"/>
                    <a:pt x="10723" y="20732"/>
                    <a:pt x="14160" y="17737"/>
                  </a:cubicBezTo>
                  <a:cubicBezTo>
                    <a:pt x="17596" y="14742"/>
                    <a:pt x="20541" y="9478"/>
                    <a:pt x="20869" y="6120"/>
                  </a:cubicBezTo>
                  <a:cubicBezTo>
                    <a:pt x="21196" y="2762"/>
                    <a:pt x="18905" y="1310"/>
                    <a:pt x="16941" y="584"/>
                  </a:cubicBezTo>
                  <a:cubicBezTo>
                    <a:pt x="14978" y="-142"/>
                    <a:pt x="13341" y="-142"/>
                    <a:pt x="12360" y="312"/>
                  </a:cubicBezTo>
                  <a:cubicBezTo>
                    <a:pt x="11378" y="766"/>
                    <a:pt x="11051" y="1673"/>
                    <a:pt x="11051" y="2308"/>
                  </a:cubicBezTo>
                  <a:cubicBezTo>
                    <a:pt x="11051" y="2944"/>
                    <a:pt x="11378" y="3307"/>
                    <a:pt x="11705" y="3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5346700" y="3060700"/>
              <a:ext cx="825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5740220" y="2787649"/>
              <a:ext cx="400230" cy="19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99" fill="norm" stroke="1" extrusionOk="0">
                  <a:moveTo>
                    <a:pt x="7172" y="4136"/>
                  </a:moveTo>
                  <a:cubicBezTo>
                    <a:pt x="7627" y="4826"/>
                    <a:pt x="8081" y="5515"/>
                    <a:pt x="7854" y="8043"/>
                  </a:cubicBezTo>
                  <a:cubicBezTo>
                    <a:pt x="7627" y="10570"/>
                    <a:pt x="6717" y="14936"/>
                    <a:pt x="5580" y="17694"/>
                  </a:cubicBezTo>
                  <a:cubicBezTo>
                    <a:pt x="4443" y="20451"/>
                    <a:pt x="3079" y="21600"/>
                    <a:pt x="1942" y="21370"/>
                  </a:cubicBezTo>
                  <a:cubicBezTo>
                    <a:pt x="805" y="21140"/>
                    <a:pt x="-104" y="19532"/>
                    <a:pt x="10" y="17349"/>
                  </a:cubicBezTo>
                  <a:cubicBezTo>
                    <a:pt x="123" y="15166"/>
                    <a:pt x="1260" y="12409"/>
                    <a:pt x="3818" y="9881"/>
                  </a:cubicBezTo>
                  <a:cubicBezTo>
                    <a:pt x="6376" y="7353"/>
                    <a:pt x="10355" y="5055"/>
                    <a:pt x="13538" y="3447"/>
                  </a:cubicBezTo>
                  <a:cubicBezTo>
                    <a:pt x="16721" y="1838"/>
                    <a:pt x="19109" y="919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6125754" y="2542542"/>
              <a:ext cx="243297" cy="17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63" fill="norm" stroke="1" extrusionOk="0">
                  <a:moveTo>
                    <a:pt x="175" y="8948"/>
                  </a:moveTo>
                  <a:cubicBezTo>
                    <a:pt x="-11" y="7662"/>
                    <a:pt x="-197" y="6377"/>
                    <a:pt x="455" y="4834"/>
                  </a:cubicBezTo>
                  <a:cubicBezTo>
                    <a:pt x="1106" y="3291"/>
                    <a:pt x="2596" y="1491"/>
                    <a:pt x="3806" y="591"/>
                  </a:cubicBezTo>
                  <a:cubicBezTo>
                    <a:pt x="5017" y="-309"/>
                    <a:pt x="5948" y="-309"/>
                    <a:pt x="6693" y="1491"/>
                  </a:cubicBezTo>
                  <a:cubicBezTo>
                    <a:pt x="7437" y="3291"/>
                    <a:pt x="7996" y="6891"/>
                    <a:pt x="7810" y="9977"/>
                  </a:cubicBezTo>
                  <a:cubicBezTo>
                    <a:pt x="7624" y="13062"/>
                    <a:pt x="6693" y="15634"/>
                    <a:pt x="5855" y="17434"/>
                  </a:cubicBezTo>
                  <a:cubicBezTo>
                    <a:pt x="5017" y="19234"/>
                    <a:pt x="4272" y="20262"/>
                    <a:pt x="4365" y="20777"/>
                  </a:cubicBezTo>
                  <a:cubicBezTo>
                    <a:pt x="4458" y="21291"/>
                    <a:pt x="5389" y="21291"/>
                    <a:pt x="8369" y="20777"/>
                  </a:cubicBezTo>
                  <a:cubicBezTo>
                    <a:pt x="11348" y="20262"/>
                    <a:pt x="16375" y="19234"/>
                    <a:pt x="21403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6311900" y="2539999"/>
              <a:ext cx="192178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600" fill="norm" stroke="1" extrusionOk="0">
                  <a:moveTo>
                    <a:pt x="8867" y="0"/>
                  </a:moveTo>
                  <a:cubicBezTo>
                    <a:pt x="12505" y="2710"/>
                    <a:pt x="16143" y="5419"/>
                    <a:pt x="18417" y="7858"/>
                  </a:cubicBezTo>
                  <a:cubicBezTo>
                    <a:pt x="20691" y="10297"/>
                    <a:pt x="21600" y="12465"/>
                    <a:pt x="19326" y="14516"/>
                  </a:cubicBezTo>
                  <a:cubicBezTo>
                    <a:pt x="17053" y="16568"/>
                    <a:pt x="11596" y="18503"/>
                    <a:pt x="7844" y="19665"/>
                  </a:cubicBezTo>
                  <a:cubicBezTo>
                    <a:pt x="4093" y="20826"/>
                    <a:pt x="2046" y="212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2724150" y="3272289"/>
              <a:ext cx="406400" cy="6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2" fill="norm" stroke="1" extrusionOk="0">
                  <a:moveTo>
                    <a:pt x="0" y="16051"/>
                  </a:moveTo>
                  <a:cubicBezTo>
                    <a:pt x="1350" y="11174"/>
                    <a:pt x="2700" y="6297"/>
                    <a:pt x="5456" y="3161"/>
                  </a:cubicBezTo>
                  <a:cubicBezTo>
                    <a:pt x="8213" y="26"/>
                    <a:pt x="12375" y="-1368"/>
                    <a:pt x="15300" y="1767"/>
                  </a:cubicBezTo>
                  <a:cubicBezTo>
                    <a:pt x="18225" y="4903"/>
                    <a:pt x="19912" y="12567"/>
                    <a:pt x="21600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2914650" y="339090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8" y="15840"/>
                    <a:pt x="1557" y="10080"/>
                    <a:pt x="5157" y="6480"/>
                  </a:cubicBezTo>
                  <a:cubicBezTo>
                    <a:pt x="8757" y="2880"/>
                    <a:pt x="1517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3130368" y="3541578"/>
              <a:ext cx="173628" cy="23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73" fill="norm" stroke="1" extrusionOk="0">
                  <a:moveTo>
                    <a:pt x="20851" y="3023"/>
                  </a:moveTo>
                  <a:cubicBezTo>
                    <a:pt x="21108" y="1685"/>
                    <a:pt x="21365" y="346"/>
                    <a:pt x="20465" y="60"/>
                  </a:cubicBezTo>
                  <a:cubicBezTo>
                    <a:pt x="19565" y="-227"/>
                    <a:pt x="17508" y="538"/>
                    <a:pt x="14551" y="1876"/>
                  </a:cubicBezTo>
                  <a:cubicBezTo>
                    <a:pt x="11594" y="3214"/>
                    <a:pt x="7736" y="5125"/>
                    <a:pt x="5422" y="6463"/>
                  </a:cubicBezTo>
                  <a:cubicBezTo>
                    <a:pt x="3108" y="7801"/>
                    <a:pt x="2336" y="8566"/>
                    <a:pt x="2336" y="9331"/>
                  </a:cubicBezTo>
                  <a:cubicBezTo>
                    <a:pt x="2336" y="10095"/>
                    <a:pt x="3108" y="10860"/>
                    <a:pt x="3751" y="11720"/>
                  </a:cubicBezTo>
                  <a:cubicBezTo>
                    <a:pt x="4394" y="12580"/>
                    <a:pt x="4908" y="13536"/>
                    <a:pt x="4908" y="14492"/>
                  </a:cubicBezTo>
                  <a:cubicBezTo>
                    <a:pt x="4908" y="15447"/>
                    <a:pt x="4394" y="16403"/>
                    <a:pt x="3108" y="17359"/>
                  </a:cubicBezTo>
                  <a:cubicBezTo>
                    <a:pt x="1822" y="18315"/>
                    <a:pt x="-235" y="19270"/>
                    <a:pt x="22" y="19939"/>
                  </a:cubicBezTo>
                  <a:cubicBezTo>
                    <a:pt x="279" y="20608"/>
                    <a:pt x="2851" y="20991"/>
                    <a:pt x="6065" y="21182"/>
                  </a:cubicBezTo>
                  <a:cubicBezTo>
                    <a:pt x="9279" y="21373"/>
                    <a:pt x="13136" y="21373"/>
                    <a:pt x="16994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3359150" y="3759199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3346450" y="36576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3511550" y="3460750"/>
              <a:ext cx="25401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09"/>
                    <a:pt x="7200" y="6218"/>
                    <a:pt x="10800" y="9368"/>
                  </a:cubicBezTo>
                  <a:cubicBezTo>
                    <a:pt x="14400" y="12518"/>
                    <a:pt x="18000" y="15709"/>
                    <a:pt x="19800" y="17755"/>
                  </a:cubicBezTo>
                  <a:cubicBezTo>
                    <a:pt x="21600" y="19800"/>
                    <a:pt x="216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3613150" y="3644899"/>
              <a:ext cx="2413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4215"/>
                    <a:pt x="6442" y="8429"/>
                    <a:pt x="9474" y="12029"/>
                  </a:cubicBezTo>
                  <a:cubicBezTo>
                    <a:pt x="12505" y="15629"/>
                    <a:pt x="15347" y="18615"/>
                    <a:pt x="17337" y="20107"/>
                  </a:cubicBezTo>
                  <a:cubicBezTo>
                    <a:pt x="19326" y="21600"/>
                    <a:pt x="2046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3709924" y="3632200"/>
              <a:ext cx="119127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432" y="0"/>
                    <a:pt x="17538" y="0"/>
                    <a:pt x="15643" y="692"/>
                  </a:cubicBezTo>
                  <a:cubicBezTo>
                    <a:pt x="13748" y="1385"/>
                    <a:pt x="11853" y="2769"/>
                    <a:pt x="9201" y="5469"/>
                  </a:cubicBezTo>
                  <a:cubicBezTo>
                    <a:pt x="6548" y="8169"/>
                    <a:pt x="3138" y="12185"/>
                    <a:pt x="1432" y="14885"/>
                  </a:cubicBezTo>
                  <a:cubicBezTo>
                    <a:pt x="-273" y="17585"/>
                    <a:pt x="-273" y="18969"/>
                    <a:pt x="485" y="19869"/>
                  </a:cubicBezTo>
                  <a:cubicBezTo>
                    <a:pt x="1243" y="20769"/>
                    <a:pt x="2759" y="21185"/>
                    <a:pt x="4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3892550" y="3867149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3867150" y="3734163"/>
              <a:ext cx="762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21600" y="3818"/>
                  </a:moveTo>
                  <a:cubicBezTo>
                    <a:pt x="18600" y="1118"/>
                    <a:pt x="15600" y="-1582"/>
                    <a:pt x="12000" y="1118"/>
                  </a:cubicBezTo>
                  <a:cubicBezTo>
                    <a:pt x="8400" y="3818"/>
                    <a:pt x="4200" y="11918"/>
                    <a:pt x="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647700" y="3124464"/>
              <a:ext cx="4787901" cy="13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344" y="20904"/>
                    <a:pt x="688" y="20250"/>
                    <a:pt x="1055" y="19595"/>
                  </a:cubicBezTo>
                  <a:cubicBezTo>
                    <a:pt x="1423" y="18941"/>
                    <a:pt x="1814" y="18286"/>
                    <a:pt x="2206" y="17632"/>
                  </a:cubicBezTo>
                  <a:cubicBezTo>
                    <a:pt x="2597" y="16977"/>
                    <a:pt x="2989" y="16323"/>
                    <a:pt x="3352" y="15668"/>
                  </a:cubicBezTo>
                  <a:cubicBezTo>
                    <a:pt x="3715" y="15014"/>
                    <a:pt x="4049" y="14359"/>
                    <a:pt x="4383" y="13541"/>
                  </a:cubicBezTo>
                  <a:cubicBezTo>
                    <a:pt x="4717" y="12723"/>
                    <a:pt x="5051" y="11741"/>
                    <a:pt x="5405" y="10759"/>
                  </a:cubicBezTo>
                  <a:cubicBezTo>
                    <a:pt x="5758" y="9777"/>
                    <a:pt x="6131" y="8795"/>
                    <a:pt x="6503" y="8141"/>
                  </a:cubicBezTo>
                  <a:cubicBezTo>
                    <a:pt x="6875" y="7486"/>
                    <a:pt x="7248" y="7159"/>
                    <a:pt x="7639" y="6832"/>
                  </a:cubicBezTo>
                  <a:cubicBezTo>
                    <a:pt x="8031" y="6504"/>
                    <a:pt x="8441" y="6177"/>
                    <a:pt x="8857" y="6014"/>
                  </a:cubicBezTo>
                  <a:cubicBezTo>
                    <a:pt x="9272" y="5850"/>
                    <a:pt x="9692" y="5850"/>
                    <a:pt x="10046" y="5850"/>
                  </a:cubicBezTo>
                  <a:cubicBezTo>
                    <a:pt x="10399" y="5850"/>
                    <a:pt x="10685" y="5850"/>
                    <a:pt x="10977" y="5850"/>
                  </a:cubicBezTo>
                  <a:cubicBezTo>
                    <a:pt x="11268" y="5850"/>
                    <a:pt x="11564" y="5850"/>
                    <a:pt x="11869" y="5686"/>
                  </a:cubicBezTo>
                  <a:cubicBezTo>
                    <a:pt x="12175" y="5523"/>
                    <a:pt x="12490" y="5195"/>
                    <a:pt x="12805" y="4868"/>
                  </a:cubicBezTo>
                  <a:cubicBezTo>
                    <a:pt x="13120" y="4541"/>
                    <a:pt x="13436" y="4214"/>
                    <a:pt x="13760" y="3886"/>
                  </a:cubicBezTo>
                  <a:cubicBezTo>
                    <a:pt x="14085" y="3559"/>
                    <a:pt x="14419" y="3232"/>
                    <a:pt x="14753" y="2904"/>
                  </a:cubicBezTo>
                  <a:cubicBezTo>
                    <a:pt x="15088" y="2577"/>
                    <a:pt x="15422" y="2250"/>
                    <a:pt x="15746" y="1923"/>
                  </a:cubicBezTo>
                  <a:cubicBezTo>
                    <a:pt x="16071" y="1595"/>
                    <a:pt x="16386" y="1268"/>
                    <a:pt x="16692" y="941"/>
                  </a:cubicBezTo>
                  <a:cubicBezTo>
                    <a:pt x="16997" y="614"/>
                    <a:pt x="17293" y="286"/>
                    <a:pt x="17651" y="123"/>
                  </a:cubicBezTo>
                  <a:cubicBezTo>
                    <a:pt x="18010" y="-41"/>
                    <a:pt x="18430" y="-41"/>
                    <a:pt x="18845" y="123"/>
                  </a:cubicBezTo>
                  <a:cubicBezTo>
                    <a:pt x="19260" y="286"/>
                    <a:pt x="19671" y="614"/>
                    <a:pt x="20072" y="1595"/>
                  </a:cubicBezTo>
                  <a:cubicBezTo>
                    <a:pt x="20473" y="2577"/>
                    <a:pt x="20865" y="4214"/>
                    <a:pt x="21118" y="5850"/>
                  </a:cubicBezTo>
                  <a:cubicBezTo>
                    <a:pt x="21371" y="7486"/>
                    <a:pt x="21485" y="9123"/>
                    <a:pt x="21600" y="1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577850" y="3251464"/>
              <a:ext cx="5264151" cy="22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21574"/>
                  </a:moveTo>
                  <a:cubicBezTo>
                    <a:pt x="278" y="20545"/>
                    <a:pt x="556" y="19517"/>
                    <a:pt x="842" y="18797"/>
                  </a:cubicBezTo>
                  <a:cubicBezTo>
                    <a:pt x="1129" y="18077"/>
                    <a:pt x="1424" y="17665"/>
                    <a:pt x="1733" y="17357"/>
                  </a:cubicBezTo>
                  <a:cubicBezTo>
                    <a:pt x="2041" y="17048"/>
                    <a:pt x="2362" y="16843"/>
                    <a:pt x="2714" y="16431"/>
                  </a:cubicBezTo>
                  <a:cubicBezTo>
                    <a:pt x="3066" y="16020"/>
                    <a:pt x="3448" y="15403"/>
                    <a:pt x="3787" y="14888"/>
                  </a:cubicBezTo>
                  <a:cubicBezTo>
                    <a:pt x="4125" y="14374"/>
                    <a:pt x="4421" y="13963"/>
                    <a:pt x="4712" y="13551"/>
                  </a:cubicBezTo>
                  <a:cubicBezTo>
                    <a:pt x="5003" y="13140"/>
                    <a:pt x="5289" y="12728"/>
                    <a:pt x="5606" y="12214"/>
                  </a:cubicBezTo>
                  <a:cubicBezTo>
                    <a:pt x="5923" y="11700"/>
                    <a:pt x="6271" y="11083"/>
                    <a:pt x="6622" y="10465"/>
                  </a:cubicBezTo>
                  <a:cubicBezTo>
                    <a:pt x="6974" y="9848"/>
                    <a:pt x="7330" y="9231"/>
                    <a:pt x="7699" y="8511"/>
                  </a:cubicBezTo>
                  <a:cubicBezTo>
                    <a:pt x="8069" y="7791"/>
                    <a:pt x="8451" y="6968"/>
                    <a:pt x="8746" y="6454"/>
                  </a:cubicBezTo>
                  <a:cubicBezTo>
                    <a:pt x="9041" y="5940"/>
                    <a:pt x="9250" y="5734"/>
                    <a:pt x="9454" y="5425"/>
                  </a:cubicBezTo>
                  <a:cubicBezTo>
                    <a:pt x="9658" y="5117"/>
                    <a:pt x="9858" y="4705"/>
                    <a:pt x="10062" y="4397"/>
                  </a:cubicBezTo>
                  <a:cubicBezTo>
                    <a:pt x="10266" y="4088"/>
                    <a:pt x="10474" y="3883"/>
                    <a:pt x="10700" y="3574"/>
                  </a:cubicBezTo>
                  <a:cubicBezTo>
                    <a:pt x="10926" y="3265"/>
                    <a:pt x="11169" y="2854"/>
                    <a:pt x="11382" y="2545"/>
                  </a:cubicBezTo>
                  <a:cubicBezTo>
                    <a:pt x="11595" y="2237"/>
                    <a:pt x="11777" y="2031"/>
                    <a:pt x="11986" y="1825"/>
                  </a:cubicBezTo>
                  <a:cubicBezTo>
                    <a:pt x="12194" y="1620"/>
                    <a:pt x="12428" y="1414"/>
                    <a:pt x="12659" y="1311"/>
                  </a:cubicBezTo>
                  <a:cubicBezTo>
                    <a:pt x="12889" y="1208"/>
                    <a:pt x="13115" y="1208"/>
                    <a:pt x="13353" y="1105"/>
                  </a:cubicBezTo>
                  <a:cubicBezTo>
                    <a:pt x="13592" y="1003"/>
                    <a:pt x="13844" y="797"/>
                    <a:pt x="14061" y="694"/>
                  </a:cubicBezTo>
                  <a:cubicBezTo>
                    <a:pt x="14278" y="591"/>
                    <a:pt x="14461" y="591"/>
                    <a:pt x="14678" y="591"/>
                  </a:cubicBezTo>
                  <a:cubicBezTo>
                    <a:pt x="14895" y="591"/>
                    <a:pt x="15147" y="591"/>
                    <a:pt x="15473" y="488"/>
                  </a:cubicBezTo>
                  <a:cubicBezTo>
                    <a:pt x="15798" y="385"/>
                    <a:pt x="16198" y="180"/>
                    <a:pt x="16589" y="77"/>
                  </a:cubicBezTo>
                  <a:cubicBezTo>
                    <a:pt x="16979" y="-26"/>
                    <a:pt x="17362" y="-26"/>
                    <a:pt x="17735" y="77"/>
                  </a:cubicBezTo>
                  <a:cubicBezTo>
                    <a:pt x="18109" y="180"/>
                    <a:pt x="18473" y="385"/>
                    <a:pt x="18808" y="694"/>
                  </a:cubicBezTo>
                  <a:cubicBezTo>
                    <a:pt x="19142" y="1003"/>
                    <a:pt x="19446" y="1414"/>
                    <a:pt x="19859" y="2648"/>
                  </a:cubicBezTo>
                  <a:cubicBezTo>
                    <a:pt x="20271" y="3883"/>
                    <a:pt x="20792" y="5940"/>
                    <a:pt x="21101" y="7174"/>
                  </a:cubicBezTo>
                  <a:cubicBezTo>
                    <a:pt x="21409" y="8408"/>
                    <a:pt x="21504" y="8820"/>
                    <a:pt x="21600" y="9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530074" y="4279548"/>
              <a:ext cx="341373" cy="54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48" fill="norm" stroke="1" extrusionOk="0">
                  <a:moveTo>
                    <a:pt x="14827" y="2506"/>
                  </a:moveTo>
                  <a:cubicBezTo>
                    <a:pt x="14958" y="2091"/>
                    <a:pt x="15090" y="1676"/>
                    <a:pt x="15090" y="1260"/>
                  </a:cubicBezTo>
                  <a:cubicBezTo>
                    <a:pt x="15090" y="845"/>
                    <a:pt x="14958" y="430"/>
                    <a:pt x="14563" y="180"/>
                  </a:cubicBezTo>
                  <a:cubicBezTo>
                    <a:pt x="14168" y="-69"/>
                    <a:pt x="13510" y="-152"/>
                    <a:pt x="11995" y="554"/>
                  </a:cubicBezTo>
                  <a:cubicBezTo>
                    <a:pt x="10480" y="1260"/>
                    <a:pt x="8110" y="2756"/>
                    <a:pt x="5936" y="4625"/>
                  </a:cubicBezTo>
                  <a:cubicBezTo>
                    <a:pt x="3763" y="6494"/>
                    <a:pt x="1788" y="8737"/>
                    <a:pt x="800" y="10606"/>
                  </a:cubicBezTo>
                  <a:cubicBezTo>
                    <a:pt x="-188" y="12476"/>
                    <a:pt x="-188" y="13971"/>
                    <a:pt x="405" y="15093"/>
                  </a:cubicBezTo>
                  <a:cubicBezTo>
                    <a:pt x="997" y="16214"/>
                    <a:pt x="2183" y="16962"/>
                    <a:pt x="3961" y="17253"/>
                  </a:cubicBezTo>
                  <a:cubicBezTo>
                    <a:pt x="5739" y="17543"/>
                    <a:pt x="8110" y="17377"/>
                    <a:pt x="10941" y="16422"/>
                  </a:cubicBezTo>
                  <a:cubicBezTo>
                    <a:pt x="13773" y="15466"/>
                    <a:pt x="17066" y="13722"/>
                    <a:pt x="18975" y="11936"/>
                  </a:cubicBezTo>
                  <a:cubicBezTo>
                    <a:pt x="20885" y="10150"/>
                    <a:pt x="21412" y="8322"/>
                    <a:pt x="20819" y="6494"/>
                  </a:cubicBezTo>
                  <a:cubicBezTo>
                    <a:pt x="20227" y="4666"/>
                    <a:pt x="18514" y="2839"/>
                    <a:pt x="16736" y="1759"/>
                  </a:cubicBezTo>
                  <a:cubicBezTo>
                    <a:pt x="14958" y="679"/>
                    <a:pt x="13114" y="346"/>
                    <a:pt x="11863" y="180"/>
                  </a:cubicBezTo>
                  <a:cubicBezTo>
                    <a:pt x="10612" y="14"/>
                    <a:pt x="9953" y="14"/>
                    <a:pt x="9427" y="263"/>
                  </a:cubicBezTo>
                  <a:cubicBezTo>
                    <a:pt x="8900" y="513"/>
                    <a:pt x="8505" y="1011"/>
                    <a:pt x="8571" y="2382"/>
                  </a:cubicBezTo>
                  <a:cubicBezTo>
                    <a:pt x="8636" y="3753"/>
                    <a:pt x="9163" y="5996"/>
                    <a:pt x="10414" y="7990"/>
                  </a:cubicBezTo>
                  <a:cubicBezTo>
                    <a:pt x="11666" y="9983"/>
                    <a:pt x="13641" y="11728"/>
                    <a:pt x="15617" y="13514"/>
                  </a:cubicBezTo>
                  <a:cubicBezTo>
                    <a:pt x="17592" y="15300"/>
                    <a:pt x="19568" y="17128"/>
                    <a:pt x="20490" y="18457"/>
                  </a:cubicBezTo>
                  <a:cubicBezTo>
                    <a:pt x="21412" y="19786"/>
                    <a:pt x="21280" y="20617"/>
                    <a:pt x="2114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1047750" y="4413250"/>
              <a:ext cx="38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600"/>
                    <a:pt x="9600" y="1200"/>
                    <a:pt x="6000" y="4800"/>
                  </a:cubicBezTo>
                  <a:cubicBezTo>
                    <a:pt x="2400" y="8400"/>
                    <a:pt x="1200" y="15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1092200" y="468629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0" y="2197463"/>
              <a:ext cx="7361338" cy="200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2" fill="norm" stroke="1" extrusionOk="0">
                  <a:moveTo>
                    <a:pt x="0" y="3072"/>
                  </a:moveTo>
                  <a:cubicBezTo>
                    <a:pt x="93" y="2890"/>
                    <a:pt x="186" y="2707"/>
                    <a:pt x="351" y="2559"/>
                  </a:cubicBezTo>
                  <a:cubicBezTo>
                    <a:pt x="515" y="2411"/>
                    <a:pt x="751" y="2297"/>
                    <a:pt x="990" y="2172"/>
                  </a:cubicBezTo>
                  <a:cubicBezTo>
                    <a:pt x="1229" y="2047"/>
                    <a:pt x="1471" y="1910"/>
                    <a:pt x="1710" y="1785"/>
                  </a:cubicBezTo>
                  <a:cubicBezTo>
                    <a:pt x="1949" y="1659"/>
                    <a:pt x="2185" y="1545"/>
                    <a:pt x="2427" y="1443"/>
                  </a:cubicBezTo>
                  <a:cubicBezTo>
                    <a:pt x="2669" y="1340"/>
                    <a:pt x="2917" y="1249"/>
                    <a:pt x="3169" y="1181"/>
                  </a:cubicBezTo>
                  <a:cubicBezTo>
                    <a:pt x="3420" y="1112"/>
                    <a:pt x="3674" y="1067"/>
                    <a:pt x="3935" y="1044"/>
                  </a:cubicBezTo>
                  <a:cubicBezTo>
                    <a:pt x="4196" y="1021"/>
                    <a:pt x="4463" y="1021"/>
                    <a:pt x="4714" y="1010"/>
                  </a:cubicBezTo>
                  <a:cubicBezTo>
                    <a:pt x="4966" y="999"/>
                    <a:pt x="5201" y="976"/>
                    <a:pt x="5447" y="942"/>
                  </a:cubicBezTo>
                  <a:cubicBezTo>
                    <a:pt x="5692" y="907"/>
                    <a:pt x="5946" y="862"/>
                    <a:pt x="6179" y="816"/>
                  </a:cubicBezTo>
                  <a:cubicBezTo>
                    <a:pt x="6412" y="771"/>
                    <a:pt x="6623" y="725"/>
                    <a:pt x="6834" y="668"/>
                  </a:cubicBezTo>
                  <a:cubicBezTo>
                    <a:pt x="7045" y="611"/>
                    <a:pt x="7256" y="543"/>
                    <a:pt x="7473" y="486"/>
                  </a:cubicBezTo>
                  <a:cubicBezTo>
                    <a:pt x="7690" y="429"/>
                    <a:pt x="7914" y="383"/>
                    <a:pt x="8131" y="338"/>
                  </a:cubicBezTo>
                  <a:cubicBezTo>
                    <a:pt x="8348" y="292"/>
                    <a:pt x="8559" y="247"/>
                    <a:pt x="8777" y="224"/>
                  </a:cubicBezTo>
                  <a:cubicBezTo>
                    <a:pt x="8994" y="201"/>
                    <a:pt x="9217" y="201"/>
                    <a:pt x="9466" y="201"/>
                  </a:cubicBezTo>
                  <a:cubicBezTo>
                    <a:pt x="9714" y="201"/>
                    <a:pt x="9987" y="201"/>
                    <a:pt x="10257" y="212"/>
                  </a:cubicBezTo>
                  <a:cubicBezTo>
                    <a:pt x="10527" y="224"/>
                    <a:pt x="10794" y="247"/>
                    <a:pt x="11027" y="269"/>
                  </a:cubicBezTo>
                  <a:cubicBezTo>
                    <a:pt x="11259" y="292"/>
                    <a:pt x="11458" y="315"/>
                    <a:pt x="11666" y="315"/>
                  </a:cubicBezTo>
                  <a:cubicBezTo>
                    <a:pt x="11874" y="315"/>
                    <a:pt x="12091" y="292"/>
                    <a:pt x="12308" y="269"/>
                  </a:cubicBezTo>
                  <a:cubicBezTo>
                    <a:pt x="12526" y="247"/>
                    <a:pt x="12743" y="224"/>
                    <a:pt x="12963" y="190"/>
                  </a:cubicBezTo>
                  <a:cubicBezTo>
                    <a:pt x="13183" y="155"/>
                    <a:pt x="13407" y="110"/>
                    <a:pt x="13652" y="76"/>
                  </a:cubicBezTo>
                  <a:cubicBezTo>
                    <a:pt x="13897" y="42"/>
                    <a:pt x="14164" y="19"/>
                    <a:pt x="14416" y="7"/>
                  </a:cubicBezTo>
                  <a:cubicBezTo>
                    <a:pt x="14667" y="-4"/>
                    <a:pt x="14903" y="-4"/>
                    <a:pt x="15129" y="19"/>
                  </a:cubicBezTo>
                  <a:cubicBezTo>
                    <a:pt x="15356" y="42"/>
                    <a:pt x="15573" y="87"/>
                    <a:pt x="15793" y="144"/>
                  </a:cubicBezTo>
                  <a:cubicBezTo>
                    <a:pt x="16014" y="201"/>
                    <a:pt x="16237" y="269"/>
                    <a:pt x="16454" y="326"/>
                  </a:cubicBezTo>
                  <a:cubicBezTo>
                    <a:pt x="16672" y="383"/>
                    <a:pt x="16883" y="429"/>
                    <a:pt x="17100" y="452"/>
                  </a:cubicBezTo>
                  <a:cubicBezTo>
                    <a:pt x="17317" y="474"/>
                    <a:pt x="17541" y="474"/>
                    <a:pt x="17789" y="474"/>
                  </a:cubicBezTo>
                  <a:cubicBezTo>
                    <a:pt x="18037" y="474"/>
                    <a:pt x="18310" y="474"/>
                    <a:pt x="18571" y="474"/>
                  </a:cubicBezTo>
                  <a:cubicBezTo>
                    <a:pt x="18832" y="474"/>
                    <a:pt x="19080" y="474"/>
                    <a:pt x="19325" y="531"/>
                  </a:cubicBezTo>
                  <a:cubicBezTo>
                    <a:pt x="19570" y="588"/>
                    <a:pt x="19812" y="702"/>
                    <a:pt x="20017" y="839"/>
                  </a:cubicBezTo>
                  <a:cubicBezTo>
                    <a:pt x="20222" y="976"/>
                    <a:pt x="20390" y="1135"/>
                    <a:pt x="20582" y="1431"/>
                  </a:cubicBezTo>
                  <a:cubicBezTo>
                    <a:pt x="20774" y="1728"/>
                    <a:pt x="20992" y="2161"/>
                    <a:pt x="21166" y="2696"/>
                  </a:cubicBezTo>
                  <a:cubicBezTo>
                    <a:pt x="21339" y="3231"/>
                    <a:pt x="21470" y="3869"/>
                    <a:pt x="21535" y="4576"/>
                  </a:cubicBezTo>
                  <a:cubicBezTo>
                    <a:pt x="21600" y="5282"/>
                    <a:pt x="21600" y="6057"/>
                    <a:pt x="21553" y="6809"/>
                  </a:cubicBezTo>
                  <a:cubicBezTo>
                    <a:pt x="21507" y="7561"/>
                    <a:pt x="21414" y="8290"/>
                    <a:pt x="21290" y="9019"/>
                  </a:cubicBezTo>
                  <a:cubicBezTo>
                    <a:pt x="21166" y="9748"/>
                    <a:pt x="21010" y="10477"/>
                    <a:pt x="20846" y="11138"/>
                  </a:cubicBezTo>
                  <a:cubicBezTo>
                    <a:pt x="20681" y="11799"/>
                    <a:pt x="20508" y="12391"/>
                    <a:pt x="20334" y="12926"/>
                  </a:cubicBezTo>
                  <a:cubicBezTo>
                    <a:pt x="20160" y="13462"/>
                    <a:pt x="19986" y="13940"/>
                    <a:pt x="19800" y="14396"/>
                  </a:cubicBezTo>
                  <a:cubicBezTo>
                    <a:pt x="19614" y="14852"/>
                    <a:pt x="19415" y="15285"/>
                    <a:pt x="19198" y="15695"/>
                  </a:cubicBezTo>
                  <a:cubicBezTo>
                    <a:pt x="18981" y="16105"/>
                    <a:pt x="18745" y="16492"/>
                    <a:pt x="18528" y="16811"/>
                  </a:cubicBezTo>
                  <a:cubicBezTo>
                    <a:pt x="18310" y="17130"/>
                    <a:pt x="18112" y="17381"/>
                    <a:pt x="17907" y="17609"/>
                  </a:cubicBezTo>
                  <a:cubicBezTo>
                    <a:pt x="17702" y="17837"/>
                    <a:pt x="17491" y="18042"/>
                    <a:pt x="17277" y="18235"/>
                  </a:cubicBezTo>
                  <a:cubicBezTo>
                    <a:pt x="17063" y="18429"/>
                    <a:pt x="16846" y="18611"/>
                    <a:pt x="16631" y="18782"/>
                  </a:cubicBezTo>
                  <a:cubicBezTo>
                    <a:pt x="16417" y="18953"/>
                    <a:pt x="16206" y="19112"/>
                    <a:pt x="15986" y="19249"/>
                  </a:cubicBezTo>
                  <a:cubicBezTo>
                    <a:pt x="15766" y="19386"/>
                    <a:pt x="15536" y="19500"/>
                    <a:pt x="15309" y="19625"/>
                  </a:cubicBezTo>
                  <a:cubicBezTo>
                    <a:pt x="15083" y="19750"/>
                    <a:pt x="14859" y="19887"/>
                    <a:pt x="14630" y="20001"/>
                  </a:cubicBezTo>
                  <a:cubicBezTo>
                    <a:pt x="14400" y="20115"/>
                    <a:pt x="14164" y="20206"/>
                    <a:pt x="13922" y="20309"/>
                  </a:cubicBezTo>
                  <a:cubicBezTo>
                    <a:pt x="13680" y="20411"/>
                    <a:pt x="13432" y="20525"/>
                    <a:pt x="13180" y="20628"/>
                  </a:cubicBezTo>
                  <a:cubicBezTo>
                    <a:pt x="12929" y="20730"/>
                    <a:pt x="12674" y="20821"/>
                    <a:pt x="12423" y="20901"/>
                  </a:cubicBezTo>
                  <a:cubicBezTo>
                    <a:pt x="12172" y="20981"/>
                    <a:pt x="11923" y="21049"/>
                    <a:pt x="11672" y="21118"/>
                  </a:cubicBezTo>
                  <a:cubicBezTo>
                    <a:pt x="11421" y="21186"/>
                    <a:pt x="11166" y="21254"/>
                    <a:pt x="10918" y="21311"/>
                  </a:cubicBezTo>
                  <a:cubicBezTo>
                    <a:pt x="10670" y="21368"/>
                    <a:pt x="10428" y="21414"/>
                    <a:pt x="10186" y="21459"/>
                  </a:cubicBezTo>
                  <a:cubicBezTo>
                    <a:pt x="9943" y="21505"/>
                    <a:pt x="9701" y="21550"/>
                    <a:pt x="9459" y="21573"/>
                  </a:cubicBezTo>
                  <a:cubicBezTo>
                    <a:pt x="9217" y="21596"/>
                    <a:pt x="8975" y="21596"/>
                    <a:pt x="8733" y="21585"/>
                  </a:cubicBezTo>
                  <a:cubicBezTo>
                    <a:pt x="8491" y="21573"/>
                    <a:pt x="8249" y="21550"/>
                    <a:pt x="8007" y="21516"/>
                  </a:cubicBezTo>
                  <a:cubicBezTo>
                    <a:pt x="7765" y="21482"/>
                    <a:pt x="7523" y="21437"/>
                    <a:pt x="7284" y="21368"/>
                  </a:cubicBezTo>
                  <a:cubicBezTo>
                    <a:pt x="7045" y="21300"/>
                    <a:pt x="6809" y="21209"/>
                    <a:pt x="6576" y="21118"/>
                  </a:cubicBezTo>
                  <a:cubicBezTo>
                    <a:pt x="6343" y="21026"/>
                    <a:pt x="6114" y="20935"/>
                    <a:pt x="5890" y="20833"/>
                  </a:cubicBezTo>
                  <a:cubicBezTo>
                    <a:pt x="5667" y="20730"/>
                    <a:pt x="5450" y="20616"/>
                    <a:pt x="5211" y="20480"/>
                  </a:cubicBezTo>
                  <a:cubicBezTo>
                    <a:pt x="4972" y="20343"/>
                    <a:pt x="4711" y="20183"/>
                    <a:pt x="4453" y="20001"/>
                  </a:cubicBezTo>
                  <a:cubicBezTo>
                    <a:pt x="4196" y="19819"/>
                    <a:pt x="3941" y="19614"/>
                    <a:pt x="3699" y="19374"/>
                  </a:cubicBezTo>
                  <a:cubicBezTo>
                    <a:pt x="3457" y="19135"/>
                    <a:pt x="3228" y="18862"/>
                    <a:pt x="3007" y="18554"/>
                  </a:cubicBezTo>
                  <a:cubicBezTo>
                    <a:pt x="2787" y="18247"/>
                    <a:pt x="2576" y="17905"/>
                    <a:pt x="2368" y="17472"/>
                  </a:cubicBezTo>
                  <a:cubicBezTo>
                    <a:pt x="2160" y="17039"/>
                    <a:pt x="1955" y="16515"/>
                    <a:pt x="1763" y="15911"/>
                  </a:cubicBezTo>
                  <a:cubicBezTo>
                    <a:pt x="1570" y="15307"/>
                    <a:pt x="1390" y="14624"/>
                    <a:pt x="1232" y="13963"/>
                  </a:cubicBezTo>
                  <a:cubicBezTo>
                    <a:pt x="1074" y="13302"/>
                    <a:pt x="937" y="12664"/>
                    <a:pt x="819" y="11981"/>
                  </a:cubicBezTo>
                  <a:cubicBezTo>
                    <a:pt x="701" y="11297"/>
                    <a:pt x="602" y="10568"/>
                    <a:pt x="546" y="9771"/>
                  </a:cubicBezTo>
                  <a:cubicBezTo>
                    <a:pt x="490" y="8973"/>
                    <a:pt x="478" y="8107"/>
                    <a:pt x="497" y="7287"/>
                  </a:cubicBezTo>
                  <a:cubicBezTo>
                    <a:pt x="515" y="6467"/>
                    <a:pt x="565" y="5692"/>
                    <a:pt x="639" y="4940"/>
                  </a:cubicBezTo>
                  <a:cubicBezTo>
                    <a:pt x="714" y="4188"/>
                    <a:pt x="813" y="3459"/>
                    <a:pt x="959" y="2821"/>
                  </a:cubicBezTo>
                  <a:cubicBezTo>
                    <a:pt x="1105" y="2183"/>
                    <a:pt x="1297" y="1637"/>
                    <a:pt x="1505" y="1192"/>
                  </a:cubicBezTo>
                  <a:cubicBezTo>
                    <a:pt x="1713" y="748"/>
                    <a:pt x="1937" y="406"/>
                    <a:pt x="2160" y="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2025650" y="470534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2114550" y="4540249"/>
              <a:ext cx="2032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3456"/>
                    <a:pt x="4500" y="6912"/>
                    <a:pt x="6863" y="10368"/>
                  </a:cubicBezTo>
                  <a:cubicBezTo>
                    <a:pt x="9225" y="13824"/>
                    <a:pt x="11700" y="17280"/>
                    <a:pt x="14175" y="19152"/>
                  </a:cubicBezTo>
                  <a:cubicBezTo>
                    <a:pt x="16650" y="21024"/>
                    <a:pt x="19125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2248908" y="4539118"/>
              <a:ext cx="165984" cy="51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7" fill="norm" stroke="1" extrusionOk="0">
                  <a:moveTo>
                    <a:pt x="18501" y="1891"/>
                  </a:moveTo>
                  <a:cubicBezTo>
                    <a:pt x="19311" y="1539"/>
                    <a:pt x="20121" y="1188"/>
                    <a:pt x="20661" y="793"/>
                  </a:cubicBezTo>
                  <a:cubicBezTo>
                    <a:pt x="21201" y="398"/>
                    <a:pt x="21471" y="-41"/>
                    <a:pt x="20661" y="3"/>
                  </a:cubicBezTo>
                  <a:cubicBezTo>
                    <a:pt x="19851" y="47"/>
                    <a:pt x="17961" y="574"/>
                    <a:pt x="15531" y="1364"/>
                  </a:cubicBezTo>
                  <a:cubicBezTo>
                    <a:pt x="13101" y="2154"/>
                    <a:pt x="10131" y="3208"/>
                    <a:pt x="7701" y="4481"/>
                  </a:cubicBezTo>
                  <a:cubicBezTo>
                    <a:pt x="5271" y="5754"/>
                    <a:pt x="3381" y="7247"/>
                    <a:pt x="2571" y="8959"/>
                  </a:cubicBezTo>
                  <a:cubicBezTo>
                    <a:pt x="1761" y="10671"/>
                    <a:pt x="2031" y="12603"/>
                    <a:pt x="1761" y="14491"/>
                  </a:cubicBezTo>
                  <a:cubicBezTo>
                    <a:pt x="1491" y="16379"/>
                    <a:pt x="681" y="18222"/>
                    <a:pt x="276" y="19408"/>
                  </a:cubicBezTo>
                  <a:cubicBezTo>
                    <a:pt x="-129" y="20593"/>
                    <a:pt x="-129" y="21120"/>
                    <a:pt x="546" y="21339"/>
                  </a:cubicBezTo>
                  <a:cubicBezTo>
                    <a:pt x="1221" y="21559"/>
                    <a:pt x="2571" y="21471"/>
                    <a:pt x="3921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2424477" y="4933950"/>
              <a:ext cx="13923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564"/>
                    <a:pt x="1783" y="11127"/>
                    <a:pt x="240" y="14727"/>
                  </a:cubicBezTo>
                  <a:cubicBezTo>
                    <a:pt x="-1303" y="18327"/>
                    <a:pt x="4868" y="1996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2424481" y="4762500"/>
              <a:ext cx="59588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996" fill="norm" stroke="1" extrusionOk="0">
                  <a:moveTo>
                    <a:pt x="16070" y="0"/>
                  </a:moveTo>
                  <a:cubicBezTo>
                    <a:pt x="12346" y="0"/>
                    <a:pt x="8622" y="0"/>
                    <a:pt x="5643" y="1490"/>
                  </a:cubicBezTo>
                  <a:cubicBezTo>
                    <a:pt x="2663" y="2979"/>
                    <a:pt x="429" y="5959"/>
                    <a:pt x="56" y="9310"/>
                  </a:cubicBezTo>
                  <a:cubicBezTo>
                    <a:pt x="-316" y="12662"/>
                    <a:pt x="1174" y="16386"/>
                    <a:pt x="4153" y="18621"/>
                  </a:cubicBezTo>
                  <a:cubicBezTo>
                    <a:pt x="7132" y="20855"/>
                    <a:pt x="11601" y="21600"/>
                    <a:pt x="14953" y="20483"/>
                  </a:cubicBezTo>
                  <a:cubicBezTo>
                    <a:pt x="18305" y="19366"/>
                    <a:pt x="20539" y="16386"/>
                    <a:pt x="20912" y="13034"/>
                  </a:cubicBezTo>
                  <a:cubicBezTo>
                    <a:pt x="21284" y="9683"/>
                    <a:pt x="19794" y="5959"/>
                    <a:pt x="16815" y="3724"/>
                  </a:cubicBezTo>
                  <a:cubicBezTo>
                    <a:pt x="13836" y="1490"/>
                    <a:pt x="9367" y="745"/>
                    <a:pt x="48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2670356" y="4343400"/>
              <a:ext cx="72844" cy="80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8769" y="2041"/>
                    <a:pt x="16301" y="4082"/>
                    <a:pt x="14758" y="6038"/>
                  </a:cubicBezTo>
                  <a:cubicBezTo>
                    <a:pt x="13215" y="7994"/>
                    <a:pt x="12598" y="9865"/>
                    <a:pt x="11055" y="11735"/>
                  </a:cubicBezTo>
                  <a:cubicBezTo>
                    <a:pt x="9512" y="13606"/>
                    <a:pt x="7044" y="15477"/>
                    <a:pt x="4884" y="16894"/>
                  </a:cubicBezTo>
                  <a:cubicBezTo>
                    <a:pt x="2724" y="18312"/>
                    <a:pt x="872" y="19276"/>
                    <a:pt x="255" y="19984"/>
                  </a:cubicBezTo>
                  <a:cubicBezTo>
                    <a:pt x="-362" y="20693"/>
                    <a:pt x="255" y="21146"/>
                    <a:pt x="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2851150" y="4641850"/>
              <a:ext cx="234951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0"/>
                  </a:moveTo>
                  <a:cubicBezTo>
                    <a:pt x="973" y="115"/>
                    <a:pt x="1946" y="230"/>
                    <a:pt x="3697" y="1723"/>
                  </a:cubicBezTo>
                  <a:cubicBezTo>
                    <a:pt x="5449" y="3217"/>
                    <a:pt x="7978" y="6089"/>
                    <a:pt x="10314" y="9364"/>
                  </a:cubicBezTo>
                  <a:cubicBezTo>
                    <a:pt x="12649" y="12638"/>
                    <a:pt x="14789" y="16315"/>
                    <a:pt x="16151" y="18440"/>
                  </a:cubicBezTo>
                  <a:cubicBezTo>
                    <a:pt x="17514" y="20566"/>
                    <a:pt x="18097" y="21140"/>
                    <a:pt x="18876" y="21370"/>
                  </a:cubicBezTo>
                  <a:cubicBezTo>
                    <a:pt x="19654" y="21600"/>
                    <a:pt x="20627" y="21485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2914650" y="4603750"/>
              <a:ext cx="209550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1" y="2133"/>
                    <a:pt x="14182" y="4267"/>
                    <a:pt x="10909" y="6800"/>
                  </a:cubicBezTo>
                  <a:cubicBezTo>
                    <a:pt x="7636" y="9333"/>
                    <a:pt x="4800" y="12267"/>
                    <a:pt x="3055" y="14800"/>
                  </a:cubicBezTo>
                  <a:cubicBezTo>
                    <a:pt x="1309" y="17333"/>
                    <a:pt x="655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3136900" y="499110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3162300" y="4743450"/>
              <a:ext cx="85990" cy="11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55" fill="norm" stroke="1" extrusionOk="0">
                  <a:moveTo>
                    <a:pt x="14224" y="0"/>
                  </a:moveTo>
                  <a:cubicBezTo>
                    <a:pt x="10537" y="2853"/>
                    <a:pt x="6849" y="5706"/>
                    <a:pt x="5005" y="8355"/>
                  </a:cubicBezTo>
                  <a:cubicBezTo>
                    <a:pt x="3161" y="11004"/>
                    <a:pt x="3161" y="13449"/>
                    <a:pt x="5005" y="15894"/>
                  </a:cubicBezTo>
                  <a:cubicBezTo>
                    <a:pt x="6849" y="18340"/>
                    <a:pt x="10537" y="20785"/>
                    <a:pt x="13434" y="21192"/>
                  </a:cubicBezTo>
                  <a:cubicBezTo>
                    <a:pt x="16332" y="21600"/>
                    <a:pt x="18439" y="19970"/>
                    <a:pt x="19756" y="17525"/>
                  </a:cubicBezTo>
                  <a:cubicBezTo>
                    <a:pt x="21073" y="15079"/>
                    <a:pt x="21600" y="11819"/>
                    <a:pt x="21337" y="9170"/>
                  </a:cubicBezTo>
                  <a:cubicBezTo>
                    <a:pt x="21073" y="6521"/>
                    <a:pt x="20020" y="4483"/>
                    <a:pt x="16332" y="5094"/>
                  </a:cubicBezTo>
                  <a:cubicBezTo>
                    <a:pt x="12644" y="5706"/>
                    <a:pt x="6322" y="8966"/>
                    <a:pt x="0" y="12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3752850" y="4838700"/>
              <a:ext cx="497978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0" y="21600"/>
                  </a:moveTo>
                  <a:cubicBezTo>
                    <a:pt x="275" y="18857"/>
                    <a:pt x="549" y="16114"/>
                    <a:pt x="1190" y="13629"/>
                  </a:cubicBezTo>
                  <a:cubicBezTo>
                    <a:pt x="1831" y="11143"/>
                    <a:pt x="2837" y="8914"/>
                    <a:pt x="3661" y="7457"/>
                  </a:cubicBezTo>
                  <a:cubicBezTo>
                    <a:pt x="4485" y="6000"/>
                    <a:pt x="5125" y="5314"/>
                    <a:pt x="5675" y="4971"/>
                  </a:cubicBezTo>
                  <a:cubicBezTo>
                    <a:pt x="6224" y="4629"/>
                    <a:pt x="6681" y="4629"/>
                    <a:pt x="7368" y="5657"/>
                  </a:cubicBezTo>
                  <a:cubicBezTo>
                    <a:pt x="8054" y="6686"/>
                    <a:pt x="8969" y="8743"/>
                    <a:pt x="9885" y="10971"/>
                  </a:cubicBezTo>
                  <a:cubicBezTo>
                    <a:pt x="10800" y="13200"/>
                    <a:pt x="11715" y="15600"/>
                    <a:pt x="12402" y="16886"/>
                  </a:cubicBezTo>
                  <a:cubicBezTo>
                    <a:pt x="13088" y="18171"/>
                    <a:pt x="13546" y="18343"/>
                    <a:pt x="14369" y="17400"/>
                  </a:cubicBezTo>
                  <a:cubicBezTo>
                    <a:pt x="15193" y="16457"/>
                    <a:pt x="16383" y="14400"/>
                    <a:pt x="17481" y="12086"/>
                  </a:cubicBezTo>
                  <a:cubicBezTo>
                    <a:pt x="18580" y="9771"/>
                    <a:pt x="19586" y="7200"/>
                    <a:pt x="20273" y="5314"/>
                  </a:cubicBezTo>
                  <a:cubicBezTo>
                    <a:pt x="20959" y="3429"/>
                    <a:pt x="21325" y="2229"/>
                    <a:pt x="21463" y="1457"/>
                  </a:cubicBezTo>
                  <a:cubicBezTo>
                    <a:pt x="21600" y="686"/>
                    <a:pt x="21508" y="343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4718050" y="4508039"/>
              <a:ext cx="238600" cy="51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43" fill="norm" stroke="1" extrusionOk="0">
                  <a:moveTo>
                    <a:pt x="0" y="1871"/>
                  </a:moveTo>
                  <a:cubicBezTo>
                    <a:pt x="2084" y="1077"/>
                    <a:pt x="4168" y="284"/>
                    <a:pt x="7389" y="63"/>
                  </a:cubicBezTo>
                  <a:cubicBezTo>
                    <a:pt x="10611" y="-157"/>
                    <a:pt x="14968" y="196"/>
                    <a:pt x="17716" y="1165"/>
                  </a:cubicBezTo>
                  <a:cubicBezTo>
                    <a:pt x="20463" y="2135"/>
                    <a:pt x="21600" y="3722"/>
                    <a:pt x="21316" y="5397"/>
                  </a:cubicBezTo>
                  <a:cubicBezTo>
                    <a:pt x="21032" y="7072"/>
                    <a:pt x="19326" y="8836"/>
                    <a:pt x="16958" y="10334"/>
                  </a:cubicBezTo>
                  <a:cubicBezTo>
                    <a:pt x="14589" y="11833"/>
                    <a:pt x="11558" y="13067"/>
                    <a:pt x="9189" y="14125"/>
                  </a:cubicBezTo>
                  <a:cubicBezTo>
                    <a:pt x="6821" y="15183"/>
                    <a:pt x="5116" y="16065"/>
                    <a:pt x="4737" y="16991"/>
                  </a:cubicBezTo>
                  <a:cubicBezTo>
                    <a:pt x="4358" y="17916"/>
                    <a:pt x="5305" y="18886"/>
                    <a:pt x="6726" y="19636"/>
                  </a:cubicBezTo>
                  <a:cubicBezTo>
                    <a:pt x="8147" y="20385"/>
                    <a:pt x="10042" y="20914"/>
                    <a:pt x="11937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4681105" y="5226049"/>
              <a:ext cx="122419" cy="10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0570" fill="norm" stroke="1" extrusionOk="0">
                  <a:moveTo>
                    <a:pt x="9524" y="6113"/>
                  </a:moveTo>
                  <a:cubicBezTo>
                    <a:pt x="7004" y="6113"/>
                    <a:pt x="4484" y="6113"/>
                    <a:pt x="2864" y="7132"/>
                  </a:cubicBezTo>
                  <a:cubicBezTo>
                    <a:pt x="1244" y="8151"/>
                    <a:pt x="524" y="10189"/>
                    <a:pt x="164" y="12226"/>
                  </a:cubicBezTo>
                  <a:cubicBezTo>
                    <a:pt x="-196" y="14264"/>
                    <a:pt x="-196" y="16302"/>
                    <a:pt x="2684" y="18136"/>
                  </a:cubicBezTo>
                  <a:cubicBezTo>
                    <a:pt x="5564" y="19970"/>
                    <a:pt x="11324" y="21600"/>
                    <a:pt x="15284" y="19766"/>
                  </a:cubicBezTo>
                  <a:cubicBezTo>
                    <a:pt x="19244" y="17932"/>
                    <a:pt x="21404" y="12634"/>
                    <a:pt x="20684" y="8762"/>
                  </a:cubicBezTo>
                  <a:cubicBezTo>
                    <a:pt x="19964" y="4891"/>
                    <a:pt x="16364" y="2445"/>
                    <a:pt x="127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2851150" y="5873749"/>
              <a:ext cx="190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4680" y="2914"/>
                  </a:cubicBezTo>
                  <a:cubicBezTo>
                    <a:pt x="6960" y="5829"/>
                    <a:pt x="10320" y="11657"/>
                    <a:pt x="12480" y="15257"/>
                  </a:cubicBezTo>
                  <a:cubicBezTo>
                    <a:pt x="14640" y="18857"/>
                    <a:pt x="15600" y="20229"/>
                    <a:pt x="16920" y="20914"/>
                  </a:cubicBezTo>
                  <a:cubicBezTo>
                    <a:pt x="18240" y="21600"/>
                    <a:pt x="199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3003550" y="5813371"/>
              <a:ext cx="109173" cy="35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39" fill="norm" stroke="1" extrusionOk="0">
                  <a:moveTo>
                    <a:pt x="19938" y="1750"/>
                  </a:moveTo>
                  <a:cubicBezTo>
                    <a:pt x="20769" y="844"/>
                    <a:pt x="21600" y="-61"/>
                    <a:pt x="21392" y="4"/>
                  </a:cubicBezTo>
                  <a:cubicBezTo>
                    <a:pt x="21185" y="68"/>
                    <a:pt x="19938" y="1103"/>
                    <a:pt x="17238" y="3561"/>
                  </a:cubicBezTo>
                  <a:cubicBezTo>
                    <a:pt x="14538" y="6018"/>
                    <a:pt x="10385" y="9898"/>
                    <a:pt x="7269" y="13132"/>
                  </a:cubicBezTo>
                  <a:cubicBezTo>
                    <a:pt x="4154" y="16365"/>
                    <a:pt x="2077" y="18952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3092450" y="6108700"/>
              <a:ext cx="31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3136900" y="59626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3285849" y="5702300"/>
              <a:ext cx="28852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0"/>
                  </a:moveTo>
                  <a:cubicBezTo>
                    <a:pt x="17943" y="1950"/>
                    <a:pt x="14858" y="3900"/>
                    <a:pt x="11772" y="6075"/>
                  </a:cubicBezTo>
                  <a:cubicBezTo>
                    <a:pt x="8686" y="8250"/>
                    <a:pt x="5600" y="10650"/>
                    <a:pt x="3286" y="12938"/>
                  </a:cubicBezTo>
                  <a:cubicBezTo>
                    <a:pt x="972" y="15225"/>
                    <a:pt x="-571" y="17400"/>
                    <a:pt x="200" y="18825"/>
                  </a:cubicBezTo>
                  <a:cubicBezTo>
                    <a:pt x="972" y="20250"/>
                    <a:pt x="4058" y="20925"/>
                    <a:pt x="71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3409950" y="5911850"/>
              <a:ext cx="1397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3900"/>
                    <a:pt x="5891" y="7800"/>
                    <a:pt x="9491" y="11400"/>
                  </a:cubicBezTo>
                  <a:cubicBezTo>
                    <a:pt x="13091" y="15000"/>
                    <a:pt x="17345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3448050" y="5886450"/>
              <a:ext cx="15240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07"/>
                    <a:pt x="14400" y="5214"/>
                    <a:pt x="11100" y="8317"/>
                  </a:cubicBezTo>
                  <a:cubicBezTo>
                    <a:pt x="7800" y="11421"/>
                    <a:pt x="4800" y="15021"/>
                    <a:pt x="3000" y="17317"/>
                  </a:cubicBezTo>
                  <a:cubicBezTo>
                    <a:pt x="1200" y="19614"/>
                    <a:pt x="600" y="20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3594100" y="61023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3689350" y="5968999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3880939" y="6026150"/>
              <a:ext cx="354511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111" fill="norm" stroke="1" extrusionOk="0">
                  <a:moveTo>
                    <a:pt x="4563" y="19166"/>
                  </a:moveTo>
                  <a:cubicBezTo>
                    <a:pt x="3791" y="19166"/>
                    <a:pt x="3020" y="19166"/>
                    <a:pt x="2248" y="19623"/>
                  </a:cubicBezTo>
                  <a:cubicBezTo>
                    <a:pt x="1477" y="20079"/>
                    <a:pt x="705" y="20992"/>
                    <a:pt x="320" y="20687"/>
                  </a:cubicBezTo>
                  <a:cubicBezTo>
                    <a:pt x="-66" y="20383"/>
                    <a:pt x="-66" y="18862"/>
                    <a:pt x="127" y="16428"/>
                  </a:cubicBezTo>
                  <a:cubicBezTo>
                    <a:pt x="320" y="13994"/>
                    <a:pt x="705" y="10648"/>
                    <a:pt x="1477" y="7910"/>
                  </a:cubicBezTo>
                  <a:cubicBezTo>
                    <a:pt x="2248" y="5172"/>
                    <a:pt x="3405" y="3042"/>
                    <a:pt x="4498" y="2890"/>
                  </a:cubicBezTo>
                  <a:cubicBezTo>
                    <a:pt x="5591" y="2738"/>
                    <a:pt x="6620" y="4563"/>
                    <a:pt x="7584" y="7910"/>
                  </a:cubicBezTo>
                  <a:cubicBezTo>
                    <a:pt x="8548" y="11256"/>
                    <a:pt x="9448" y="16124"/>
                    <a:pt x="10220" y="18710"/>
                  </a:cubicBezTo>
                  <a:cubicBezTo>
                    <a:pt x="10991" y="21296"/>
                    <a:pt x="11634" y="21600"/>
                    <a:pt x="12534" y="20535"/>
                  </a:cubicBezTo>
                  <a:cubicBezTo>
                    <a:pt x="13434" y="19470"/>
                    <a:pt x="14591" y="17037"/>
                    <a:pt x="16134" y="13386"/>
                  </a:cubicBezTo>
                  <a:cubicBezTo>
                    <a:pt x="17677" y="9735"/>
                    <a:pt x="19605" y="4868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4489450" y="5704011"/>
              <a:ext cx="266230" cy="50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27" fill="norm" stroke="1" extrusionOk="0">
                  <a:moveTo>
                    <a:pt x="514" y="10501"/>
                  </a:moveTo>
                  <a:cubicBezTo>
                    <a:pt x="857" y="12670"/>
                    <a:pt x="1200" y="14839"/>
                    <a:pt x="1371" y="16466"/>
                  </a:cubicBezTo>
                  <a:cubicBezTo>
                    <a:pt x="1543" y="18093"/>
                    <a:pt x="1543" y="19177"/>
                    <a:pt x="1286" y="20036"/>
                  </a:cubicBezTo>
                  <a:cubicBezTo>
                    <a:pt x="1029" y="20894"/>
                    <a:pt x="514" y="21527"/>
                    <a:pt x="257" y="21527"/>
                  </a:cubicBezTo>
                  <a:cubicBezTo>
                    <a:pt x="0" y="21527"/>
                    <a:pt x="0" y="20894"/>
                    <a:pt x="0" y="19087"/>
                  </a:cubicBezTo>
                  <a:cubicBezTo>
                    <a:pt x="0" y="17279"/>
                    <a:pt x="0" y="14297"/>
                    <a:pt x="343" y="11857"/>
                  </a:cubicBezTo>
                  <a:cubicBezTo>
                    <a:pt x="686" y="9417"/>
                    <a:pt x="1371" y="7519"/>
                    <a:pt x="1886" y="6299"/>
                  </a:cubicBezTo>
                  <a:cubicBezTo>
                    <a:pt x="2400" y="5078"/>
                    <a:pt x="2743" y="4536"/>
                    <a:pt x="3257" y="4130"/>
                  </a:cubicBezTo>
                  <a:cubicBezTo>
                    <a:pt x="3771" y="3723"/>
                    <a:pt x="4457" y="3452"/>
                    <a:pt x="5057" y="3632"/>
                  </a:cubicBezTo>
                  <a:cubicBezTo>
                    <a:pt x="5657" y="3813"/>
                    <a:pt x="6171" y="4446"/>
                    <a:pt x="7457" y="6299"/>
                  </a:cubicBezTo>
                  <a:cubicBezTo>
                    <a:pt x="8743" y="8151"/>
                    <a:pt x="10800" y="11224"/>
                    <a:pt x="12171" y="13258"/>
                  </a:cubicBezTo>
                  <a:cubicBezTo>
                    <a:pt x="13543" y="15291"/>
                    <a:pt x="14229" y="16285"/>
                    <a:pt x="14829" y="17008"/>
                  </a:cubicBezTo>
                  <a:cubicBezTo>
                    <a:pt x="15429" y="17731"/>
                    <a:pt x="15943" y="18183"/>
                    <a:pt x="16543" y="18228"/>
                  </a:cubicBezTo>
                  <a:cubicBezTo>
                    <a:pt x="17143" y="18273"/>
                    <a:pt x="17829" y="17912"/>
                    <a:pt x="18600" y="16195"/>
                  </a:cubicBezTo>
                  <a:cubicBezTo>
                    <a:pt x="19371" y="14478"/>
                    <a:pt x="20229" y="11405"/>
                    <a:pt x="20743" y="8648"/>
                  </a:cubicBezTo>
                  <a:cubicBezTo>
                    <a:pt x="21257" y="5892"/>
                    <a:pt x="21429" y="3452"/>
                    <a:pt x="21514" y="2006"/>
                  </a:cubicBezTo>
                  <a:cubicBezTo>
                    <a:pt x="21600" y="560"/>
                    <a:pt x="21600" y="108"/>
                    <a:pt x="21257" y="17"/>
                  </a:cubicBezTo>
                  <a:cubicBezTo>
                    <a:pt x="20914" y="-73"/>
                    <a:pt x="20229" y="198"/>
                    <a:pt x="19886" y="650"/>
                  </a:cubicBezTo>
                  <a:cubicBezTo>
                    <a:pt x="19543" y="1102"/>
                    <a:pt x="19543" y="1735"/>
                    <a:pt x="19543" y="2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4770966" y="5969000"/>
              <a:ext cx="131234" cy="10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21600" y="0"/>
                  </a:moveTo>
                  <a:cubicBezTo>
                    <a:pt x="15329" y="432"/>
                    <a:pt x="9058" y="864"/>
                    <a:pt x="5226" y="2160"/>
                  </a:cubicBezTo>
                  <a:cubicBezTo>
                    <a:pt x="1394" y="3456"/>
                    <a:pt x="0" y="5616"/>
                    <a:pt x="0" y="9072"/>
                  </a:cubicBezTo>
                  <a:cubicBezTo>
                    <a:pt x="0" y="12528"/>
                    <a:pt x="1394" y="17280"/>
                    <a:pt x="3832" y="19440"/>
                  </a:cubicBezTo>
                  <a:cubicBezTo>
                    <a:pt x="6271" y="21600"/>
                    <a:pt x="9755" y="21168"/>
                    <a:pt x="12542" y="19872"/>
                  </a:cubicBezTo>
                  <a:cubicBezTo>
                    <a:pt x="15329" y="18576"/>
                    <a:pt x="17419" y="16416"/>
                    <a:pt x="17419" y="13176"/>
                  </a:cubicBezTo>
                  <a:cubicBezTo>
                    <a:pt x="17419" y="9936"/>
                    <a:pt x="15329" y="5616"/>
                    <a:pt x="13239" y="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4883150" y="5835650"/>
              <a:ext cx="241301" cy="3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6776"/>
                  </a:moveTo>
                  <a:cubicBezTo>
                    <a:pt x="758" y="6353"/>
                    <a:pt x="1516" y="5929"/>
                    <a:pt x="2368" y="5718"/>
                  </a:cubicBezTo>
                  <a:cubicBezTo>
                    <a:pt x="3221" y="5506"/>
                    <a:pt x="4168" y="5506"/>
                    <a:pt x="5305" y="6282"/>
                  </a:cubicBezTo>
                  <a:cubicBezTo>
                    <a:pt x="6442" y="7059"/>
                    <a:pt x="7768" y="8612"/>
                    <a:pt x="8716" y="10800"/>
                  </a:cubicBezTo>
                  <a:cubicBezTo>
                    <a:pt x="9663" y="12988"/>
                    <a:pt x="10232" y="15812"/>
                    <a:pt x="10421" y="17576"/>
                  </a:cubicBezTo>
                  <a:cubicBezTo>
                    <a:pt x="10611" y="19341"/>
                    <a:pt x="10421" y="20047"/>
                    <a:pt x="9947" y="20612"/>
                  </a:cubicBezTo>
                  <a:cubicBezTo>
                    <a:pt x="9474" y="21176"/>
                    <a:pt x="8716" y="21600"/>
                    <a:pt x="7958" y="21529"/>
                  </a:cubicBezTo>
                  <a:cubicBezTo>
                    <a:pt x="7200" y="21459"/>
                    <a:pt x="6442" y="20894"/>
                    <a:pt x="6063" y="18424"/>
                  </a:cubicBezTo>
                  <a:cubicBezTo>
                    <a:pt x="5684" y="15953"/>
                    <a:pt x="5684" y="11576"/>
                    <a:pt x="7200" y="8259"/>
                  </a:cubicBezTo>
                  <a:cubicBezTo>
                    <a:pt x="8716" y="4941"/>
                    <a:pt x="11747" y="2682"/>
                    <a:pt x="14400" y="1482"/>
                  </a:cubicBezTo>
                  <a:cubicBezTo>
                    <a:pt x="17053" y="282"/>
                    <a:pt x="19326" y="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5268383" y="5594350"/>
              <a:ext cx="237067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55"/>
                  </a:moveTo>
                  <a:cubicBezTo>
                    <a:pt x="20829" y="227"/>
                    <a:pt x="20057" y="0"/>
                    <a:pt x="18707" y="0"/>
                  </a:cubicBezTo>
                  <a:cubicBezTo>
                    <a:pt x="17357" y="0"/>
                    <a:pt x="15429" y="227"/>
                    <a:pt x="12729" y="1516"/>
                  </a:cubicBezTo>
                  <a:cubicBezTo>
                    <a:pt x="10029" y="2804"/>
                    <a:pt x="6557" y="5154"/>
                    <a:pt x="4050" y="7579"/>
                  </a:cubicBezTo>
                  <a:cubicBezTo>
                    <a:pt x="1543" y="10004"/>
                    <a:pt x="0" y="12505"/>
                    <a:pt x="0" y="14589"/>
                  </a:cubicBezTo>
                  <a:cubicBezTo>
                    <a:pt x="0" y="16674"/>
                    <a:pt x="1543" y="18341"/>
                    <a:pt x="5400" y="19440"/>
                  </a:cubicBezTo>
                  <a:cubicBezTo>
                    <a:pt x="9257" y="20539"/>
                    <a:pt x="15429" y="210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6851650" y="5628089"/>
              <a:ext cx="298629" cy="65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35" fill="norm" stroke="1" extrusionOk="0">
                  <a:moveTo>
                    <a:pt x="7301" y="766"/>
                  </a:moveTo>
                  <a:cubicBezTo>
                    <a:pt x="7910" y="489"/>
                    <a:pt x="8518" y="212"/>
                    <a:pt x="9203" y="73"/>
                  </a:cubicBezTo>
                  <a:cubicBezTo>
                    <a:pt x="9887" y="-65"/>
                    <a:pt x="10648" y="-65"/>
                    <a:pt x="12321" y="593"/>
                  </a:cubicBezTo>
                  <a:cubicBezTo>
                    <a:pt x="13994" y="1250"/>
                    <a:pt x="16580" y="2566"/>
                    <a:pt x="18482" y="4435"/>
                  </a:cubicBezTo>
                  <a:cubicBezTo>
                    <a:pt x="20383" y="6304"/>
                    <a:pt x="21600" y="8727"/>
                    <a:pt x="21448" y="10943"/>
                  </a:cubicBezTo>
                  <a:cubicBezTo>
                    <a:pt x="21296" y="13158"/>
                    <a:pt x="19775" y="15166"/>
                    <a:pt x="16504" y="16862"/>
                  </a:cubicBezTo>
                  <a:cubicBezTo>
                    <a:pt x="13234" y="18558"/>
                    <a:pt x="8214" y="19943"/>
                    <a:pt x="5172" y="20670"/>
                  </a:cubicBezTo>
                  <a:cubicBezTo>
                    <a:pt x="2130" y="21397"/>
                    <a:pt x="1065" y="21466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2862321" y="1012549"/>
              <a:ext cx="2320338" cy="24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32" fill="norm" stroke="1" extrusionOk="0">
                  <a:moveTo>
                    <a:pt x="2429" y="11830"/>
                  </a:moveTo>
                  <a:cubicBezTo>
                    <a:pt x="3234" y="10915"/>
                    <a:pt x="4039" y="10000"/>
                    <a:pt x="4795" y="9451"/>
                  </a:cubicBezTo>
                  <a:cubicBezTo>
                    <a:pt x="5551" y="8901"/>
                    <a:pt x="6258" y="8718"/>
                    <a:pt x="6936" y="8352"/>
                  </a:cubicBezTo>
                  <a:cubicBezTo>
                    <a:pt x="7613" y="7986"/>
                    <a:pt x="8261" y="7437"/>
                    <a:pt x="8958" y="6888"/>
                  </a:cubicBezTo>
                  <a:cubicBezTo>
                    <a:pt x="9655" y="6339"/>
                    <a:pt x="10402" y="5790"/>
                    <a:pt x="11167" y="5240"/>
                  </a:cubicBezTo>
                  <a:cubicBezTo>
                    <a:pt x="11933" y="4691"/>
                    <a:pt x="12719" y="4142"/>
                    <a:pt x="13524" y="3501"/>
                  </a:cubicBezTo>
                  <a:cubicBezTo>
                    <a:pt x="14329" y="2861"/>
                    <a:pt x="15154" y="2129"/>
                    <a:pt x="15959" y="1579"/>
                  </a:cubicBezTo>
                  <a:cubicBezTo>
                    <a:pt x="16764" y="1030"/>
                    <a:pt x="17549" y="664"/>
                    <a:pt x="18295" y="390"/>
                  </a:cubicBezTo>
                  <a:cubicBezTo>
                    <a:pt x="19042" y="115"/>
                    <a:pt x="19748" y="-68"/>
                    <a:pt x="20259" y="24"/>
                  </a:cubicBezTo>
                  <a:cubicBezTo>
                    <a:pt x="20770" y="115"/>
                    <a:pt x="21084" y="481"/>
                    <a:pt x="21280" y="939"/>
                  </a:cubicBezTo>
                  <a:cubicBezTo>
                    <a:pt x="21476" y="1396"/>
                    <a:pt x="21555" y="1946"/>
                    <a:pt x="21516" y="2220"/>
                  </a:cubicBezTo>
                  <a:cubicBezTo>
                    <a:pt x="21476" y="2495"/>
                    <a:pt x="21319" y="2495"/>
                    <a:pt x="20809" y="2495"/>
                  </a:cubicBezTo>
                  <a:cubicBezTo>
                    <a:pt x="20298" y="2495"/>
                    <a:pt x="19434" y="2495"/>
                    <a:pt x="18600" y="2586"/>
                  </a:cubicBezTo>
                  <a:cubicBezTo>
                    <a:pt x="17765" y="2678"/>
                    <a:pt x="16960" y="2861"/>
                    <a:pt x="16184" y="3044"/>
                  </a:cubicBezTo>
                  <a:cubicBezTo>
                    <a:pt x="15409" y="3227"/>
                    <a:pt x="14663" y="3410"/>
                    <a:pt x="13975" y="3593"/>
                  </a:cubicBezTo>
                  <a:cubicBezTo>
                    <a:pt x="13288" y="3776"/>
                    <a:pt x="12660" y="3959"/>
                    <a:pt x="11992" y="4234"/>
                  </a:cubicBezTo>
                  <a:cubicBezTo>
                    <a:pt x="11324" y="4508"/>
                    <a:pt x="10618" y="4874"/>
                    <a:pt x="9950" y="5149"/>
                  </a:cubicBezTo>
                  <a:cubicBezTo>
                    <a:pt x="9282" y="5424"/>
                    <a:pt x="8654" y="5607"/>
                    <a:pt x="7918" y="6064"/>
                  </a:cubicBezTo>
                  <a:cubicBezTo>
                    <a:pt x="7181" y="6522"/>
                    <a:pt x="6337" y="7254"/>
                    <a:pt x="5561" y="8078"/>
                  </a:cubicBezTo>
                  <a:cubicBezTo>
                    <a:pt x="4786" y="8901"/>
                    <a:pt x="4079" y="9817"/>
                    <a:pt x="3382" y="10732"/>
                  </a:cubicBezTo>
                  <a:cubicBezTo>
                    <a:pt x="2684" y="11647"/>
                    <a:pt x="1997" y="12563"/>
                    <a:pt x="1526" y="13203"/>
                  </a:cubicBezTo>
                  <a:cubicBezTo>
                    <a:pt x="1055" y="13844"/>
                    <a:pt x="799" y="14210"/>
                    <a:pt x="554" y="14576"/>
                  </a:cubicBezTo>
                  <a:cubicBezTo>
                    <a:pt x="308" y="14942"/>
                    <a:pt x="73" y="15308"/>
                    <a:pt x="14" y="15491"/>
                  </a:cubicBezTo>
                  <a:cubicBezTo>
                    <a:pt x="-45" y="15674"/>
                    <a:pt x="73" y="15674"/>
                    <a:pt x="495" y="15674"/>
                  </a:cubicBezTo>
                  <a:cubicBezTo>
                    <a:pt x="917" y="15674"/>
                    <a:pt x="1644" y="15674"/>
                    <a:pt x="2360" y="15400"/>
                  </a:cubicBezTo>
                  <a:cubicBezTo>
                    <a:pt x="3077" y="15125"/>
                    <a:pt x="3784" y="14576"/>
                    <a:pt x="4442" y="14118"/>
                  </a:cubicBezTo>
                  <a:cubicBezTo>
                    <a:pt x="5100" y="13661"/>
                    <a:pt x="5708" y="13295"/>
                    <a:pt x="6386" y="12746"/>
                  </a:cubicBezTo>
                  <a:cubicBezTo>
                    <a:pt x="7063" y="12196"/>
                    <a:pt x="7810" y="11464"/>
                    <a:pt x="8556" y="10915"/>
                  </a:cubicBezTo>
                  <a:cubicBezTo>
                    <a:pt x="9302" y="10366"/>
                    <a:pt x="10048" y="10000"/>
                    <a:pt x="10765" y="9634"/>
                  </a:cubicBezTo>
                  <a:cubicBezTo>
                    <a:pt x="11482" y="9268"/>
                    <a:pt x="12169" y="8901"/>
                    <a:pt x="12905" y="8718"/>
                  </a:cubicBezTo>
                  <a:cubicBezTo>
                    <a:pt x="13642" y="8535"/>
                    <a:pt x="14427" y="8535"/>
                    <a:pt x="15232" y="8535"/>
                  </a:cubicBezTo>
                  <a:cubicBezTo>
                    <a:pt x="16037" y="8535"/>
                    <a:pt x="16862" y="8535"/>
                    <a:pt x="17412" y="8535"/>
                  </a:cubicBezTo>
                  <a:cubicBezTo>
                    <a:pt x="17962" y="8535"/>
                    <a:pt x="18236" y="8535"/>
                    <a:pt x="18423" y="8535"/>
                  </a:cubicBezTo>
                  <a:cubicBezTo>
                    <a:pt x="18610" y="8535"/>
                    <a:pt x="18708" y="8535"/>
                    <a:pt x="18668" y="8627"/>
                  </a:cubicBezTo>
                  <a:cubicBezTo>
                    <a:pt x="18629" y="8718"/>
                    <a:pt x="18452" y="8901"/>
                    <a:pt x="18060" y="9176"/>
                  </a:cubicBezTo>
                  <a:cubicBezTo>
                    <a:pt x="17667" y="9451"/>
                    <a:pt x="17058" y="9817"/>
                    <a:pt x="16430" y="10274"/>
                  </a:cubicBezTo>
                  <a:cubicBezTo>
                    <a:pt x="15802" y="10732"/>
                    <a:pt x="15154" y="11281"/>
                    <a:pt x="14437" y="11922"/>
                  </a:cubicBezTo>
                  <a:cubicBezTo>
                    <a:pt x="13720" y="12563"/>
                    <a:pt x="12935" y="13295"/>
                    <a:pt x="12139" y="14027"/>
                  </a:cubicBezTo>
                  <a:cubicBezTo>
                    <a:pt x="11344" y="14759"/>
                    <a:pt x="10539" y="15491"/>
                    <a:pt x="9763" y="16132"/>
                  </a:cubicBezTo>
                  <a:cubicBezTo>
                    <a:pt x="8988" y="16773"/>
                    <a:pt x="8242" y="17322"/>
                    <a:pt x="7495" y="17963"/>
                  </a:cubicBezTo>
                  <a:cubicBezTo>
                    <a:pt x="6749" y="18603"/>
                    <a:pt x="6003" y="19335"/>
                    <a:pt x="5414" y="19885"/>
                  </a:cubicBezTo>
                  <a:cubicBezTo>
                    <a:pt x="4825" y="20434"/>
                    <a:pt x="4393" y="20800"/>
                    <a:pt x="4118" y="21074"/>
                  </a:cubicBezTo>
                  <a:cubicBezTo>
                    <a:pt x="3843" y="21349"/>
                    <a:pt x="3725" y="21532"/>
                    <a:pt x="3725" y="21532"/>
                  </a:cubicBezTo>
                  <a:cubicBezTo>
                    <a:pt x="3725" y="21532"/>
                    <a:pt x="3843" y="21349"/>
                    <a:pt x="4275" y="20800"/>
                  </a:cubicBezTo>
                  <a:cubicBezTo>
                    <a:pt x="4707" y="20251"/>
                    <a:pt x="5453" y="19335"/>
                    <a:pt x="6190" y="18420"/>
                  </a:cubicBezTo>
                  <a:cubicBezTo>
                    <a:pt x="6926" y="17505"/>
                    <a:pt x="7652" y="16590"/>
                    <a:pt x="8291" y="15766"/>
                  </a:cubicBezTo>
                  <a:cubicBezTo>
                    <a:pt x="8929" y="14942"/>
                    <a:pt x="9479" y="14210"/>
                    <a:pt x="10244" y="13478"/>
                  </a:cubicBezTo>
                  <a:cubicBezTo>
                    <a:pt x="11010" y="12746"/>
                    <a:pt x="11992" y="12013"/>
                    <a:pt x="12915" y="11647"/>
                  </a:cubicBezTo>
                  <a:cubicBezTo>
                    <a:pt x="13838" y="11281"/>
                    <a:pt x="14702" y="11281"/>
                    <a:pt x="15625" y="11739"/>
                  </a:cubicBezTo>
                  <a:cubicBezTo>
                    <a:pt x="16548" y="12196"/>
                    <a:pt x="17530" y="13112"/>
                    <a:pt x="18511" y="14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5613400" y="5661997"/>
              <a:ext cx="127001" cy="67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4320" y="8095"/>
                  </a:moveTo>
                  <a:cubicBezTo>
                    <a:pt x="5040" y="10636"/>
                    <a:pt x="5760" y="13177"/>
                    <a:pt x="5760" y="15216"/>
                  </a:cubicBezTo>
                  <a:cubicBezTo>
                    <a:pt x="5760" y="17256"/>
                    <a:pt x="5040" y="18794"/>
                    <a:pt x="4140" y="19831"/>
                  </a:cubicBezTo>
                  <a:cubicBezTo>
                    <a:pt x="3240" y="20867"/>
                    <a:pt x="2160" y="21402"/>
                    <a:pt x="1440" y="21469"/>
                  </a:cubicBezTo>
                  <a:cubicBezTo>
                    <a:pt x="720" y="21536"/>
                    <a:pt x="360" y="21135"/>
                    <a:pt x="180" y="19530"/>
                  </a:cubicBezTo>
                  <a:cubicBezTo>
                    <a:pt x="0" y="17925"/>
                    <a:pt x="0" y="15116"/>
                    <a:pt x="0" y="12475"/>
                  </a:cubicBezTo>
                  <a:cubicBezTo>
                    <a:pt x="0" y="9833"/>
                    <a:pt x="0" y="7359"/>
                    <a:pt x="540" y="5486"/>
                  </a:cubicBezTo>
                  <a:cubicBezTo>
                    <a:pt x="1080" y="3614"/>
                    <a:pt x="2160" y="2343"/>
                    <a:pt x="3060" y="1541"/>
                  </a:cubicBezTo>
                  <a:cubicBezTo>
                    <a:pt x="3960" y="738"/>
                    <a:pt x="4680" y="404"/>
                    <a:pt x="5940" y="203"/>
                  </a:cubicBezTo>
                  <a:cubicBezTo>
                    <a:pt x="7200" y="3"/>
                    <a:pt x="9000" y="-64"/>
                    <a:pt x="10440" y="70"/>
                  </a:cubicBezTo>
                  <a:cubicBezTo>
                    <a:pt x="11880" y="203"/>
                    <a:pt x="12960" y="538"/>
                    <a:pt x="13680" y="1273"/>
                  </a:cubicBezTo>
                  <a:cubicBezTo>
                    <a:pt x="14400" y="2009"/>
                    <a:pt x="14760" y="3146"/>
                    <a:pt x="14220" y="4015"/>
                  </a:cubicBezTo>
                  <a:cubicBezTo>
                    <a:pt x="13680" y="4885"/>
                    <a:pt x="12240" y="5486"/>
                    <a:pt x="10980" y="5955"/>
                  </a:cubicBezTo>
                  <a:cubicBezTo>
                    <a:pt x="9720" y="6423"/>
                    <a:pt x="8640" y="6757"/>
                    <a:pt x="9000" y="6958"/>
                  </a:cubicBezTo>
                  <a:cubicBezTo>
                    <a:pt x="9360" y="7158"/>
                    <a:pt x="11160" y="7225"/>
                    <a:pt x="13500" y="7493"/>
                  </a:cubicBezTo>
                  <a:cubicBezTo>
                    <a:pt x="15840" y="7760"/>
                    <a:pt x="18720" y="8228"/>
                    <a:pt x="20160" y="8629"/>
                  </a:cubicBezTo>
                  <a:cubicBezTo>
                    <a:pt x="21600" y="9031"/>
                    <a:pt x="21600" y="9365"/>
                    <a:pt x="21600" y="9699"/>
                  </a:cubicBezTo>
                  <a:cubicBezTo>
                    <a:pt x="21600" y="10034"/>
                    <a:pt x="21600" y="10368"/>
                    <a:pt x="19800" y="10736"/>
                  </a:cubicBezTo>
                  <a:cubicBezTo>
                    <a:pt x="18000" y="11104"/>
                    <a:pt x="14400" y="11505"/>
                    <a:pt x="11700" y="11806"/>
                  </a:cubicBezTo>
                  <a:cubicBezTo>
                    <a:pt x="9000" y="12107"/>
                    <a:pt x="7200" y="12308"/>
                    <a:pt x="6660" y="12374"/>
                  </a:cubicBezTo>
                  <a:cubicBezTo>
                    <a:pt x="6120" y="12441"/>
                    <a:pt x="6840" y="12374"/>
                    <a:pt x="7560" y="12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5764071" y="5956300"/>
              <a:ext cx="76221" cy="12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009" fill="norm" stroke="1" extrusionOk="0">
                  <a:moveTo>
                    <a:pt x="12401" y="5492"/>
                  </a:moveTo>
                  <a:cubicBezTo>
                    <a:pt x="9559" y="6224"/>
                    <a:pt x="6716" y="6956"/>
                    <a:pt x="4727" y="8237"/>
                  </a:cubicBezTo>
                  <a:cubicBezTo>
                    <a:pt x="2738" y="9519"/>
                    <a:pt x="1601" y="11349"/>
                    <a:pt x="748" y="13546"/>
                  </a:cubicBezTo>
                  <a:cubicBezTo>
                    <a:pt x="-105" y="15742"/>
                    <a:pt x="-673" y="18305"/>
                    <a:pt x="1601" y="19769"/>
                  </a:cubicBezTo>
                  <a:cubicBezTo>
                    <a:pt x="3874" y="21234"/>
                    <a:pt x="8990" y="21600"/>
                    <a:pt x="12969" y="19769"/>
                  </a:cubicBezTo>
                  <a:cubicBezTo>
                    <a:pt x="16948" y="17939"/>
                    <a:pt x="19790" y="13912"/>
                    <a:pt x="20359" y="10251"/>
                  </a:cubicBezTo>
                  <a:cubicBezTo>
                    <a:pt x="20927" y="6590"/>
                    <a:pt x="19222" y="3295"/>
                    <a:pt x="16664" y="1647"/>
                  </a:cubicBezTo>
                  <a:cubicBezTo>
                    <a:pt x="14106" y="0"/>
                    <a:pt x="10695" y="0"/>
                    <a:pt x="7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5886450" y="5892799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5949950" y="5803900"/>
              <a:ext cx="63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480"/>
                    <a:pt x="14400" y="12960"/>
                    <a:pt x="18000" y="16560"/>
                  </a:cubicBezTo>
                  <a:cubicBezTo>
                    <a:pt x="21600" y="20160"/>
                    <a:pt x="216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6013813" y="5615144"/>
              <a:ext cx="169437" cy="60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064" fill="norm" stroke="1" extrusionOk="0">
                  <a:moveTo>
                    <a:pt x="1554" y="18074"/>
                  </a:moveTo>
                  <a:cubicBezTo>
                    <a:pt x="1021" y="18885"/>
                    <a:pt x="487" y="19696"/>
                    <a:pt x="221" y="20359"/>
                  </a:cubicBezTo>
                  <a:cubicBezTo>
                    <a:pt x="-46" y="21023"/>
                    <a:pt x="-46" y="21539"/>
                    <a:pt x="87" y="20359"/>
                  </a:cubicBezTo>
                  <a:cubicBezTo>
                    <a:pt x="221" y="19180"/>
                    <a:pt x="487" y="16305"/>
                    <a:pt x="887" y="13614"/>
                  </a:cubicBezTo>
                  <a:cubicBezTo>
                    <a:pt x="1287" y="10923"/>
                    <a:pt x="1821" y="8417"/>
                    <a:pt x="3154" y="6242"/>
                  </a:cubicBezTo>
                  <a:cubicBezTo>
                    <a:pt x="4487" y="4067"/>
                    <a:pt x="6621" y="2224"/>
                    <a:pt x="8354" y="1192"/>
                  </a:cubicBezTo>
                  <a:cubicBezTo>
                    <a:pt x="10087" y="160"/>
                    <a:pt x="11421" y="-61"/>
                    <a:pt x="12221" y="13"/>
                  </a:cubicBezTo>
                  <a:cubicBezTo>
                    <a:pt x="13021" y="86"/>
                    <a:pt x="13287" y="455"/>
                    <a:pt x="13287" y="1192"/>
                  </a:cubicBezTo>
                  <a:cubicBezTo>
                    <a:pt x="13287" y="1929"/>
                    <a:pt x="13021" y="3035"/>
                    <a:pt x="12754" y="3772"/>
                  </a:cubicBezTo>
                  <a:cubicBezTo>
                    <a:pt x="12487" y="4510"/>
                    <a:pt x="12221" y="4878"/>
                    <a:pt x="12621" y="5173"/>
                  </a:cubicBezTo>
                  <a:cubicBezTo>
                    <a:pt x="13021" y="5468"/>
                    <a:pt x="14087" y="5689"/>
                    <a:pt x="15687" y="6058"/>
                  </a:cubicBezTo>
                  <a:cubicBezTo>
                    <a:pt x="17287" y="6426"/>
                    <a:pt x="19421" y="6942"/>
                    <a:pt x="20487" y="7495"/>
                  </a:cubicBezTo>
                  <a:cubicBezTo>
                    <a:pt x="21554" y="8048"/>
                    <a:pt x="21554" y="8638"/>
                    <a:pt x="20887" y="9117"/>
                  </a:cubicBezTo>
                  <a:cubicBezTo>
                    <a:pt x="20221" y="9596"/>
                    <a:pt x="18887" y="9965"/>
                    <a:pt x="16887" y="10260"/>
                  </a:cubicBezTo>
                  <a:cubicBezTo>
                    <a:pt x="14887" y="10555"/>
                    <a:pt x="12221" y="10776"/>
                    <a:pt x="9554" y="1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6229350" y="586740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6254750" y="5676900"/>
              <a:ext cx="1333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200"/>
                    <a:pt x="10286" y="10400"/>
                    <a:pt x="13200" y="13500"/>
                  </a:cubicBezTo>
                  <a:cubicBezTo>
                    <a:pt x="16114" y="16600"/>
                    <a:pt x="16800" y="17600"/>
                    <a:pt x="17657" y="18600"/>
                  </a:cubicBezTo>
                  <a:cubicBezTo>
                    <a:pt x="18514" y="19600"/>
                    <a:pt x="19543" y="20600"/>
                    <a:pt x="20229" y="21100"/>
                  </a:cubicBezTo>
                  <a:cubicBezTo>
                    <a:pt x="20914" y="21600"/>
                    <a:pt x="2125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6273800" y="5664200"/>
              <a:ext cx="1714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153"/>
                    <a:pt x="18933" y="306"/>
                    <a:pt x="17200" y="1609"/>
                  </a:cubicBezTo>
                  <a:cubicBezTo>
                    <a:pt x="15467" y="2911"/>
                    <a:pt x="13333" y="5362"/>
                    <a:pt x="10533" y="8426"/>
                  </a:cubicBezTo>
                  <a:cubicBezTo>
                    <a:pt x="7733" y="11489"/>
                    <a:pt x="4267" y="15166"/>
                    <a:pt x="2400" y="17464"/>
                  </a:cubicBezTo>
                  <a:cubicBezTo>
                    <a:pt x="533" y="19762"/>
                    <a:pt x="267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6407150" y="58801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6432550" y="5753585"/>
              <a:ext cx="31751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20202"/>
                  </a:moveTo>
                  <a:cubicBezTo>
                    <a:pt x="0" y="11107"/>
                    <a:pt x="0" y="2013"/>
                    <a:pt x="3600" y="307"/>
                  </a:cubicBezTo>
                  <a:cubicBezTo>
                    <a:pt x="7200" y="-1398"/>
                    <a:pt x="144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6451600" y="6019800"/>
              <a:ext cx="1079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29" y="3825"/>
                    <a:pt x="19059" y="7650"/>
                    <a:pt x="15459" y="11250"/>
                  </a:cubicBezTo>
                  <a:cubicBezTo>
                    <a:pt x="11859" y="14850"/>
                    <a:pt x="5929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6631516" y="5966737"/>
              <a:ext cx="296335" cy="1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6326" y="2653"/>
                  </a:moveTo>
                  <a:cubicBezTo>
                    <a:pt x="5863" y="7657"/>
                    <a:pt x="5400" y="12662"/>
                    <a:pt x="4937" y="15692"/>
                  </a:cubicBezTo>
                  <a:cubicBezTo>
                    <a:pt x="4474" y="18721"/>
                    <a:pt x="4011" y="19775"/>
                    <a:pt x="3394" y="20433"/>
                  </a:cubicBezTo>
                  <a:cubicBezTo>
                    <a:pt x="2777" y="21092"/>
                    <a:pt x="2006" y="21355"/>
                    <a:pt x="1311" y="19906"/>
                  </a:cubicBezTo>
                  <a:cubicBezTo>
                    <a:pt x="617" y="18457"/>
                    <a:pt x="0" y="15296"/>
                    <a:pt x="0" y="12399"/>
                  </a:cubicBezTo>
                  <a:cubicBezTo>
                    <a:pt x="0" y="9501"/>
                    <a:pt x="617" y="6867"/>
                    <a:pt x="3549" y="4760"/>
                  </a:cubicBezTo>
                  <a:cubicBezTo>
                    <a:pt x="6480" y="2653"/>
                    <a:pt x="11726" y="1072"/>
                    <a:pt x="15120" y="414"/>
                  </a:cubicBezTo>
                  <a:cubicBezTo>
                    <a:pt x="18514" y="-245"/>
                    <a:pt x="20057" y="18"/>
                    <a:pt x="21600" y="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889750" y="5766777"/>
              <a:ext cx="234950" cy="1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7042"/>
                  </a:moveTo>
                  <a:cubicBezTo>
                    <a:pt x="195" y="5328"/>
                    <a:pt x="389" y="3613"/>
                    <a:pt x="1168" y="2413"/>
                  </a:cubicBezTo>
                  <a:cubicBezTo>
                    <a:pt x="1946" y="1213"/>
                    <a:pt x="3308" y="528"/>
                    <a:pt x="4476" y="185"/>
                  </a:cubicBezTo>
                  <a:cubicBezTo>
                    <a:pt x="5643" y="-158"/>
                    <a:pt x="6616" y="-158"/>
                    <a:pt x="7395" y="1385"/>
                  </a:cubicBezTo>
                  <a:cubicBezTo>
                    <a:pt x="8173" y="2928"/>
                    <a:pt x="8757" y="6013"/>
                    <a:pt x="8368" y="8756"/>
                  </a:cubicBezTo>
                  <a:cubicBezTo>
                    <a:pt x="7978" y="11499"/>
                    <a:pt x="6616" y="13899"/>
                    <a:pt x="5351" y="15956"/>
                  </a:cubicBezTo>
                  <a:cubicBezTo>
                    <a:pt x="4086" y="18013"/>
                    <a:pt x="2919" y="19728"/>
                    <a:pt x="3016" y="20585"/>
                  </a:cubicBezTo>
                  <a:cubicBezTo>
                    <a:pt x="3114" y="21442"/>
                    <a:pt x="4476" y="21442"/>
                    <a:pt x="7784" y="21271"/>
                  </a:cubicBezTo>
                  <a:cubicBezTo>
                    <a:pt x="11092" y="21099"/>
                    <a:pt x="16346" y="20756"/>
                    <a:pt x="21600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7" name="Drawing"/>
          <p:cNvGrpSpPr/>
          <p:nvPr/>
        </p:nvGrpSpPr>
        <p:grpSpPr>
          <a:xfrm>
            <a:off x="990599" y="1200679"/>
            <a:ext cx="11995151" cy="8514821"/>
            <a:chOff x="0" y="0"/>
            <a:chExt cx="11995149" cy="8514820"/>
          </a:xfrm>
        </p:grpSpPr>
        <p:sp>
          <p:nvSpPr>
            <p:cNvPr id="4047" name="Line"/>
            <p:cNvSpPr/>
            <p:nvPr/>
          </p:nvSpPr>
          <p:spPr>
            <a:xfrm>
              <a:off x="1054100" y="397085"/>
              <a:ext cx="222539" cy="38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53" fill="norm" stroke="1" extrusionOk="0">
                  <a:moveTo>
                    <a:pt x="2400" y="3269"/>
                  </a:moveTo>
                  <a:cubicBezTo>
                    <a:pt x="2600" y="2688"/>
                    <a:pt x="2800" y="2107"/>
                    <a:pt x="4700" y="1469"/>
                  </a:cubicBezTo>
                  <a:cubicBezTo>
                    <a:pt x="6600" y="830"/>
                    <a:pt x="10200" y="133"/>
                    <a:pt x="12500" y="17"/>
                  </a:cubicBezTo>
                  <a:cubicBezTo>
                    <a:pt x="14800" y="-99"/>
                    <a:pt x="15800" y="366"/>
                    <a:pt x="16300" y="1353"/>
                  </a:cubicBezTo>
                  <a:cubicBezTo>
                    <a:pt x="16800" y="2340"/>
                    <a:pt x="16800" y="3849"/>
                    <a:pt x="16100" y="5185"/>
                  </a:cubicBezTo>
                  <a:cubicBezTo>
                    <a:pt x="15400" y="6520"/>
                    <a:pt x="14000" y="7682"/>
                    <a:pt x="12700" y="8436"/>
                  </a:cubicBezTo>
                  <a:cubicBezTo>
                    <a:pt x="11400" y="9191"/>
                    <a:pt x="10200" y="9540"/>
                    <a:pt x="10400" y="9830"/>
                  </a:cubicBezTo>
                  <a:cubicBezTo>
                    <a:pt x="10600" y="10120"/>
                    <a:pt x="12200" y="10353"/>
                    <a:pt x="14400" y="11166"/>
                  </a:cubicBezTo>
                  <a:cubicBezTo>
                    <a:pt x="16600" y="11978"/>
                    <a:pt x="19400" y="13372"/>
                    <a:pt x="20500" y="14998"/>
                  </a:cubicBezTo>
                  <a:cubicBezTo>
                    <a:pt x="21600" y="16624"/>
                    <a:pt x="21000" y="18482"/>
                    <a:pt x="18500" y="19701"/>
                  </a:cubicBezTo>
                  <a:cubicBezTo>
                    <a:pt x="16000" y="20920"/>
                    <a:pt x="11600" y="21501"/>
                    <a:pt x="8200" y="21153"/>
                  </a:cubicBezTo>
                  <a:cubicBezTo>
                    <a:pt x="4800" y="20804"/>
                    <a:pt x="2400" y="19527"/>
                    <a:pt x="1200" y="18598"/>
                  </a:cubicBezTo>
                  <a:cubicBezTo>
                    <a:pt x="0" y="17669"/>
                    <a:pt x="0" y="17088"/>
                    <a:pt x="0" y="16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936929" y="197267"/>
              <a:ext cx="624201" cy="74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37" fill="norm" stroke="1" extrusionOk="0">
                  <a:moveTo>
                    <a:pt x="10971" y="2522"/>
                  </a:moveTo>
                  <a:cubicBezTo>
                    <a:pt x="9739" y="1612"/>
                    <a:pt x="8507" y="701"/>
                    <a:pt x="7492" y="277"/>
                  </a:cubicBezTo>
                  <a:cubicBezTo>
                    <a:pt x="6477" y="-148"/>
                    <a:pt x="5680" y="-87"/>
                    <a:pt x="4846" y="489"/>
                  </a:cubicBezTo>
                  <a:cubicBezTo>
                    <a:pt x="4013" y="1065"/>
                    <a:pt x="3143" y="2158"/>
                    <a:pt x="2309" y="3674"/>
                  </a:cubicBezTo>
                  <a:cubicBezTo>
                    <a:pt x="1476" y="5191"/>
                    <a:pt x="678" y="7133"/>
                    <a:pt x="280" y="9135"/>
                  </a:cubicBezTo>
                  <a:cubicBezTo>
                    <a:pt x="-119" y="11137"/>
                    <a:pt x="-119" y="13200"/>
                    <a:pt x="461" y="15021"/>
                  </a:cubicBezTo>
                  <a:cubicBezTo>
                    <a:pt x="1041" y="16841"/>
                    <a:pt x="2200" y="18418"/>
                    <a:pt x="3940" y="19480"/>
                  </a:cubicBezTo>
                  <a:cubicBezTo>
                    <a:pt x="5680" y="20542"/>
                    <a:pt x="7999" y="21088"/>
                    <a:pt x="10210" y="21270"/>
                  </a:cubicBezTo>
                  <a:cubicBezTo>
                    <a:pt x="12421" y="21452"/>
                    <a:pt x="14523" y="21270"/>
                    <a:pt x="16153" y="20663"/>
                  </a:cubicBezTo>
                  <a:cubicBezTo>
                    <a:pt x="17784" y="20056"/>
                    <a:pt x="18944" y="19025"/>
                    <a:pt x="19778" y="17690"/>
                  </a:cubicBezTo>
                  <a:cubicBezTo>
                    <a:pt x="20611" y="16355"/>
                    <a:pt x="21119" y="14717"/>
                    <a:pt x="21300" y="12897"/>
                  </a:cubicBezTo>
                  <a:cubicBezTo>
                    <a:pt x="21481" y="11077"/>
                    <a:pt x="21336" y="9074"/>
                    <a:pt x="20865" y="7376"/>
                  </a:cubicBezTo>
                  <a:cubicBezTo>
                    <a:pt x="20394" y="5677"/>
                    <a:pt x="19596" y="4281"/>
                    <a:pt x="18255" y="3341"/>
                  </a:cubicBezTo>
                  <a:cubicBezTo>
                    <a:pt x="16915" y="2400"/>
                    <a:pt x="15030" y="1915"/>
                    <a:pt x="13689" y="1672"/>
                  </a:cubicBezTo>
                  <a:cubicBezTo>
                    <a:pt x="12348" y="1430"/>
                    <a:pt x="11551" y="1430"/>
                    <a:pt x="10753" y="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1964462" y="194467"/>
              <a:ext cx="524739" cy="90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85" fill="norm" stroke="1" extrusionOk="0">
                  <a:moveTo>
                    <a:pt x="3262" y="4254"/>
                  </a:moveTo>
                  <a:cubicBezTo>
                    <a:pt x="2316" y="4204"/>
                    <a:pt x="1369" y="4154"/>
                    <a:pt x="724" y="3853"/>
                  </a:cubicBezTo>
                  <a:cubicBezTo>
                    <a:pt x="78" y="3552"/>
                    <a:pt x="-266" y="3001"/>
                    <a:pt x="250" y="2325"/>
                  </a:cubicBezTo>
                  <a:cubicBezTo>
                    <a:pt x="767" y="1648"/>
                    <a:pt x="2144" y="846"/>
                    <a:pt x="3133" y="420"/>
                  </a:cubicBezTo>
                  <a:cubicBezTo>
                    <a:pt x="4123" y="-6"/>
                    <a:pt x="4725" y="-56"/>
                    <a:pt x="5026" y="44"/>
                  </a:cubicBezTo>
                  <a:cubicBezTo>
                    <a:pt x="5328" y="144"/>
                    <a:pt x="5328" y="395"/>
                    <a:pt x="5199" y="1447"/>
                  </a:cubicBezTo>
                  <a:cubicBezTo>
                    <a:pt x="5069" y="2500"/>
                    <a:pt x="4811" y="4354"/>
                    <a:pt x="4682" y="6209"/>
                  </a:cubicBezTo>
                  <a:cubicBezTo>
                    <a:pt x="4553" y="8063"/>
                    <a:pt x="4553" y="9917"/>
                    <a:pt x="4424" y="11220"/>
                  </a:cubicBezTo>
                  <a:cubicBezTo>
                    <a:pt x="4295" y="12523"/>
                    <a:pt x="4037" y="13275"/>
                    <a:pt x="3736" y="13801"/>
                  </a:cubicBezTo>
                  <a:cubicBezTo>
                    <a:pt x="3434" y="14327"/>
                    <a:pt x="3090" y="14628"/>
                    <a:pt x="2746" y="14678"/>
                  </a:cubicBezTo>
                  <a:cubicBezTo>
                    <a:pt x="2402" y="14728"/>
                    <a:pt x="2058" y="14528"/>
                    <a:pt x="1842" y="13876"/>
                  </a:cubicBezTo>
                  <a:cubicBezTo>
                    <a:pt x="1627" y="13225"/>
                    <a:pt x="1541" y="12122"/>
                    <a:pt x="2058" y="10919"/>
                  </a:cubicBezTo>
                  <a:cubicBezTo>
                    <a:pt x="2574" y="9717"/>
                    <a:pt x="3693" y="8414"/>
                    <a:pt x="5328" y="7086"/>
                  </a:cubicBezTo>
                  <a:cubicBezTo>
                    <a:pt x="6963" y="5757"/>
                    <a:pt x="9114" y="4404"/>
                    <a:pt x="10534" y="3527"/>
                  </a:cubicBezTo>
                  <a:cubicBezTo>
                    <a:pt x="11954" y="2650"/>
                    <a:pt x="12642" y="2249"/>
                    <a:pt x="13116" y="1848"/>
                  </a:cubicBezTo>
                  <a:cubicBezTo>
                    <a:pt x="13589" y="1447"/>
                    <a:pt x="13847" y="1047"/>
                    <a:pt x="13761" y="996"/>
                  </a:cubicBezTo>
                  <a:cubicBezTo>
                    <a:pt x="13675" y="946"/>
                    <a:pt x="13245" y="1247"/>
                    <a:pt x="12599" y="2099"/>
                  </a:cubicBezTo>
                  <a:cubicBezTo>
                    <a:pt x="11954" y="2951"/>
                    <a:pt x="11093" y="4354"/>
                    <a:pt x="10362" y="5983"/>
                  </a:cubicBezTo>
                  <a:cubicBezTo>
                    <a:pt x="9630" y="7612"/>
                    <a:pt x="9028" y="9466"/>
                    <a:pt x="8684" y="11421"/>
                  </a:cubicBezTo>
                  <a:cubicBezTo>
                    <a:pt x="8340" y="13375"/>
                    <a:pt x="8254" y="15430"/>
                    <a:pt x="8383" y="16958"/>
                  </a:cubicBezTo>
                  <a:cubicBezTo>
                    <a:pt x="8512" y="18487"/>
                    <a:pt x="8856" y="19489"/>
                    <a:pt x="9286" y="20166"/>
                  </a:cubicBezTo>
                  <a:cubicBezTo>
                    <a:pt x="9716" y="20842"/>
                    <a:pt x="10233" y="21193"/>
                    <a:pt x="10706" y="21369"/>
                  </a:cubicBezTo>
                  <a:cubicBezTo>
                    <a:pt x="11179" y="21544"/>
                    <a:pt x="11610" y="21544"/>
                    <a:pt x="12040" y="21218"/>
                  </a:cubicBezTo>
                  <a:cubicBezTo>
                    <a:pt x="12470" y="20892"/>
                    <a:pt x="12901" y="20241"/>
                    <a:pt x="13073" y="19163"/>
                  </a:cubicBezTo>
                  <a:cubicBezTo>
                    <a:pt x="13245" y="18086"/>
                    <a:pt x="13159" y="16583"/>
                    <a:pt x="12987" y="15705"/>
                  </a:cubicBezTo>
                  <a:cubicBezTo>
                    <a:pt x="12814" y="14828"/>
                    <a:pt x="12556" y="14578"/>
                    <a:pt x="12169" y="14453"/>
                  </a:cubicBezTo>
                  <a:cubicBezTo>
                    <a:pt x="11782" y="14327"/>
                    <a:pt x="11265" y="14327"/>
                    <a:pt x="10878" y="14428"/>
                  </a:cubicBezTo>
                  <a:cubicBezTo>
                    <a:pt x="10491" y="14528"/>
                    <a:pt x="10233" y="14728"/>
                    <a:pt x="10362" y="14854"/>
                  </a:cubicBezTo>
                  <a:cubicBezTo>
                    <a:pt x="10491" y="14979"/>
                    <a:pt x="11007" y="15029"/>
                    <a:pt x="12599" y="14703"/>
                  </a:cubicBezTo>
                  <a:cubicBezTo>
                    <a:pt x="14191" y="14377"/>
                    <a:pt x="16859" y="13676"/>
                    <a:pt x="18494" y="13200"/>
                  </a:cubicBezTo>
                  <a:cubicBezTo>
                    <a:pt x="20129" y="12724"/>
                    <a:pt x="20732" y="12473"/>
                    <a:pt x="21334" y="12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3278415" y="438834"/>
              <a:ext cx="264886" cy="42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32" fill="norm" stroke="1" extrusionOk="0">
                  <a:moveTo>
                    <a:pt x="21453" y="2480"/>
                  </a:moveTo>
                  <a:cubicBezTo>
                    <a:pt x="21282" y="1739"/>
                    <a:pt x="21110" y="998"/>
                    <a:pt x="20596" y="521"/>
                  </a:cubicBezTo>
                  <a:cubicBezTo>
                    <a:pt x="20082" y="45"/>
                    <a:pt x="19224" y="-167"/>
                    <a:pt x="16910" y="151"/>
                  </a:cubicBezTo>
                  <a:cubicBezTo>
                    <a:pt x="14596" y="468"/>
                    <a:pt x="10824" y="1315"/>
                    <a:pt x="7910" y="2639"/>
                  </a:cubicBezTo>
                  <a:cubicBezTo>
                    <a:pt x="4996" y="3962"/>
                    <a:pt x="2939" y="5762"/>
                    <a:pt x="1910" y="6927"/>
                  </a:cubicBezTo>
                  <a:cubicBezTo>
                    <a:pt x="882" y="8092"/>
                    <a:pt x="882" y="8621"/>
                    <a:pt x="1396" y="9045"/>
                  </a:cubicBezTo>
                  <a:cubicBezTo>
                    <a:pt x="1910" y="9468"/>
                    <a:pt x="2939" y="9786"/>
                    <a:pt x="3882" y="9945"/>
                  </a:cubicBezTo>
                  <a:cubicBezTo>
                    <a:pt x="4824" y="10104"/>
                    <a:pt x="5682" y="10104"/>
                    <a:pt x="6539" y="10209"/>
                  </a:cubicBezTo>
                  <a:cubicBezTo>
                    <a:pt x="7396" y="10315"/>
                    <a:pt x="8253" y="10527"/>
                    <a:pt x="8767" y="10898"/>
                  </a:cubicBezTo>
                  <a:cubicBezTo>
                    <a:pt x="9282" y="11268"/>
                    <a:pt x="9453" y="11798"/>
                    <a:pt x="8767" y="12486"/>
                  </a:cubicBezTo>
                  <a:cubicBezTo>
                    <a:pt x="8082" y="13174"/>
                    <a:pt x="6539" y="14021"/>
                    <a:pt x="4910" y="15239"/>
                  </a:cubicBezTo>
                  <a:cubicBezTo>
                    <a:pt x="3282" y="16457"/>
                    <a:pt x="1567" y="18045"/>
                    <a:pt x="710" y="19104"/>
                  </a:cubicBezTo>
                  <a:cubicBezTo>
                    <a:pt x="-147" y="20162"/>
                    <a:pt x="-147" y="20692"/>
                    <a:pt x="282" y="21009"/>
                  </a:cubicBezTo>
                  <a:cubicBezTo>
                    <a:pt x="710" y="21327"/>
                    <a:pt x="1567" y="21433"/>
                    <a:pt x="3796" y="21221"/>
                  </a:cubicBezTo>
                  <a:cubicBezTo>
                    <a:pt x="6024" y="21009"/>
                    <a:pt x="9624" y="20480"/>
                    <a:pt x="12367" y="20004"/>
                  </a:cubicBezTo>
                  <a:cubicBezTo>
                    <a:pt x="15110" y="19527"/>
                    <a:pt x="16996" y="19104"/>
                    <a:pt x="18882" y="18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3606800" y="863070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3619500" y="666220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3845205" y="642937"/>
              <a:ext cx="314046" cy="1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23" fill="norm" stroke="1" extrusionOk="0">
                  <a:moveTo>
                    <a:pt x="4112" y="14400"/>
                  </a:moveTo>
                  <a:cubicBezTo>
                    <a:pt x="3677" y="15709"/>
                    <a:pt x="3242" y="17018"/>
                    <a:pt x="2590" y="18327"/>
                  </a:cubicBezTo>
                  <a:cubicBezTo>
                    <a:pt x="1938" y="19636"/>
                    <a:pt x="1068" y="20945"/>
                    <a:pt x="560" y="20782"/>
                  </a:cubicBezTo>
                  <a:cubicBezTo>
                    <a:pt x="53" y="20618"/>
                    <a:pt x="-92" y="18982"/>
                    <a:pt x="53" y="15709"/>
                  </a:cubicBezTo>
                  <a:cubicBezTo>
                    <a:pt x="198" y="12436"/>
                    <a:pt x="633" y="7527"/>
                    <a:pt x="1140" y="4418"/>
                  </a:cubicBezTo>
                  <a:cubicBezTo>
                    <a:pt x="1648" y="1309"/>
                    <a:pt x="2227" y="0"/>
                    <a:pt x="3097" y="0"/>
                  </a:cubicBezTo>
                  <a:cubicBezTo>
                    <a:pt x="3967" y="0"/>
                    <a:pt x="5127" y="1309"/>
                    <a:pt x="6214" y="4909"/>
                  </a:cubicBezTo>
                  <a:cubicBezTo>
                    <a:pt x="7301" y="8509"/>
                    <a:pt x="8316" y="14400"/>
                    <a:pt x="9258" y="17673"/>
                  </a:cubicBezTo>
                  <a:cubicBezTo>
                    <a:pt x="10201" y="20945"/>
                    <a:pt x="11070" y="21600"/>
                    <a:pt x="12375" y="20291"/>
                  </a:cubicBezTo>
                  <a:cubicBezTo>
                    <a:pt x="13680" y="18982"/>
                    <a:pt x="15419" y="15709"/>
                    <a:pt x="17014" y="12109"/>
                  </a:cubicBezTo>
                  <a:cubicBezTo>
                    <a:pt x="18609" y="8509"/>
                    <a:pt x="20058" y="4582"/>
                    <a:pt x="21508" y="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4471311" y="405870"/>
              <a:ext cx="265790" cy="45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09" fill="norm" stroke="1" extrusionOk="0">
                  <a:moveTo>
                    <a:pt x="2497" y="8063"/>
                  </a:moveTo>
                  <a:cubicBezTo>
                    <a:pt x="2497" y="12044"/>
                    <a:pt x="2497" y="16026"/>
                    <a:pt x="2326" y="18415"/>
                  </a:cubicBezTo>
                  <a:cubicBezTo>
                    <a:pt x="2155" y="20804"/>
                    <a:pt x="1812" y="21600"/>
                    <a:pt x="1383" y="21500"/>
                  </a:cubicBezTo>
                  <a:cubicBezTo>
                    <a:pt x="955" y="21401"/>
                    <a:pt x="440" y="20406"/>
                    <a:pt x="183" y="18166"/>
                  </a:cubicBezTo>
                  <a:cubicBezTo>
                    <a:pt x="-74" y="15926"/>
                    <a:pt x="-74" y="12442"/>
                    <a:pt x="269" y="10004"/>
                  </a:cubicBezTo>
                  <a:cubicBezTo>
                    <a:pt x="612" y="7565"/>
                    <a:pt x="1297" y="6171"/>
                    <a:pt x="2069" y="5475"/>
                  </a:cubicBezTo>
                  <a:cubicBezTo>
                    <a:pt x="2840" y="4778"/>
                    <a:pt x="3697" y="4778"/>
                    <a:pt x="4555" y="5375"/>
                  </a:cubicBezTo>
                  <a:cubicBezTo>
                    <a:pt x="5412" y="5972"/>
                    <a:pt x="6269" y="7167"/>
                    <a:pt x="7469" y="8909"/>
                  </a:cubicBezTo>
                  <a:cubicBezTo>
                    <a:pt x="8669" y="10651"/>
                    <a:pt x="10212" y="12940"/>
                    <a:pt x="11412" y="14433"/>
                  </a:cubicBezTo>
                  <a:cubicBezTo>
                    <a:pt x="12612" y="15926"/>
                    <a:pt x="13469" y="16623"/>
                    <a:pt x="14326" y="17021"/>
                  </a:cubicBezTo>
                  <a:cubicBezTo>
                    <a:pt x="15183" y="17419"/>
                    <a:pt x="16040" y="17519"/>
                    <a:pt x="16640" y="17320"/>
                  </a:cubicBezTo>
                  <a:cubicBezTo>
                    <a:pt x="17240" y="17121"/>
                    <a:pt x="17583" y="16623"/>
                    <a:pt x="18012" y="14682"/>
                  </a:cubicBezTo>
                  <a:cubicBezTo>
                    <a:pt x="18440" y="12741"/>
                    <a:pt x="18955" y="9357"/>
                    <a:pt x="19555" y="6669"/>
                  </a:cubicBezTo>
                  <a:cubicBezTo>
                    <a:pt x="20155" y="3982"/>
                    <a:pt x="20840" y="1991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4804022" y="532870"/>
              <a:ext cx="244228" cy="2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25" fill="norm" stroke="1" extrusionOk="0">
                  <a:moveTo>
                    <a:pt x="6402" y="11872"/>
                  </a:moveTo>
                  <a:cubicBezTo>
                    <a:pt x="5844" y="11047"/>
                    <a:pt x="5285" y="10223"/>
                    <a:pt x="4633" y="9481"/>
                  </a:cubicBezTo>
                  <a:cubicBezTo>
                    <a:pt x="3982" y="8739"/>
                    <a:pt x="3237" y="8079"/>
                    <a:pt x="2492" y="7997"/>
                  </a:cubicBezTo>
                  <a:cubicBezTo>
                    <a:pt x="1747" y="7915"/>
                    <a:pt x="1002" y="8409"/>
                    <a:pt x="537" y="9563"/>
                  </a:cubicBezTo>
                  <a:cubicBezTo>
                    <a:pt x="71" y="10718"/>
                    <a:pt x="-115" y="12531"/>
                    <a:pt x="71" y="13768"/>
                  </a:cubicBezTo>
                  <a:cubicBezTo>
                    <a:pt x="257" y="15005"/>
                    <a:pt x="816" y="15664"/>
                    <a:pt x="2026" y="15911"/>
                  </a:cubicBezTo>
                  <a:cubicBezTo>
                    <a:pt x="3237" y="16159"/>
                    <a:pt x="5099" y="15994"/>
                    <a:pt x="6123" y="15087"/>
                  </a:cubicBezTo>
                  <a:cubicBezTo>
                    <a:pt x="7147" y="14180"/>
                    <a:pt x="7333" y="12531"/>
                    <a:pt x="7054" y="11130"/>
                  </a:cubicBezTo>
                  <a:cubicBezTo>
                    <a:pt x="6775" y="9728"/>
                    <a:pt x="6030" y="8574"/>
                    <a:pt x="6123" y="7750"/>
                  </a:cubicBezTo>
                  <a:cubicBezTo>
                    <a:pt x="6216" y="6925"/>
                    <a:pt x="7147" y="6431"/>
                    <a:pt x="8637" y="6431"/>
                  </a:cubicBezTo>
                  <a:cubicBezTo>
                    <a:pt x="10126" y="6431"/>
                    <a:pt x="12175" y="6925"/>
                    <a:pt x="13664" y="8821"/>
                  </a:cubicBezTo>
                  <a:cubicBezTo>
                    <a:pt x="15154" y="10718"/>
                    <a:pt x="16085" y="14015"/>
                    <a:pt x="16457" y="16159"/>
                  </a:cubicBezTo>
                  <a:cubicBezTo>
                    <a:pt x="16830" y="18302"/>
                    <a:pt x="16644" y="19292"/>
                    <a:pt x="16178" y="20116"/>
                  </a:cubicBezTo>
                  <a:cubicBezTo>
                    <a:pt x="15713" y="20940"/>
                    <a:pt x="14968" y="21600"/>
                    <a:pt x="14502" y="21518"/>
                  </a:cubicBezTo>
                  <a:cubicBezTo>
                    <a:pt x="14037" y="21435"/>
                    <a:pt x="13851" y="20611"/>
                    <a:pt x="14316" y="17725"/>
                  </a:cubicBezTo>
                  <a:cubicBezTo>
                    <a:pt x="14782" y="14840"/>
                    <a:pt x="15899" y="9893"/>
                    <a:pt x="17202" y="6595"/>
                  </a:cubicBezTo>
                  <a:cubicBezTo>
                    <a:pt x="18506" y="3298"/>
                    <a:pt x="19995" y="1649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5205354" y="449046"/>
              <a:ext cx="154046" cy="43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45" fill="norm" stroke="1" extrusionOk="0">
                  <a:moveTo>
                    <a:pt x="19232" y="3193"/>
                  </a:moveTo>
                  <a:cubicBezTo>
                    <a:pt x="19520" y="2671"/>
                    <a:pt x="19808" y="2150"/>
                    <a:pt x="19232" y="1576"/>
                  </a:cubicBezTo>
                  <a:cubicBezTo>
                    <a:pt x="18656" y="1002"/>
                    <a:pt x="17216" y="376"/>
                    <a:pt x="15776" y="115"/>
                  </a:cubicBezTo>
                  <a:cubicBezTo>
                    <a:pt x="14336" y="-146"/>
                    <a:pt x="12896" y="-42"/>
                    <a:pt x="10448" y="1263"/>
                  </a:cubicBezTo>
                  <a:cubicBezTo>
                    <a:pt x="8000" y="2567"/>
                    <a:pt x="4544" y="5071"/>
                    <a:pt x="2384" y="7941"/>
                  </a:cubicBezTo>
                  <a:cubicBezTo>
                    <a:pt x="224" y="10811"/>
                    <a:pt x="-640" y="14045"/>
                    <a:pt x="512" y="16393"/>
                  </a:cubicBezTo>
                  <a:cubicBezTo>
                    <a:pt x="1664" y="18741"/>
                    <a:pt x="4832" y="20202"/>
                    <a:pt x="8576" y="20828"/>
                  </a:cubicBezTo>
                  <a:cubicBezTo>
                    <a:pt x="12320" y="21454"/>
                    <a:pt x="16640" y="21245"/>
                    <a:pt x="20960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5431654" y="598729"/>
              <a:ext cx="157452" cy="18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834" fill="norm" stroke="1" extrusionOk="0">
                  <a:moveTo>
                    <a:pt x="13319" y="4826"/>
                  </a:moveTo>
                  <a:cubicBezTo>
                    <a:pt x="10193" y="5796"/>
                    <a:pt x="7066" y="6767"/>
                    <a:pt x="4651" y="8466"/>
                  </a:cubicBezTo>
                  <a:cubicBezTo>
                    <a:pt x="2235" y="10165"/>
                    <a:pt x="530" y="12592"/>
                    <a:pt x="103" y="15019"/>
                  </a:cubicBezTo>
                  <a:cubicBezTo>
                    <a:pt x="-323" y="17446"/>
                    <a:pt x="530" y="19873"/>
                    <a:pt x="3372" y="20601"/>
                  </a:cubicBezTo>
                  <a:cubicBezTo>
                    <a:pt x="6214" y="21329"/>
                    <a:pt x="11045" y="20358"/>
                    <a:pt x="14740" y="17567"/>
                  </a:cubicBezTo>
                  <a:cubicBezTo>
                    <a:pt x="18435" y="14776"/>
                    <a:pt x="20993" y="10165"/>
                    <a:pt x="21135" y="6889"/>
                  </a:cubicBezTo>
                  <a:cubicBezTo>
                    <a:pt x="21277" y="3612"/>
                    <a:pt x="19003" y="1671"/>
                    <a:pt x="17014" y="700"/>
                  </a:cubicBezTo>
                  <a:cubicBezTo>
                    <a:pt x="15024" y="-271"/>
                    <a:pt x="13319" y="-271"/>
                    <a:pt x="12182" y="942"/>
                  </a:cubicBezTo>
                  <a:cubicBezTo>
                    <a:pt x="11045" y="2156"/>
                    <a:pt x="10477" y="4583"/>
                    <a:pt x="9909" y="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5638800" y="824970"/>
              <a:ext cx="952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5885905" y="666220"/>
              <a:ext cx="311696" cy="17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82" fill="norm" stroke="1" extrusionOk="0">
                  <a:moveTo>
                    <a:pt x="6606" y="0"/>
                  </a:moveTo>
                  <a:cubicBezTo>
                    <a:pt x="5730" y="5532"/>
                    <a:pt x="4854" y="11063"/>
                    <a:pt x="4197" y="14488"/>
                  </a:cubicBezTo>
                  <a:cubicBezTo>
                    <a:pt x="3541" y="17912"/>
                    <a:pt x="3103" y="19229"/>
                    <a:pt x="2519" y="20151"/>
                  </a:cubicBezTo>
                  <a:cubicBezTo>
                    <a:pt x="1935" y="21073"/>
                    <a:pt x="1206" y="21600"/>
                    <a:pt x="695" y="21073"/>
                  </a:cubicBezTo>
                  <a:cubicBezTo>
                    <a:pt x="184" y="20546"/>
                    <a:pt x="-108" y="18966"/>
                    <a:pt x="38" y="16463"/>
                  </a:cubicBezTo>
                  <a:cubicBezTo>
                    <a:pt x="184" y="13961"/>
                    <a:pt x="768" y="10537"/>
                    <a:pt x="3103" y="7639"/>
                  </a:cubicBezTo>
                  <a:cubicBezTo>
                    <a:pt x="5438" y="4741"/>
                    <a:pt x="9524" y="2371"/>
                    <a:pt x="12881" y="1185"/>
                  </a:cubicBezTo>
                  <a:cubicBezTo>
                    <a:pt x="16238" y="0"/>
                    <a:pt x="18865" y="0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6172200" y="422099"/>
              <a:ext cx="190500" cy="1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2170"/>
                  </a:moveTo>
                  <a:cubicBezTo>
                    <a:pt x="960" y="1282"/>
                    <a:pt x="1920" y="395"/>
                    <a:pt x="3000" y="99"/>
                  </a:cubicBezTo>
                  <a:cubicBezTo>
                    <a:pt x="4080" y="-197"/>
                    <a:pt x="5280" y="99"/>
                    <a:pt x="6120" y="2022"/>
                  </a:cubicBezTo>
                  <a:cubicBezTo>
                    <a:pt x="6960" y="3945"/>
                    <a:pt x="7440" y="7496"/>
                    <a:pt x="7200" y="10307"/>
                  </a:cubicBezTo>
                  <a:cubicBezTo>
                    <a:pt x="6960" y="13118"/>
                    <a:pt x="6000" y="15189"/>
                    <a:pt x="5160" y="16817"/>
                  </a:cubicBezTo>
                  <a:cubicBezTo>
                    <a:pt x="4320" y="18444"/>
                    <a:pt x="3600" y="19628"/>
                    <a:pt x="3840" y="20367"/>
                  </a:cubicBezTo>
                  <a:cubicBezTo>
                    <a:pt x="4080" y="21107"/>
                    <a:pt x="5280" y="21403"/>
                    <a:pt x="8400" y="20811"/>
                  </a:cubicBezTo>
                  <a:cubicBezTo>
                    <a:pt x="11520" y="20219"/>
                    <a:pt x="16560" y="18740"/>
                    <a:pt x="21600" y="17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6356350" y="418570"/>
              <a:ext cx="116817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2290" y="0"/>
                  </a:moveTo>
                  <a:cubicBezTo>
                    <a:pt x="11545" y="424"/>
                    <a:pt x="10800" y="847"/>
                    <a:pt x="12103" y="1906"/>
                  </a:cubicBezTo>
                  <a:cubicBezTo>
                    <a:pt x="13407" y="2965"/>
                    <a:pt x="16759" y="4659"/>
                    <a:pt x="18807" y="6946"/>
                  </a:cubicBezTo>
                  <a:cubicBezTo>
                    <a:pt x="20855" y="9233"/>
                    <a:pt x="21600" y="12113"/>
                    <a:pt x="18248" y="14654"/>
                  </a:cubicBezTo>
                  <a:cubicBezTo>
                    <a:pt x="14897" y="17195"/>
                    <a:pt x="7448" y="193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6521450" y="913870"/>
              <a:ext cx="698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5200"/>
                    <a:pt x="16364" y="10400"/>
                    <a:pt x="12764" y="14000"/>
                  </a:cubicBezTo>
                  <a:cubicBezTo>
                    <a:pt x="9164" y="17600"/>
                    <a:pt x="4582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6932541" y="446342"/>
              <a:ext cx="662059" cy="45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3" fill="norm" stroke="1" extrusionOk="0">
                  <a:moveTo>
                    <a:pt x="5006" y="1695"/>
                  </a:moveTo>
                  <a:cubicBezTo>
                    <a:pt x="5282" y="992"/>
                    <a:pt x="5557" y="289"/>
                    <a:pt x="5591" y="239"/>
                  </a:cubicBezTo>
                  <a:cubicBezTo>
                    <a:pt x="5626" y="188"/>
                    <a:pt x="5419" y="791"/>
                    <a:pt x="5041" y="2600"/>
                  </a:cubicBezTo>
                  <a:cubicBezTo>
                    <a:pt x="4662" y="4408"/>
                    <a:pt x="4112" y="7422"/>
                    <a:pt x="3734" y="10335"/>
                  </a:cubicBezTo>
                  <a:cubicBezTo>
                    <a:pt x="3355" y="13249"/>
                    <a:pt x="3149" y="16062"/>
                    <a:pt x="3184" y="17870"/>
                  </a:cubicBezTo>
                  <a:cubicBezTo>
                    <a:pt x="3218" y="19679"/>
                    <a:pt x="3493" y="20482"/>
                    <a:pt x="3803" y="20934"/>
                  </a:cubicBezTo>
                  <a:cubicBezTo>
                    <a:pt x="4112" y="21387"/>
                    <a:pt x="4456" y="21487"/>
                    <a:pt x="4766" y="21387"/>
                  </a:cubicBezTo>
                  <a:cubicBezTo>
                    <a:pt x="5075" y="21286"/>
                    <a:pt x="5350" y="20985"/>
                    <a:pt x="5522" y="20131"/>
                  </a:cubicBezTo>
                  <a:cubicBezTo>
                    <a:pt x="5694" y="19277"/>
                    <a:pt x="5763" y="17870"/>
                    <a:pt x="5213" y="16213"/>
                  </a:cubicBezTo>
                  <a:cubicBezTo>
                    <a:pt x="4662" y="14555"/>
                    <a:pt x="3493" y="12646"/>
                    <a:pt x="2668" y="11641"/>
                  </a:cubicBezTo>
                  <a:cubicBezTo>
                    <a:pt x="1842" y="10637"/>
                    <a:pt x="1361" y="10536"/>
                    <a:pt x="948" y="10436"/>
                  </a:cubicBezTo>
                  <a:cubicBezTo>
                    <a:pt x="535" y="10335"/>
                    <a:pt x="191" y="10235"/>
                    <a:pt x="54" y="9934"/>
                  </a:cubicBezTo>
                  <a:cubicBezTo>
                    <a:pt x="-84" y="9632"/>
                    <a:pt x="-15" y="9130"/>
                    <a:pt x="948" y="8025"/>
                  </a:cubicBezTo>
                  <a:cubicBezTo>
                    <a:pt x="1911" y="6920"/>
                    <a:pt x="3768" y="5212"/>
                    <a:pt x="5316" y="3855"/>
                  </a:cubicBezTo>
                  <a:cubicBezTo>
                    <a:pt x="6864" y="2499"/>
                    <a:pt x="8102" y="1494"/>
                    <a:pt x="8893" y="841"/>
                  </a:cubicBezTo>
                  <a:cubicBezTo>
                    <a:pt x="9684" y="188"/>
                    <a:pt x="10028" y="-113"/>
                    <a:pt x="10200" y="38"/>
                  </a:cubicBezTo>
                  <a:cubicBezTo>
                    <a:pt x="10372" y="188"/>
                    <a:pt x="10372" y="791"/>
                    <a:pt x="10028" y="2901"/>
                  </a:cubicBezTo>
                  <a:cubicBezTo>
                    <a:pt x="9684" y="5011"/>
                    <a:pt x="8996" y="8627"/>
                    <a:pt x="8515" y="11089"/>
                  </a:cubicBezTo>
                  <a:cubicBezTo>
                    <a:pt x="8033" y="13550"/>
                    <a:pt x="7758" y="14856"/>
                    <a:pt x="7483" y="15911"/>
                  </a:cubicBezTo>
                  <a:cubicBezTo>
                    <a:pt x="7208" y="16966"/>
                    <a:pt x="6933" y="17770"/>
                    <a:pt x="6795" y="17870"/>
                  </a:cubicBezTo>
                  <a:cubicBezTo>
                    <a:pt x="6657" y="17971"/>
                    <a:pt x="6657" y="17368"/>
                    <a:pt x="6761" y="16815"/>
                  </a:cubicBezTo>
                  <a:cubicBezTo>
                    <a:pt x="6864" y="16263"/>
                    <a:pt x="7070" y="15760"/>
                    <a:pt x="7345" y="15308"/>
                  </a:cubicBezTo>
                  <a:cubicBezTo>
                    <a:pt x="7620" y="14856"/>
                    <a:pt x="7964" y="14454"/>
                    <a:pt x="8308" y="14304"/>
                  </a:cubicBezTo>
                  <a:cubicBezTo>
                    <a:pt x="8652" y="14153"/>
                    <a:pt x="8996" y="14254"/>
                    <a:pt x="9409" y="14706"/>
                  </a:cubicBezTo>
                  <a:cubicBezTo>
                    <a:pt x="9822" y="15158"/>
                    <a:pt x="10303" y="15961"/>
                    <a:pt x="10922" y="16514"/>
                  </a:cubicBezTo>
                  <a:cubicBezTo>
                    <a:pt x="11541" y="17067"/>
                    <a:pt x="12298" y="17368"/>
                    <a:pt x="12917" y="17167"/>
                  </a:cubicBezTo>
                  <a:cubicBezTo>
                    <a:pt x="13536" y="16966"/>
                    <a:pt x="14018" y="16263"/>
                    <a:pt x="14327" y="15610"/>
                  </a:cubicBezTo>
                  <a:cubicBezTo>
                    <a:pt x="14637" y="14957"/>
                    <a:pt x="14775" y="14354"/>
                    <a:pt x="14671" y="13952"/>
                  </a:cubicBezTo>
                  <a:cubicBezTo>
                    <a:pt x="14568" y="13550"/>
                    <a:pt x="14224" y="13349"/>
                    <a:pt x="13846" y="13349"/>
                  </a:cubicBezTo>
                  <a:cubicBezTo>
                    <a:pt x="13468" y="13349"/>
                    <a:pt x="13055" y="13550"/>
                    <a:pt x="12745" y="14103"/>
                  </a:cubicBezTo>
                  <a:cubicBezTo>
                    <a:pt x="12436" y="14655"/>
                    <a:pt x="12229" y="15560"/>
                    <a:pt x="12367" y="16012"/>
                  </a:cubicBezTo>
                  <a:cubicBezTo>
                    <a:pt x="12505" y="16464"/>
                    <a:pt x="12986" y="16464"/>
                    <a:pt x="13502" y="16112"/>
                  </a:cubicBezTo>
                  <a:cubicBezTo>
                    <a:pt x="14018" y="15760"/>
                    <a:pt x="14568" y="15057"/>
                    <a:pt x="14981" y="14555"/>
                  </a:cubicBezTo>
                  <a:cubicBezTo>
                    <a:pt x="15394" y="14053"/>
                    <a:pt x="15669" y="13751"/>
                    <a:pt x="15875" y="13902"/>
                  </a:cubicBezTo>
                  <a:cubicBezTo>
                    <a:pt x="16082" y="14053"/>
                    <a:pt x="16219" y="14655"/>
                    <a:pt x="16288" y="15560"/>
                  </a:cubicBezTo>
                  <a:cubicBezTo>
                    <a:pt x="16357" y="16464"/>
                    <a:pt x="16357" y="17669"/>
                    <a:pt x="16357" y="18523"/>
                  </a:cubicBezTo>
                  <a:cubicBezTo>
                    <a:pt x="16357" y="19377"/>
                    <a:pt x="16357" y="19880"/>
                    <a:pt x="16391" y="19880"/>
                  </a:cubicBezTo>
                  <a:cubicBezTo>
                    <a:pt x="16426" y="19880"/>
                    <a:pt x="16494" y="19377"/>
                    <a:pt x="16666" y="18121"/>
                  </a:cubicBezTo>
                  <a:cubicBezTo>
                    <a:pt x="16838" y="16866"/>
                    <a:pt x="17113" y="14856"/>
                    <a:pt x="17457" y="13550"/>
                  </a:cubicBezTo>
                  <a:cubicBezTo>
                    <a:pt x="17801" y="12244"/>
                    <a:pt x="18214" y="11641"/>
                    <a:pt x="18627" y="11340"/>
                  </a:cubicBezTo>
                  <a:cubicBezTo>
                    <a:pt x="19040" y="11039"/>
                    <a:pt x="19452" y="11039"/>
                    <a:pt x="19899" y="11390"/>
                  </a:cubicBezTo>
                  <a:cubicBezTo>
                    <a:pt x="20347" y="11742"/>
                    <a:pt x="20828" y="12445"/>
                    <a:pt x="21103" y="14153"/>
                  </a:cubicBezTo>
                  <a:cubicBezTo>
                    <a:pt x="21378" y="15861"/>
                    <a:pt x="21447" y="18574"/>
                    <a:pt x="21516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8178800" y="488230"/>
              <a:ext cx="275889" cy="66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16" fill="norm" stroke="1" extrusionOk="0">
                  <a:moveTo>
                    <a:pt x="3436" y="8619"/>
                  </a:moveTo>
                  <a:cubicBezTo>
                    <a:pt x="4091" y="11011"/>
                    <a:pt x="4745" y="13404"/>
                    <a:pt x="4909" y="15420"/>
                  </a:cubicBezTo>
                  <a:cubicBezTo>
                    <a:pt x="5073" y="17436"/>
                    <a:pt x="4745" y="19077"/>
                    <a:pt x="4255" y="20068"/>
                  </a:cubicBezTo>
                  <a:cubicBezTo>
                    <a:pt x="3764" y="21059"/>
                    <a:pt x="3109" y="21401"/>
                    <a:pt x="2536" y="21298"/>
                  </a:cubicBezTo>
                  <a:cubicBezTo>
                    <a:pt x="1964" y="21196"/>
                    <a:pt x="1473" y="20649"/>
                    <a:pt x="982" y="19145"/>
                  </a:cubicBezTo>
                  <a:cubicBezTo>
                    <a:pt x="491" y="17642"/>
                    <a:pt x="0" y="15181"/>
                    <a:pt x="0" y="12720"/>
                  </a:cubicBezTo>
                  <a:cubicBezTo>
                    <a:pt x="0" y="10259"/>
                    <a:pt x="491" y="7798"/>
                    <a:pt x="1636" y="5714"/>
                  </a:cubicBezTo>
                  <a:cubicBezTo>
                    <a:pt x="2782" y="3629"/>
                    <a:pt x="4582" y="1920"/>
                    <a:pt x="6464" y="963"/>
                  </a:cubicBezTo>
                  <a:cubicBezTo>
                    <a:pt x="8345" y="6"/>
                    <a:pt x="10309" y="-199"/>
                    <a:pt x="12027" y="177"/>
                  </a:cubicBezTo>
                  <a:cubicBezTo>
                    <a:pt x="13745" y="553"/>
                    <a:pt x="15218" y="1510"/>
                    <a:pt x="15545" y="2843"/>
                  </a:cubicBezTo>
                  <a:cubicBezTo>
                    <a:pt x="15873" y="4176"/>
                    <a:pt x="15055" y="5885"/>
                    <a:pt x="14400" y="6876"/>
                  </a:cubicBezTo>
                  <a:cubicBezTo>
                    <a:pt x="13745" y="7867"/>
                    <a:pt x="13255" y="8140"/>
                    <a:pt x="12436" y="8448"/>
                  </a:cubicBezTo>
                  <a:cubicBezTo>
                    <a:pt x="11618" y="8755"/>
                    <a:pt x="10473" y="9097"/>
                    <a:pt x="10064" y="9063"/>
                  </a:cubicBezTo>
                  <a:cubicBezTo>
                    <a:pt x="9655" y="9029"/>
                    <a:pt x="9982" y="8619"/>
                    <a:pt x="10555" y="8311"/>
                  </a:cubicBezTo>
                  <a:cubicBezTo>
                    <a:pt x="11127" y="8004"/>
                    <a:pt x="11945" y="7798"/>
                    <a:pt x="13664" y="7833"/>
                  </a:cubicBezTo>
                  <a:cubicBezTo>
                    <a:pt x="15382" y="7867"/>
                    <a:pt x="18000" y="8140"/>
                    <a:pt x="19555" y="8619"/>
                  </a:cubicBezTo>
                  <a:cubicBezTo>
                    <a:pt x="21109" y="9097"/>
                    <a:pt x="21600" y="9781"/>
                    <a:pt x="21191" y="10498"/>
                  </a:cubicBezTo>
                  <a:cubicBezTo>
                    <a:pt x="20782" y="11216"/>
                    <a:pt x="19473" y="11968"/>
                    <a:pt x="17755" y="12344"/>
                  </a:cubicBezTo>
                  <a:cubicBezTo>
                    <a:pt x="16036" y="12720"/>
                    <a:pt x="13909" y="12720"/>
                    <a:pt x="12436" y="12378"/>
                  </a:cubicBezTo>
                  <a:cubicBezTo>
                    <a:pt x="10964" y="12036"/>
                    <a:pt x="10145" y="11353"/>
                    <a:pt x="9327" y="1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8232523" y="258620"/>
              <a:ext cx="206627" cy="24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19" fill="norm" stroke="1" extrusionOk="0">
                  <a:moveTo>
                    <a:pt x="3002" y="2361"/>
                  </a:moveTo>
                  <a:cubicBezTo>
                    <a:pt x="2340" y="3300"/>
                    <a:pt x="1679" y="4239"/>
                    <a:pt x="1128" y="5742"/>
                  </a:cubicBezTo>
                  <a:cubicBezTo>
                    <a:pt x="577" y="7244"/>
                    <a:pt x="136" y="9310"/>
                    <a:pt x="26" y="9874"/>
                  </a:cubicBezTo>
                  <a:cubicBezTo>
                    <a:pt x="-84" y="10437"/>
                    <a:pt x="136" y="9498"/>
                    <a:pt x="1018" y="7808"/>
                  </a:cubicBezTo>
                  <a:cubicBezTo>
                    <a:pt x="1900" y="6117"/>
                    <a:pt x="3443" y="3676"/>
                    <a:pt x="4655" y="2173"/>
                  </a:cubicBezTo>
                  <a:cubicBezTo>
                    <a:pt x="5867" y="670"/>
                    <a:pt x="6749" y="107"/>
                    <a:pt x="7740" y="13"/>
                  </a:cubicBezTo>
                  <a:cubicBezTo>
                    <a:pt x="8732" y="-81"/>
                    <a:pt x="9834" y="295"/>
                    <a:pt x="11708" y="3018"/>
                  </a:cubicBezTo>
                  <a:cubicBezTo>
                    <a:pt x="13581" y="5742"/>
                    <a:pt x="16226" y="10813"/>
                    <a:pt x="17989" y="14288"/>
                  </a:cubicBezTo>
                  <a:cubicBezTo>
                    <a:pt x="19753" y="17762"/>
                    <a:pt x="20634" y="19641"/>
                    <a:pt x="21516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8564529" y="913870"/>
              <a:ext cx="71083" cy="9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209" fill="norm" stroke="1" extrusionOk="0">
                  <a:moveTo>
                    <a:pt x="16659" y="4136"/>
                  </a:moveTo>
                  <a:cubicBezTo>
                    <a:pt x="13659" y="3677"/>
                    <a:pt x="10659" y="3217"/>
                    <a:pt x="7959" y="4136"/>
                  </a:cubicBezTo>
                  <a:cubicBezTo>
                    <a:pt x="5259" y="5055"/>
                    <a:pt x="2859" y="7353"/>
                    <a:pt x="1359" y="10340"/>
                  </a:cubicBezTo>
                  <a:cubicBezTo>
                    <a:pt x="-141" y="13328"/>
                    <a:pt x="-741" y="17004"/>
                    <a:pt x="1359" y="19072"/>
                  </a:cubicBezTo>
                  <a:cubicBezTo>
                    <a:pt x="3459" y="21140"/>
                    <a:pt x="8259" y="21600"/>
                    <a:pt x="11559" y="20911"/>
                  </a:cubicBezTo>
                  <a:cubicBezTo>
                    <a:pt x="14859" y="20221"/>
                    <a:pt x="16659" y="18383"/>
                    <a:pt x="18159" y="16315"/>
                  </a:cubicBezTo>
                  <a:cubicBezTo>
                    <a:pt x="19659" y="14247"/>
                    <a:pt x="20859" y="11949"/>
                    <a:pt x="19659" y="9191"/>
                  </a:cubicBezTo>
                  <a:cubicBezTo>
                    <a:pt x="18459" y="6434"/>
                    <a:pt x="14859" y="3217"/>
                    <a:pt x="112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8668544" y="875770"/>
              <a:ext cx="107157" cy="1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3" fill="norm" stroke="1" extrusionOk="0">
                  <a:moveTo>
                    <a:pt x="11276" y="0"/>
                  </a:moveTo>
                  <a:cubicBezTo>
                    <a:pt x="8312" y="4533"/>
                    <a:pt x="5347" y="9067"/>
                    <a:pt x="3441" y="12000"/>
                  </a:cubicBezTo>
                  <a:cubicBezTo>
                    <a:pt x="1535" y="14933"/>
                    <a:pt x="688" y="16267"/>
                    <a:pt x="265" y="17600"/>
                  </a:cubicBezTo>
                  <a:cubicBezTo>
                    <a:pt x="-159" y="18933"/>
                    <a:pt x="-159" y="20267"/>
                    <a:pt x="900" y="20933"/>
                  </a:cubicBezTo>
                  <a:cubicBezTo>
                    <a:pt x="1959" y="21600"/>
                    <a:pt x="4076" y="21600"/>
                    <a:pt x="7676" y="21200"/>
                  </a:cubicBezTo>
                  <a:cubicBezTo>
                    <a:pt x="11276" y="20800"/>
                    <a:pt x="16359" y="20000"/>
                    <a:pt x="21441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8820150" y="888470"/>
              <a:ext cx="79022" cy="16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72" fill="norm" stroke="1" extrusionOk="0">
                  <a:moveTo>
                    <a:pt x="20463" y="1620"/>
                  </a:moveTo>
                  <a:cubicBezTo>
                    <a:pt x="18189" y="810"/>
                    <a:pt x="15916" y="0"/>
                    <a:pt x="13358" y="0"/>
                  </a:cubicBezTo>
                  <a:cubicBezTo>
                    <a:pt x="10800" y="0"/>
                    <a:pt x="7958" y="810"/>
                    <a:pt x="5684" y="1755"/>
                  </a:cubicBezTo>
                  <a:cubicBezTo>
                    <a:pt x="3411" y="2700"/>
                    <a:pt x="1705" y="3780"/>
                    <a:pt x="853" y="5130"/>
                  </a:cubicBezTo>
                  <a:cubicBezTo>
                    <a:pt x="0" y="6480"/>
                    <a:pt x="0" y="8100"/>
                    <a:pt x="2842" y="9720"/>
                  </a:cubicBezTo>
                  <a:cubicBezTo>
                    <a:pt x="5684" y="11340"/>
                    <a:pt x="11368" y="12960"/>
                    <a:pt x="15063" y="14310"/>
                  </a:cubicBezTo>
                  <a:cubicBezTo>
                    <a:pt x="18758" y="15660"/>
                    <a:pt x="20463" y="16740"/>
                    <a:pt x="21032" y="17955"/>
                  </a:cubicBezTo>
                  <a:cubicBezTo>
                    <a:pt x="21600" y="19170"/>
                    <a:pt x="21032" y="20520"/>
                    <a:pt x="17337" y="21060"/>
                  </a:cubicBezTo>
                  <a:cubicBezTo>
                    <a:pt x="13642" y="21600"/>
                    <a:pt x="6821" y="21330"/>
                    <a:pt x="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10074481" y="446406"/>
              <a:ext cx="223242" cy="6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54" fill="norm" stroke="1" extrusionOk="0">
                  <a:moveTo>
                    <a:pt x="1494" y="19292"/>
                  </a:moveTo>
                  <a:cubicBezTo>
                    <a:pt x="1494" y="19651"/>
                    <a:pt x="1494" y="20010"/>
                    <a:pt x="1292" y="20441"/>
                  </a:cubicBezTo>
                  <a:cubicBezTo>
                    <a:pt x="1090" y="20871"/>
                    <a:pt x="686" y="21373"/>
                    <a:pt x="384" y="21445"/>
                  </a:cubicBezTo>
                  <a:cubicBezTo>
                    <a:pt x="81" y="21517"/>
                    <a:pt x="-121" y="21158"/>
                    <a:pt x="81" y="19759"/>
                  </a:cubicBezTo>
                  <a:cubicBezTo>
                    <a:pt x="283" y="18360"/>
                    <a:pt x="888" y="15920"/>
                    <a:pt x="2100" y="13408"/>
                  </a:cubicBezTo>
                  <a:cubicBezTo>
                    <a:pt x="3311" y="10896"/>
                    <a:pt x="5128" y="8313"/>
                    <a:pt x="7247" y="6124"/>
                  </a:cubicBezTo>
                  <a:cubicBezTo>
                    <a:pt x="9367" y="3936"/>
                    <a:pt x="11789" y="2142"/>
                    <a:pt x="13404" y="1137"/>
                  </a:cubicBezTo>
                  <a:cubicBezTo>
                    <a:pt x="15019" y="132"/>
                    <a:pt x="15827" y="-83"/>
                    <a:pt x="16230" y="25"/>
                  </a:cubicBezTo>
                  <a:cubicBezTo>
                    <a:pt x="16634" y="132"/>
                    <a:pt x="16634" y="563"/>
                    <a:pt x="16331" y="1424"/>
                  </a:cubicBezTo>
                  <a:cubicBezTo>
                    <a:pt x="16029" y="2285"/>
                    <a:pt x="15423" y="3577"/>
                    <a:pt x="14918" y="4474"/>
                  </a:cubicBezTo>
                  <a:cubicBezTo>
                    <a:pt x="14414" y="5371"/>
                    <a:pt x="14010" y="5873"/>
                    <a:pt x="14313" y="6268"/>
                  </a:cubicBezTo>
                  <a:cubicBezTo>
                    <a:pt x="14615" y="6663"/>
                    <a:pt x="15625" y="6950"/>
                    <a:pt x="16937" y="7452"/>
                  </a:cubicBezTo>
                  <a:cubicBezTo>
                    <a:pt x="18249" y="7954"/>
                    <a:pt x="19864" y="8672"/>
                    <a:pt x="20672" y="9497"/>
                  </a:cubicBezTo>
                  <a:cubicBezTo>
                    <a:pt x="21479" y="10322"/>
                    <a:pt x="21479" y="11255"/>
                    <a:pt x="20772" y="12045"/>
                  </a:cubicBezTo>
                  <a:cubicBezTo>
                    <a:pt x="20066" y="12834"/>
                    <a:pt x="18653" y="13480"/>
                    <a:pt x="17341" y="13874"/>
                  </a:cubicBezTo>
                  <a:cubicBezTo>
                    <a:pt x="16029" y="14269"/>
                    <a:pt x="14817" y="14413"/>
                    <a:pt x="14010" y="14269"/>
                  </a:cubicBezTo>
                  <a:cubicBezTo>
                    <a:pt x="13202" y="14126"/>
                    <a:pt x="12799" y="13695"/>
                    <a:pt x="12395" y="13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10196882" y="211766"/>
              <a:ext cx="128219" cy="14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94" fill="norm" stroke="1" extrusionOk="0">
                  <a:moveTo>
                    <a:pt x="8702" y="3351"/>
                  </a:moveTo>
                  <a:cubicBezTo>
                    <a:pt x="6224" y="6168"/>
                    <a:pt x="3745" y="8985"/>
                    <a:pt x="2152" y="11177"/>
                  </a:cubicBezTo>
                  <a:cubicBezTo>
                    <a:pt x="558" y="13368"/>
                    <a:pt x="-150" y="14933"/>
                    <a:pt x="27" y="15090"/>
                  </a:cubicBezTo>
                  <a:cubicBezTo>
                    <a:pt x="204" y="15246"/>
                    <a:pt x="1266" y="13994"/>
                    <a:pt x="3745" y="11177"/>
                  </a:cubicBezTo>
                  <a:cubicBezTo>
                    <a:pt x="6224" y="8359"/>
                    <a:pt x="10119" y="3977"/>
                    <a:pt x="12952" y="1785"/>
                  </a:cubicBezTo>
                  <a:cubicBezTo>
                    <a:pt x="15784" y="-406"/>
                    <a:pt x="17555" y="-406"/>
                    <a:pt x="18440" y="846"/>
                  </a:cubicBezTo>
                  <a:cubicBezTo>
                    <a:pt x="19325" y="2098"/>
                    <a:pt x="19325" y="4603"/>
                    <a:pt x="19680" y="8203"/>
                  </a:cubicBezTo>
                  <a:cubicBezTo>
                    <a:pt x="20034" y="11803"/>
                    <a:pt x="20742" y="16498"/>
                    <a:pt x="21450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9474199" y="710670"/>
              <a:ext cx="241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9503833" y="894820"/>
              <a:ext cx="249767" cy="1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1831" y="16200"/>
                  </a:moveTo>
                  <a:cubicBezTo>
                    <a:pt x="915" y="16200"/>
                    <a:pt x="0" y="16200"/>
                    <a:pt x="0" y="17550"/>
                  </a:cubicBezTo>
                  <a:cubicBezTo>
                    <a:pt x="0" y="18900"/>
                    <a:pt x="915" y="21600"/>
                    <a:pt x="4668" y="18900"/>
                  </a:cubicBezTo>
                  <a:cubicBezTo>
                    <a:pt x="8420" y="16200"/>
                    <a:pt x="1501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10452100" y="847008"/>
              <a:ext cx="228600" cy="29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7086"/>
                  </a:moveTo>
                  <a:cubicBezTo>
                    <a:pt x="400" y="11346"/>
                    <a:pt x="800" y="15605"/>
                    <a:pt x="1000" y="18115"/>
                  </a:cubicBezTo>
                  <a:cubicBezTo>
                    <a:pt x="1200" y="20624"/>
                    <a:pt x="1200" y="21385"/>
                    <a:pt x="1100" y="21309"/>
                  </a:cubicBezTo>
                  <a:cubicBezTo>
                    <a:pt x="1000" y="21233"/>
                    <a:pt x="800" y="20320"/>
                    <a:pt x="900" y="17430"/>
                  </a:cubicBezTo>
                  <a:cubicBezTo>
                    <a:pt x="1000" y="14540"/>
                    <a:pt x="1400" y="9672"/>
                    <a:pt x="1700" y="6858"/>
                  </a:cubicBezTo>
                  <a:cubicBezTo>
                    <a:pt x="2000" y="4044"/>
                    <a:pt x="2200" y="3284"/>
                    <a:pt x="2600" y="2371"/>
                  </a:cubicBezTo>
                  <a:cubicBezTo>
                    <a:pt x="3000" y="1458"/>
                    <a:pt x="3600" y="393"/>
                    <a:pt x="4300" y="89"/>
                  </a:cubicBezTo>
                  <a:cubicBezTo>
                    <a:pt x="5000" y="-215"/>
                    <a:pt x="5800" y="241"/>
                    <a:pt x="6800" y="1686"/>
                  </a:cubicBezTo>
                  <a:cubicBezTo>
                    <a:pt x="7800" y="3131"/>
                    <a:pt x="9000" y="5565"/>
                    <a:pt x="10100" y="6934"/>
                  </a:cubicBezTo>
                  <a:cubicBezTo>
                    <a:pt x="11200" y="8303"/>
                    <a:pt x="12200" y="8608"/>
                    <a:pt x="13400" y="8075"/>
                  </a:cubicBezTo>
                  <a:cubicBezTo>
                    <a:pt x="14600" y="7543"/>
                    <a:pt x="16000" y="6174"/>
                    <a:pt x="17000" y="5185"/>
                  </a:cubicBezTo>
                  <a:cubicBezTo>
                    <a:pt x="18000" y="4196"/>
                    <a:pt x="18600" y="3588"/>
                    <a:pt x="19300" y="3512"/>
                  </a:cubicBezTo>
                  <a:cubicBezTo>
                    <a:pt x="20000" y="3436"/>
                    <a:pt x="20800" y="3892"/>
                    <a:pt x="21200" y="5717"/>
                  </a:cubicBezTo>
                  <a:cubicBezTo>
                    <a:pt x="21600" y="7543"/>
                    <a:pt x="21600" y="10737"/>
                    <a:pt x="21500" y="12715"/>
                  </a:cubicBezTo>
                  <a:cubicBezTo>
                    <a:pt x="21400" y="14692"/>
                    <a:pt x="21200" y="15453"/>
                    <a:pt x="21100" y="16213"/>
                  </a:cubicBezTo>
                  <a:cubicBezTo>
                    <a:pt x="21000" y="16974"/>
                    <a:pt x="21000" y="17734"/>
                    <a:pt x="21100" y="18115"/>
                  </a:cubicBezTo>
                  <a:cubicBezTo>
                    <a:pt x="21200" y="18495"/>
                    <a:pt x="21400" y="18495"/>
                    <a:pt x="21600" y="18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10765366" y="869420"/>
              <a:ext cx="156634" cy="25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7589" y="0"/>
                  </a:moveTo>
                  <a:cubicBezTo>
                    <a:pt x="5254" y="5268"/>
                    <a:pt x="2919" y="10537"/>
                    <a:pt x="1605" y="13698"/>
                  </a:cubicBezTo>
                  <a:cubicBezTo>
                    <a:pt x="292" y="16859"/>
                    <a:pt x="0" y="17912"/>
                    <a:pt x="0" y="18878"/>
                  </a:cubicBezTo>
                  <a:cubicBezTo>
                    <a:pt x="0" y="19844"/>
                    <a:pt x="292" y="20722"/>
                    <a:pt x="1168" y="21161"/>
                  </a:cubicBezTo>
                  <a:cubicBezTo>
                    <a:pt x="2043" y="21600"/>
                    <a:pt x="3503" y="21600"/>
                    <a:pt x="7005" y="20898"/>
                  </a:cubicBezTo>
                  <a:cubicBezTo>
                    <a:pt x="10508" y="20195"/>
                    <a:pt x="16054" y="18790"/>
                    <a:pt x="21600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10912739" y="832603"/>
              <a:ext cx="220705" cy="32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63" fill="norm" stroke="1" extrusionOk="0">
                  <a:moveTo>
                    <a:pt x="20454" y="2424"/>
                  </a:moveTo>
                  <a:cubicBezTo>
                    <a:pt x="20658" y="1588"/>
                    <a:pt x="20862" y="752"/>
                    <a:pt x="20454" y="334"/>
                  </a:cubicBezTo>
                  <a:cubicBezTo>
                    <a:pt x="20047" y="-84"/>
                    <a:pt x="19028" y="-84"/>
                    <a:pt x="17398" y="195"/>
                  </a:cubicBezTo>
                  <a:cubicBezTo>
                    <a:pt x="15767" y="473"/>
                    <a:pt x="13526" y="1031"/>
                    <a:pt x="10775" y="3121"/>
                  </a:cubicBezTo>
                  <a:cubicBezTo>
                    <a:pt x="8024" y="5211"/>
                    <a:pt x="4764" y="8835"/>
                    <a:pt x="2828" y="11761"/>
                  </a:cubicBezTo>
                  <a:cubicBezTo>
                    <a:pt x="892" y="14688"/>
                    <a:pt x="281" y="16917"/>
                    <a:pt x="77" y="18381"/>
                  </a:cubicBezTo>
                  <a:cubicBezTo>
                    <a:pt x="-127" y="19844"/>
                    <a:pt x="77" y="20541"/>
                    <a:pt x="688" y="20959"/>
                  </a:cubicBezTo>
                  <a:cubicBezTo>
                    <a:pt x="1299" y="21377"/>
                    <a:pt x="2318" y="21516"/>
                    <a:pt x="4967" y="21446"/>
                  </a:cubicBezTo>
                  <a:cubicBezTo>
                    <a:pt x="7616" y="21377"/>
                    <a:pt x="11896" y="21098"/>
                    <a:pt x="14952" y="20541"/>
                  </a:cubicBezTo>
                  <a:cubicBezTo>
                    <a:pt x="18009" y="19983"/>
                    <a:pt x="19843" y="19147"/>
                    <a:pt x="20658" y="18381"/>
                  </a:cubicBezTo>
                  <a:cubicBezTo>
                    <a:pt x="21473" y="17614"/>
                    <a:pt x="21269" y="16917"/>
                    <a:pt x="21065" y="16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10979150" y="1034520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1657350" y="1904470"/>
              <a:ext cx="3492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7" y="1292"/>
                    <a:pt x="4975" y="2585"/>
                    <a:pt x="7985" y="5446"/>
                  </a:cubicBezTo>
                  <a:cubicBezTo>
                    <a:pt x="10996" y="8308"/>
                    <a:pt x="14531" y="12738"/>
                    <a:pt x="16887" y="15692"/>
                  </a:cubicBezTo>
                  <a:cubicBezTo>
                    <a:pt x="19244" y="18646"/>
                    <a:pt x="20422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2003143" y="1898120"/>
              <a:ext cx="4155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3695"/>
                    <a:pt x="10404" y="7389"/>
                    <a:pt x="6624" y="10137"/>
                  </a:cubicBezTo>
                  <a:cubicBezTo>
                    <a:pt x="2844" y="12884"/>
                    <a:pt x="684" y="14684"/>
                    <a:pt x="144" y="16437"/>
                  </a:cubicBezTo>
                  <a:cubicBezTo>
                    <a:pt x="-396" y="18189"/>
                    <a:pt x="684" y="19895"/>
                    <a:pt x="1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2168243" y="2310870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2165350" y="2133070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2343150" y="1733020"/>
              <a:ext cx="88900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600"/>
                    <a:pt x="5143" y="3200"/>
                    <a:pt x="7200" y="4825"/>
                  </a:cubicBezTo>
                  <a:cubicBezTo>
                    <a:pt x="9257" y="6450"/>
                    <a:pt x="10800" y="8100"/>
                    <a:pt x="11829" y="9975"/>
                  </a:cubicBezTo>
                  <a:cubicBezTo>
                    <a:pt x="12857" y="11850"/>
                    <a:pt x="13371" y="13950"/>
                    <a:pt x="14914" y="15925"/>
                  </a:cubicBezTo>
                  <a:cubicBezTo>
                    <a:pt x="16457" y="17900"/>
                    <a:pt x="19029" y="197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2514600" y="2012420"/>
              <a:ext cx="2984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17" y="3659"/>
                    <a:pt x="6434" y="7318"/>
                    <a:pt x="9804" y="10623"/>
                  </a:cubicBezTo>
                  <a:cubicBezTo>
                    <a:pt x="13174" y="13928"/>
                    <a:pt x="16698" y="16879"/>
                    <a:pt x="18689" y="18649"/>
                  </a:cubicBezTo>
                  <a:cubicBezTo>
                    <a:pt x="20681" y="20420"/>
                    <a:pt x="21140" y="210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2654663" y="1950622"/>
              <a:ext cx="139337" cy="53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31" fill="norm" stroke="1" extrusionOk="0">
                  <a:moveTo>
                    <a:pt x="21222" y="445"/>
                  </a:moveTo>
                  <a:cubicBezTo>
                    <a:pt x="19610" y="188"/>
                    <a:pt x="17998" y="-69"/>
                    <a:pt x="16870" y="17"/>
                  </a:cubicBezTo>
                  <a:cubicBezTo>
                    <a:pt x="15741" y="102"/>
                    <a:pt x="15097" y="531"/>
                    <a:pt x="13162" y="2160"/>
                  </a:cubicBezTo>
                  <a:cubicBezTo>
                    <a:pt x="11228" y="3788"/>
                    <a:pt x="8004" y="6617"/>
                    <a:pt x="5425" y="9617"/>
                  </a:cubicBezTo>
                  <a:cubicBezTo>
                    <a:pt x="2846" y="12617"/>
                    <a:pt x="912" y="15788"/>
                    <a:pt x="267" y="17802"/>
                  </a:cubicBezTo>
                  <a:cubicBezTo>
                    <a:pt x="-378" y="19817"/>
                    <a:pt x="267" y="20674"/>
                    <a:pt x="912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2857500" y="2361670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2863850" y="2126720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3415962" y="2241020"/>
              <a:ext cx="343239" cy="1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20" fill="norm" stroke="1" extrusionOk="0">
                  <a:moveTo>
                    <a:pt x="3973" y="15429"/>
                  </a:moveTo>
                  <a:cubicBezTo>
                    <a:pt x="3446" y="16457"/>
                    <a:pt x="2919" y="17486"/>
                    <a:pt x="2260" y="18000"/>
                  </a:cubicBezTo>
                  <a:cubicBezTo>
                    <a:pt x="1602" y="18514"/>
                    <a:pt x="812" y="18514"/>
                    <a:pt x="351" y="17314"/>
                  </a:cubicBezTo>
                  <a:cubicBezTo>
                    <a:pt x="-110" y="16114"/>
                    <a:pt x="-242" y="13714"/>
                    <a:pt x="746" y="11143"/>
                  </a:cubicBezTo>
                  <a:cubicBezTo>
                    <a:pt x="1734" y="8571"/>
                    <a:pt x="3841" y="5829"/>
                    <a:pt x="5619" y="6000"/>
                  </a:cubicBezTo>
                  <a:cubicBezTo>
                    <a:pt x="7397" y="6171"/>
                    <a:pt x="8846" y="9257"/>
                    <a:pt x="9768" y="11657"/>
                  </a:cubicBezTo>
                  <a:cubicBezTo>
                    <a:pt x="10690" y="14057"/>
                    <a:pt x="11085" y="15771"/>
                    <a:pt x="11546" y="17486"/>
                  </a:cubicBezTo>
                  <a:cubicBezTo>
                    <a:pt x="12007" y="19200"/>
                    <a:pt x="12534" y="20914"/>
                    <a:pt x="13126" y="21257"/>
                  </a:cubicBezTo>
                  <a:cubicBezTo>
                    <a:pt x="13719" y="21600"/>
                    <a:pt x="14378" y="20571"/>
                    <a:pt x="15365" y="17314"/>
                  </a:cubicBezTo>
                  <a:cubicBezTo>
                    <a:pt x="16353" y="14057"/>
                    <a:pt x="17670" y="8571"/>
                    <a:pt x="18724" y="5314"/>
                  </a:cubicBezTo>
                  <a:cubicBezTo>
                    <a:pt x="19778" y="2057"/>
                    <a:pt x="20568" y="1029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4240212" y="2000737"/>
              <a:ext cx="268288" cy="47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08" fill="norm" stroke="1" extrusionOk="0">
                  <a:moveTo>
                    <a:pt x="3670" y="7218"/>
                  </a:moveTo>
                  <a:cubicBezTo>
                    <a:pt x="3839" y="10317"/>
                    <a:pt x="4008" y="13417"/>
                    <a:pt x="3923" y="15596"/>
                  </a:cubicBezTo>
                  <a:cubicBezTo>
                    <a:pt x="3839" y="17775"/>
                    <a:pt x="3501" y="19035"/>
                    <a:pt x="3080" y="19955"/>
                  </a:cubicBezTo>
                  <a:cubicBezTo>
                    <a:pt x="2658" y="20875"/>
                    <a:pt x="2151" y="21456"/>
                    <a:pt x="1645" y="21505"/>
                  </a:cubicBezTo>
                  <a:cubicBezTo>
                    <a:pt x="1139" y="21553"/>
                    <a:pt x="633" y="21069"/>
                    <a:pt x="295" y="19277"/>
                  </a:cubicBezTo>
                  <a:cubicBezTo>
                    <a:pt x="-42" y="17485"/>
                    <a:pt x="-211" y="14385"/>
                    <a:pt x="464" y="11625"/>
                  </a:cubicBezTo>
                  <a:cubicBezTo>
                    <a:pt x="1139" y="8864"/>
                    <a:pt x="2658" y="6443"/>
                    <a:pt x="3755" y="5087"/>
                  </a:cubicBezTo>
                  <a:cubicBezTo>
                    <a:pt x="4851" y="3731"/>
                    <a:pt x="5527" y="3440"/>
                    <a:pt x="6201" y="3440"/>
                  </a:cubicBezTo>
                  <a:cubicBezTo>
                    <a:pt x="6876" y="3440"/>
                    <a:pt x="7552" y="3731"/>
                    <a:pt x="8311" y="5280"/>
                  </a:cubicBezTo>
                  <a:cubicBezTo>
                    <a:pt x="9070" y="6830"/>
                    <a:pt x="9914" y="9639"/>
                    <a:pt x="10505" y="11964"/>
                  </a:cubicBezTo>
                  <a:cubicBezTo>
                    <a:pt x="11095" y="14288"/>
                    <a:pt x="11433" y="16129"/>
                    <a:pt x="11855" y="17436"/>
                  </a:cubicBezTo>
                  <a:cubicBezTo>
                    <a:pt x="12276" y="18744"/>
                    <a:pt x="12783" y="19519"/>
                    <a:pt x="13289" y="19567"/>
                  </a:cubicBezTo>
                  <a:cubicBezTo>
                    <a:pt x="13795" y="19616"/>
                    <a:pt x="14301" y="18938"/>
                    <a:pt x="15061" y="17001"/>
                  </a:cubicBezTo>
                  <a:cubicBezTo>
                    <a:pt x="15820" y="15063"/>
                    <a:pt x="16833" y="11867"/>
                    <a:pt x="17592" y="9155"/>
                  </a:cubicBezTo>
                  <a:cubicBezTo>
                    <a:pt x="18351" y="6443"/>
                    <a:pt x="18858" y="4215"/>
                    <a:pt x="19280" y="2617"/>
                  </a:cubicBezTo>
                  <a:cubicBezTo>
                    <a:pt x="19702" y="1018"/>
                    <a:pt x="20039" y="50"/>
                    <a:pt x="20376" y="1"/>
                  </a:cubicBezTo>
                  <a:cubicBezTo>
                    <a:pt x="20714" y="-47"/>
                    <a:pt x="21051" y="825"/>
                    <a:pt x="21389" y="1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4538133" y="2152120"/>
              <a:ext cx="287867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7782" y="10055"/>
                  </a:moveTo>
                  <a:cubicBezTo>
                    <a:pt x="5718" y="10055"/>
                    <a:pt x="3653" y="10055"/>
                    <a:pt x="2224" y="10893"/>
                  </a:cubicBezTo>
                  <a:cubicBezTo>
                    <a:pt x="794" y="11731"/>
                    <a:pt x="0" y="13407"/>
                    <a:pt x="0" y="15083"/>
                  </a:cubicBezTo>
                  <a:cubicBezTo>
                    <a:pt x="0" y="16759"/>
                    <a:pt x="794" y="18434"/>
                    <a:pt x="2303" y="18714"/>
                  </a:cubicBezTo>
                  <a:cubicBezTo>
                    <a:pt x="3812" y="18993"/>
                    <a:pt x="6035" y="17876"/>
                    <a:pt x="7226" y="16293"/>
                  </a:cubicBezTo>
                  <a:cubicBezTo>
                    <a:pt x="8418" y="14710"/>
                    <a:pt x="8576" y="12662"/>
                    <a:pt x="8338" y="11079"/>
                  </a:cubicBezTo>
                  <a:cubicBezTo>
                    <a:pt x="8100" y="9497"/>
                    <a:pt x="7465" y="8379"/>
                    <a:pt x="7544" y="7541"/>
                  </a:cubicBezTo>
                  <a:cubicBezTo>
                    <a:pt x="7624" y="6703"/>
                    <a:pt x="8418" y="6145"/>
                    <a:pt x="9291" y="5866"/>
                  </a:cubicBezTo>
                  <a:cubicBezTo>
                    <a:pt x="10165" y="5586"/>
                    <a:pt x="11118" y="5586"/>
                    <a:pt x="12388" y="7541"/>
                  </a:cubicBezTo>
                  <a:cubicBezTo>
                    <a:pt x="13659" y="9497"/>
                    <a:pt x="15247" y="13407"/>
                    <a:pt x="16041" y="15828"/>
                  </a:cubicBezTo>
                  <a:cubicBezTo>
                    <a:pt x="16835" y="18248"/>
                    <a:pt x="16835" y="19179"/>
                    <a:pt x="16597" y="20017"/>
                  </a:cubicBezTo>
                  <a:cubicBezTo>
                    <a:pt x="16359" y="20855"/>
                    <a:pt x="15882" y="21600"/>
                    <a:pt x="15406" y="21507"/>
                  </a:cubicBezTo>
                  <a:cubicBezTo>
                    <a:pt x="14929" y="21414"/>
                    <a:pt x="14453" y="20483"/>
                    <a:pt x="14374" y="17783"/>
                  </a:cubicBezTo>
                  <a:cubicBezTo>
                    <a:pt x="14294" y="15083"/>
                    <a:pt x="14612" y="10614"/>
                    <a:pt x="15882" y="7355"/>
                  </a:cubicBezTo>
                  <a:cubicBezTo>
                    <a:pt x="17153" y="4097"/>
                    <a:pt x="19376" y="20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5220913" y="2014122"/>
              <a:ext cx="151187" cy="51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98" fill="norm" stroke="1" extrusionOk="0">
                  <a:moveTo>
                    <a:pt x="15808" y="455"/>
                  </a:moveTo>
                  <a:cubicBezTo>
                    <a:pt x="14329" y="192"/>
                    <a:pt x="12849" y="-70"/>
                    <a:pt x="11370" y="17"/>
                  </a:cubicBezTo>
                  <a:cubicBezTo>
                    <a:pt x="9890" y="105"/>
                    <a:pt x="8411" y="542"/>
                    <a:pt x="6635" y="2073"/>
                  </a:cubicBezTo>
                  <a:cubicBezTo>
                    <a:pt x="4860" y="3603"/>
                    <a:pt x="2789" y="6226"/>
                    <a:pt x="1457" y="9112"/>
                  </a:cubicBezTo>
                  <a:cubicBezTo>
                    <a:pt x="126" y="11998"/>
                    <a:pt x="-466" y="15146"/>
                    <a:pt x="422" y="17376"/>
                  </a:cubicBezTo>
                  <a:cubicBezTo>
                    <a:pt x="1309" y="19606"/>
                    <a:pt x="3676" y="20918"/>
                    <a:pt x="7375" y="21224"/>
                  </a:cubicBezTo>
                  <a:cubicBezTo>
                    <a:pt x="11074" y="21530"/>
                    <a:pt x="16104" y="20830"/>
                    <a:pt x="21134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5457555" y="1967452"/>
              <a:ext cx="178546" cy="69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428" fill="norm" stroke="1" extrusionOk="0">
                  <a:moveTo>
                    <a:pt x="9341" y="9775"/>
                  </a:moveTo>
                  <a:cubicBezTo>
                    <a:pt x="7604" y="11727"/>
                    <a:pt x="5866" y="13679"/>
                    <a:pt x="4873" y="15435"/>
                  </a:cubicBezTo>
                  <a:cubicBezTo>
                    <a:pt x="3879" y="17192"/>
                    <a:pt x="3631" y="18753"/>
                    <a:pt x="3507" y="19794"/>
                  </a:cubicBezTo>
                  <a:cubicBezTo>
                    <a:pt x="3383" y="20835"/>
                    <a:pt x="3383" y="21356"/>
                    <a:pt x="3259" y="21421"/>
                  </a:cubicBezTo>
                  <a:cubicBezTo>
                    <a:pt x="3135" y="21486"/>
                    <a:pt x="2886" y="21096"/>
                    <a:pt x="2390" y="19762"/>
                  </a:cubicBezTo>
                  <a:cubicBezTo>
                    <a:pt x="1893" y="18428"/>
                    <a:pt x="1148" y="16151"/>
                    <a:pt x="652" y="13614"/>
                  </a:cubicBezTo>
                  <a:cubicBezTo>
                    <a:pt x="155" y="11076"/>
                    <a:pt x="-93" y="8279"/>
                    <a:pt x="31" y="6132"/>
                  </a:cubicBezTo>
                  <a:cubicBezTo>
                    <a:pt x="155" y="3985"/>
                    <a:pt x="652" y="2488"/>
                    <a:pt x="1273" y="1578"/>
                  </a:cubicBezTo>
                  <a:cubicBezTo>
                    <a:pt x="1893" y="667"/>
                    <a:pt x="2638" y="341"/>
                    <a:pt x="4128" y="146"/>
                  </a:cubicBezTo>
                  <a:cubicBezTo>
                    <a:pt x="5617" y="-49"/>
                    <a:pt x="7852" y="-114"/>
                    <a:pt x="10583" y="374"/>
                  </a:cubicBezTo>
                  <a:cubicBezTo>
                    <a:pt x="13314" y="862"/>
                    <a:pt x="16541" y="1903"/>
                    <a:pt x="17783" y="3204"/>
                  </a:cubicBezTo>
                  <a:cubicBezTo>
                    <a:pt x="19024" y="4505"/>
                    <a:pt x="18279" y="6067"/>
                    <a:pt x="17410" y="6978"/>
                  </a:cubicBezTo>
                  <a:cubicBezTo>
                    <a:pt x="16541" y="7888"/>
                    <a:pt x="15548" y="8149"/>
                    <a:pt x="14307" y="8441"/>
                  </a:cubicBezTo>
                  <a:cubicBezTo>
                    <a:pt x="13066" y="8734"/>
                    <a:pt x="11576" y="9059"/>
                    <a:pt x="11328" y="9320"/>
                  </a:cubicBezTo>
                  <a:cubicBezTo>
                    <a:pt x="11079" y="9580"/>
                    <a:pt x="12073" y="9775"/>
                    <a:pt x="13810" y="10035"/>
                  </a:cubicBezTo>
                  <a:cubicBezTo>
                    <a:pt x="15548" y="10296"/>
                    <a:pt x="18031" y="10621"/>
                    <a:pt x="19521" y="11011"/>
                  </a:cubicBezTo>
                  <a:cubicBezTo>
                    <a:pt x="21010" y="11402"/>
                    <a:pt x="21507" y="11857"/>
                    <a:pt x="20141" y="12313"/>
                  </a:cubicBezTo>
                  <a:cubicBezTo>
                    <a:pt x="18776" y="12768"/>
                    <a:pt x="15548" y="13223"/>
                    <a:pt x="13314" y="13451"/>
                  </a:cubicBezTo>
                  <a:cubicBezTo>
                    <a:pt x="11079" y="13679"/>
                    <a:pt x="9838" y="13679"/>
                    <a:pt x="8969" y="13516"/>
                  </a:cubicBezTo>
                  <a:cubicBezTo>
                    <a:pt x="8100" y="13353"/>
                    <a:pt x="7604" y="13028"/>
                    <a:pt x="8224" y="12703"/>
                  </a:cubicBezTo>
                  <a:cubicBezTo>
                    <a:pt x="8845" y="12378"/>
                    <a:pt x="10583" y="12052"/>
                    <a:pt x="12321" y="11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5700624" y="2321126"/>
              <a:ext cx="75776" cy="15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0741" fill="norm" stroke="1" extrusionOk="0">
                  <a:moveTo>
                    <a:pt x="15392" y="2812"/>
                  </a:moveTo>
                  <a:cubicBezTo>
                    <a:pt x="9300" y="6135"/>
                    <a:pt x="3208" y="9458"/>
                    <a:pt x="992" y="12643"/>
                  </a:cubicBezTo>
                  <a:cubicBezTo>
                    <a:pt x="-1223" y="15828"/>
                    <a:pt x="439" y="18874"/>
                    <a:pt x="4315" y="20120"/>
                  </a:cubicBezTo>
                  <a:cubicBezTo>
                    <a:pt x="8192" y="21366"/>
                    <a:pt x="14285" y="20812"/>
                    <a:pt x="17331" y="17766"/>
                  </a:cubicBezTo>
                  <a:cubicBezTo>
                    <a:pt x="20377" y="14720"/>
                    <a:pt x="20377" y="9181"/>
                    <a:pt x="18715" y="5720"/>
                  </a:cubicBezTo>
                  <a:cubicBezTo>
                    <a:pt x="17054" y="2258"/>
                    <a:pt x="13731" y="874"/>
                    <a:pt x="10685" y="320"/>
                  </a:cubicBezTo>
                  <a:cubicBezTo>
                    <a:pt x="7639" y="-234"/>
                    <a:pt x="4869" y="43"/>
                    <a:pt x="2100" y="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5880100" y="2308754"/>
              <a:ext cx="19685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019" y="12960"/>
                    <a:pt x="6039" y="5400"/>
                    <a:pt x="9639" y="2160"/>
                  </a:cubicBezTo>
                  <a:cubicBezTo>
                    <a:pt x="13239" y="-1080"/>
                    <a:pt x="17419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5975350" y="2234670"/>
              <a:ext cx="381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3600" y="1886"/>
                    <a:pt x="0" y="3771"/>
                    <a:pt x="0" y="6600"/>
                  </a:cubicBezTo>
                  <a:cubicBezTo>
                    <a:pt x="0" y="9429"/>
                    <a:pt x="3600" y="13200"/>
                    <a:pt x="7800" y="15857"/>
                  </a:cubicBezTo>
                  <a:cubicBezTo>
                    <a:pt x="12000" y="18514"/>
                    <a:pt x="168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6105706" y="2056371"/>
              <a:ext cx="160748" cy="74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92" fill="norm" stroke="1" extrusionOk="0">
                  <a:moveTo>
                    <a:pt x="397" y="21492"/>
                  </a:moveTo>
                  <a:cubicBezTo>
                    <a:pt x="117" y="19228"/>
                    <a:pt x="-164" y="16964"/>
                    <a:pt x="117" y="14639"/>
                  </a:cubicBezTo>
                  <a:cubicBezTo>
                    <a:pt x="397" y="12314"/>
                    <a:pt x="1239" y="9927"/>
                    <a:pt x="2641" y="7724"/>
                  </a:cubicBezTo>
                  <a:cubicBezTo>
                    <a:pt x="4044" y="5521"/>
                    <a:pt x="6007" y="3502"/>
                    <a:pt x="7831" y="2217"/>
                  </a:cubicBezTo>
                  <a:cubicBezTo>
                    <a:pt x="9654" y="932"/>
                    <a:pt x="11337" y="382"/>
                    <a:pt x="12880" y="137"/>
                  </a:cubicBezTo>
                  <a:cubicBezTo>
                    <a:pt x="14423" y="-108"/>
                    <a:pt x="15826" y="-47"/>
                    <a:pt x="17088" y="504"/>
                  </a:cubicBezTo>
                  <a:cubicBezTo>
                    <a:pt x="18350" y="1055"/>
                    <a:pt x="19472" y="2095"/>
                    <a:pt x="19332" y="3135"/>
                  </a:cubicBezTo>
                  <a:cubicBezTo>
                    <a:pt x="19192" y="4175"/>
                    <a:pt x="17789" y="5216"/>
                    <a:pt x="16527" y="5827"/>
                  </a:cubicBezTo>
                  <a:cubicBezTo>
                    <a:pt x="15265" y="6439"/>
                    <a:pt x="14142" y="6623"/>
                    <a:pt x="14283" y="6715"/>
                  </a:cubicBezTo>
                  <a:cubicBezTo>
                    <a:pt x="14423" y="6806"/>
                    <a:pt x="15826" y="6806"/>
                    <a:pt x="17509" y="7021"/>
                  </a:cubicBezTo>
                  <a:cubicBezTo>
                    <a:pt x="19192" y="7235"/>
                    <a:pt x="21155" y="7663"/>
                    <a:pt x="21296" y="8244"/>
                  </a:cubicBezTo>
                  <a:cubicBezTo>
                    <a:pt x="21436" y="8826"/>
                    <a:pt x="19753" y="9560"/>
                    <a:pt x="17368" y="9927"/>
                  </a:cubicBezTo>
                  <a:cubicBezTo>
                    <a:pt x="14984" y="10294"/>
                    <a:pt x="11898" y="10294"/>
                    <a:pt x="9935" y="10111"/>
                  </a:cubicBezTo>
                  <a:cubicBezTo>
                    <a:pt x="7971" y="9927"/>
                    <a:pt x="7130" y="9560"/>
                    <a:pt x="6288" y="9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6394449" y="2323570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6464300" y="2139420"/>
              <a:ext cx="2286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592"/>
                    <a:pt x="5600" y="5184"/>
                    <a:pt x="9200" y="8784"/>
                  </a:cubicBezTo>
                  <a:cubicBezTo>
                    <a:pt x="12800" y="12384"/>
                    <a:pt x="17200" y="169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6534150" y="2126720"/>
              <a:ext cx="1460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2250"/>
                    <a:pt x="14713" y="4500"/>
                    <a:pt x="11583" y="7369"/>
                  </a:cubicBezTo>
                  <a:cubicBezTo>
                    <a:pt x="8452" y="10238"/>
                    <a:pt x="5635" y="13725"/>
                    <a:pt x="3757" y="16200"/>
                  </a:cubicBezTo>
                  <a:cubicBezTo>
                    <a:pt x="1878" y="18675"/>
                    <a:pt x="939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6877050" y="2399770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6877050" y="2242265"/>
              <a:ext cx="50800" cy="4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0" y="12452"/>
                    <a:pt x="0" y="4676"/>
                    <a:pt x="3600" y="1652"/>
                  </a:cubicBezTo>
                  <a:cubicBezTo>
                    <a:pt x="7200" y="-1372"/>
                    <a:pt x="14400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7118350" y="2539470"/>
              <a:ext cx="8409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546" y="0"/>
                  </a:moveTo>
                  <a:cubicBezTo>
                    <a:pt x="21073" y="1714"/>
                    <a:pt x="21600" y="3429"/>
                    <a:pt x="18176" y="7029"/>
                  </a:cubicBezTo>
                  <a:cubicBezTo>
                    <a:pt x="14751" y="10629"/>
                    <a:pt x="7376" y="16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7618567" y="2291820"/>
              <a:ext cx="420534" cy="21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61" fill="norm" stroke="1" extrusionOk="0">
                  <a:moveTo>
                    <a:pt x="3922" y="3028"/>
                  </a:moveTo>
                  <a:cubicBezTo>
                    <a:pt x="4243" y="5652"/>
                    <a:pt x="4564" y="8277"/>
                    <a:pt x="4510" y="11103"/>
                  </a:cubicBezTo>
                  <a:cubicBezTo>
                    <a:pt x="4457" y="13929"/>
                    <a:pt x="4029" y="16957"/>
                    <a:pt x="3334" y="18875"/>
                  </a:cubicBezTo>
                  <a:cubicBezTo>
                    <a:pt x="2639" y="20793"/>
                    <a:pt x="1677" y="21600"/>
                    <a:pt x="928" y="20389"/>
                  </a:cubicBezTo>
                  <a:cubicBezTo>
                    <a:pt x="180" y="19178"/>
                    <a:pt x="-355" y="15948"/>
                    <a:pt x="287" y="12819"/>
                  </a:cubicBezTo>
                  <a:cubicBezTo>
                    <a:pt x="928" y="9690"/>
                    <a:pt x="2746" y="6662"/>
                    <a:pt x="5419" y="4542"/>
                  </a:cubicBezTo>
                  <a:cubicBezTo>
                    <a:pt x="8093" y="2422"/>
                    <a:pt x="11621" y="1211"/>
                    <a:pt x="14401" y="606"/>
                  </a:cubicBezTo>
                  <a:cubicBezTo>
                    <a:pt x="17182" y="0"/>
                    <a:pt x="19213" y="0"/>
                    <a:pt x="212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8007350" y="2030941"/>
              <a:ext cx="228600" cy="1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6924"/>
                  </a:moveTo>
                  <a:cubicBezTo>
                    <a:pt x="0" y="4891"/>
                    <a:pt x="0" y="2858"/>
                    <a:pt x="500" y="1588"/>
                  </a:cubicBezTo>
                  <a:cubicBezTo>
                    <a:pt x="1000" y="317"/>
                    <a:pt x="2000" y="-191"/>
                    <a:pt x="3600" y="63"/>
                  </a:cubicBezTo>
                  <a:cubicBezTo>
                    <a:pt x="5200" y="317"/>
                    <a:pt x="7400" y="1334"/>
                    <a:pt x="8700" y="3367"/>
                  </a:cubicBezTo>
                  <a:cubicBezTo>
                    <a:pt x="10000" y="5400"/>
                    <a:pt x="10400" y="8449"/>
                    <a:pt x="10100" y="11625"/>
                  </a:cubicBezTo>
                  <a:cubicBezTo>
                    <a:pt x="9800" y="14802"/>
                    <a:pt x="8800" y="18105"/>
                    <a:pt x="9000" y="19757"/>
                  </a:cubicBezTo>
                  <a:cubicBezTo>
                    <a:pt x="9200" y="21409"/>
                    <a:pt x="10600" y="21409"/>
                    <a:pt x="12900" y="21155"/>
                  </a:cubicBezTo>
                  <a:cubicBezTo>
                    <a:pt x="15200" y="20901"/>
                    <a:pt x="18400" y="20393"/>
                    <a:pt x="21600" y="19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8134350" y="2037820"/>
              <a:ext cx="335228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5600" y="0"/>
                  </a:moveTo>
                  <a:cubicBezTo>
                    <a:pt x="16267" y="1427"/>
                    <a:pt x="16933" y="2854"/>
                    <a:pt x="17800" y="4508"/>
                  </a:cubicBezTo>
                  <a:cubicBezTo>
                    <a:pt x="18667" y="6162"/>
                    <a:pt x="19733" y="8043"/>
                    <a:pt x="20467" y="9892"/>
                  </a:cubicBezTo>
                  <a:cubicBezTo>
                    <a:pt x="21200" y="11741"/>
                    <a:pt x="21600" y="13557"/>
                    <a:pt x="20067" y="15276"/>
                  </a:cubicBezTo>
                  <a:cubicBezTo>
                    <a:pt x="18533" y="16995"/>
                    <a:pt x="15067" y="18616"/>
                    <a:pt x="11400" y="19654"/>
                  </a:cubicBezTo>
                  <a:cubicBezTo>
                    <a:pt x="7733" y="20692"/>
                    <a:pt x="3867" y="211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1181826" y="3428470"/>
              <a:ext cx="323124" cy="59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6" fill="norm" stroke="1" extrusionOk="0">
                  <a:moveTo>
                    <a:pt x="7999" y="0"/>
                  </a:moveTo>
                  <a:cubicBezTo>
                    <a:pt x="6728" y="2528"/>
                    <a:pt x="5458" y="5055"/>
                    <a:pt x="4258" y="7851"/>
                  </a:cubicBezTo>
                  <a:cubicBezTo>
                    <a:pt x="3058" y="10647"/>
                    <a:pt x="1928" y="13711"/>
                    <a:pt x="1223" y="15779"/>
                  </a:cubicBezTo>
                  <a:cubicBezTo>
                    <a:pt x="517" y="17847"/>
                    <a:pt x="234" y="18919"/>
                    <a:pt x="93" y="19647"/>
                  </a:cubicBezTo>
                  <a:cubicBezTo>
                    <a:pt x="-48" y="20374"/>
                    <a:pt x="-48" y="20757"/>
                    <a:pt x="234" y="21064"/>
                  </a:cubicBezTo>
                  <a:cubicBezTo>
                    <a:pt x="517" y="21370"/>
                    <a:pt x="1081" y="21600"/>
                    <a:pt x="3199" y="21447"/>
                  </a:cubicBezTo>
                  <a:cubicBezTo>
                    <a:pt x="5317" y="21294"/>
                    <a:pt x="8987" y="20757"/>
                    <a:pt x="12305" y="20298"/>
                  </a:cubicBezTo>
                  <a:cubicBezTo>
                    <a:pt x="15623" y="19838"/>
                    <a:pt x="18587" y="19455"/>
                    <a:pt x="21552" y="19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1597773" y="3459554"/>
              <a:ext cx="154828" cy="51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51" fill="norm" stroke="1" extrusionOk="0">
                  <a:moveTo>
                    <a:pt x="19600" y="1614"/>
                  </a:moveTo>
                  <a:cubicBezTo>
                    <a:pt x="18432" y="1085"/>
                    <a:pt x="17265" y="556"/>
                    <a:pt x="15805" y="248"/>
                  </a:cubicBezTo>
                  <a:cubicBezTo>
                    <a:pt x="14346" y="-61"/>
                    <a:pt x="12594" y="-149"/>
                    <a:pt x="10551" y="380"/>
                  </a:cubicBezTo>
                  <a:cubicBezTo>
                    <a:pt x="8508" y="909"/>
                    <a:pt x="6173" y="2055"/>
                    <a:pt x="4129" y="4083"/>
                  </a:cubicBezTo>
                  <a:cubicBezTo>
                    <a:pt x="2086" y="6111"/>
                    <a:pt x="335" y="9020"/>
                    <a:pt x="43" y="11665"/>
                  </a:cubicBezTo>
                  <a:cubicBezTo>
                    <a:pt x="-249" y="14310"/>
                    <a:pt x="919" y="16690"/>
                    <a:pt x="4713" y="18277"/>
                  </a:cubicBezTo>
                  <a:cubicBezTo>
                    <a:pt x="8508" y="19864"/>
                    <a:pt x="14929" y="20658"/>
                    <a:pt x="21351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1905000" y="3530221"/>
              <a:ext cx="208534" cy="42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93" fill="norm" stroke="1" extrusionOk="0">
                  <a:moveTo>
                    <a:pt x="5891" y="7015"/>
                  </a:moveTo>
                  <a:cubicBezTo>
                    <a:pt x="4800" y="8079"/>
                    <a:pt x="3709" y="9143"/>
                    <a:pt x="3273" y="10952"/>
                  </a:cubicBezTo>
                  <a:cubicBezTo>
                    <a:pt x="2836" y="12761"/>
                    <a:pt x="3055" y="15315"/>
                    <a:pt x="3273" y="17017"/>
                  </a:cubicBezTo>
                  <a:cubicBezTo>
                    <a:pt x="3491" y="18719"/>
                    <a:pt x="3709" y="19571"/>
                    <a:pt x="3927" y="20262"/>
                  </a:cubicBezTo>
                  <a:cubicBezTo>
                    <a:pt x="4145" y="20954"/>
                    <a:pt x="4364" y="21486"/>
                    <a:pt x="4691" y="21380"/>
                  </a:cubicBezTo>
                  <a:cubicBezTo>
                    <a:pt x="5018" y="21273"/>
                    <a:pt x="5455" y="20528"/>
                    <a:pt x="6109" y="18134"/>
                  </a:cubicBezTo>
                  <a:cubicBezTo>
                    <a:pt x="6764" y="15740"/>
                    <a:pt x="7636" y="11697"/>
                    <a:pt x="8727" y="8452"/>
                  </a:cubicBezTo>
                  <a:cubicBezTo>
                    <a:pt x="9818" y="5206"/>
                    <a:pt x="11127" y="2759"/>
                    <a:pt x="12327" y="1429"/>
                  </a:cubicBezTo>
                  <a:cubicBezTo>
                    <a:pt x="13527" y="99"/>
                    <a:pt x="14618" y="-114"/>
                    <a:pt x="15491" y="46"/>
                  </a:cubicBezTo>
                  <a:cubicBezTo>
                    <a:pt x="16364" y="205"/>
                    <a:pt x="17018" y="737"/>
                    <a:pt x="18327" y="2706"/>
                  </a:cubicBezTo>
                  <a:cubicBezTo>
                    <a:pt x="19636" y="4674"/>
                    <a:pt x="21600" y="8079"/>
                    <a:pt x="21491" y="11165"/>
                  </a:cubicBezTo>
                  <a:cubicBezTo>
                    <a:pt x="21382" y="14251"/>
                    <a:pt x="19200" y="17017"/>
                    <a:pt x="16255" y="18773"/>
                  </a:cubicBezTo>
                  <a:cubicBezTo>
                    <a:pt x="13309" y="20528"/>
                    <a:pt x="9600" y="21273"/>
                    <a:pt x="6764" y="21167"/>
                  </a:cubicBezTo>
                  <a:cubicBezTo>
                    <a:pt x="3927" y="21060"/>
                    <a:pt x="1964" y="20103"/>
                    <a:pt x="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2241550" y="3453870"/>
              <a:ext cx="155614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627" y="0"/>
                  </a:moveTo>
                  <a:cubicBezTo>
                    <a:pt x="7005" y="2448"/>
                    <a:pt x="11384" y="4896"/>
                    <a:pt x="15032" y="7236"/>
                  </a:cubicBezTo>
                  <a:cubicBezTo>
                    <a:pt x="18681" y="9576"/>
                    <a:pt x="21600" y="11808"/>
                    <a:pt x="21454" y="13860"/>
                  </a:cubicBezTo>
                  <a:cubicBezTo>
                    <a:pt x="21308" y="15912"/>
                    <a:pt x="18097" y="17784"/>
                    <a:pt x="14011" y="19044"/>
                  </a:cubicBezTo>
                  <a:cubicBezTo>
                    <a:pt x="9924" y="20304"/>
                    <a:pt x="4962" y="209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2921000" y="3842162"/>
              <a:ext cx="2095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873" y="6132"/>
                    <a:pt x="1745" y="-1068"/>
                    <a:pt x="5345" y="132"/>
                  </a:cubicBezTo>
                  <a:cubicBezTo>
                    <a:pt x="8945" y="1332"/>
                    <a:pt x="15273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022599" y="3930120"/>
              <a:ext cx="222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320"/>
                    <a:pt x="8229" y="11040"/>
                    <a:pt x="11829" y="7440"/>
                  </a:cubicBezTo>
                  <a:cubicBezTo>
                    <a:pt x="15429" y="3840"/>
                    <a:pt x="18514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3712754" y="3555470"/>
              <a:ext cx="275047" cy="54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27" fill="norm" stroke="1" extrusionOk="0">
                  <a:moveTo>
                    <a:pt x="5597" y="0"/>
                  </a:moveTo>
                  <a:cubicBezTo>
                    <a:pt x="4937" y="2595"/>
                    <a:pt x="4278" y="5191"/>
                    <a:pt x="3536" y="8037"/>
                  </a:cubicBezTo>
                  <a:cubicBezTo>
                    <a:pt x="2794" y="10884"/>
                    <a:pt x="1970" y="13981"/>
                    <a:pt x="1392" y="15991"/>
                  </a:cubicBezTo>
                  <a:cubicBezTo>
                    <a:pt x="815" y="18000"/>
                    <a:pt x="486" y="18921"/>
                    <a:pt x="238" y="19674"/>
                  </a:cubicBezTo>
                  <a:cubicBezTo>
                    <a:pt x="-9" y="20428"/>
                    <a:pt x="-174" y="21014"/>
                    <a:pt x="321" y="21307"/>
                  </a:cubicBezTo>
                  <a:cubicBezTo>
                    <a:pt x="815" y="21600"/>
                    <a:pt x="1970" y="21600"/>
                    <a:pt x="5185" y="21307"/>
                  </a:cubicBezTo>
                  <a:cubicBezTo>
                    <a:pt x="8400" y="21014"/>
                    <a:pt x="13676" y="20428"/>
                    <a:pt x="16727" y="20093"/>
                  </a:cubicBezTo>
                  <a:cubicBezTo>
                    <a:pt x="19777" y="19758"/>
                    <a:pt x="20602" y="19674"/>
                    <a:pt x="21426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4242797" y="3519038"/>
              <a:ext cx="164104" cy="62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0" fill="norm" stroke="1" extrusionOk="0">
                  <a:moveTo>
                    <a:pt x="21470" y="1465"/>
                  </a:moveTo>
                  <a:cubicBezTo>
                    <a:pt x="20916" y="885"/>
                    <a:pt x="20362" y="305"/>
                    <a:pt x="19393" y="87"/>
                  </a:cubicBezTo>
                  <a:cubicBezTo>
                    <a:pt x="18424" y="-130"/>
                    <a:pt x="17039" y="15"/>
                    <a:pt x="14408" y="993"/>
                  </a:cubicBezTo>
                  <a:cubicBezTo>
                    <a:pt x="11778" y="1972"/>
                    <a:pt x="7901" y="3784"/>
                    <a:pt x="4993" y="5995"/>
                  </a:cubicBezTo>
                  <a:cubicBezTo>
                    <a:pt x="2085" y="8206"/>
                    <a:pt x="147" y="10815"/>
                    <a:pt x="8" y="13134"/>
                  </a:cubicBezTo>
                  <a:cubicBezTo>
                    <a:pt x="-130" y="15454"/>
                    <a:pt x="1532" y="17483"/>
                    <a:pt x="5132" y="18824"/>
                  </a:cubicBezTo>
                  <a:cubicBezTo>
                    <a:pt x="8732" y="20165"/>
                    <a:pt x="14270" y="20818"/>
                    <a:pt x="1980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4536785" y="3597979"/>
              <a:ext cx="181265" cy="49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12" fill="norm" stroke="1" extrusionOk="0">
                  <a:moveTo>
                    <a:pt x="21262" y="1463"/>
                  </a:moveTo>
                  <a:cubicBezTo>
                    <a:pt x="21014" y="1003"/>
                    <a:pt x="20765" y="543"/>
                    <a:pt x="20021" y="268"/>
                  </a:cubicBezTo>
                  <a:cubicBezTo>
                    <a:pt x="19276" y="-8"/>
                    <a:pt x="18034" y="-100"/>
                    <a:pt x="15428" y="130"/>
                  </a:cubicBezTo>
                  <a:cubicBezTo>
                    <a:pt x="12821" y="360"/>
                    <a:pt x="8848" y="911"/>
                    <a:pt x="6241" y="1371"/>
                  </a:cubicBezTo>
                  <a:cubicBezTo>
                    <a:pt x="3634" y="1830"/>
                    <a:pt x="2393" y="2198"/>
                    <a:pt x="1400" y="2657"/>
                  </a:cubicBezTo>
                  <a:cubicBezTo>
                    <a:pt x="407" y="3117"/>
                    <a:pt x="-338" y="3669"/>
                    <a:pt x="159" y="4082"/>
                  </a:cubicBezTo>
                  <a:cubicBezTo>
                    <a:pt x="655" y="4496"/>
                    <a:pt x="2393" y="4771"/>
                    <a:pt x="5372" y="5323"/>
                  </a:cubicBezTo>
                  <a:cubicBezTo>
                    <a:pt x="8352" y="5874"/>
                    <a:pt x="12572" y="6702"/>
                    <a:pt x="14931" y="7345"/>
                  </a:cubicBezTo>
                  <a:cubicBezTo>
                    <a:pt x="17290" y="7989"/>
                    <a:pt x="17786" y="8448"/>
                    <a:pt x="17786" y="8954"/>
                  </a:cubicBezTo>
                  <a:cubicBezTo>
                    <a:pt x="17786" y="9459"/>
                    <a:pt x="17290" y="10011"/>
                    <a:pt x="15179" y="10700"/>
                  </a:cubicBezTo>
                  <a:cubicBezTo>
                    <a:pt x="13069" y="11389"/>
                    <a:pt x="9345" y="12217"/>
                    <a:pt x="6614" y="12676"/>
                  </a:cubicBezTo>
                  <a:cubicBezTo>
                    <a:pt x="3883" y="13136"/>
                    <a:pt x="2145" y="13228"/>
                    <a:pt x="1896" y="13366"/>
                  </a:cubicBezTo>
                  <a:cubicBezTo>
                    <a:pt x="1648" y="13503"/>
                    <a:pt x="2890" y="13687"/>
                    <a:pt x="4131" y="14239"/>
                  </a:cubicBezTo>
                  <a:cubicBezTo>
                    <a:pt x="5372" y="14790"/>
                    <a:pt x="6614" y="15709"/>
                    <a:pt x="6986" y="16766"/>
                  </a:cubicBezTo>
                  <a:cubicBezTo>
                    <a:pt x="7359" y="17823"/>
                    <a:pt x="6862" y="19018"/>
                    <a:pt x="6614" y="19846"/>
                  </a:cubicBezTo>
                  <a:cubicBezTo>
                    <a:pt x="6365" y="20673"/>
                    <a:pt x="6365" y="21132"/>
                    <a:pt x="6986" y="21316"/>
                  </a:cubicBezTo>
                  <a:cubicBezTo>
                    <a:pt x="7607" y="21500"/>
                    <a:pt x="8848" y="21408"/>
                    <a:pt x="10214" y="21132"/>
                  </a:cubicBezTo>
                  <a:cubicBezTo>
                    <a:pt x="11579" y="20857"/>
                    <a:pt x="13069" y="20397"/>
                    <a:pt x="14559" y="19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4813300" y="3733270"/>
              <a:ext cx="2159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3900"/>
                    <a:pt x="9318" y="7800"/>
                    <a:pt x="12918" y="11400"/>
                  </a:cubicBezTo>
                  <a:cubicBezTo>
                    <a:pt x="16518" y="15000"/>
                    <a:pt x="19059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4984749" y="3682470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4963773" y="3714220"/>
              <a:ext cx="192427" cy="52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25" fill="norm" stroke="1" extrusionOk="0">
                  <a:moveTo>
                    <a:pt x="21344" y="0"/>
                  </a:moveTo>
                  <a:cubicBezTo>
                    <a:pt x="19701" y="1814"/>
                    <a:pt x="18057" y="3629"/>
                    <a:pt x="16061" y="5832"/>
                  </a:cubicBezTo>
                  <a:cubicBezTo>
                    <a:pt x="14066" y="8035"/>
                    <a:pt x="11718" y="10627"/>
                    <a:pt x="9018" y="13090"/>
                  </a:cubicBezTo>
                  <a:cubicBezTo>
                    <a:pt x="6318" y="15552"/>
                    <a:pt x="3266" y="17885"/>
                    <a:pt x="1622" y="19354"/>
                  </a:cubicBezTo>
                  <a:cubicBezTo>
                    <a:pt x="-21" y="20822"/>
                    <a:pt x="-256" y="21427"/>
                    <a:pt x="214" y="21514"/>
                  </a:cubicBezTo>
                  <a:cubicBezTo>
                    <a:pt x="683" y="21600"/>
                    <a:pt x="1857" y="21168"/>
                    <a:pt x="3031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5162550" y="4088870"/>
              <a:ext cx="6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5346700" y="4139670"/>
              <a:ext cx="88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5549900" y="3815820"/>
              <a:ext cx="1524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5143"/>
                    <a:pt x="7800" y="10286"/>
                    <a:pt x="11400" y="13886"/>
                  </a:cubicBezTo>
                  <a:cubicBezTo>
                    <a:pt x="15000" y="17486"/>
                    <a:pt x="183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5665901" y="3872970"/>
              <a:ext cx="13164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21324" y="0"/>
                  </a:moveTo>
                  <a:cubicBezTo>
                    <a:pt x="19610" y="133"/>
                    <a:pt x="17895" y="267"/>
                    <a:pt x="14981" y="1733"/>
                  </a:cubicBezTo>
                  <a:cubicBezTo>
                    <a:pt x="12067" y="3200"/>
                    <a:pt x="7953" y="6000"/>
                    <a:pt x="5038" y="9067"/>
                  </a:cubicBezTo>
                  <a:cubicBezTo>
                    <a:pt x="2124" y="12133"/>
                    <a:pt x="410" y="15467"/>
                    <a:pt x="67" y="17600"/>
                  </a:cubicBezTo>
                  <a:cubicBezTo>
                    <a:pt x="-276" y="19733"/>
                    <a:pt x="753" y="20667"/>
                    <a:pt x="17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5791200" y="4108864"/>
              <a:ext cx="95250" cy="14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757"/>
                  </a:moveTo>
                  <a:cubicBezTo>
                    <a:pt x="1440" y="1468"/>
                    <a:pt x="2880" y="178"/>
                    <a:pt x="5040" y="17"/>
                  </a:cubicBezTo>
                  <a:cubicBezTo>
                    <a:pt x="7200" y="-144"/>
                    <a:pt x="10080" y="823"/>
                    <a:pt x="11520" y="2274"/>
                  </a:cubicBezTo>
                  <a:cubicBezTo>
                    <a:pt x="12960" y="3725"/>
                    <a:pt x="12960" y="5659"/>
                    <a:pt x="11280" y="8077"/>
                  </a:cubicBezTo>
                  <a:cubicBezTo>
                    <a:pt x="9600" y="10495"/>
                    <a:pt x="6240" y="13396"/>
                    <a:pt x="3840" y="15492"/>
                  </a:cubicBezTo>
                  <a:cubicBezTo>
                    <a:pt x="1440" y="17587"/>
                    <a:pt x="0" y="18877"/>
                    <a:pt x="720" y="19844"/>
                  </a:cubicBezTo>
                  <a:cubicBezTo>
                    <a:pt x="1440" y="20811"/>
                    <a:pt x="4320" y="21456"/>
                    <a:pt x="8160" y="21456"/>
                  </a:cubicBezTo>
                  <a:cubicBezTo>
                    <a:pt x="12000" y="21456"/>
                    <a:pt x="16800" y="20811"/>
                    <a:pt x="21600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5967868" y="4260320"/>
              <a:ext cx="51932" cy="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773" fill="norm" stroke="1" extrusionOk="0">
                  <a:moveTo>
                    <a:pt x="21198" y="0"/>
                  </a:moveTo>
                  <a:cubicBezTo>
                    <a:pt x="16878" y="3086"/>
                    <a:pt x="12558" y="6171"/>
                    <a:pt x="8238" y="10286"/>
                  </a:cubicBezTo>
                  <a:cubicBezTo>
                    <a:pt x="3918" y="14400"/>
                    <a:pt x="-402" y="19543"/>
                    <a:pt x="30" y="20571"/>
                  </a:cubicBezTo>
                  <a:cubicBezTo>
                    <a:pt x="462" y="21600"/>
                    <a:pt x="5646" y="18514"/>
                    <a:pt x="1083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6286500" y="4196820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6451600" y="4184120"/>
              <a:ext cx="8795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6971" y="0"/>
                  </a:moveTo>
                  <a:cubicBezTo>
                    <a:pt x="19029" y="1440"/>
                    <a:pt x="21086" y="2880"/>
                    <a:pt x="21343" y="4800"/>
                  </a:cubicBezTo>
                  <a:cubicBezTo>
                    <a:pt x="21600" y="6720"/>
                    <a:pt x="20057" y="9120"/>
                    <a:pt x="16200" y="12000"/>
                  </a:cubicBezTo>
                  <a:cubicBezTo>
                    <a:pt x="12343" y="14880"/>
                    <a:pt x="6171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6807200" y="3828677"/>
              <a:ext cx="215900" cy="25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129"/>
                  </a:moveTo>
                  <a:cubicBezTo>
                    <a:pt x="212" y="1236"/>
                    <a:pt x="424" y="344"/>
                    <a:pt x="1059" y="76"/>
                  </a:cubicBezTo>
                  <a:cubicBezTo>
                    <a:pt x="1694" y="-192"/>
                    <a:pt x="2753" y="165"/>
                    <a:pt x="5082" y="2486"/>
                  </a:cubicBezTo>
                  <a:cubicBezTo>
                    <a:pt x="7412" y="4806"/>
                    <a:pt x="11012" y="9091"/>
                    <a:pt x="13976" y="12572"/>
                  </a:cubicBezTo>
                  <a:cubicBezTo>
                    <a:pt x="16941" y="16053"/>
                    <a:pt x="19271" y="18730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6965950" y="3851476"/>
              <a:ext cx="152400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150"/>
                  </a:moveTo>
                  <a:cubicBezTo>
                    <a:pt x="20100" y="20"/>
                    <a:pt x="18600" y="-109"/>
                    <a:pt x="17550" y="150"/>
                  </a:cubicBezTo>
                  <a:cubicBezTo>
                    <a:pt x="16500" y="408"/>
                    <a:pt x="15900" y="1055"/>
                    <a:pt x="13350" y="3383"/>
                  </a:cubicBezTo>
                  <a:cubicBezTo>
                    <a:pt x="10800" y="5711"/>
                    <a:pt x="6300" y="9721"/>
                    <a:pt x="3750" y="13019"/>
                  </a:cubicBezTo>
                  <a:cubicBezTo>
                    <a:pt x="1200" y="16317"/>
                    <a:pt x="600" y="18904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7089493" y="4126970"/>
              <a:ext cx="11140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333" y="1271"/>
                  </a:moveTo>
                  <a:cubicBezTo>
                    <a:pt x="3518" y="5929"/>
                    <a:pt x="2703" y="10588"/>
                    <a:pt x="2092" y="14188"/>
                  </a:cubicBezTo>
                  <a:cubicBezTo>
                    <a:pt x="1480" y="17788"/>
                    <a:pt x="1073" y="20329"/>
                    <a:pt x="665" y="20541"/>
                  </a:cubicBezTo>
                  <a:cubicBezTo>
                    <a:pt x="258" y="20753"/>
                    <a:pt x="-150" y="18635"/>
                    <a:pt x="54" y="15247"/>
                  </a:cubicBezTo>
                  <a:cubicBezTo>
                    <a:pt x="258" y="11859"/>
                    <a:pt x="1073" y="7200"/>
                    <a:pt x="2703" y="4235"/>
                  </a:cubicBezTo>
                  <a:cubicBezTo>
                    <a:pt x="4333" y="1271"/>
                    <a:pt x="6778" y="0"/>
                    <a:pt x="8816" y="0"/>
                  </a:cubicBezTo>
                  <a:cubicBezTo>
                    <a:pt x="10854" y="0"/>
                    <a:pt x="12484" y="1271"/>
                    <a:pt x="14522" y="5082"/>
                  </a:cubicBezTo>
                  <a:cubicBezTo>
                    <a:pt x="16559" y="8894"/>
                    <a:pt x="19005" y="15247"/>
                    <a:pt x="21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7289800" y="3769477"/>
              <a:ext cx="99246" cy="46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83" fill="norm" stroke="1" extrusionOk="0">
                  <a:moveTo>
                    <a:pt x="6750" y="87"/>
                  </a:moveTo>
                  <a:cubicBezTo>
                    <a:pt x="9450" y="-11"/>
                    <a:pt x="12150" y="-109"/>
                    <a:pt x="14850" y="284"/>
                  </a:cubicBezTo>
                  <a:cubicBezTo>
                    <a:pt x="17550" y="676"/>
                    <a:pt x="20250" y="1560"/>
                    <a:pt x="20925" y="2591"/>
                  </a:cubicBezTo>
                  <a:cubicBezTo>
                    <a:pt x="21600" y="3622"/>
                    <a:pt x="20250" y="4800"/>
                    <a:pt x="18000" y="6027"/>
                  </a:cubicBezTo>
                  <a:cubicBezTo>
                    <a:pt x="15750" y="7255"/>
                    <a:pt x="12600" y="8531"/>
                    <a:pt x="12375" y="10396"/>
                  </a:cubicBezTo>
                  <a:cubicBezTo>
                    <a:pt x="12150" y="12262"/>
                    <a:pt x="14850" y="14716"/>
                    <a:pt x="16425" y="16238"/>
                  </a:cubicBezTo>
                  <a:cubicBezTo>
                    <a:pt x="18000" y="17760"/>
                    <a:pt x="18450" y="18349"/>
                    <a:pt x="16650" y="19086"/>
                  </a:cubicBezTo>
                  <a:cubicBezTo>
                    <a:pt x="14850" y="19822"/>
                    <a:pt x="10800" y="20706"/>
                    <a:pt x="7650" y="21098"/>
                  </a:cubicBezTo>
                  <a:cubicBezTo>
                    <a:pt x="4500" y="21491"/>
                    <a:pt x="2250" y="21393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7664450" y="3631670"/>
              <a:ext cx="44450" cy="80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0"/>
                  </a:moveTo>
                  <a:cubicBezTo>
                    <a:pt x="5143" y="565"/>
                    <a:pt x="10286" y="1131"/>
                    <a:pt x="14400" y="2431"/>
                  </a:cubicBezTo>
                  <a:cubicBezTo>
                    <a:pt x="18514" y="3732"/>
                    <a:pt x="21600" y="5768"/>
                    <a:pt x="21600" y="7973"/>
                  </a:cubicBezTo>
                  <a:cubicBezTo>
                    <a:pt x="21600" y="10178"/>
                    <a:pt x="18514" y="12553"/>
                    <a:pt x="14914" y="14758"/>
                  </a:cubicBezTo>
                  <a:cubicBezTo>
                    <a:pt x="11314" y="16963"/>
                    <a:pt x="7200" y="18999"/>
                    <a:pt x="4629" y="20158"/>
                  </a:cubicBezTo>
                  <a:cubicBezTo>
                    <a:pt x="2057" y="21317"/>
                    <a:pt x="1029" y="21600"/>
                    <a:pt x="2057" y="21543"/>
                  </a:cubicBezTo>
                  <a:cubicBezTo>
                    <a:pt x="3086" y="21487"/>
                    <a:pt x="6171" y="21091"/>
                    <a:pt x="9257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7838016" y="3765285"/>
              <a:ext cx="124884" cy="42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3179"/>
                  </a:moveTo>
                  <a:cubicBezTo>
                    <a:pt x="19037" y="2115"/>
                    <a:pt x="16475" y="1051"/>
                    <a:pt x="14095" y="466"/>
                  </a:cubicBezTo>
                  <a:cubicBezTo>
                    <a:pt x="11715" y="-120"/>
                    <a:pt x="9519" y="-226"/>
                    <a:pt x="6956" y="572"/>
                  </a:cubicBezTo>
                  <a:cubicBezTo>
                    <a:pt x="4393" y="1370"/>
                    <a:pt x="1464" y="3073"/>
                    <a:pt x="1281" y="4562"/>
                  </a:cubicBezTo>
                  <a:cubicBezTo>
                    <a:pt x="1098" y="6052"/>
                    <a:pt x="3661" y="7329"/>
                    <a:pt x="6224" y="8393"/>
                  </a:cubicBezTo>
                  <a:cubicBezTo>
                    <a:pt x="8786" y="9457"/>
                    <a:pt x="11349" y="10308"/>
                    <a:pt x="12447" y="11319"/>
                  </a:cubicBezTo>
                  <a:cubicBezTo>
                    <a:pt x="13546" y="12330"/>
                    <a:pt x="13180" y="13500"/>
                    <a:pt x="12264" y="14298"/>
                  </a:cubicBezTo>
                  <a:cubicBezTo>
                    <a:pt x="11349" y="15096"/>
                    <a:pt x="9885" y="15522"/>
                    <a:pt x="8237" y="15894"/>
                  </a:cubicBezTo>
                  <a:cubicBezTo>
                    <a:pt x="6590" y="16267"/>
                    <a:pt x="4759" y="16586"/>
                    <a:pt x="3112" y="17118"/>
                  </a:cubicBezTo>
                  <a:cubicBezTo>
                    <a:pt x="1464" y="17650"/>
                    <a:pt x="0" y="18395"/>
                    <a:pt x="0" y="18927"/>
                  </a:cubicBezTo>
                  <a:cubicBezTo>
                    <a:pt x="0" y="19459"/>
                    <a:pt x="1464" y="19778"/>
                    <a:pt x="4576" y="20150"/>
                  </a:cubicBezTo>
                  <a:cubicBezTo>
                    <a:pt x="7688" y="20523"/>
                    <a:pt x="12447" y="20948"/>
                    <a:pt x="17207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8051800" y="3892020"/>
              <a:ext cx="1587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16" y="3523"/>
                    <a:pt x="4032" y="7047"/>
                    <a:pt x="7056" y="10417"/>
                  </a:cubicBezTo>
                  <a:cubicBezTo>
                    <a:pt x="10080" y="13787"/>
                    <a:pt x="14112" y="17004"/>
                    <a:pt x="16704" y="18843"/>
                  </a:cubicBezTo>
                  <a:cubicBezTo>
                    <a:pt x="19296" y="20681"/>
                    <a:pt x="20448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8102600" y="3941160"/>
              <a:ext cx="139700" cy="30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116"/>
                  </a:moveTo>
                  <a:cubicBezTo>
                    <a:pt x="19964" y="-32"/>
                    <a:pt x="18327" y="-180"/>
                    <a:pt x="16364" y="634"/>
                  </a:cubicBezTo>
                  <a:cubicBezTo>
                    <a:pt x="14400" y="1447"/>
                    <a:pt x="12109" y="3223"/>
                    <a:pt x="9491" y="5664"/>
                  </a:cubicBezTo>
                  <a:cubicBezTo>
                    <a:pt x="6873" y="8105"/>
                    <a:pt x="3927" y="11212"/>
                    <a:pt x="2291" y="13949"/>
                  </a:cubicBezTo>
                  <a:cubicBezTo>
                    <a:pt x="655" y="16686"/>
                    <a:pt x="327" y="19053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8293100" y="4171420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8426450" y="4209520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8667750" y="4209520"/>
              <a:ext cx="825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8966200" y="3930120"/>
              <a:ext cx="2032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131"/>
                    <a:pt x="2250" y="262"/>
                    <a:pt x="3487" y="1309"/>
                  </a:cubicBezTo>
                  <a:cubicBezTo>
                    <a:pt x="4725" y="2356"/>
                    <a:pt x="6075" y="4320"/>
                    <a:pt x="8438" y="7069"/>
                  </a:cubicBezTo>
                  <a:cubicBezTo>
                    <a:pt x="10800" y="9818"/>
                    <a:pt x="14175" y="13353"/>
                    <a:pt x="16538" y="15905"/>
                  </a:cubicBezTo>
                  <a:cubicBezTo>
                    <a:pt x="18900" y="18458"/>
                    <a:pt x="20250" y="20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9051215" y="3972677"/>
              <a:ext cx="175335" cy="33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49" fill="norm" stroke="1" extrusionOk="0">
                  <a:moveTo>
                    <a:pt x="21050" y="122"/>
                  </a:moveTo>
                  <a:cubicBezTo>
                    <a:pt x="19779" y="-14"/>
                    <a:pt x="18509" y="-151"/>
                    <a:pt x="16984" y="396"/>
                  </a:cubicBezTo>
                  <a:cubicBezTo>
                    <a:pt x="15459" y="943"/>
                    <a:pt x="13681" y="2173"/>
                    <a:pt x="10631" y="4976"/>
                  </a:cubicBezTo>
                  <a:cubicBezTo>
                    <a:pt x="7582" y="7778"/>
                    <a:pt x="3262" y="12153"/>
                    <a:pt x="1356" y="15160"/>
                  </a:cubicBezTo>
                  <a:cubicBezTo>
                    <a:pt x="-550" y="18168"/>
                    <a:pt x="-42" y="19808"/>
                    <a:pt x="466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9216760" y="4189952"/>
              <a:ext cx="124090" cy="1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839" fill="norm" stroke="1" extrusionOk="0">
                  <a:moveTo>
                    <a:pt x="4988" y="84"/>
                  </a:moveTo>
                  <a:cubicBezTo>
                    <a:pt x="3524" y="5569"/>
                    <a:pt x="2060" y="11055"/>
                    <a:pt x="1144" y="14827"/>
                  </a:cubicBezTo>
                  <a:cubicBezTo>
                    <a:pt x="229" y="18598"/>
                    <a:pt x="-137" y="20655"/>
                    <a:pt x="46" y="20827"/>
                  </a:cubicBezTo>
                  <a:cubicBezTo>
                    <a:pt x="229" y="20998"/>
                    <a:pt x="961" y="19284"/>
                    <a:pt x="2243" y="16369"/>
                  </a:cubicBezTo>
                  <a:cubicBezTo>
                    <a:pt x="3524" y="13455"/>
                    <a:pt x="5355" y="9341"/>
                    <a:pt x="6636" y="6427"/>
                  </a:cubicBezTo>
                  <a:cubicBezTo>
                    <a:pt x="7917" y="3512"/>
                    <a:pt x="8649" y="1798"/>
                    <a:pt x="9931" y="769"/>
                  </a:cubicBezTo>
                  <a:cubicBezTo>
                    <a:pt x="11212" y="-259"/>
                    <a:pt x="13043" y="-602"/>
                    <a:pt x="15056" y="1969"/>
                  </a:cubicBezTo>
                  <a:cubicBezTo>
                    <a:pt x="17070" y="4541"/>
                    <a:pt x="19266" y="10027"/>
                    <a:pt x="21463" y="15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9455149" y="3896363"/>
              <a:ext cx="84289" cy="4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52" fill="norm" stroke="1" extrusionOk="0">
                  <a:moveTo>
                    <a:pt x="0" y="1295"/>
                  </a:moveTo>
                  <a:cubicBezTo>
                    <a:pt x="1580" y="895"/>
                    <a:pt x="3161" y="495"/>
                    <a:pt x="5532" y="245"/>
                  </a:cubicBezTo>
                  <a:cubicBezTo>
                    <a:pt x="7902" y="-5"/>
                    <a:pt x="11063" y="-105"/>
                    <a:pt x="13171" y="145"/>
                  </a:cubicBezTo>
                  <a:cubicBezTo>
                    <a:pt x="15278" y="395"/>
                    <a:pt x="16332" y="995"/>
                    <a:pt x="16859" y="2145"/>
                  </a:cubicBezTo>
                  <a:cubicBezTo>
                    <a:pt x="17385" y="3295"/>
                    <a:pt x="17385" y="4995"/>
                    <a:pt x="16332" y="6045"/>
                  </a:cubicBezTo>
                  <a:cubicBezTo>
                    <a:pt x="15278" y="7095"/>
                    <a:pt x="13171" y="7495"/>
                    <a:pt x="11063" y="7895"/>
                  </a:cubicBezTo>
                  <a:cubicBezTo>
                    <a:pt x="8956" y="8295"/>
                    <a:pt x="6849" y="8695"/>
                    <a:pt x="7112" y="9145"/>
                  </a:cubicBezTo>
                  <a:cubicBezTo>
                    <a:pt x="7376" y="9595"/>
                    <a:pt x="10010" y="10095"/>
                    <a:pt x="13171" y="11595"/>
                  </a:cubicBezTo>
                  <a:cubicBezTo>
                    <a:pt x="16332" y="13095"/>
                    <a:pt x="20020" y="15595"/>
                    <a:pt x="20810" y="17345"/>
                  </a:cubicBezTo>
                  <a:cubicBezTo>
                    <a:pt x="21600" y="19095"/>
                    <a:pt x="19493" y="20095"/>
                    <a:pt x="17122" y="20695"/>
                  </a:cubicBezTo>
                  <a:cubicBezTo>
                    <a:pt x="14751" y="21295"/>
                    <a:pt x="12117" y="21495"/>
                    <a:pt x="9746" y="21445"/>
                  </a:cubicBezTo>
                  <a:cubicBezTo>
                    <a:pt x="7376" y="21395"/>
                    <a:pt x="5268" y="21095"/>
                    <a:pt x="3161" y="2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9537700" y="3800091"/>
              <a:ext cx="231311" cy="6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92" fill="norm" stroke="1" extrusionOk="0">
                  <a:moveTo>
                    <a:pt x="11676" y="303"/>
                  </a:moveTo>
                  <a:cubicBezTo>
                    <a:pt x="12454" y="98"/>
                    <a:pt x="13232" y="-108"/>
                    <a:pt x="14108" y="63"/>
                  </a:cubicBezTo>
                  <a:cubicBezTo>
                    <a:pt x="14984" y="235"/>
                    <a:pt x="15957" y="783"/>
                    <a:pt x="17222" y="2189"/>
                  </a:cubicBezTo>
                  <a:cubicBezTo>
                    <a:pt x="18486" y="3595"/>
                    <a:pt x="20043" y="5858"/>
                    <a:pt x="20822" y="8189"/>
                  </a:cubicBezTo>
                  <a:cubicBezTo>
                    <a:pt x="21600" y="10521"/>
                    <a:pt x="21600" y="12921"/>
                    <a:pt x="18778" y="15046"/>
                  </a:cubicBezTo>
                  <a:cubicBezTo>
                    <a:pt x="15957" y="17172"/>
                    <a:pt x="10314" y="19023"/>
                    <a:pt x="6714" y="20052"/>
                  </a:cubicBezTo>
                  <a:cubicBezTo>
                    <a:pt x="3114" y="21081"/>
                    <a:pt x="1557" y="21286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3858282" y="4958820"/>
              <a:ext cx="36005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9363" y="0"/>
                  </a:moveTo>
                  <a:cubicBezTo>
                    <a:pt x="19991" y="0"/>
                    <a:pt x="20619" y="0"/>
                    <a:pt x="20996" y="265"/>
                  </a:cubicBezTo>
                  <a:cubicBezTo>
                    <a:pt x="21372" y="529"/>
                    <a:pt x="21498" y="1059"/>
                    <a:pt x="21184" y="3071"/>
                  </a:cubicBezTo>
                  <a:cubicBezTo>
                    <a:pt x="20870" y="5082"/>
                    <a:pt x="20117" y="8576"/>
                    <a:pt x="18672" y="11647"/>
                  </a:cubicBezTo>
                  <a:cubicBezTo>
                    <a:pt x="17228" y="14718"/>
                    <a:pt x="15093" y="17365"/>
                    <a:pt x="12707" y="18953"/>
                  </a:cubicBezTo>
                  <a:cubicBezTo>
                    <a:pt x="10321" y="20541"/>
                    <a:pt x="7684" y="21071"/>
                    <a:pt x="5738" y="20859"/>
                  </a:cubicBezTo>
                  <a:cubicBezTo>
                    <a:pt x="3791" y="20647"/>
                    <a:pt x="2535" y="19694"/>
                    <a:pt x="1656" y="18741"/>
                  </a:cubicBezTo>
                  <a:cubicBezTo>
                    <a:pt x="777" y="17788"/>
                    <a:pt x="275" y="16835"/>
                    <a:pt x="86" y="16041"/>
                  </a:cubicBezTo>
                  <a:cubicBezTo>
                    <a:pt x="-102" y="15247"/>
                    <a:pt x="24" y="14612"/>
                    <a:pt x="400" y="14188"/>
                  </a:cubicBezTo>
                  <a:cubicBezTo>
                    <a:pt x="777" y="13765"/>
                    <a:pt x="1405" y="13553"/>
                    <a:pt x="3100" y="13818"/>
                  </a:cubicBezTo>
                  <a:cubicBezTo>
                    <a:pt x="4796" y="14082"/>
                    <a:pt x="7558" y="14824"/>
                    <a:pt x="10447" y="16147"/>
                  </a:cubicBezTo>
                  <a:cubicBezTo>
                    <a:pt x="13335" y="17471"/>
                    <a:pt x="16349" y="19376"/>
                    <a:pt x="17982" y="20382"/>
                  </a:cubicBezTo>
                  <a:cubicBezTo>
                    <a:pt x="19614" y="21388"/>
                    <a:pt x="19865" y="21494"/>
                    <a:pt x="201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4768850" y="5066770"/>
              <a:ext cx="1587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3150"/>
                    <a:pt x="16416" y="6300"/>
                    <a:pt x="13392" y="9619"/>
                  </a:cubicBezTo>
                  <a:cubicBezTo>
                    <a:pt x="10368" y="12937"/>
                    <a:pt x="6912" y="16425"/>
                    <a:pt x="4608" y="18450"/>
                  </a:cubicBezTo>
                  <a:cubicBezTo>
                    <a:pt x="2304" y="20475"/>
                    <a:pt x="1152" y="210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4972050" y="5111220"/>
              <a:ext cx="6279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18813" y="0"/>
                  </a:moveTo>
                  <a:cubicBezTo>
                    <a:pt x="20206" y="1560"/>
                    <a:pt x="21600" y="3120"/>
                    <a:pt x="19858" y="5640"/>
                  </a:cubicBezTo>
                  <a:cubicBezTo>
                    <a:pt x="18116" y="8160"/>
                    <a:pt x="13239" y="11640"/>
                    <a:pt x="9406" y="14460"/>
                  </a:cubicBezTo>
                  <a:cubicBezTo>
                    <a:pt x="5574" y="17280"/>
                    <a:pt x="2787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4694351" y="5012514"/>
              <a:ext cx="550749" cy="12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6" fill="norm" stroke="1" extrusionOk="0">
                  <a:moveTo>
                    <a:pt x="430" y="21466"/>
                  </a:moveTo>
                  <a:cubicBezTo>
                    <a:pt x="181" y="19269"/>
                    <a:pt x="-67" y="17073"/>
                    <a:pt x="16" y="15608"/>
                  </a:cubicBezTo>
                  <a:cubicBezTo>
                    <a:pt x="99" y="14144"/>
                    <a:pt x="512" y="13412"/>
                    <a:pt x="2292" y="11215"/>
                  </a:cubicBezTo>
                  <a:cubicBezTo>
                    <a:pt x="4071" y="9019"/>
                    <a:pt x="7216" y="5358"/>
                    <a:pt x="10361" y="3161"/>
                  </a:cubicBezTo>
                  <a:cubicBezTo>
                    <a:pt x="13505" y="964"/>
                    <a:pt x="16650" y="232"/>
                    <a:pt x="18512" y="49"/>
                  </a:cubicBezTo>
                  <a:cubicBezTo>
                    <a:pt x="20374" y="-134"/>
                    <a:pt x="20954" y="232"/>
                    <a:pt x="21533" y="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5562600" y="4954587"/>
              <a:ext cx="225605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00" y="6426"/>
                  </a:moveTo>
                  <a:cubicBezTo>
                    <a:pt x="1000" y="9290"/>
                    <a:pt x="800" y="12155"/>
                    <a:pt x="700" y="14555"/>
                  </a:cubicBezTo>
                  <a:cubicBezTo>
                    <a:pt x="600" y="16955"/>
                    <a:pt x="600" y="18890"/>
                    <a:pt x="500" y="20052"/>
                  </a:cubicBezTo>
                  <a:cubicBezTo>
                    <a:pt x="400" y="21213"/>
                    <a:pt x="200" y="21600"/>
                    <a:pt x="100" y="21600"/>
                  </a:cubicBezTo>
                  <a:cubicBezTo>
                    <a:pt x="0" y="21600"/>
                    <a:pt x="0" y="21213"/>
                    <a:pt x="0" y="19587"/>
                  </a:cubicBezTo>
                  <a:cubicBezTo>
                    <a:pt x="0" y="17961"/>
                    <a:pt x="0" y="15097"/>
                    <a:pt x="700" y="12426"/>
                  </a:cubicBezTo>
                  <a:cubicBezTo>
                    <a:pt x="1400" y="9755"/>
                    <a:pt x="2800" y="7277"/>
                    <a:pt x="4200" y="5342"/>
                  </a:cubicBezTo>
                  <a:cubicBezTo>
                    <a:pt x="5600" y="3406"/>
                    <a:pt x="7000" y="2013"/>
                    <a:pt x="8100" y="1161"/>
                  </a:cubicBezTo>
                  <a:cubicBezTo>
                    <a:pt x="9200" y="310"/>
                    <a:pt x="10000" y="0"/>
                    <a:pt x="11600" y="0"/>
                  </a:cubicBezTo>
                  <a:cubicBezTo>
                    <a:pt x="13200" y="0"/>
                    <a:pt x="15600" y="310"/>
                    <a:pt x="17500" y="1277"/>
                  </a:cubicBezTo>
                  <a:cubicBezTo>
                    <a:pt x="19400" y="2245"/>
                    <a:pt x="20800" y="3871"/>
                    <a:pt x="21200" y="5110"/>
                  </a:cubicBezTo>
                  <a:cubicBezTo>
                    <a:pt x="21600" y="6348"/>
                    <a:pt x="21000" y="7200"/>
                    <a:pt x="19000" y="7858"/>
                  </a:cubicBezTo>
                  <a:cubicBezTo>
                    <a:pt x="17000" y="8516"/>
                    <a:pt x="13600" y="8981"/>
                    <a:pt x="11300" y="9174"/>
                  </a:cubicBezTo>
                  <a:cubicBezTo>
                    <a:pt x="9000" y="9368"/>
                    <a:pt x="7800" y="9290"/>
                    <a:pt x="6600" y="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5803900" y="5231870"/>
              <a:ext cx="241300" cy="23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6308"/>
                  </a:moveTo>
                  <a:cubicBezTo>
                    <a:pt x="379" y="5161"/>
                    <a:pt x="758" y="4014"/>
                    <a:pt x="1611" y="3441"/>
                  </a:cubicBezTo>
                  <a:cubicBezTo>
                    <a:pt x="2463" y="2867"/>
                    <a:pt x="3789" y="2867"/>
                    <a:pt x="5874" y="4683"/>
                  </a:cubicBezTo>
                  <a:cubicBezTo>
                    <a:pt x="7958" y="6499"/>
                    <a:pt x="10800" y="10131"/>
                    <a:pt x="12126" y="13189"/>
                  </a:cubicBezTo>
                  <a:cubicBezTo>
                    <a:pt x="13453" y="16248"/>
                    <a:pt x="13263" y="18733"/>
                    <a:pt x="12695" y="20071"/>
                  </a:cubicBezTo>
                  <a:cubicBezTo>
                    <a:pt x="12126" y="21409"/>
                    <a:pt x="11179" y="21600"/>
                    <a:pt x="10516" y="21218"/>
                  </a:cubicBezTo>
                  <a:cubicBezTo>
                    <a:pt x="9853" y="20835"/>
                    <a:pt x="9474" y="19880"/>
                    <a:pt x="9474" y="17204"/>
                  </a:cubicBezTo>
                  <a:cubicBezTo>
                    <a:pt x="9474" y="14527"/>
                    <a:pt x="9853" y="10131"/>
                    <a:pt x="11463" y="7073"/>
                  </a:cubicBezTo>
                  <a:cubicBezTo>
                    <a:pt x="13074" y="4014"/>
                    <a:pt x="15916" y="2294"/>
                    <a:pt x="17811" y="1338"/>
                  </a:cubicBezTo>
                  <a:cubicBezTo>
                    <a:pt x="19705" y="382"/>
                    <a:pt x="20653" y="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6234569" y="5009010"/>
              <a:ext cx="145065" cy="42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18" fill="norm" stroke="1" extrusionOk="0">
                  <a:moveTo>
                    <a:pt x="20828" y="3861"/>
                  </a:moveTo>
                  <a:cubicBezTo>
                    <a:pt x="21141" y="3117"/>
                    <a:pt x="21454" y="2372"/>
                    <a:pt x="21454" y="1733"/>
                  </a:cubicBezTo>
                  <a:cubicBezTo>
                    <a:pt x="21454" y="1095"/>
                    <a:pt x="21141" y="563"/>
                    <a:pt x="20045" y="244"/>
                  </a:cubicBezTo>
                  <a:cubicBezTo>
                    <a:pt x="18950" y="-76"/>
                    <a:pt x="17071" y="-182"/>
                    <a:pt x="14097" y="563"/>
                  </a:cubicBezTo>
                  <a:cubicBezTo>
                    <a:pt x="11124" y="1308"/>
                    <a:pt x="7054" y="2904"/>
                    <a:pt x="4237" y="5085"/>
                  </a:cubicBezTo>
                  <a:cubicBezTo>
                    <a:pt x="1419" y="7266"/>
                    <a:pt x="-146" y="10033"/>
                    <a:pt x="11" y="12480"/>
                  </a:cubicBezTo>
                  <a:cubicBezTo>
                    <a:pt x="167" y="14927"/>
                    <a:pt x="2045" y="17055"/>
                    <a:pt x="5332" y="18492"/>
                  </a:cubicBezTo>
                  <a:cubicBezTo>
                    <a:pt x="8619" y="19928"/>
                    <a:pt x="13315" y="20673"/>
                    <a:pt x="18011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413500" y="5020868"/>
              <a:ext cx="203200" cy="19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156"/>
                  </a:moveTo>
                  <a:cubicBezTo>
                    <a:pt x="1125" y="-72"/>
                    <a:pt x="2250" y="-299"/>
                    <a:pt x="4275" y="1406"/>
                  </a:cubicBezTo>
                  <a:cubicBezTo>
                    <a:pt x="6300" y="3112"/>
                    <a:pt x="9225" y="6749"/>
                    <a:pt x="12262" y="10387"/>
                  </a:cubicBezTo>
                  <a:cubicBezTo>
                    <a:pt x="15300" y="14025"/>
                    <a:pt x="18450" y="17663"/>
                    <a:pt x="2160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6565900" y="5042366"/>
              <a:ext cx="88900" cy="34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335"/>
                  </a:moveTo>
                  <a:cubicBezTo>
                    <a:pt x="19029" y="70"/>
                    <a:pt x="16457" y="-195"/>
                    <a:pt x="14657" y="203"/>
                  </a:cubicBezTo>
                  <a:cubicBezTo>
                    <a:pt x="12857" y="600"/>
                    <a:pt x="11829" y="1660"/>
                    <a:pt x="9514" y="4244"/>
                  </a:cubicBezTo>
                  <a:cubicBezTo>
                    <a:pt x="7200" y="6828"/>
                    <a:pt x="3600" y="10936"/>
                    <a:pt x="1800" y="14050"/>
                  </a:cubicBezTo>
                  <a:cubicBezTo>
                    <a:pt x="0" y="17165"/>
                    <a:pt x="0" y="19285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6680200" y="5320770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6673850" y="522552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6826249" y="4917233"/>
              <a:ext cx="73291" cy="71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14" fill="norm" stroke="1" extrusionOk="0">
                  <a:moveTo>
                    <a:pt x="12960" y="296"/>
                  </a:moveTo>
                  <a:cubicBezTo>
                    <a:pt x="15429" y="105"/>
                    <a:pt x="17897" y="-86"/>
                    <a:pt x="19440" y="41"/>
                  </a:cubicBezTo>
                  <a:cubicBezTo>
                    <a:pt x="20983" y="169"/>
                    <a:pt x="21600" y="615"/>
                    <a:pt x="21291" y="1921"/>
                  </a:cubicBezTo>
                  <a:cubicBezTo>
                    <a:pt x="20983" y="3227"/>
                    <a:pt x="19749" y="5394"/>
                    <a:pt x="18514" y="7624"/>
                  </a:cubicBezTo>
                  <a:cubicBezTo>
                    <a:pt x="17280" y="9854"/>
                    <a:pt x="16046" y="12148"/>
                    <a:pt x="12960" y="14473"/>
                  </a:cubicBezTo>
                  <a:cubicBezTo>
                    <a:pt x="9874" y="16799"/>
                    <a:pt x="4937" y="19156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7004050" y="5117570"/>
              <a:ext cx="2413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2" y="1964"/>
                    <a:pt x="5684" y="3927"/>
                    <a:pt x="8811" y="6807"/>
                  </a:cubicBezTo>
                  <a:cubicBezTo>
                    <a:pt x="11937" y="9687"/>
                    <a:pt x="15347" y="13484"/>
                    <a:pt x="17526" y="16102"/>
                  </a:cubicBezTo>
                  <a:cubicBezTo>
                    <a:pt x="19705" y="18720"/>
                    <a:pt x="20653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7092950" y="5123920"/>
              <a:ext cx="13970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71"/>
                    <a:pt x="14400" y="4343"/>
                    <a:pt x="10800" y="7543"/>
                  </a:cubicBezTo>
                  <a:cubicBezTo>
                    <a:pt x="7200" y="10743"/>
                    <a:pt x="3600" y="14971"/>
                    <a:pt x="1800" y="17486"/>
                  </a:cubicBezTo>
                  <a:cubicBezTo>
                    <a:pt x="0" y="20000"/>
                    <a:pt x="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7302500" y="5409670"/>
              <a:ext cx="381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7346950" y="5225520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7385050" y="5047720"/>
              <a:ext cx="19857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4175" y="0"/>
                  </a:moveTo>
                  <a:cubicBezTo>
                    <a:pt x="16650" y="2177"/>
                    <a:pt x="19125" y="4353"/>
                    <a:pt x="20362" y="6656"/>
                  </a:cubicBezTo>
                  <a:cubicBezTo>
                    <a:pt x="21600" y="8958"/>
                    <a:pt x="21600" y="11386"/>
                    <a:pt x="18000" y="13898"/>
                  </a:cubicBezTo>
                  <a:cubicBezTo>
                    <a:pt x="14400" y="16409"/>
                    <a:pt x="7200" y="190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4800600" y="5727170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4781499" y="5598090"/>
              <a:ext cx="57201" cy="3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0308" fill="norm" stroke="1" extrusionOk="0">
                  <a:moveTo>
                    <a:pt x="2333" y="20308"/>
                  </a:moveTo>
                  <a:cubicBezTo>
                    <a:pt x="790" y="12684"/>
                    <a:pt x="-753" y="5061"/>
                    <a:pt x="404" y="1884"/>
                  </a:cubicBezTo>
                  <a:cubicBezTo>
                    <a:pt x="1561" y="-1292"/>
                    <a:pt x="5418" y="-21"/>
                    <a:pt x="9276" y="2520"/>
                  </a:cubicBezTo>
                  <a:cubicBezTo>
                    <a:pt x="13133" y="5061"/>
                    <a:pt x="16990" y="8873"/>
                    <a:pt x="20847" y="12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4908549" y="5719604"/>
              <a:ext cx="76201" cy="5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5072"/>
                  </a:moveTo>
                  <a:cubicBezTo>
                    <a:pt x="2400" y="2758"/>
                    <a:pt x="4800" y="443"/>
                    <a:pt x="7800" y="58"/>
                  </a:cubicBezTo>
                  <a:cubicBezTo>
                    <a:pt x="10800" y="-328"/>
                    <a:pt x="14400" y="1215"/>
                    <a:pt x="16800" y="5072"/>
                  </a:cubicBezTo>
                  <a:cubicBezTo>
                    <a:pt x="19200" y="8929"/>
                    <a:pt x="20400" y="15101"/>
                    <a:pt x="2160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4908550" y="5854170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5124449" y="5727170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4775199" y="4793720"/>
              <a:ext cx="190501" cy="14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0"/>
                  </a:moveTo>
                  <a:cubicBezTo>
                    <a:pt x="960" y="6000"/>
                    <a:pt x="1920" y="12000"/>
                    <a:pt x="2280" y="15900"/>
                  </a:cubicBezTo>
                  <a:cubicBezTo>
                    <a:pt x="2640" y="19800"/>
                    <a:pt x="2400" y="21600"/>
                    <a:pt x="2280" y="21150"/>
                  </a:cubicBezTo>
                  <a:cubicBezTo>
                    <a:pt x="2160" y="20700"/>
                    <a:pt x="2160" y="18000"/>
                    <a:pt x="2760" y="14700"/>
                  </a:cubicBezTo>
                  <a:cubicBezTo>
                    <a:pt x="3360" y="11400"/>
                    <a:pt x="4560" y="7500"/>
                    <a:pt x="6720" y="5100"/>
                  </a:cubicBezTo>
                  <a:cubicBezTo>
                    <a:pt x="8880" y="2700"/>
                    <a:pt x="12000" y="1800"/>
                    <a:pt x="14640" y="4350"/>
                  </a:cubicBezTo>
                  <a:cubicBezTo>
                    <a:pt x="17280" y="6900"/>
                    <a:pt x="19440" y="129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9194799" y="1752070"/>
              <a:ext cx="2209801" cy="151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310" y="0"/>
                  </a:moveTo>
                  <a:cubicBezTo>
                    <a:pt x="352" y="1086"/>
                    <a:pt x="393" y="2172"/>
                    <a:pt x="445" y="3334"/>
                  </a:cubicBezTo>
                  <a:cubicBezTo>
                    <a:pt x="497" y="4495"/>
                    <a:pt x="559" y="5732"/>
                    <a:pt x="600" y="6863"/>
                  </a:cubicBezTo>
                  <a:cubicBezTo>
                    <a:pt x="641" y="7994"/>
                    <a:pt x="662" y="9020"/>
                    <a:pt x="672" y="10212"/>
                  </a:cubicBezTo>
                  <a:cubicBezTo>
                    <a:pt x="683" y="11403"/>
                    <a:pt x="683" y="12761"/>
                    <a:pt x="641" y="13998"/>
                  </a:cubicBezTo>
                  <a:cubicBezTo>
                    <a:pt x="600" y="15235"/>
                    <a:pt x="517" y="16351"/>
                    <a:pt x="403" y="17377"/>
                  </a:cubicBezTo>
                  <a:cubicBezTo>
                    <a:pt x="290" y="18402"/>
                    <a:pt x="145" y="19337"/>
                    <a:pt x="72" y="19911"/>
                  </a:cubicBezTo>
                  <a:cubicBezTo>
                    <a:pt x="0" y="20484"/>
                    <a:pt x="0" y="20695"/>
                    <a:pt x="0" y="20906"/>
                  </a:cubicBezTo>
                  <a:cubicBezTo>
                    <a:pt x="0" y="21117"/>
                    <a:pt x="0" y="21328"/>
                    <a:pt x="52" y="21449"/>
                  </a:cubicBezTo>
                  <a:cubicBezTo>
                    <a:pt x="103" y="21570"/>
                    <a:pt x="207" y="21600"/>
                    <a:pt x="548" y="21389"/>
                  </a:cubicBezTo>
                  <a:cubicBezTo>
                    <a:pt x="890" y="21178"/>
                    <a:pt x="1469" y="20725"/>
                    <a:pt x="2121" y="20348"/>
                  </a:cubicBezTo>
                  <a:cubicBezTo>
                    <a:pt x="2772" y="19971"/>
                    <a:pt x="3497" y="19669"/>
                    <a:pt x="4200" y="19443"/>
                  </a:cubicBezTo>
                  <a:cubicBezTo>
                    <a:pt x="4903" y="19217"/>
                    <a:pt x="5586" y="19066"/>
                    <a:pt x="6259" y="18930"/>
                  </a:cubicBezTo>
                  <a:cubicBezTo>
                    <a:pt x="6931" y="18794"/>
                    <a:pt x="7593" y="18674"/>
                    <a:pt x="8338" y="18553"/>
                  </a:cubicBezTo>
                  <a:cubicBezTo>
                    <a:pt x="9083" y="18432"/>
                    <a:pt x="9910" y="18312"/>
                    <a:pt x="10779" y="18221"/>
                  </a:cubicBezTo>
                  <a:cubicBezTo>
                    <a:pt x="11648" y="18131"/>
                    <a:pt x="12559" y="18070"/>
                    <a:pt x="13490" y="18040"/>
                  </a:cubicBezTo>
                  <a:cubicBezTo>
                    <a:pt x="14421" y="18010"/>
                    <a:pt x="15372" y="18010"/>
                    <a:pt x="16293" y="18070"/>
                  </a:cubicBezTo>
                  <a:cubicBezTo>
                    <a:pt x="17214" y="18131"/>
                    <a:pt x="18103" y="18251"/>
                    <a:pt x="18983" y="18357"/>
                  </a:cubicBezTo>
                  <a:cubicBezTo>
                    <a:pt x="19862" y="18463"/>
                    <a:pt x="20731" y="18553"/>
                    <a:pt x="21600" y="18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9216918" y="1694920"/>
              <a:ext cx="1609833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320" y="9861"/>
                  </a:moveTo>
                  <a:cubicBezTo>
                    <a:pt x="1036" y="9861"/>
                    <a:pt x="753" y="9861"/>
                    <a:pt x="512" y="10565"/>
                  </a:cubicBezTo>
                  <a:cubicBezTo>
                    <a:pt x="271" y="11270"/>
                    <a:pt x="72" y="12678"/>
                    <a:pt x="16" y="14322"/>
                  </a:cubicBezTo>
                  <a:cubicBezTo>
                    <a:pt x="-41" y="15965"/>
                    <a:pt x="44" y="17843"/>
                    <a:pt x="483" y="19252"/>
                  </a:cubicBezTo>
                  <a:cubicBezTo>
                    <a:pt x="923" y="20661"/>
                    <a:pt x="1716" y="21600"/>
                    <a:pt x="2680" y="21600"/>
                  </a:cubicBezTo>
                  <a:cubicBezTo>
                    <a:pt x="3644" y="21600"/>
                    <a:pt x="4778" y="20661"/>
                    <a:pt x="6039" y="18783"/>
                  </a:cubicBezTo>
                  <a:cubicBezTo>
                    <a:pt x="7301" y="16904"/>
                    <a:pt x="8690" y="14087"/>
                    <a:pt x="9894" y="11974"/>
                  </a:cubicBezTo>
                  <a:cubicBezTo>
                    <a:pt x="11099" y="9861"/>
                    <a:pt x="12120" y="8452"/>
                    <a:pt x="13197" y="7278"/>
                  </a:cubicBezTo>
                  <a:cubicBezTo>
                    <a:pt x="14274" y="6104"/>
                    <a:pt x="15408" y="5165"/>
                    <a:pt x="16811" y="3991"/>
                  </a:cubicBezTo>
                  <a:cubicBezTo>
                    <a:pt x="18214" y="2817"/>
                    <a:pt x="19887" y="1409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9687983" y="1856036"/>
              <a:ext cx="179918" cy="25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25" fill="norm" stroke="1" extrusionOk="0">
                  <a:moveTo>
                    <a:pt x="21349" y="2478"/>
                  </a:moveTo>
                  <a:cubicBezTo>
                    <a:pt x="20344" y="1407"/>
                    <a:pt x="19340" y="336"/>
                    <a:pt x="17330" y="68"/>
                  </a:cubicBezTo>
                  <a:cubicBezTo>
                    <a:pt x="15321" y="-200"/>
                    <a:pt x="12307" y="336"/>
                    <a:pt x="9796" y="1407"/>
                  </a:cubicBezTo>
                  <a:cubicBezTo>
                    <a:pt x="7284" y="2478"/>
                    <a:pt x="5275" y="4084"/>
                    <a:pt x="4144" y="5334"/>
                  </a:cubicBezTo>
                  <a:cubicBezTo>
                    <a:pt x="3014" y="6583"/>
                    <a:pt x="2763" y="7476"/>
                    <a:pt x="3140" y="8190"/>
                  </a:cubicBezTo>
                  <a:cubicBezTo>
                    <a:pt x="3516" y="8904"/>
                    <a:pt x="4521" y="9440"/>
                    <a:pt x="5526" y="9975"/>
                  </a:cubicBezTo>
                  <a:cubicBezTo>
                    <a:pt x="6530" y="10511"/>
                    <a:pt x="7535" y="11046"/>
                    <a:pt x="7535" y="11671"/>
                  </a:cubicBezTo>
                  <a:cubicBezTo>
                    <a:pt x="7535" y="12296"/>
                    <a:pt x="6530" y="13010"/>
                    <a:pt x="5149" y="14081"/>
                  </a:cubicBezTo>
                  <a:cubicBezTo>
                    <a:pt x="3768" y="15152"/>
                    <a:pt x="2009" y="16580"/>
                    <a:pt x="1005" y="17740"/>
                  </a:cubicBezTo>
                  <a:cubicBezTo>
                    <a:pt x="0" y="18901"/>
                    <a:pt x="-251" y="19793"/>
                    <a:pt x="251" y="20418"/>
                  </a:cubicBezTo>
                  <a:cubicBezTo>
                    <a:pt x="754" y="21043"/>
                    <a:pt x="2009" y="21400"/>
                    <a:pt x="5275" y="21311"/>
                  </a:cubicBezTo>
                  <a:cubicBezTo>
                    <a:pt x="8540" y="21221"/>
                    <a:pt x="13814" y="20686"/>
                    <a:pt x="19089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9912349" y="2094970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9944100" y="198067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10296269" y="1879433"/>
              <a:ext cx="41531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10" fill="norm" stroke="1" extrusionOk="0">
                  <a:moveTo>
                    <a:pt x="21190" y="460"/>
                  </a:moveTo>
                  <a:cubicBezTo>
                    <a:pt x="14710" y="135"/>
                    <a:pt x="8230" y="-190"/>
                    <a:pt x="4450" y="135"/>
                  </a:cubicBezTo>
                  <a:cubicBezTo>
                    <a:pt x="670" y="460"/>
                    <a:pt x="-410" y="1434"/>
                    <a:pt x="130" y="4357"/>
                  </a:cubicBezTo>
                  <a:cubicBezTo>
                    <a:pt x="670" y="7281"/>
                    <a:pt x="2830" y="12153"/>
                    <a:pt x="5530" y="15320"/>
                  </a:cubicBezTo>
                  <a:cubicBezTo>
                    <a:pt x="8230" y="18487"/>
                    <a:pt x="11470" y="19948"/>
                    <a:pt x="1471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0172700" y="2126720"/>
              <a:ext cx="266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7200"/>
                    <a:pt x="10971" y="14400"/>
                    <a:pt x="14571" y="18000"/>
                  </a:cubicBezTo>
                  <a:cubicBezTo>
                    <a:pt x="18171" y="21600"/>
                    <a:pt x="1988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0599858" y="1906238"/>
              <a:ext cx="195143" cy="22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26" fill="norm" stroke="1" extrusionOk="0">
                  <a:moveTo>
                    <a:pt x="18625" y="4720"/>
                  </a:moveTo>
                  <a:cubicBezTo>
                    <a:pt x="18625" y="3701"/>
                    <a:pt x="18625" y="2683"/>
                    <a:pt x="17580" y="1664"/>
                  </a:cubicBezTo>
                  <a:cubicBezTo>
                    <a:pt x="16535" y="645"/>
                    <a:pt x="14444" y="-374"/>
                    <a:pt x="12006" y="135"/>
                  </a:cubicBezTo>
                  <a:cubicBezTo>
                    <a:pt x="9567" y="645"/>
                    <a:pt x="6780" y="2683"/>
                    <a:pt x="5038" y="4313"/>
                  </a:cubicBezTo>
                  <a:cubicBezTo>
                    <a:pt x="3296" y="5943"/>
                    <a:pt x="2599" y="7166"/>
                    <a:pt x="2251" y="8286"/>
                  </a:cubicBezTo>
                  <a:cubicBezTo>
                    <a:pt x="1902" y="9407"/>
                    <a:pt x="1902" y="10426"/>
                    <a:pt x="2483" y="11241"/>
                  </a:cubicBezTo>
                  <a:cubicBezTo>
                    <a:pt x="3064" y="12056"/>
                    <a:pt x="4225" y="12668"/>
                    <a:pt x="5386" y="13177"/>
                  </a:cubicBezTo>
                  <a:cubicBezTo>
                    <a:pt x="6547" y="13686"/>
                    <a:pt x="7709" y="14094"/>
                    <a:pt x="7709" y="14603"/>
                  </a:cubicBezTo>
                  <a:cubicBezTo>
                    <a:pt x="7709" y="15113"/>
                    <a:pt x="6547" y="15724"/>
                    <a:pt x="5270" y="16335"/>
                  </a:cubicBezTo>
                  <a:cubicBezTo>
                    <a:pt x="3993" y="16947"/>
                    <a:pt x="2599" y="17558"/>
                    <a:pt x="1554" y="18271"/>
                  </a:cubicBezTo>
                  <a:cubicBezTo>
                    <a:pt x="509" y="18984"/>
                    <a:pt x="-188" y="19800"/>
                    <a:pt x="44" y="20309"/>
                  </a:cubicBezTo>
                  <a:cubicBezTo>
                    <a:pt x="277" y="20818"/>
                    <a:pt x="1438" y="21022"/>
                    <a:pt x="5154" y="21124"/>
                  </a:cubicBezTo>
                  <a:cubicBezTo>
                    <a:pt x="8870" y="21226"/>
                    <a:pt x="15141" y="21226"/>
                    <a:pt x="21412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10858499" y="2088620"/>
              <a:ext cx="85363" cy="19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76" fill="norm" stroke="1" extrusionOk="0">
                  <a:moveTo>
                    <a:pt x="7902" y="0"/>
                  </a:moveTo>
                  <a:cubicBezTo>
                    <a:pt x="11063" y="3447"/>
                    <a:pt x="14224" y="6894"/>
                    <a:pt x="16595" y="9996"/>
                  </a:cubicBezTo>
                  <a:cubicBezTo>
                    <a:pt x="18966" y="13098"/>
                    <a:pt x="20546" y="15855"/>
                    <a:pt x="21073" y="17809"/>
                  </a:cubicBezTo>
                  <a:cubicBezTo>
                    <a:pt x="21600" y="19762"/>
                    <a:pt x="21073" y="20911"/>
                    <a:pt x="17385" y="21255"/>
                  </a:cubicBezTo>
                  <a:cubicBezTo>
                    <a:pt x="13698" y="21600"/>
                    <a:pt x="6849" y="21140"/>
                    <a:pt x="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10922000" y="2006070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9501020" y="2341174"/>
              <a:ext cx="239881" cy="37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13" fill="norm" stroke="1" extrusionOk="0">
                  <a:moveTo>
                    <a:pt x="6072" y="4426"/>
                  </a:moveTo>
                  <a:cubicBezTo>
                    <a:pt x="5133" y="4426"/>
                    <a:pt x="4194" y="4426"/>
                    <a:pt x="3255" y="4426"/>
                  </a:cubicBezTo>
                  <a:cubicBezTo>
                    <a:pt x="2316" y="4426"/>
                    <a:pt x="1376" y="4426"/>
                    <a:pt x="719" y="4004"/>
                  </a:cubicBezTo>
                  <a:cubicBezTo>
                    <a:pt x="62" y="3582"/>
                    <a:pt x="-314" y="2737"/>
                    <a:pt x="343" y="1953"/>
                  </a:cubicBezTo>
                  <a:cubicBezTo>
                    <a:pt x="1001" y="1168"/>
                    <a:pt x="2691" y="444"/>
                    <a:pt x="4006" y="143"/>
                  </a:cubicBezTo>
                  <a:cubicBezTo>
                    <a:pt x="5321" y="-159"/>
                    <a:pt x="6260" y="-38"/>
                    <a:pt x="6917" y="1048"/>
                  </a:cubicBezTo>
                  <a:cubicBezTo>
                    <a:pt x="7575" y="2134"/>
                    <a:pt x="7950" y="4185"/>
                    <a:pt x="7387" y="6538"/>
                  </a:cubicBezTo>
                  <a:cubicBezTo>
                    <a:pt x="6823" y="8891"/>
                    <a:pt x="5321" y="11546"/>
                    <a:pt x="3912" y="13356"/>
                  </a:cubicBezTo>
                  <a:cubicBezTo>
                    <a:pt x="2503" y="15166"/>
                    <a:pt x="1189" y="16132"/>
                    <a:pt x="531" y="16252"/>
                  </a:cubicBezTo>
                  <a:cubicBezTo>
                    <a:pt x="-126" y="16373"/>
                    <a:pt x="-126" y="15649"/>
                    <a:pt x="1376" y="13959"/>
                  </a:cubicBezTo>
                  <a:cubicBezTo>
                    <a:pt x="2879" y="12270"/>
                    <a:pt x="5884" y="9615"/>
                    <a:pt x="8138" y="7745"/>
                  </a:cubicBezTo>
                  <a:cubicBezTo>
                    <a:pt x="10392" y="5875"/>
                    <a:pt x="11895" y="4788"/>
                    <a:pt x="13116" y="3763"/>
                  </a:cubicBezTo>
                  <a:cubicBezTo>
                    <a:pt x="14336" y="2737"/>
                    <a:pt x="15276" y="1772"/>
                    <a:pt x="15276" y="1711"/>
                  </a:cubicBezTo>
                  <a:cubicBezTo>
                    <a:pt x="15276" y="1651"/>
                    <a:pt x="14336" y="2496"/>
                    <a:pt x="13022" y="4366"/>
                  </a:cubicBezTo>
                  <a:cubicBezTo>
                    <a:pt x="11707" y="6237"/>
                    <a:pt x="10016" y="9133"/>
                    <a:pt x="8702" y="11787"/>
                  </a:cubicBezTo>
                  <a:cubicBezTo>
                    <a:pt x="7387" y="14442"/>
                    <a:pt x="6448" y="16856"/>
                    <a:pt x="5978" y="18424"/>
                  </a:cubicBezTo>
                  <a:cubicBezTo>
                    <a:pt x="5509" y="19993"/>
                    <a:pt x="5509" y="20717"/>
                    <a:pt x="5978" y="21079"/>
                  </a:cubicBezTo>
                  <a:cubicBezTo>
                    <a:pt x="6448" y="21441"/>
                    <a:pt x="7387" y="21441"/>
                    <a:pt x="8796" y="20657"/>
                  </a:cubicBezTo>
                  <a:cubicBezTo>
                    <a:pt x="10204" y="19872"/>
                    <a:pt x="12083" y="18304"/>
                    <a:pt x="13116" y="17218"/>
                  </a:cubicBezTo>
                  <a:cubicBezTo>
                    <a:pt x="14149" y="16132"/>
                    <a:pt x="14336" y="15528"/>
                    <a:pt x="14055" y="14864"/>
                  </a:cubicBezTo>
                  <a:cubicBezTo>
                    <a:pt x="13773" y="14201"/>
                    <a:pt x="13022" y="13477"/>
                    <a:pt x="13585" y="13115"/>
                  </a:cubicBezTo>
                  <a:cubicBezTo>
                    <a:pt x="14149" y="12753"/>
                    <a:pt x="16027" y="12753"/>
                    <a:pt x="17529" y="12692"/>
                  </a:cubicBezTo>
                  <a:cubicBezTo>
                    <a:pt x="19032" y="12632"/>
                    <a:pt x="20159" y="12511"/>
                    <a:pt x="21286" y="12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9905999" y="2425170"/>
              <a:ext cx="127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7200" y="3600"/>
                  </a:cubicBezTo>
                  <a:cubicBezTo>
                    <a:pt x="10800" y="7200"/>
                    <a:pt x="162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9950450" y="2347722"/>
              <a:ext cx="88900" cy="24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1600" y="109"/>
                  </a:moveTo>
                  <a:cubicBezTo>
                    <a:pt x="19029" y="-77"/>
                    <a:pt x="16457" y="-263"/>
                    <a:pt x="13114" y="1692"/>
                  </a:cubicBezTo>
                  <a:cubicBezTo>
                    <a:pt x="9771" y="3647"/>
                    <a:pt x="5657" y="7744"/>
                    <a:pt x="3343" y="11375"/>
                  </a:cubicBezTo>
                  <a:cubicBezTo>
                    <a:pt x="1029" y="15006"/>
                    <a:pt x="514" y="18171"/>
                    <a:pt x="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10088927" y="2526770"/>
              <a:ext cx="1392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400"/>
                    <a:pt x="1783" y="4800"/>
                    <a:pt x="240" y="8400"/>
                  </a:cubicBezTo>
                  <a:cubicBezTo>
                    <a:pt x="-1303" y="12000"/>
                    <a:pt x="4868" y="168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10255249" y="2583920"/>
              <a:ext cx="76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10033000" y="2444220"/>
              <a:ext cx="50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10433049" y="2374370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626"/>
                    <a:pt x="5400" y="3252"/>
                    <a:pt x="9000" y="6852"/>
                  </a:cubicBezTo>
                  <a:cubicBezTo>
                    <a:pt x="12600" y="10452"/>
                    <a:pt x="17100" y="16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10474235" y="2387070"/>
              <a:ext cx="14296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1455" y="0"/>
                  </a:moveTo>
                  <a:cubicBezTo>
                    <a:pt x="19231" y="0"/>
                    <a:pt x="17008" y="0"/>
                    <a:pt x="13990" y="1569"/>
                  </a:cubicBezTo>
                  <a:cubicBezTo>
                    <a:pt x="10973" y="3138"/>
                    <a:pt x="7161" y="6277"/>
                    <a:pt x="4461" y="8677"/>
                  </a:cubicBezTo>
                  <a:cubicBezTo>
                    <a:pt x="1761" y="11077"/>
                    <a:pt x="173" y="12738"/>
                    <a:pt x="14" y="14769"/>
                  </a:cubicBezTo>
                  <a:cubicBezTo>
                    <a:pt x="-145" y="16800"/>
                    <a:pt x="1126" y="19200"/>
                    <a:pt x="23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10642600" y="2526770"/>
              <a:ext cx="6244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2960" y="0"/>
                  </a:moveTo>
                  <a:cubicBezTo>
                    <a:pt x="15840" y="5143"/>
                    <a:pt x="18720" y="10286"/>
                    <a:pt x="20160" y="13629"/>
                  </a:cubicBezTo>
                  <a:cubicBezTo>
                    <a:pt x="21600" y="16971"/>
                    <a:pt x="21600" y="18514"/>
                    <a:pt x="20160" y="19671"/>
                  </a:cubicBezTo>
                  <a:cubicBezTo>
                    <a:pt x="18720" y="20829"/>
                    <a:pt x="15840" y="21600"/>
                    <a:pt x="12960" y="21600"/>
                  </a:cubicBezTo>
                  <a:cubicBezTo>
                    <a:pt x="10080" y="21600"/>
                    <a:pt x="7200" y="20829"/>
                    <a:pt x="5040" y="20057"/>
                  </a:cubicBezTo>
                  <a:cubicBezTo>
                    <a:pt x="2880" y="19286"/>
                    <a:pt x="1440" y="18514"/>
                    <a:pt x="0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10687050" y="2418820"/>
              <a:ext cx="44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10737850" y="2672820"/>
              <a:ext cx="107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10866261" y="2385353"/>
              <a:ext cx="163690" cy="34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35" fill="norm" stroke="1" extrusionOk="0">
                  <a:moveTo>
                    <a:pt x="14769" y="7132"/>
                  </a:moveTo>
                  <a:cubicBezTo>
                    <a:pt x="16153" y="5440"/>
                    <a:pt x="17538" y="3749"/>
                    <a:pt x="18230" y="2578"/>
                  </a:cubicBezTo>
                  <a:cubicBezTo>
                    <a:pt x="18923" y="1406"/>
                    <a:pt x="18923" y="756"/>
                    <a:pt x="18230" y="365"/>
                  </a:cubicBezTo>
                  <a:cubicBezTo>
                    <a:pt x="17538" y="-25"/>
                    <a:pt x="16153" y="-155"/>
                    <a:pt x="15046" y="235"/>
                  </a:cubicBezTo>
                  <a:cubicBezTo>
                    <a:pt x="13938" y="626"/>
                    <a:pt x="13107" y="1537"/>
                    <a:pt x="11723" y="4334"/>
                  </a:cubicBezTo>
                  <a:cubicBezTo>
                    <a:pt x="10338" y="7132"/>
                    <a:pt x="8400" y="11816"/>
                    <a:pt x="7430" y="14809"/>
                  </a:cubicBezTo>
                  <a:cubicBezTo>
                    <a:pt x="6461" y="17802"/>
                    <a:pt x="6461" y="19103"/>
                    <a:pt x="5769" y="20014"/>
                  </a:cubicBezTo>
                  <a:cubicBezTo>
                    <a:pt x="5077" y="20925"/>
                    <a:pt x="3692" y="21445"/>
                    <a:pt x="2584" y="21315"/>
                  </a:cubicBezTo>
                  <a:cubicBezTo>
                    <a:pt x="1477" y="21185"/>
                    <a:pt x="646" y="20404"/>
                    <a:pt x="230" y="19558"/>
                  </a:cubicBezTo>
                  <a:cubicBezTo>
                    <a:pt x="-185" y="18712"/>
                    <a:pt x="-185" y="17802"/>
                    <a:pt x="1477" y="17086"/>
                  </a:cubicBezTo>
                  <a:cubicBezTo>
                    <a:pt x="3138" y="16370"/>
                    <a:pt x="6461" y="15850"/>
                    <a:pt x="10061" y="15590"/>
                  </a:cubicBezTo>
                  <a:cubicBezTo>
                    <a:pt x="13661" y="15329"/>
                    <a:pt x="17538" y="15329"/>
                    <a:pt x="21415" y="15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11042649" y="2653770"/>
              <a:ext cx="12701" cy="5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4" fill="norm" stroke="1" extrusionOk="0">
                  <a:moveTo>
                    <a:pt x="21600" y="0"/>
                  </a:moveTo>
                  <a:cubicBezTo>
                    <a:pt x="21600" y="4629"/>
                    <a:pt x="21600" y="9257"/>
                    <a:pt x="16200" y="13500"/>
                  </a:cubicBezTo>
                  <a:cubicBezTo>
                    <a:pt x="10800" y="17743"/>
                    <a:pt x="0" y="21600"/>
                    <a:pt x="0" y="20057"/>
                  </a:cubicBezTo>
                  <a:cubicBezTo>
                    <a:pt x="0" y="18514"/>
                    <a:pt x="10800" y="11571"/>
                    <a:pt x="21600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11084422" y="2552170"/>
              <a:ext cx="10427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546" y="0"/>
                  </a:moveTo>
                  <a:cubicBezTo>
                    <a:pt x="114" y="1565"/>
                    <a:pt x="-318" y="3130"/>
                    <a:pt x="330" y="4383"/>
                  </a:cubicBezTo>
                  <a:cubicBezTo>
                    <a:pt x="978" y="5635"/>
                    <a:pt x="2706" y="6574"/>
                    <a:pt x="6378" y="9391"/>
                  </a:cubicBezTo>
                  <a:cubicBezTo>
                    <a:pt x="10050" y="12209"/>
                    <a:pt x="15666" y="16904"/>
                    <a:pt x="212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11144250" y="2628370"/>
              <a:ext cx="762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274"/>
                    <a:pt x="10800" y="4547"/>
                    <a:pt x="7200" y="8147"/>
                  </a:cubicBezTo>
                  <a:cubicBezTo>
                    <a:pt x="3600" y="11747"/>
                    <a:pt x="180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11256180" y="2596620"/>
              <a:ext cx="307171" cy="14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57" fill="norm" stroke="1" extrusionOk="0">
                  <a:moveTo>
                    <a:pt x="610" y="13886"/>
                  </a:moveTo>
                  <a:cubicBezTo>
                    <a:pt x="2089" y="12343"/>
                    <a:pt x="3569" y="10800"/>
                    <a:pt x="4678" y="9411"/>
                  </a:cubicBezTo>
                  <a:cubicBezTo>
                    <a:pt x="5788" y="8023"/>
                    <a:pt x="6528" y="6789"/>
                    <a:pt x="6528" y="6326"/>
                  </a:cubicBezTo>
                  <a:cubicBezTo>
                    <a:pt x="6528" y="5863"/>
                    <a:pt x="5788" y="6171"/>
                    <a:pt x="4826" y="7251"/>
                  </a:cubicBezTo>
                  <a:cubicBezTo>
                    <a:pt x="3865" y="8331"/>
                    <a:pt x="2681" y="10183"/>
                    <a:pt x="1793" y="11726"/>
                  </a:cubicBezTo>
                  <a:cubicBezTo>
                    <a:pt x="906" y="13269"/>
                    <a:pt x="314" y="14503"/>
                    <a:pt x="92" y="15891"/>
                  </a:cubicBezTo>
                  <a:cubicBezTo>
                    <a:pt x="-130" y="17280"/>
                    <a:pt x="18" y="18823"/>
                    <a:pt x="906" y="19749"/>
                  </a:cubicBezTo>
                  <a:cubicBezTo>
                    <a:pt x="1793" y="20674"/>
                    <a:pt x="3421" y="20983"/>
                    <a:pt x="5566" y="19749"/>
                  </a:cubicBezTo>
                  <a:cubicBezTo>
                    <a:pt x="7711" y="18514"/>
                    <a:pt x="10374" y="15737"/>
                    <a:pt x="12002" y="13577"/>
                  </a:cubicBezTo>
                  <a:cubicBezTo>
                    <a:pt x="13629" y="11417"/>
                    <a:pt x="14221" y="9874"/>
                    <a:pt x="14665" y="8177"/>
                  </a:cubicBezTo>
                  <a:cubicBezTo>
                    <a:pt x="15108" y="6480"/>
                    <a:pt x="15404" y="4629"/>
                    <a:pt x="15108" y="3857"/>
                  </a:cubicBezTo>
                  <a:cubicBezTo>
                    <a:pt x="14812" y="3086"/>
                    <a:pt x="13925" y="3394"/>
                    <a:pt x="12963" y="4783"/>
                  </a:cubicBezTo>
                  <a:cubicBezTo>
                    <a:pt x="12002" y="6171"/>
                    <a:pt x="10966" y="8640"/>
                    <a:pt x="10374" y="10646"/>
                  </a:cubicBezTo>
                  <a:cubicBezTo>
                    <a:pt x="9782" y="12651"/>
                    <a:pt x="9634" y="14194"/>
                    <a:pt x="9708" y="15737"/>
                  </a:cubicBezTo>
                  <a:cubicBezTo>
                    <a:pt x="9782" y="17280"/>
                    <a:pt x="10078" y="18823"/>
                    <a:pt x="10670" y="19903"/>
                  </a:cubicBezTo>
                  <a:cubicBezTo>
                    <a:pt x="11262" y="20983"/>
                    <a:pt x="12149" y="21600"/>
                    <a:pt x="13999" y="18206"/>
                  </a:cubicBezTo>
                  <a:cubicBezTo>
                    <a:pt x="15848" y="14811"/>
                    <a:pt x="18659" y="7406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11460264" y="2399535"/>
              <a:ext cx="122137" cy="2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81" fill="norm" stroke="1" extrusionOk="0">
                  <a:moveTo>
                    <a:pt x="21125" y="4068"/>
                  </a:moveTo>
                  <a:cubicBezTo>
                    <a:pt x="21125" y="2550"/>
                    <a:pt x="21125" y="1031"/>
                    <a:pt x="18379" y="356"/>
                  </a:cubicBezTo>
                  <a:cubicBezTo>
                    <a:pt x="15633" y="-319"/>
                    <a:pt x="10142" y="-150"/>
                    <a:pt x="6115" y="1875"/>
                  </a:cubicBezTo>
                  <a:cubicBezTo>
                    <a:pt x="2088" y="3900"/>
                    <a:pt x="-475" y="7781"/>
                    <a:pt x="74" y="11325"/>
                  </a:cubicBezTo>
                  <a:cubicBezTo>
                    <a:pt x="623" y="14869"/>
                    <a:pt x="4284" y="18075"/>
                    <a:pt x="7945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9436100" y="2856970"/>
              <a:ext cx="203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4800"/>
                    <a:pt x="5850" y="9600"/>
                    <a:pt x="9450" y="13200"/>
                  </a:cubicBezTo>
                  <a:cubicBezTo>
                    <a:pt x="13050" y="16800"/>
                    <a:pt x="1732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9620250" y="2850620"/>
              <a:ext cx="381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985"/>
                    <a:pt x="9600" y="9969"/>
                    <a:pt x="6000" y="13569"/>
                  </a:cubicBezTo>
                  <a:cubicBezTo>
                    <a:pt x="2400" y="17169"/>
                    <a:pt x="12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9721849" y="3009370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9759950" y="294587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9855199" y="2806170"/>
              <a:ext cx="254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919"/>
                    <a:pt x="7200" y="5838"/>
                    <a:pt x="10800" y="8951"/>
                  </a:cubicBezTo>
                  <a:cubicBezTo>
                    <a:pt x="14400" y="12065"/>
                    <a:pt x="18000" y="15373"/>
                    <a:pt x="19800" y="17514"/>
                  </a:cubicBezTo>
                  <a:cubicBezTo>
                    <a:pt x="21600" y="19654"/>
                    <a:pt x="21600" y="206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9925050" y="2914120"/>
              <a:ext cx="1524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472"/>
                    <a:pt x="9000" y="10944"/>
                    <a:pt x="11850" y="14112"/>
                  </a:cubicBezTo>
                  <a:cubicBezTo>
                    <a:pt x="14700" y="17280"/>
                    <a:pt x="15900" y="18144"/>
                    <a:pt x="17100" y="19008"/>
                  </a:cubicBezTo>
                  <a:cubicBezTo>
                    <a:pt x="18300" y="19872"/>
                    <a:pt x="19500" y="20736"/>
                    <a:pt x="20250" y="21168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10007599" y="2920470"/>
              <a:ext cx="762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000" y="1964"/>
                  </a:cubicBezTo>
                  <a:cubicBezTo>
                    <a:pt x="8400" y="3927"/>
                    <a:pt x="4200" y="7855"/>
                    <a:pt x="2100" y="1145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10115550" y="3117320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10159364" y="297762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10502899" y="2863320"/>
              <a:ext cx="190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60"/>
                    <a:pt x="7200" y="7920"/>
                    <a:pt x="3600" y="11520"/>
                  </a:cubicBezTo>
                  <a:cubicBezTo>
                    <a:pt x="0" y="15120"/>
                    <a:pt x="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10401300" y="3245047"/>
              <a:ext cx="254000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540" y="13782"/>
                    <a:pt x="1080" y="6582"/>
                    <a:pt x="3150" y="2982"/>
                  </a:cubicBezTo>
                  <a:cubicBezTo>
                    <a:pt x="5220" y="-618"/>
                    <a:pt x="8820" y="-618"/>
                    <a:pt x="12150" y="1182"/>
                  </a:cubicBezTo>
                  <a:cubicBezTo>
                    <a:pt x="15480" y="2982"/>
                    <a:pt x="18540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10915649" y="3009370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6261"/>
                    <a:pt x="7920" y="12522"/>
                    <a:pt x="11520" y="16122"/>
                  </a:cubicBezTo>
                  <a:cubicBezTo>
                    <a:pt x="15120" y="19722"/>
                    <a:pt x="1836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11023600" y="3047470"/>
              <a:ext cx="1143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5400" y="771"/>
                  </a:cubicBezTo>
                  <a:cubicBezTo>
                    <a:pt x="13200" y="1543"/>
                    <a:pt x="10800" y="3086"/>
                    <a:pt x="8200" y="5314"/>
                  </a:cubicBezTo>
                  <a:cubicBezTo>
                    <a:pt x="5600" y="7543"/>
                    <a:pt x="2800" y="10457"/>
                    <a:pt x="1400" y="13286"/>
                  </a:cubicBezTo>
                  <a:cubicBezTo>
                    <a:pt x="0" y="16114"/>
                    <a:pt x="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11087100" y="3257020"/>
              <a:ext cx="84985" cy="18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14" fill="norm" stroke="1" extrusionOk="0">
                  <a:moveTo>
                    <a:pt x="15805" y="0"/>
                  </a:moveTo>
                  <a:cubicBezTo>
                    <a:pt x="17912" y="5339"/>
                    <a:pt x="20020" y="10679"/>
                    <a:pt x="20810" y="13955"/>
                  </a:cubicBezTo>
                  <a:cubicBezTo>
                    <a:pt x="21600" y="17231"/>
                    <a:pt x="21073" y="18445"/>
                    <a:pt x="18702" y="19537"/>
                  </a:cubicBezTo>
                  <a:cubicBezTo>
                    <a:pt x="16332" y="20629"/>
                    <a:pt x="12117" y="21600"/>
                    <a:pt x="8693" y="21236"/>
                  </a:cubicBezTo>
                  <a:cubicBezTo>
                    <a:pt x="5268" y="20872"/>
                    <a:pt x="2634" y="19173"/>
                    <a:pt x="0" y="1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11106150" y="3133926"/>
              <a:ext cx="889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057" y="12582"/>
                    <a:pt x="4114" y="4867"/>
                    <a:pt x="7714" y="1782"/>
                  </a:cubicBezTo>
                  <a:cubicBezTo>
                    <a:pt x="11314" y="-1304"/>
                    <a:pt x="1645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1398249" y="3009370"/>
              <a:ext cx="63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909"/>
                    <a:pt x="14400" y="7817"/>
                    <a:pt x="18000" y="11417"/>
                  </a:cubicBezTo>
                  <a:cubicBezTo>
                    <a:pt x="21600" y="15017"/>
                    <a:pt x="21600" y="18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11461750" y="3142720"/>
              <a:ext cx="158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4670"/>
                    <a:pt x="9792" y="9341"/>
                    <a:pt x="13392" y="12941"/>
                  </a:cubicBezTo>
                  <a:cubicBezTo>
                    <a:pt x="16992" y="16541"/>
                    <a:pt x="19296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11512549" y="3193520"/>
              <a:ext cx="171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7867" y="379"/>
                  </a:cubicBezTo>
                  <a:cubicBezTo>
                    <a:pt x="16800" y="758"/>
                    <a:pt x="16000" y="1516"/>
                    <a:pt x="13733" y="3979"/>
                  </a:cubicBezTo>
                  <a:cubicBezTo>
                    <a:pt x="11467" y="6442"/>
                    <a:pt x="7733" y="10611"/>
                    <a:pt x="5200" y="13832"/>
                  </a:cubicBezTo>
                  <a:cubicBezTo>
                    <a:pt x="2667" y="17053"/>
                    <a:pt x="1333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1645899" y="3371320"/>
              <a:ext cx="82551" cy="19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0"/>
                  </a:moveTo>
                  <a:cubicBezTo>
                    <a:pt x="19938" y="4273"/>
                    <a:pt x="18277" y="8545"/>
                    <a:pt x="16338" y="11987"/>
                  </a:cubicBezTo>
                  <a:cubicBezTo>
                    <a:pt x="14400" y="15429"/>
                    <a:pt x="12185" y="18040"/>
                    <a:pt x="9692" y="19582"/>
                  </a:cubicBezTo>
                  <a:cubicBezTo>
                    <a:pt x="7200" y="21125"/>
                    <a:pt x="4431" y="21600"/>
                    <a:pt x="2769" y="21244"/>
                  </a:cubicBezTo>
                  <a:cubicBezTo>
                    <a:pt x="1108" y="20888"/>
                    <a:pt x="554" y="19701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1747500" y="3282420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5137149" y="5937083"/>
              <a:ext cx="1635621" cy="1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31" fill="norm" stroke="1" extrusionOk="0">
                  <a:moveTo>
                    <a:pt x="0" y="21531"/>
                  </a:moveTo>
                  <a:cubicBezTo>
                    <a:pt x="893" y="19931"/>
                    <a:pt x="1786" y="18331"/>
                    <a:pt x="2735" y="16531"/>
                  </a:cubicBezTo>
                  <a:cubicBezTo>
                    <a:pt x="3684" y="14731"/>
                    <a:pt x="4688" y="12731"/>
                    <a:pt x="5749" y="10731"/>
                  </a:cubicBezTo>
                  <a:cubicBezTo>
                    <a:pt x="6809" y="8731"/>
                    <a:pt x="7926" y="6731"/>
                    <a:pt x="9070" y="5331"/>
                  </a:cubicBezTo>
                  <a:cubicBezTo>
                    <a:pt x="10214" y="3931"/>
                    <a:pt x="11386" y="3131"/>
                    <a:pt x="12572" y="2331"/>
                  </a:cubicBezTo>
                  <a:cubicBezTo>
                    <a:pt x="13758" y="1531"/>
                    <a:pt x="14958" y="731"/>
                    <a:pt x="16130" y="331"/>
                  </a:cubicBezTo>
                  <a:cubicBezTo>
                    <a:pt x="17302" y="-69"/>
                    <a:pt x="18447" y="-69"/>
                    <a:pt x="19256" y="131"/>
                  </a:cubicBezTo>
                  <a:cubicBezTo>
                    <a:pt x="20065" y="331"/>
                    <a:pt x="20540" y="731"/>
                    <a:pt x="20902" y="1331"/>
                  </a:cubicBezTo>
                  <a:cubicBezTo>
                    <a:pt x="21265" y="1931"/>
                    <a:pt x="21516" y="2731"/>
                    <a:pt x="21558" y="3731"/>
                  </a:cubicBezTo>
                  <a:cubicBezTo>
                    <a:pt x="21600" y="4731"/>
                    <a:pt x="21433" y="5931"/>
                    <a:pt x="21279" y="6531"/>
                  </a:cubicBezTo>
                  <a:cubicBezTo>
                    <a:pt x="21126" y="7131"/>
                    <a:pt x="20986" y="7131"/>
                    <a:pt x="20847" y="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5513725" y="6015831"/>
              <a:ext cx="1166476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30" fill="norm" stroke="1" extrusionOk="0">
                  <a:moveTo>
                    <a:pt x="1722" y="18431"/>
                  </a:moveTo>
                  <a:cubicBezTo>
                    <a:pt x="1448" y="19370"/>
                    <a:pt x="1175" y="20309"/>
                    <a:pt x="843" y="20778"/>
                  </a:cubicBezTo>
                  <a:cubicBezTo>
                    <a:pt x="511" y="21248"/>
                    <a:pt x="120" y="21248"/>
                    <a:pt x="23" y="20778"/>
                  </a:cubicBezTo>
                  <a:cubicBezTo>
                    <a:pt x="-75" y="20309"/>
                    <a:pt x="120" y="19370"/>
                    <a:pt x="941" y="18431"/>
                  </a:cubicBezTo>
                  <a:cubicBezTo>
                    <a:pt x="1761" y="17491"/>
                    <a:pt x="3206" y="16552"/>
                    <a:pt x="4729" y="15613"/>
                  </a:cubicBezTo>
                  <a:cubicBezTo>
                    <a:pt x="6253" y="14674"/>
                    <a:pt x="7854" y="13735"/>
                    <a:pt x="9534" y="11387"/>
                  </a:cubicBezTo>
                  <a:cubicBezTo>
                    <a:pt x="11213" y="9039"/>
                    <a:pt x="12971" y="5283"/>
                    <a:pt x="14709" y="2935"/>
                  </a:cubicBezTo>
                  <a:cubicBezTo>
                    <a:pt x="16447" y="587"/>
                    <a:pt x="18166" y="-352"/>
                    <a:pt x="19299" y="118"/>
                  </a:cubicBezTo>
                  <a:cubicBezTo>
                    <a:pt x="20431" y="587"/>
                    <a:pt x="20978" y="2465"/>
                    <a:pt x="21525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4400550" y="6666970"/>
              <a:ext cx="260350" cy="3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439" y="15600"/>
                  </a:cubicBezTo>
                  <a:cubicBezTo>
                    <a:pt x="878" y="19200"/>
                    <a:pt x="1756" y="20400"/>
                    <a:pt x="4917" y="21000"/>
                  </a:cubicBezTo>
                  <a:cubicBezTo>
                    <a:pt x="8078" y="21600"/>
                    <a:pt x="13522" y="21600"/>
                    <a:pt x="16683" y="21000"/>
                  </a:cubicBezTo>
                  <a:cubicBezTo>
                    <a:pt x="19844" y="20400"/>
                    <a:pt x="20722" y="19200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4444999" y="682572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5251449" y="6602339"/>
              <a:ext cx="126258" cy="3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5" fill="norm" stroke="1" extrusionOk="0">
                  <a:moveTo>
                    <a:pt x="16997" y="1338"/>
                  </a:moveTo>
                  <a:cubicBezTo>
                    <a:pt x="18059" y="636"/>
                    <a:pt x="19121" y="-65"/>
                    <a:pt x="20007" y="5"/>
                  </a:cubicBezTo>
                  <a:cubicBezTo>
                    <a:pt x="20892" y="75"/>
                    <a:pt x="21600" y="917"/>
                    <a:pt x="20715" y="2810"/>
                  </a:cubicBezTo>
                  <a:cubicBezTo>
                    <a:pt x="19830" y="4704"/>
                    <a:pt x="17351" y="7649"/>
                    <a:pt x="13633" y="10945"/>
                  </a:cubicBezTo>
                  <a:cubicBezTo>
                    <a:pt x="9915" y="14241"/>
                    <a:pt x="4957" y="17888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5454650" y="6597483"/>
              <a:ext cx="80727" cy="3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42" fill="norm" stroke="1" extrusionOk="0">
                  <a:moveTo>
                    <a:pt x="11631" y="382"/>
                  </a:moveTo>
                  <a:cubicBezTo>
                    <a:pt x="14954" y="112"/>
                    <a:pt x="18277" y="-158"/>
                    <a:pt x="19938" y="112"/>
                  </a:cubicBezTo>
                  <a:cubicBezTo>
                    <a:pt x="21600" y="382"/>
                    <a:pt x="21600" y="1192"/>
                    <a:pt x="19385" y="3555"/>
                  </a:cubicBezTo>
                  <a:cubicBezTo>
                    <a:pt x="17169" y="5917"/>
                    <a:pt x="12738" y="9832"/>
                    <a:pt x="9138" y="13072"/>
                  </a:cubicBezTo>
                  <a:cubicBezTo>
                    <a:pt x="5538" y="16312"/>
                    <a:pt x="2769" y="18877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5181963" y="6552670"/>
              <a:ext cx="51398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50" y="21600"/>
                  </a:moveTo>
                  <a:cubicBezTo>
                    <a:pt x="73" y="18831"/>
                    <a:pt x="-104" y="16062"/>
                    <a:pt x="73" y="14123"/>
                  </a:cubicBezTo>
                  <a:cubicBezTo>
                    <a:pt x="250" y="12185"/>
                    <a:pt x="781" y="11077"/>
                    <a:pt x="2507" y="9415"/>
                  </a:cubicBezTo>
                  <a:cubicBezTo>
                    <a:pt x="4234" y="7754"/>
                    <a:pt x="7155" y="5538"/>
                    <a:pt x="10519" y="3877"/>
                  </a:cubicBezTo>
                  <a:cubicBezTo>
                    <a:pt x="13883" y="2215"/>
                    <a:pt x="17689" y="1108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6184900" y="6457420"/>
              <a:ext cx="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486"/>
                    <a:pt x="21600" y="10971"/>
                    <a:pt x="0" y="14571"/>
                  </a:cubicBezTo>
                  <a:cubicBezTo>
                    <a:pt x="21600" y="18171"/>
                    <a:pt x="216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5981700" y="6799098"/>
              <a:ext cx="577850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20688"/>
                  </a:moveTo>
                  <a:cubicBezTo>
                    <a:pt x="2769" y="18528"/>
                    <a:pt x="5538" y="16368"/>
                    <a:pt x="8545" y="12048"/>
                  </a:cubicBezTo>
                  <a:cubicBezTo>
                    <a:pt x="11552" y="7728"/>
                    <a:pt x="14796" y="1248"/>
                    <a:pt x="17011" y="168"/>
                  </a:cubicBezTo>
                  <a:cubicBezTo>
                    <a:pt x="19226" y="-912"/>
                    <a:pt x="20413" y="3408"/>
                    <a:pt x="21600" y="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5887512" y="7131462"/>
              <a:ext cx="284688" cy="22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029" fill="norm" stroke="1" extrusionOk="0">
                  <a:moveTo>
                    <a:pt x="3678" y="3479"/>
                  </a:moveTo>
                  <a:cubicBezTo>
                    <a:pt x="4148" y="8235"/>
                    <a:pt x="4617" y="12991"/>
                    <a:pt x="4617" y="15864"/>
                  </a:cubicBezTo>
                  <a:cubicBezTo>
                    <a:pt x="4617" y="18738"/>
                    <a:pt x="4148" y="19729"/>
                    <a:pt x="3522" y="20422"/>
                  </a:cubicBezTo>
                  <a:cubicBezTo>
                    <a:pt x="2895" y="21116"/>
                    <a:pt x="2113" y="21512"/>
                    <a:pt x="1252" y="19927"/>
                  </a:cubicBezTo>
                  <a:cubicBezTo>
                    <a:pt x="391" y="18341"/>
                    <a:pt x="-548" y="14774"/>
                    <a:pt x="391" y="11406"/>
                  </a:cubicBezTo>
                  <a:cubicBezTo>
                    <a:pt x="1330" y="8037"/>
                    <a:pt x="4148" y="4866"/>
                    <a:pt x="6887" y="2884"/>
                  </a:cubicBezTo>
                  <a:cubicBezTo>
                    <a:pt x="9626" y="903"/>
                    <a:pt x="12287" y="110"/>
                    <a:pt x="14635" y="11"/>
                  </a:cubicBezTo>
                  <a:cubicBezTo>
                    <a:pt x="16982" y="-88"/>
                    <a:pt x="19017" y="506"/>
                    <a:pt x="21052" y="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6140450" y="6962790"/>
              <a:ext cx="361950" cy="46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16541"/>
                  </a:moveTo>
                  <a:cubicBezTo>
                    <a:pt x="253" y="17909"/>
                    <a:pt x="505" y="19278"/>
                    <a:pt x="821" y="20157"/>
                  </a:cubicBezTo>
                  <a:cubicBezTo>
                    <a:pt x="1137" y="21037"/>
                    <a:pt x="1516" y="21428"/>
                    <a:pt x="1895" y="21281"/>
                  </a:cubicBezTo>
                  <a:cubicBezTo>
                    <a:pt x="2274" y="21135"/>
                    <a:pt x="2653" y="20451"/>
                    <a:pt x="2779" y="18985"/>
                  </a:cubicBezTo>
                  <a:cubicBezTo>
                    <a:pt x="2905" y="17518"/>
                    <a:pt x="2779" y="15271"/>
                    <a:pt x="2463" y="13071"/>
                  </a:cubicBezTo>
                  <a:cubicBezTo>
                    <a:pt x="2147" y="10872"/>
                    <a:pt x="1642" y="8722"/>
                    <a:pt x="1768" y="6914"/>
                  </a:cubicBezTo>
                  <a:cubicBezTo>
                    <a:pt x="1895" y="5106"/>
                    <a:pt x="2653" y="3640"/>
                    <a:pt x="4800" y="2467"/>
                  </a:cubicBezTo>
                  <a:cubicBezTo>
                    <a:pt x="6947" y="1294"/>
                    <a:pt x="10484" y="414"/>
                    <a:pt x="13516" y="121"/>
                  </a:cubicBezTo>
                  <a:cubicBezTo>
                    <a:pt x="16547" y="-172"/>
                    <a:pt x="19074" y="121"/>
                    <a:pt x="21600" y="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6292850" y="7139201"/>
              <a:ext cx="133350" cy="16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1306"/>
                  </a:moveTo>
                  <a:cubicBezTo>
                    <a:pt x="3771" y="506"/>
                    <a:pt x="7543" y="-294"/>
                    <a:pt x="10800" y="106"/>
                  </a:cubicBezTo>
                  <a:cubicBezTo>
                    <a:pt x="14057" y="506"/>
                    <a:pt x="16800" y="2106"/>
                    <a:pt x="17657" y="4373"/>
                  </a:cubicBezTo>
                  <a:cubicBezTo>
                    <a:pt x="18514" y="6639"/>
                    <a:pt x="17486" y="9573"/>
                    <a:pt x="16286" y="11439"/>
                  </a:cubicBezTo>
                  <a:cubicBezTo>
                    <a:pt x="15086" y="13306"/>
                    <a:pt x="13714" y="14106"/>
                    <a:pt x="10971" y="15573"/>
                  </a:cubicBezTo>
                  <a:cubicBezTo>
                    <a:pt x="8229" y="17039"/>
                    <a:pt x="4114" y="19173"/>
                    <a:pt x="2914" y="20239"/>
                  </a:cubicBezTo>
                  <a:cubicBezTo>
                    <a:pt x="1714" y="21306"/>
                    <a:pt x="3429" y="21306"/>
                    <a:pt x="7029" y="21173"/>
                  </a:cubicBezTo>
                  <a:cubicBezTo>
                    <a:pt x="10629" y="21039"/>
                    <a:pt x="16114" y="20773"/>
                    <a:pt x="2160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6508750" y="7206720"/>
              <a:ext cx="82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982"/>
                    <a:pt x="16062" y="1964"/>
                    <a:pt x="12462" y="5564"/>
                  </a:cubicBezTo>
                  <a:cubicBezTo>
                    <a:pt x="8862" y="9164"/>
                    <a:pt x="4431" y="15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6629400" y="7168620"/>
              <a:ext cx="19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10"/>
                    <a:pt x="21600" y="11421"/>
                    <a:pt x="18000" y="15021"/>
                  </a:cubicBezTo>
                  <a:cubicBezTo>
                    <a:pt x="14400" y="18621"/>
                    <a:pt x="72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6438900" y="7143220"/>
              <a:ext cx="361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8400"/>
                    <a:pt x="2274" y="15200"/>
                    <a:pt x="5116" y="12000"/>
                  </a:cubicBezTo>
                  <a:cubicBezTo>
                    <a:pt x="7958" y="8800"/>
                    <a:pt x="12505" y="5600"/>
                    <a:pt x="15537" y="3600"/>
                  </a:cubicBezTo>
                  <a:cubicBezTo>
                    <a:pt x="18568" y="1600"/>
                    <a:pt x="2008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7035800" y="6627724"/>
              <a:ext cx="234950" cy="2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0425"/>
                  </a:moveTo>
                  <a:cubicBezTo>
                    <a:pt x="2724" y="10234"/>
                    <a:pt x="5449" y="10043"/>
                    <a:pt x="7978" y="9279"/>
                  </a:cubicBezTo>
                  <a:cubicBezTo>
                    <a:pt x="10508" y="8514"/>
                    <a:pt x="12843" y="7176"/>
                    <a:pt x="14108" y="5551"/>
                  </a:cubicBezTo>
                  <a:cubicBezTo>
                    <a:pt x="15373" y="3926"/>
                    <a:pt x="15568" y="2015"/>
                    <a:pt x="15178" y="963"/>
                  </a:cubicBezTo>
                  <a:cubicBezTo>
                    <a:pt x="14789" y="-88"/>
                    <a:pt x="13816" y="-279"/>
                    <a:pt x="11481" y="390"/>
                  </a:cubicBezTo>
                  <a:cubicBezTo>
                    <a:pt x="9146" y="1059"/>
                    <a:pt x="5449" y="2588"/>
                    <a:pt x="3697" y="5073"/>
                  </a:cubicBezTo>
                  <a:cubicBezTo>
                    <a:pt x="1946" y="7558"/>
                    <a:pt x="2141" y="10999"/>
                    <a:pt x="4962" y="13866"/>
                  </a:cubicBezTo>
                  <a:cubicBezTo>
                    <a:pt x="7784" y="16733"/>
                    <a:pt x="13232" y="19027"/>
                    <a:pt x="16443" y="20174"/>
                  </a:cubicBezTo>
                  <a:cubicBezTo>
                    <a:pt x="19654" y="21321"/>
                    <a:pt x="20627" y="21321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7315200" y="6647920"/>
              <a:ext cx="2222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169"/>
                    <a:pt x="11520" y="10338"/>
                    <a:pt x="15120" y="13938"/>
                  </a:cubicBezTo>
                  <a:cubicBezTo>
                    <a:pt x="18720" y="17538"/>
                    <a:pt x="2016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7378700" y="6666970"/>
              <a:ext cx="1143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226"/>
                    <a:pt x="14400" y="2451"/>
                    <a:pt x="11000" y="4979"/>
                  </a:cubicBezTo>
                  <a:cubicBezTo>
                    <a:pt x="7600" y="7506"/>
                    <a:pt x="4400" y="11336"/>
                    <a:pt x="2600" y="14323"/>
                  </a:cubicBezTo>
                  <a:cubicBezTo>
                    <a:pt x="800" y="17311"/>
                    <a:pt x="40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7626655" y="6562576"/>
              <a:ext cx="167664" cy="61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86" fill="norm" stroke="1" extrusionOk="0">
                  <a:moveTo>
                    <a:pt x="3866" y="6489"/>
                  </a:moveTo>
                  <a:cubicBezTo>
                    <a:pt x="3866" y="9207"/>
                    <a:pt x="3866" y="11926"/>
                    <a:pt x="3606" y="14313"/>
                  </a:cubicBezTo>
                  <a:cubicBezTo>
                    <a:pt x="3345" y="16701"/>
                    <a:pt x="2825" y="18758"/>
                    <a:pt x="2435" y="19970"/>
                  </a:cubicBezTo>
                  <a:cubicBezTo>
                    <a:pt x="2044" y="21183"/>
                    <a:pt x="1784" y="21550"/>
                    <a:pt x="1524" y="21477"/>
                  </a:cubicBezTo>
                  <a:cubicBezTo>
                    <a:pt x="1263" y="21403"/>
                    <a:pt x="1003" y="20889"/>
                    <a:pt x="873" y="19199"/>
                  </a:cubicBezTo>
                  <a:cubicBezTo>
                    <a:pt x="743" y="17509"/>
                    <a:pt x="743" y="14644"/>
                    <a:pt x="483" y="12072"/>
                  </a:cubicBezTo>
                  <a:cubicBezTo>
                    <a:pt x="222" y="9501"/>
                    <a:pt x="-298" y="7223"/>
                    <a:pt x="222" y="5350"/>
                  </a:cubicBezTo>
                  <a:cubicBezTo>
                    <a:pt x="743" y="3477"/>
                    <a:pt x="2304" y="2007"/>
                    <a:pt x="3736" y="1162"/>
                  </a:cubicBezTo>
                  <a:cubicBezTo>
                    <a:pt x="5167" y="317"/>
                    <a:pt x="6468" y="97"/>
                    <a:pt x="7900" y="23"/>
                  </a:cubicBezTo>
                  <a:cubicBezTo>
                    <a:pt x="9331" y="-50"/>
                    <a:pt x="10892" y="23"/>
                    <a:pt x="12974" y="611"/>
                  </a:cubicBezTo>
                  <a:cubicBezTo>
                    <a:pt x="15056" y="1199"/>
                    <a:pt x="17659" y="2301"/>
                    <a:pt x="19220" y="3477"/>
                  </a:cubicBezTo>
                  <a:cubicBezTo>
                    <a:pt x="20782" y="4652"/>
                    <a:pt x="21302" y="5901"/>
                    <a:pt x="19350" y="6893"/>
                  </a:cubicBezTo>
                  <a:cubicBezTo>
                    <a:pt x="17398" y="7885"/>
                    <a:pt x="12974" y="8619"/>
                    <a:pt x="9721" y="9023"/>
                  </a:cubicBezTo>
                  <a:cubicBezTo>
                    <a:pt x="6468" y="9428"/>
                    <a:pt x="4386" y="9501"/>
                    <a:pt x="2304" y="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7990708" y="6234169"/>
              <a:ext cx="270643" cy="98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29" fill="norm" stroke="1" extrusionOk="0">
                  <a:moveTo>
                    <a:pt x="20404" y="854"/>
                  </a:moveTo>
                  <a:cubicBezTo>
                    <a:pt x="20404" y="530"/>
                    <a:pt x="20404" y="207"/>
                    <a:pt x="19902" y="68"/>
                  </a:cubicBezTo>
                  <a:cubicBezTo>
                    <a:pt x="19400" y="-71"/>
                    <a:pt x="18395" y="-25"/>
                    <a:pt x="16218" y="461"/>
                  </a:cubicBezTo>
                  <a:cubicBezTo>
                    <a:pt x="14042" y="947"/>
                    <a:pt x="10693" y="1872"/>
                    <a:pt x="8181" y="3120"/>
                  </a:cubicBezTo>
                  <a:cubicBezTo>
                    <a:pt x="5669" y="4369"/>
                    <a:pt x="3995" y="5942"/>
                    <a:pt x="2656" y="7653"/>
                  </a:cubicBezTo>
                  <a:cubicBezTo>
                    <a:pt x="1316" y="9365"/>
                    <a:pt x="311" y="11215"/>
                    <a:pt x="60" y="12972"/>
                  </a:cubicBezTo>
                  <a:cubicBezTo>
                    <a:pt x="-191" y="14730"/>
                    <a:pt x="311" y="16395"/>
                    <a:pt x="2069" y="17759"/>
                  </a:cubicBezTo>
                  <a:cubicBezTo>
                    <a:pt x="3828" y="19124"/>
                    <a:pt x="6842" y="20188"/>
                    <a:pt x="10274" y="20766"/>
                  </a:cubicBezTo>
                  <a:cubicBezTo>
                    <a:pt x="13707" y="21344"/>
                    <a:pt x="17558" y="21436"/>
                    <a:pt x="21409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6375400" y="5593820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8807450" y="6438370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9213849" y="6216120"/>
              <a:ext cx="698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2133"/>
                    <a:pt x="9818" y="4267"/>
                    <a:pt x="5891" y="6800"/>
                  </a:cubicBezTo>
                  <a:cubicBezTo>
                    <a:pt x="1964" y="9333"/>
                    <a:pt x="0" y="12267"/>
                    <a:pt x="0" y="14533"/>
                  </a:cubicBezTo>
                  <a:cubicBezTo>
                    <a:pt x="0" y="16800"/>
                    <a:pt x="1964" y="18400"/>
                    <a:pt x="5891" y="19467"/>
                  </a:cubicBezTo>
                  <a:cubicBezTo>
                    <a:pt x="9818" y="20533"/>
                    <a:pt x="15709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9396775" y="6205157"/>
              <a:ext cx="140014" cy="45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00" fill="norm" stroke="1" extrusionOk="0">
                  <a:moveTo>
                    <a:pt x="1154" y="15446"/>
                  </a:moveTo>
                  <a:cubicBezTo>
                    <a:pt x="1154" y="16541"/>
                    <a:pt x="1154" y="17636"/>
                    <a:pt x="1315" y="18731"/>
                  </a:cubicBezTo>
                  <a:cubicBezTo>
                    <a:pt x="1476" y="19826"/>
                    <a:pt x="1798" y="20921"/>
                    <a:pt x="1798" y="21219"/>
                  </a:cubicBezTo>
                  <a:cubicBezTo>
                    <a:pt x="1798" y="21518"/>
                    <a:pt x="1476" y="21020"/>
                    <a:pt x="992" y="19179"/>
                  </a:cubicBezTo>
                  <a:cubicBezTo>
                    <a:pt x="509" y="17337"/>
                    <a:pt x="-136" y="14152"/>
                    <a:pt x="25" y="11166"/>
                  </a:cubicBezTo>
                  <a:cubicBezTo>
                    <a:pt x="186" y="8180"/>
                    <a:pt x="1154" y="5393"/>
                    <a:pt x="2927" y="3551"/>
                  </a:cubicBezTo>
                  <a:cubicBezTo>
                    <a:pt x="4700" y="1710"/>
                    <a:pt x="7279" y="814"/>
                    <a:pt x="9374" y="366"/>
                  </a:cubicBezTo>
                  <a:cubicBezTo>
                    <a:pt x="11470" y="-82"/>
                    <a:pt x="13082" y="-82"/>
                    <a:pt x="14371" y="167"/>
                  </a:cubicBezTo>
                  <a:cubicBezTo>
                    <a:pt x="15661" y="416"/>
                    <a:pt x="16628" y="913"/>
                    <a:pt x="16951" y="2008"/>
                  </a:cubicBezTo>
                  <a:cubicBezTo>
                    <a:pt x="17273" y="3103"/>
                    <a:pt x="16951" y="4795"/>
                    <a:pt x="16306" y="5890"/>
                  </a:cubicBezTo>
                  <a:cubicBezTo>
                    <a:pt x="15661" y="6985"/>
                    <a:pt x="14694" y="7483"/>
                    <a:pt x="15016" y="7881"/>
                  </a:cubicBezTo>
                  <a:cubicBezTo>
                    <a:pt x="15339" y="8279"/>
                    <a:pt x="16951" y="8578"/>
                    <a:pt x="18240" y="8926"/>
                  </a:cubicBezTo>
                  <a:cubicBezTo>
                    <a:pt x="19530" y="9275"/>
                    <a:pt x="20497" y="9673"/>
                    <a:pt x="20980" y="10171"/>
                  </a:cubicBezTo>
                  <a:cubicBezTo>
                    <a:pt x="21464" y="10668"/>
                    <a:pt x="21464" y="11265"/>
                    <a:pt x="20819" y="11713"/>
                  </a:cubicBezTo>
                  <a:cubicBezTo>
                    <a:pt x="20174" y="12161"/>
                    <a:pt x="18885" y="12460"/>
                    <a:pt x="17434" y="12659"/>
                  </a:cubicBezTo>
                  <a:cubicBezTo>
                    <a:pt x="15983" y="12858"/>
                    <a:pt x="14371" y="12958"/>
                    <a:pt x="12921" y="12858"/>
                  </a:cubicBezTo>
                  <a:cubicBezTo>
                    <a:pt x="11470" y="12759"/>
                    <a:pt x="10180" y="12460"/>
                    <a:pt x="9536" y="12161"/>
                  </a:cubicBezTo>
                  <a:cubicBezTo>
                    <a:pt x="8891" y="11863"/>
                    <a:pt x="8891" y="11564"/>
                    <a:pt x="8891" y="1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9585589" y="6362170"/>
              <a:ext cx="84884" cy="10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32" fill="norm" stroke="1" extrusionOk="0">
                  <a:moveTo>
                    <a:pt x="19691" y="5184"/>
                  </a:moveTo>
                  <a:cubicBezTo>
                    <a:pt x="14422" y="6048"/>
                    <a:pt x="9154" y="6912"/>
                    <a:pt x="5730" y="8424"/>
                  </a:cubicBezTo>
                  <a:cubicBezTo>
                    <a:pt x="2305" y="9936"/>
                    <a:pt x="725" y="12096"/>
                    <a:pt x="198" y="14256"/>
                  </a:cubicBezTo>
                  <a:cubicBezTo>
                    <a:pt x="-329" y="16416"/>
                    <a:pt x="198" y="18576"/>
                    <a:pt x="1778" y="19872"/>
                  </a:cubicBezTo>
                  <a:cubicBezTo>
                    <a:pt x="3359" y="21168"/>
                    <a:pt x="5993" y="21600"/>
                    <a:pt x="9417" y="20520"/>
                  </a:cubicBezTo>
                  <a:cubicBezTo>
                    <a:pt x="12842" y="19440"/>
                    <a:pt x="17056" y="16848"/>
                    <a:pt x="19164" y="14472"/>
                  </a:cubicBezTo>
                  <a:cubicBezTo>
                    <a:pt x="21271" y="12096"/>
                    <a:pt x="21271" y="9936"/>
                    <a:pt x="21008" y="7776"/>
                  </a:cubicBezTo>
                  <a:cubicBezTo>
                    <a:pt x="20744" y="5616"/>
                    <a:pt x="20217" y="3456"/>
                    <a:pt x="18373" y="2160"/>
                  </a:cubicBezTo>
                  <a:cubicBezTo>
                    <a:pt x="16530" y="864"/>
                    <a:pt x="13369" y="432"/>
                    <a:pt x="102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9728200" y="6324070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600"/>
                    <a:pt x="8441" y="9600"/>
                    <a:pt x="12041" y="6000"/>
                  </a:cubicBezTo>
                  <a:cubicBezTo>
                    <a:pt x="15641" y="2400"/>
                    <a:pt x="1862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9861549" y="6266920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10001250" y="6078512"/>
              <a:ext cx="181240" cy="51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35" fill="norm" stroke="1" extrusionOk="0">
                  <a:moveTo>
                    <a:pt x="0" y="14520"/>
                  </a:moveTo>
                  <a:cubicBezTo>
                    <a:pt x="993" y="16556"/>
                    <a:pt x="1986" y="18592"/>
                    <a:pt x="2483" y="19831"/>
                  </a:cubicBezTo>
                  <a:cubicBezTo>
                    <a:pt x="2979" y="21070"/>
                    <a:pt x="2979" y="21513"/>
                    <a:pt x="2979" y="21424"/>
                  </a:cubicBezTo>
                  <a:cubicBezTo>
                    <a:pt x="2979" y="21336"/>
                    <a:pt x="2979" y="20716"/>
                    <a:pt x="2855" y="18813"/>
                  </a:cubicBezTo>
                  <a:cubicBezTo>
                    <a:pt x="2731" y="16910"/>
                    <a:pt x="2483" y="13723"/>
                    <a:pt x="2359" y="10669"/>
                  </a:cubicBezTo>
                  <a:cubicBezTo>
                    <a:pt x="2234" y="7615"/>
                    <a:pt x="2234" y="4693"/>
                    <a:pt x="3103" y="2923"/>
                  </a:cubicBezTo>
                  <a:cubicBezTo>
                    <a:pt x="3972" y="1152"/>
                    <a:pt x="5710" y="533"/>
                    <a:pt x="7324" y="223"/>
                  </a:cubicBezTo>
                  <a:cubicBezTo>
                    <a:pt x="8938" y="-87"/>
                    <a:pt x="10428" y="-87"/>
                    <a:pt x="11917" y="311"/>
                  </a:cubicBezTo>
                  <a:cubicBezTo>
                    <a:pt x="13407" y="710"/>
                    <a:pt x="14897" y="1506"/>
                    <a:pt x="15890" y="2613"/>
                  </a:cubicBezTo>
                  <a:cubicBezTo>
                    <a:pt x="16883" y="3720"/>
                    <a:pt x="17379" y="5136"/>
                    <a:pt x="17379" y="6065"/>
                  </a:cubicBezTo>
                  <a:cubicBezTo>
                    <a:pt x="17379" y="6995"/>
                    <a:pt x="16883" y="7438"/>
                    <a:pt x="16014" y="7747"/>
                  </a:cubicBezTo>
                  <a:cubicBezTo>
                    <a:pt x="15145" y="8057"/>
                    <a:pt x="13903" y="8234"/>
                    <a:pt x="12662" y="8323"/>
                  </a:cubicBezTo>
                  <a:cubicBezTo>
                    <a:pt x="11421" y="8411"/>
                    <a:pt x="10179" y="8411"/>
                    <a:pt x="10303" y="8456"/>
                  </a:cubicBezTo>
                  <a:cubicBezTo>
                    <a:pt x="10428" y="8500"/>
                    <a:pt x="11917" y="8588"/>
                    <a:pt x="14028" y="8987"/>
                  </a:cubicBezTo>
                  <a:cubicBezTo>
                    <a:pt x="16138" y="9385"/>
                    <a:pt x="18869" y="10093"/>
                    <a:pt x="20234" y="10713"/>
                  </a:cubicBezTo>
                  <a:cubicBezTo>
                    <a:pt x="21600" y="11333"/>
                    <a:pt x="21600" y="11864"/>
                    <a:pt x="20234" y="12395"/>
                  </a:cubicBezTo>
                  <a:cubicBezTo>
                    <a:pt x="18869" y="12926"/>
                    <a:pt x="16138" y="13457"/>
                    <a:pt x="14152" y="13679"/>
                  </a:cubicBezTo>
                  <a:cubicBezTo>
                    <a:pt x="12166" y="13900"/>
                    <a:pt x="10924" y="13811"/>
                    <a:pt x="9683" y="13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10274299" y="6324070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10356850" y="6146270"/>
              <a:ext cx="2349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54" y="3830"/>
                    <a:pt x="10508" y="7660"/>
                    <a:pt x="14108" y="11260"/>
                  </a:cubicBezTo>
                  <a:cubicBezTo>
                    <a:pt x="17708" y="14860"/>
                    <a:pt x="19654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10433050" y="6165320"/>
              <a:ext cx="1587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560"/>
                    <a:pt x="14688" y="5120"/>
                    <a:pt x="11232" y="8240"/>
                  </a:cubicBezTo>
                  <a:cubicBezTo>
                    <a:pt x="7776" y="11360"/>
                    <a:pt x="4320" y="15040"/>
                    <a:pt x="2448" y="17360"/>
                  </a:cubicBezTo>
                  <a:cubicBezTo>
                    <a:pt x="576" y="19680"/>
                    <a:pt x="288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10629899" y="6412970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10648950" y="630502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10744200" y="6190720"/>
              <a:ext cx="1116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fill="norm" stroke="1" extrusionOk="0">
                  <a:moveTo>
                    <a:pt x="0" y="0"/>
                  </a:moveTo>
                  <a:cubicBezTo>
                    <a:pt x="2749" y="0"/>
                    <a:pt x="5498" y="0"/>
                    <a:pt x="8836" y="1072"/>
                  </a:cubicBezTo>
                  <a:cubicBezTo>
                    <a:pt x="12175" y="2145"/>
                    <a:pt x="16102" y="4289"/>
                    <a:pt x="18458" y="6740"/>
                  </a:cubicBezTo>
                  <a:cubicBezTo>
                    <a:pt x="20815" y="9191"/>
                    <a:pt x="21600" y="11949"/>
                    <a:pt x="19440" y="14477"/>
                  </a:cubicBezTo>
                  <a:cubicBezTo>
                    <a:pt x="17280" y="17004"/>
                    <a:pt x="12175" y="19302"/>
                    <a:pt x="70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8226892" y="6195848"/>
              <a:ext cx="269409" cy="61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68" fill="norm" stroke="1" extrusionOk="0">
                  <a:moveTo>
                    <a:pt x="15284" y="267"/>
                  </a:moveTo>
                  <a:cubicBezTo>
                    <a:pt x="14279" y="117"/>
                    <a:pt x="13275" y="-32"/>
                    <a:pt x="12438" y="5"/>
                  </a:cubicBezTo>
                  <a:cubicBezTo>
                    <a:pt x="11600" y="43"/>
                    <a:pt x="10931" y="267"/>
                    <a:pt x="9340" y="1126"/>
                  </a:cubicBezTo>
                  <a:cubicBezTo>
                    <a:pt x="7749" y="1986"/>
                    <a:pt x="5238" y="3481"/>
                    <a:pt x="3228" y="5387"/>
                  </a:cubicBezTo>
                  <a:cubicBezTo>
                    <a:pt x="1219" y="7293"/>
                    <a:pt x="-288" y="9610"/>
                    <a:pt x="47" y="11852"/>
                  </a:cubicBezTo>
                  <a:cubicBezTo>
                    <a:pt x="382" y="14094"/>
                    <a:pt x="2559" y="16261"/>
                    <a:pt x="6410" y="17868"/>
                  </a:cubicBezTo>
                  <a:cubicBezTo>
                    <a:pt x="10261" y="19475"/>
                    <a:pt x="15786" y="20522"/>
                    <a:pt x="21312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10883899" y="6152620"/>
              <a:ext cx="15017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6214" y="0"/>
                  </a:moveTo>
                  <a:cubicBezTo>
                    <a:pt x="8581" y="0"/>
                    <a:pt x="10948" y="0"/>
                    <a:pt x="13611" y="900"/>
                  </a:cubicBezTo>
                  <a:cubicBezTo>
                    <a:pt x="16274" y="1800"/>
                    <a:pt x="19233" y="3600"/>
                    <a:pt x="20416" y="6244"/>
                  </a:cubicBezTo>
                  <a:cubicBezTo>
                    <a:pt x="21600" y="8888"/>
                    <a:pt x="21008" y="12375"/>
                    <a:pt x="18197" y="15019"/>
                  </a:cubicBezTo>
                  <a:cubicBezTo>
                    <a:pt x="15386" y="17662"/>
                    <a:pt x="10356" y="19463"/>
                    <a:pt x="6953" y="20419"/>
                  </a:cubicBezTo>
                  <a:cubicBezTo>
                    <a:pt x="3551" y="21375"/>
                    <a:pt x="1775" y="214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11068050" y="5944443"/>
              <a:ext cx="165100" cy="17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3027"/>
                  </a:moveTo>
                  <a:cubicBezTo>
                    <a:pt x="831" y="1960"/>
                    <a:pt x="1662" y="894"/>
                    <a:pt x="2769" y="360"/>
                  </a:cubicBezTo>
                  <a:cubicBezTo>
                    <a:pt x="3877" y="-173"/>
                    <a:pt x="5262" y="-173"/>
                    <a:pt x="7338" y="760"/>
                  </a:cubicBezTo>
                  <a:cubicBezTo>
                    <a:pt x="9415" y="1694"/>
                    <a:pt x="12185" y="3560"/>
                    <a:pt x="13015" y="5827"/>
                  </a:cubicBezTo>
                  <a:cubicBezTo>
                    <a:pt x="13846" y="8094"/>
                    <a:pt x="12738" y="10760"/>
                    <a:pt x="10800" y="13027"/>
                  </a:cubicBezTo>
                  <a:cubicBezTo>
                    <a:pt x="8862" y="15294"/>
                    <a:pt x="6092" y="17160"/>
                    <a:pt x="5954" y="18094"/>
                  </a:cubicBezTo>
                  <a:cubicBezTo>
                    <a:pt x="5815" y="19027"/>
                    <a:pt x="8308" y="19027"/>
                    <a:pt x="11354" y="19427"/>
                  </a:cubicBezTo>
                  <a:cubicBezTo>
                    <a:pt x="14400" y="19827"/>
                    <a:pt x="18000" y="20627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11087100" y="6165320"/>
              <a:ext cx="280206" cy="82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958" y="0"/>
                  </a:moveTo>
                  <a:cubicBezTo>
                    <a:pt x="17248" y="1052"/>
                    <a:pt x="18537" y="2105"/>
                    <a:pt x="19424" y="3517"/>
                  </a:cubicBezTo>
                  <a:cubicBezTo>
                    <a:pt x="20310" y="4929"/>
                    <a:pt x="20794" y="6702"/>
                    <a:pt x="21116" y="8723"/>
                  </a:cubicBezTo>
                  <a:cubicBezTo>
                    <a:pt x="21439" y="10745"/>
                    <a:pt x="21600" y="13015"/>
                    <a:pt x="20230" y="14954"/>
                  </a:cubicBezTo>
                  <a:cubicBezTo>
                    <a:pt x="18860" y="16892"/>
                    <a:pt x="15958" y="18498"/>
                    <a:pt x="12331" y="19551"/>
                  </a:cubicBezTo>
                  <a:cubicBezTo>
                    <a:pt x="8704" y="20603"/>
                    <a:pt x="4352" y="21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8445500" y="6826083"/>
              <a:ext cx="2457450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505"/>
                  </a:moveTo>
                  <a:cubicBezTo>
                    <a:pt x="726" y="20951"/>
                    <a:pt x="1451" y="20397"/>
                    <a:pt x="2140" y="19013"/>
                  </a:cubicBezTo>
                  <a:cubicBezTo>
                    <a:pt x="2828" y="17628"/>
                    <a:pt x="3479" y="15413"/>
                    <a:pt x="4149" y="13751"/>
                  </a:cubicBezTo>
                  <a:cubicBezTo>
                    <a:pt x="4819" y="12090"/>
                    <a:pt x="5507" y="10982"/>
                    <a:pt x="6260" y="9597"/>
                  </a:cubicBezTo>
                  <a:cubicBezTo>
                    <a:pt x="7014" y="8213"/>
                    <a:pt x="7833" y="6551"/>
                    <a:pt x="8530" y="5443"/>
                  </a:cubicBezTo>
                  <a:cubicBezTo>
                    <a:pt x="9228" y="4336"/>
                    <a:pt x="9805" y="3782"/>
                    <a:pt x="10400" y="3228"/>
                  </a:cubicBezTo>
                  <a:cubicBezTo>
                    <a:pt x="10995" y="2674"/>
                    <a:pt x="11609" y="2120"/>
                    <a:pt x="12186" y="1843"/>
                  </a:cubicBezTo>
                  <a:cubicBezTo>
                    <a:pt x="12763" y="1567"/>
                    <a:pt x="13302" y="1567"/>
                    <a:pt x="13963" y="1290"/>
                  </a:cubicBezTo>
                  <a:cubicBezTo>
                    <a:pt x="14623" y="1013"/>
                    <a:pt x="15405" y="459"/>
                    <a:pt x="16140" y="182"/>
                  </a:cubicBezTo>
                  <a:cubicBezTo>
                    <a:pt x="16874" y="-95"/>
                    <a:pt x="17563" y="-95"/>
                    <a:pt x="18363" y="459"/>
                  </a:cubicBezTo>
                  <a:cubicBezTo>
                    <a:pt x="19163" y="1013"/>
                    <a:pt x="20074" y="2120"/>
                    <a:pt x="20633" y="2951"/>
                  </a:cubicBezTo>
                  <a:cubicBezTo>
                    <a:pt x="21191" y="3782"/>
                    <a:pt x="21395" y="4336"/>
                    <a:pt x="21600" y="4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9336231" y="6981071"/>
              <a:ext cx="252270" cy="2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5" fill="norm" stroke="1" extrusionOk="0">
                  <a:moveTo>
                    <a:pt x="2013" y="5192"/>
                  </a:moveTo>
                  <a:cubicBezTo>
                    <a:pt x="1113" y="4466"/>
                    <a:pt x="213" y="3740"/>
                    <a:pt x="33" y="3014"/>
                  </a:cubicBezTo>
                  <a:cubicBezTo>
                    <a:pt x="-147" y="2288"/>
                    <a:pt x="393" y="1562"/>
                    <a:pt x="2193" y="1017"/>
                  </a:cubicBezTo>
                  <a:cubicBezTo>
                    <a:pt x="3993" y="473"/>
                    <a:pt x="7053" y="110"/>
                    <a:pt x="9483" y="19"/>
                  </a:cubicBezTo>
                  <a:cubicBezTo>
                    <a:pt x="11913" y="-72"/>
                    <a:pt x="13713" y="110"/>
                    <a:pt x="14433" y="1652"/>
                  </a:cubicBezTo>
                  <a:cubicBezTo>
                    <a:pt x="15153" y="3195"/>
                    <a:pt x="14793" y="6099"/>
                    <a:pt x="12813" y="9094"/>
                  </a:cubicBezTo>
                  <a:cubicBezTo>
                    <a:pt x="10833" y="12089"/>
                    <a:pt x="7233" y="15175"/>
                    <a:pt x="5073" y="17262"/>
                  </a:cubicBezTo>
                  <a:cubicBezTo>
                    <a:pt x="2913" y="19350"/>
                    <a:pt x="2193" y="20439"/>
                    <a:pt x="2283" y="20983"/>
                  </a:cubicBezTo>
                  <a:cubicBezTo>
                    <a:pt x="2373" y="21528"/>
                    <a:pt x="3273" y="21528"/>
                    <a:pt x="6603" y="21346"/>
                  </a:cubicBezTo>
                  <a:cubicBezTo>
                    <a:pt x="9933" y="21165"/>
                    <a:pt x="15693" y="20802"/>
                    <a:pt x="21453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9617732" y="7136870"/>
              <a:ext cx="275568" cy="1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73" fill="norm" stroke="1" extrusionOk="0">
                  <a:moveTo>
                    <a:pt x="6626" y="5825"/>
                  </a:moveTo>
                  <a:cubicBezTo>
                    <a:pt x="6132" y="9951"/>
                    <a:pt x="5637" y="14076"/>
                    <a:pt x="4977" y="16625"/>
                  </a:cubicBezTo>
                  <a:cubicBezTo>
                    <a:pt x="4318" y="19173"/>
                    <a:pt x="3493" y="20144"/>
                    <a:pt x="2669" y="20751"/>
                  </a:cubicBezTo>
                  <a:cubicBezTo>
                    <a:pt x="1845" y="21357"/>
                    <a:pt x="1020" y="21600"/>
                    <a:pt x="526" y="21115"/>
                  </a:cubicBezTo>
                  <a:cubicBezTo>
                    <a:pt x="31" y="20629"/>
                    <a:pt x="-134" y="19416"/>
                    <a:pt x="113" y="16867"/>
                  </a:cubicBezTo>
                  <a:cubicBezTo>
                    <a:pt x="361" y="14319"/>
                    <a:pt x="1020" y="10436"/>
                    <a:pt x="2916" y="7524"/>
                  </a:cubicBezTo>
                  <a:cubicBezTo>
                    <a:pt x="4813" y="4611"/>
                    <a:pt x="7945" y="2670"/>
                    <a:pt x="11243" y="1578"/>
                  </a:cubicBezTo>
                  <a:cubicBezTo>
                    <a:pt x="14541" y="485"/>
                    <a:pt x="18003" y="243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9912349" y="6998493"/>
              <a:ext cx="247651" cy="12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5175"/>
                  </a:moveTo>
                  <a:cubicBezTo>
                    <a:pt x="185" y="3375"/>
                    <a:pt x="369" y="1575"/>
                    <a:pt x="1015" y="675"/>
                  </a:cubicBezTo>
                  <a:cubicBezTo>
                    <a:pt x="1662" y="-225"/>
                    <a:pt x="2769" y="-225"/>
                    <a:pt x="4246" y="675"/>
                  </a:cubicBezTo>
                  <a:cubicBezTo>
                    <a:pt x="5723" y="1575"/>
                    <a:pt x="7569" y="3375"/>
                    <a:pt x="8585" y="5175"/>
                  </a:cubicBezTo>
                  <a:cubicBezTo>
                    <a:pt x="9600" y="6975"/>
                    <a:pt x="9785" y="8775"/>
                    <a:pt x="9692" y="10575"/>
                  </a:cubicBezTo>
                  <a:cubicBezTo>
                    <a:pt x="9600" y="12375"/>
                    <a:pt x="9231" y="14175"/>
                    <a:pt x="8308" y="15975"/>
                  </a:cubicBezTo>
                  <a:cubicBezTo>
                    <a:pt x="7385" y="17775"/>
                    <a:pt x="5908" y="19575"/>
                    <a:pt x="5723" y="20475"/>
                  </a:cubicBezTo>
                  <a:cubicBezTo>
                    <a:pt x="5538" y="21375"/>
                    <a:pt x="6646" y="21375"/>
                    <a:pt x="9508" y="21195"/>
                  </a:cubicBezTo>
                  <a:cubicBezTo>
                    <a:pt x="12369" y="21015"/>
                    <a:pt x="16985" y="20655"/>
                    <a:pt x="21600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0" y="7691276"/>
              <a:ext cx="188853" cy="53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21" fill="norm" stroke="1" extrusionOk="0">
                  <a:moveTo>
                    <a:pt x="0" y="20075"/>
                  </a:moveTo>
                  <a:cubicBezTo>
                    <a:pt x="4560" y="18545"/>
                    <a:pt x="9120" y="17014"/>
                    <a:pt x="12720" y="14845"/>
                  </a:cubicBezTo>
                  <a:cubicBezTo>
                    <a:pt x="16320" y="12677"/>
                    <a:pt x="18960" y="9871"/>
                    <a:pt x="20280" y="7447"/>
                  </a:cubicBezTo>
                  <a:cubicBezTo>
                    <a:pt x="21600" y="5023"/>
                    <a:pt x="21600" y="2982"/>
                    <a:pt x="21120" y="1792"/>
                  </a:cubicBezTo>
                  <a:cubicBezTo>
                    <a:pt x="20640" y="601"/>
                    <a:pt x="19680" y="261"/>
                    <a:pt x="18600" y="91"/>
                  </a:cubicBezTo>
                  <a:cubicBezTo>
                    <a:pt x="17520" y="-79"/>
                    <a:pt x="16320" y="-79"/>
                    <a:pt x="14400" y="686"/>
                  </a:cubicBezTo>
                  <a:cubicBezTo>
                    <a:pt x="12480" y="1452"/>
                    <a:pt x="9840" y="2982"/>
                    <a:pt x="8040" y="5023"/>
                  </a:cubicBezTo>
                  <a:cubicBezTo>
                    <a:pt x="6240" y="7064"/>
                    <a:pt x="5280" y="9615"/>
                    <a:pt x="5040" y="11997"/>
                  </a:cubicBezTo>
                  <a:cubicBezTo>
                    <a:pt x="4800" y="14378"/>
                    <a:pt x="5280" y="16589"/>
                    <a:pt x="7080" y="18162"/>
                  </a:cubicBezTo>
                  <a:cubicBezTo>
                    <a:pt x="8880" y="19735"/>
                    <a:pt x="12000" y="20671"/>
                    <a:pt x="14400" y="21096"/>
                  </a:cubicBezTo>
                  <a:cubicBezTo>
                    <a:pt x="16800" y="21521"/>
                    <a:pt x="18480" y="21436"/>
                    <a:pt x="2016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319396" y="7767510"/>
              <a:ext cx="150504" cy="39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93" fill="norm" stroke="1" extrusionOk="0">
                  <a:moveTo>
                    <a:pt x="21039" y="1264"/>
                  </a:moveTo>
                  <a:cubicBezTo>
                    <a:pt x="18080" y="807"/>
                    <a:pt x="15121" y="350"/>
                    <a:pt x="12902" y="122"/>
                  </a:cubicBezTo>
                  <a:cubicBezTo>
                    <a:pt x="10683" y="-107"/>
                    <a:pt x="9203" y="-107"/>
                    <a:pt x="6984" y="979"/>
                  </a:cubicBezTo>
                  <a:cubicBezTo>
                    <a:pt x="4765" y="2064"/>
                    <a:pt x="1806" y="4236"/>
                    <a:pt x="623" y="7036"/>
                  </a:cubicBezTo>
                  <a:cubicBezTo>
                    <a:pt x="-561" y="9836"/>
                    <a:pt x="31" y="13264"/>
                    <a:pt x="1658" y="15779"/>
                  </a:cubicBezTo>
                  <a:cubicBezTo>
                    <a:pt x="3286" y="18293"/>
                    <a:pt x="5949" y="19893"/>
                    <a:pt x="9055" y="20693"/>
                  </a:cubicBezTo>
                  <a:cubicBezTo>
                    <a:pt x="12162" y="21493"/>
                    <a:pt x="15713" y="21493"/>
                    <a:pt x="19264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546099" y="7776484"/>
              <a:ext cx="163766" cy="37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24" fill="norm" stroke="1" extrusionOk="0">
                  <a:moveTo>
                    <a:pt x="2430" y="5826"/>
                  </a:moveTo>
                  <a:cubicBezTo>
                    <a:pt x="1620" y="9287"/>
                    <a:pt x="810" y="12747"/>
                    <a:pt x="405" y="14836"/>
                  </a:cubicBezTo>
                  <a:cubicBezTo>
                    <a:pt x="0" y="16924"/>
                    <a:pt x="0" y="17640"/>
                    <a:pt x="0" y="18476"/>
                  </a:cubicBezTo>
                  <a:cubicBezTo>
                    <a:pt x="0" y="19311"/>
                    <a:pt x="0" y="20266"/>
                    <a:pt x="135" y="20445"/>
                  </a:cubicBezTo>
                  <a:cubicBezTo>
                    <a:pt x="270" y="20624"/>
                    <a:pt x="540" y="20027"/>
                    <a:pt x="810" y="17879"/>
                  </a:cubicBezTo>
                  <a:cubicBezTo>
                    <a:pt x="1080" y="15731"/>
                    <a:pt x="1350" y="12031"/>
                    <a:pt x="1755" y="9048"/>
                  </a:cubicBezTo>
                  <a:cubicBezTo>
                    <a:pt x="2160" y="6065"/>
                    <a:pt x="2700" y="3797"/>
                    <a:pt x="3240" y="2365"/>
                  </a:cubicBezTo>
                  <a:cubicBezTo>
                    <a:pt x="3780" y="933"/>
                    <a:pt x="4320" y="336"/>
                    <a:pt x="5265" y="98"/>
                  </a:cubicBezTo>
                  <a:cubicBezTo>
                    <a:pt x="6210" y="-141"/>
                    <a:pt x="7560" y="-22"/>
                    <a:pt x="9990" y="1351"/>
                  </a:cubicBezTo>
                  <a:cubicBezTo>
                    <a:pt x="12420" y="2723"/>
                    <a:pt x="15930" y="5349"/>
                    <a:pt x="18225" y="8093"/>
                  </a:cubicBezTo>
                  <a:cubicBezTo>
                    <a:pt x="20520" y="10838"/>
                    <a:pt x="21600" y="13702"/>
                    <a:pt x="20385" y="16029"/>
                  </a:cubicBezTo>
                  <a:cubicBezTo>
                    <a:pt x="19170" y="18356"/>
                    <a:pt x="15660" y="20146"/>
                    <a:pt x="12015" y="20803"/>
                  </a:cubicBezTo>
                  <a:cubicBezTo>
                    <a:pt x="8370" y="21459"/>
                    <a:pt x="4590" y="20982"/>
                    <a:pt x="810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736599" y="7670270"/>
              <a:ext cx="14940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7101" y="0"/>
                  </a:moveTo>
                  <a:cubicBezTo>
                    <a:pt x="8877" y="0"/>
                    <a:pt x="10652" y="0"/>
                    <a:pt x="13315" y="1344"/>
                  </a:cubicBezTo>
                  <a:cubicBezTo>
                    <a:pt x="15978" y="2688"/>
                    <a:pt x="19529" y="5376"/>
                    <a:pt x="20564" y="8016"/>
                  </a:cubicBezTo>
                  <a:cubicBezTo>
                    <a:pt x="21600" y="10656"/>
                    <a:pt x="20121" y="13248"/>
                    <a:pt x="16274" y="15504"/>
                  </a:cubicBezTo>
                  <a:cubicBezTo>
                    <a:pt x="12427" y="17760"/>
                    <a:pt x="6214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1117600" y="7930620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5600"/>
                    <a:pt x="554" y="9600"/>
                    <a:pt x="4154" y="6000"/>
                  </a:cubicBezTo>
                  <a:cubicBezTo>
                    <a:pt x="7754" y="2400"/>
                    <a:pt x="1467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1244600" y="7987770"/>
              <a:ext cx="107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1511299" y="7657570"/>
              <a:ext cx="190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12"/>
                    <a:pt x="7200" y="7425"/>
                    <a:pt x="3600" y="11025"/>
                  </a:cubicBezTo>
                  <a:cubicBezTo>
                    <a:pt x="0" y="14625"/>
                    <a:pt x="0" y="18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1643523" y="7878598"/>
              <a:ext cx="69798" cy="7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0803" fill="norm" stroke="1" extrusionOk="0">
                  <a:moveTo>
                    <a:pt x="4031" y="15274"/>
                  </a:moveTo>
                  <a:cubicBezTo>
                    <a:pt x="1563" y="16935"/>
                    <a:pt x="-906" y="18597"/>
                    <a:pt x="328" y="19704"/>
                  </a:cubicBezTo>
                  <a:cubicBezTo>
                    <a:pt x="1563" y="20812"/>
                    <a:pt x="6500" y="21366"/>
                    <a:pt x="10511" y="19981"/>
                  </a:cubicBezTo>
                  <a:cubicBezTo>
                    <a:pt x="14523" y="18597"/>
                    <a:pt x="17608" y="15274"/>
                    <a:pt x="19151" y="12228"/>
                  </a:cubicBezTo>
                  <a:cubicBezTo>
                    <a:pt x="20694" y="9181"/>
                    <a:pt x="20694" y="6412"/>
                    <a:pt x="19460" y="4197"/>
                  </a:cubicBezTo>
                  <a:cubicBezTo>
                    <a:pt x="18225" y="1981"/>
                    <a:pt x="15757" y="320"/>
                    <a:pt x="12980" y="43"/>
                  </a:cubicBezTo>
                  <a:cubicBezTo>
                    <a:pt x="10203" y="-234"/>
                    <a:pt x="7117" y="874"/>
                    <a:pt x="4031" y="1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649588" y="7874412"/>
              <a:ext cx="181377" cy="30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43" fill="norm" stroke="1" extrusionOk="0">
                  <a:moveTo>
                    <a:pt x="17837" y="833"/>
                  </a:moveTo>
                  <a:cubicBezTo>
                    <a:pt x="16855" y="383"/>
                    <a:pt x="15873" y="-67"/>
                    <a:pt x="14646" y="8"/>
                  </a:cubicBezTo>
                  <a:cubicBezTo>
                    <a:pt x="13418" y="83"/>
                    <a:pt x="11946" y="683"/>
                    <a:pt x="10841" y="1358"/>
                  </a:cubicBezTo>
                  <a:cubicBezTo>
                    <a:pt x="9737" y="2033"/>
                    <a:pt x="9000" y="2783"/>
                    <a:pt x="8878" y="3533"/>
                  </a:cubicBezTo>
                  <a:cubicBezTo>
                    <a:pt x="8755" y="4283"/>
                    <a:pt x="9246" y="5033"/>
                    <a:pt x="10105" y="5408"/>
                  </a:cubicBezTo>
                  <a:cubicBezTo>
                    <a:pt x="10964" y="5783"/>
                    <a:pt x="12191" y="5783"/>
                    <a:pt x="13418" y="5708"/>
                  </a:cubicBezTo>
                  <a:cubicBezTo>
                    <a:pt x="14646" y="5633"/>
                    <a:pt x="15873" y="5483"/>
                    <a:pt x="17223" y="5033"/>
                  </a:cubicBezTo>
                  <a:cubicBezTo>
                    <a:pt x="18573" y="4583"/>
                    <a:pt x="20046" y="3833"/>
                    <a:pt x="20659" y="3833"/>
                  </a:cubicBezTo>
                  <a:cubicBezTo>
                    <a:pt x="21273" y="3833"/>
                    <a:pt x="21028" y="4583"/>
                    <a:pt x="20659" y="7133"/>
                  </a:cubicBezTo>
                  <a:cubicBezTo>
                    <a:pt x="20291" y="9683"/>
                    <a:pt x="19800" y="14033"/>
                    <a:pt x="18328" y="16883"/>
                  </a:cubicBezTo>
                  <a:cubicBezTo>
                    <a:pt x="16855" y="19733"/>
                    <a:pt x="14400" y="21083"/>
                    <a:pt x="11087" y="21308"/>
                  </a:cubicBezTo>
                  <a:cubicBezTo>
                    <a:pt x="7773" y="21533"/>
                    <a:pt x="3600" y="20633"/>
                    <a:pt x="1637" y="19283"/>
                  </a:cubicBezTo>
                  <a:cubicBezTo>
                    <a:pt x="-327" y="17933"/>
                    <a:pt x="-82" y="16133"/>
                    <a:pt x="164" y="14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058775" y="7651220"/>
              <a:ext cx="138325" cy="3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77" fill="norm" stroke="1" extrusionOk="0">
                  <a:moveTo>
                    <a:pt x="21068" y="736"/>
                  </a:moveTo>
                  <a:cubicBezTo>
                    <a:pt x="19778" y="368"/>
                    <a:pt x="18489" y="0"/>
                    <a:pt x="17038" y="0"/>
                  </a:cubicBezTo>
                  <a:cubicBezTo>
                    <a:pt x="15587" y="0"/>
                    <a:pt x="13975" y="368"/>
                    <a:pt x="11235" y="2025"/>
                  </a:cubicBezTo>
                  <a:cubicBezTo>
                    <a:pt x="8495" y="3682"/>
                    <a:pt x="4626" y="6627"/>
                    <a:pt x="2369" y="9695"/>
                  </a:cubicBezTo>
                  <a:cubicBezTo>
                    <a:pt x="113" y="12764"/>
                    <a:pt x="-532" y="15955"/>
                    <a:pt x="435" y="17980"/>
                  </a:cubicBezTo>
                  <a:cubicBezTo>
                    <a:pt x="1402" y="20005"/>
                    <a:pt x="3981" y="20864"/>
                    <a:pt x="6399" y="21232"/>
                  </a:cubicBezTo>
                  <a:cubicBezTo>
                    <a:pt x="8817" y="21600"/>
                    <a:pt x="11074" y="21477"/>
                    <a:pt x="13331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2230009" y="7689320"/>
              <a:ext cx="138542" cy="28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8" fill="norm" stroke="1" extrusionOk="0">
                  <a:moveTo>
                    <a:pt x="9639" y="0"/>
                  </a:moveTo>
                  <a:cubicBezTo>
                    <a:pt x="7348" y="3840"/>
                    <a:pt x="5057" y="7680"/>
                    <a:pt x="3421" y="10800"/>
                  </a:cubicBezTo>
                  <a:cubicBezTo>
                    <a:pt x="1785" y="13920"/>
                    <a:pt x="803" y="16320"/>
                    <a:pt x="312" y="18000"/>
                  </a:cubicBezTo>
                  <a:cubicBezTo>
                    <a:pt x="-179" y="19680"/>
                    <a:pt x="-179" y="20640"/>
                    <a:pt x="966" y="21120"/>
                  </a:cubicBezTo>
                  <a:cubicBezTo>
                    <a:pt x="2112" y="21600"/>
                    <a:pt x="4403" y="21600"/>
                    <a:pt x="8003" y="21360"/>
                  </a:cubicBezTo>
                  <a:cubicBezTo>
                    <a:pt x="11603" y="21120"/>
                    <a:pt x="16512" y="20640"/>
                    <a:pt x="21421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2503619" y="7663920"/>
              <a:ext cx="118931" cy="26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75" fill="norm" stroke="1" extrusionOk="0">
                  <a:moveTo>
                    <a:pt x="16745" y="1020"/>
                  </a:moveTo>
                  <a:cubicBezTo>
                    <a:pt x="15229" y="510"/>
                    <a:pt x="13713" y="0"/>
                    <a:pt x="11629" y="0"/>
                  </a:cubicBezTo>
                  <a:cubicBezTo>
                    <a:pt x="9545" y="0"/>
                    <a:pt x="6892" y="510"/>
                    <a:pt x="4618" y="2381"/>
                  </a:cubicBezTo>
                  <a:cubicBezTo>
                    <a:pt x="2345" y="4252"/>
                    <a:pt x="450" y="7483"/>
                    <a:pt x="71" y="10630"/>
                  </a:cubicBezTo>
                  <a:cubicBezTo>
                    <a:pt x="-308" y="13776"/>
                    <a:pt x="829" y="16838"/>
                    <a:pt x="3481" y="18709"/>
                  </a:cubicBezTo>
                  <a:cubicBezTo>
                    <a:pt x="6134" y="20580"/>
                    <a:pt x="10303" y="21260"/>
                    <a:pt x="13524" y="21430"/>
                  </a:cubicBezTo>
                  <a:cubicBezTo>
                    <a:pt x="16745" y="21600"/>
                    <a:pt x="19018" y="21260"/>
                    <a:pt x="21292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2628900" y="7647958"/>
              <a:ext cx="131034" cy="26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43" fill="norm" stroke="1" extrusionOk="0">
                  <a:moveTo>
                    <a:pt x="12150" y="8867"/>
                  </a:moveTo>
                  <a:cubicBezTo>
                    <a:pt x="10462" y="12242"/>
                    <a:pt x="8775" y="15617"/>
                    <a:pt x="7762" y="17895"/>
                  </a:cubicBezTo>
                  <a:cubicBezTo>
                    <a:pt x="6750" y="20173"/>
                    <a:pt x="6412" y="21354"/>
                    <a:pt x="6244" y="21439"/>
                  </a:cubicBezTo>
                  <a:cubicBezTo>
                    <a:pt x="6075" y="21523"/>
                    <a:pt x="6075" y="20511"/>
                    <a:pt x="6750" y="17473"/>
                  </a:cubicBezTo>
                  <a:cubicBezTo>
                    <a:pt x="7425" y="14436"/>
                    <a:pt x="8775" y="9373"/>
                    <a:pt x="9450" y="6420"/>
                  </a:cubicBezTo>
                  <a:cubicBezTo>
                    <a:pt x="10125" y="3467"/>
                    <a:pt x="10125" y="2623"/>
                    <a:pt x="10631" y="1779"/>
                  </a:cubicBezTo>
                  <a:cubicBezTo>
                    <a:pt x="11137" y="935"/>
                    <a:pt x="12150" y="92"/>
                    <a:pt x="13500" y="7"/>
                  </a:cubicBezTo>
                  <a:cubicBezTo>
                    <a:pt x="14850" y="-77"/>
                    <a:pt x="16538" y="598"/>
                    <a:pt x="18225" y="2370"/>
                  </a:cubicBezTo>
                  <a:cubicBezTo>
                    <a:pt x="19912" y="4142"/>
                    <a:pt x="21600" y="7011"/>
                    <a:pt x="20588" y="10217"/>
                  </a:cubicBezTo>
                  <a:cubicBezTo>
                    <a:pt x="19575" y="13423"/>
                    <a:pt x="15862" y="16967"/>
                    <a:pt x="12994" y="18823"/>
                  </a:cubicBezTo>
                  <a:cubicBezTo>
                    <a:pt x="10125" y="20679"/>
                    <a:pt x="8100" y="20848"/>
                    <a:pt x="6075" y="20511"/>
                  </a:cubicBezTo>
                  <a:cubicBezTo>
                    <a:pt x="4050" y="20173"/>
                    <a:pt x="2025" y="19329"/>
                    <a:pt x="0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2825750" y="7638520"/>
              <a:ext cx="8256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600" fill="norm" stroke="1" extrusionOk="0">
                  <a:moveTo>
                    <a:pt x="1580" y="0"/>
                  </a:moveTo>
                  <a:cubicBezTo>
                    <a:pt x="6849" y="1271"/>
                    <a:pt x="12117" y="2541"/>
                    <a:pt x="15805" y="5082"/>
                  </a:cubicBezTo>
                  <a:cubicBezTo>
                    <a:pt x="19493" y="7624"/>
                    <a:pt x="21600" y="11435"/>
                    <a:pt x="20020" y="14400"/>
                  </a:cubicBezTo>
                  <a:cubicBezTo>
                    <a:pt x="18439" y="17365"/>
                    <a:pt x="13171" y="19482"/>
                    <a:pt x="9220" y="20541"/>
                  </a:cubicBezTo>
                  <a:cubicBezTo>
                    <a:pt x="5268" y="21600"/>
                    <a:pt x="263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2876550" y="7599172"/>
              <a:ext cx="124678" cy="38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35" fill="norm" stroke="1" extrusionOk="0">
                  <a:moveTo>
                    <a:pt x="0" y="69"/>
                  </a:moveTo>
                  <a:cubicBezTo>
                    <a:pt x="3541" y="-48"/>
                    <a:pt x="7082" y="-165"/>
                    <a:pt x="10800" y="1061"/>
                  </a:cubicBezTo>
                  <a:cubicBezTo>
                    <a:pt x="14518" y="2287"/>
                    <a:pt x="18413" y="4856"/>
                    <a:pt x="20007" y="7774"/>
                  </a:cubicBezTo>
                  <a:cubicBezTo>
                    <a:pt x="21600" y="10693"/>
                    <a:pt x="20892" y="13963"/>
                    <a:pt x="18413" y="16298"/>
                  </a:cubicBezTo>
                  <a:cubicBezTo>
                    <a:pt x="15934" y="18633"/>
                    <a:pt x="11685" y="20034"/>
                    <a:pt x="7436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308350" y="7807293"/>
              <a:ext cx="1587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84" y="12302"/>
                    <a:pt x="10368" y="4448"/>
                    <a:pt x="13968" y="1502"/>
                  </a:cubicBezTo>
                  <a:cubicBezTo>
                    <a:pt x="17568" y="-1443"/>
                    <a:pt x="1958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3327400" y="7917920"/>
              <a:ext cx="171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3740248" y="7780045"/>
              <a:ext cx="120553" cy="19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172" fill="norm" stroke="1" extrusionOk="0">
                  <a:moveTo>
                    <a:pt x="20503" y="491"/>
                  </a:moveTo>
                  <a:cubicBezTo>
                    <a:pt x="18343" y="32"/>
                    <a:pt x="16183" y="-428"/>
                    <a:pt x="12943" y="721"/>
                  </a:cubicBezTo>
                  <a:cubicBezTo>
                    <a:pt x="9703" y="1870"/>
                    <a:pt x="5383" y="4627"/>
                    <a:pt x="2683" y="7500"/>
                  </a:cubicBezTo>
                  <a:cubicBezTo>
                    <a:pt x="-17" y="10372"/>
                    <a:pt x="-1097" y="13359"/>
                    <a:pt x="1423" y="15657"/>
                  </a:cubicBezTo>
                  <a:cubicBezTo>
                    <a:pt x="3943" y="17955"/>
                    <a:pt x="10063" y="19563"/>
                    <a:pt x="16183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3924357" y="7848070"/>
              <a:ext cx="90855" cy="9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183" fill="norm" stroke="1" extrusionOk="0">
                  <a:moveTo>
                    <a:pt x="17267" y="0"/>
                  </a:moveTo>
                  <a:cubicBezTo>
                    <a:pt x="11987" y="2945"/>
                    <a:pt x="6707" y="5891"/>
                    <a:pt x="3587" y="9327"/>
                  </a:cubicBezTo>
                  <a:cubicBezTo>
                    <a:pt x="467" y="12764"/>
                    <a:pt x="-493" y="16691"/>
                    <a:pt x="227" y="18900"/>
                  </a:cubicBezTo>
                  <a:cubicBezTo>
                    <a:pt x="947" y="21109"/>
                    <a:pt x="3347" y="21600"/>
                    <a:pt x="6947" y="20864"/>
                  </a:cubicBezTo>
                  <a:cubicBezTo>
                    <a:pt x="10547" y="20127"/>
                    <a:pt x="15347" y="18164"/>
                    <a:pt x="17987" y="15464"/>
                  </a:cubicBezTo>
                  <a:cubicBezTo>
                    <a:pt x="20627" y="12764"/>
                    <a:pt x="21107" y="9327"/>
                    <a:pt x="20147" y="7118"/>
                  </a:cubicBezTo>
                  <a:cubicBezTo>
                    <a:pt x="19187" y="4909"/>
                    <a:pt x="16787" y="3927"/>
                    <a:pt x="14387" y="3682"/>
                  </a:cubicBezTo>
                  <a:cubicBezTo>
                    <a:pt x="11987" y="3436"/>
                    <a:pt x="9587" y="3927"/>
                    <a:pt x="7187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4065276" y="7823287"/>
              <a:ext cx="119374" cy="14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02" fill="norm" stroke="1" extrusionOk="0">
                  <a:moveTo>
                    <a:pt x="3183" y="1762"/>
                  </a:moveTo>
                  <a:cubicBezTo>
                    <a:pt x="3183" y="4848"/>
                    <a:pt x="3183" y="7933"/>
                    <a:pt x="2614" y="11019"/>
                  </a:cubicBezTo>
                  <a:cubicBezTo>
                    <a:pt x="2046" y="14105"/>
                    <a:pt x="909" y="17191"/>
                    <a:pt x="340" y="17962"/>
                  </a:cubicBezTo>
                  <a:cubicBezTo>
                    <a:pt x="-228" y="18733"/>
                    <a:pt x="-228" y="17191"/>
                    <a:pt x="1477" y="13951"/>
                  </a:cubicBezTo>
                  <a:cubicBezTo>
                    <a:pt x="3183" y="10711"/>
                    <a:pt x="6593" y="5773"/>
                    <a:pt x="9814" y="2996"/>
                  </a:cubicBezTo>
                  <a:cubicBezTo>
                    <a:pt x="13035" y="219"/>
                    <a:pt x="16067" y="-398"/>
                    <a:pt x="17961" y="219"/>
                  </a:cubicBezTo>
                  <a:cubicBezTo>
                    <a:pt x="19856" y="836"/>
                    <a:pt x="20614" y="2688"/>
                    <a:pt x="20993" y="6391"/>
                  </a:cubicBezTo>
                  <a:cubicBezTo>
                    <a:pt x="21372" y="10093"/>
                    <a:pt x="21372" y="15648"/>
                    <a:pt x="21372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4248150" y="7810911"/>
              <a:ext cx="101600" cy="15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21600" y="6167"/>
                  </a:moveTo>
                  <a:cubicBezTo>
                    <a:pt x="21150" y="4667"/>
                    <a:pt x="20700" y="3167"/>
                    <a:pt x="19350" y="2117"/>
                  </a:cubicBezTo>
                  <a:cubicBezTo>
                    <a:pt x="18000" y="1067"/>
                    <a:pt x="15750" y="467"/>
                    <a:pt x="13500" y="167"/>
                  </a:cubicBezTo>
                  <a:cubicBezTo>
                    <a:pt x="11250" y="-133"/>
                    <a:pt x="9000" y="-133"/>
                    <a:pt x="6975" y="1067"/>
                  </a:cubicBezTo>
                  <a:cubicBezTo>
                    <a:pt x="4950" y="2267"/>
                    <a:pt x="3150" y="4667"/>
                    <a:pt x="3375" y="6617"/>
                  </a:cubicBezTo>
                  <a:cubicBezTo>
                    <a:pt x="3600" y="8567"/>
                    <a:pt x="5850" y="10067"/>
                    <a:pt x="8100" y="11717"/>
                  </a:cubicBezTo>
                  <a:cubicBezTo>
                    <a:pt x="10350" y="13367"/>
                    <a:pt x="12600" y="15167"/>
                    <a:pt x="13500" y="16817"/>
                  </a:cubicBezTo>
                  <a:cubicBezTo>
                    <a:pt x="14400" y="18467"/>
                    <a:pt x="13950" y="19967"/>
                    <a:pt x="12150" y="20717"/>
                  </a:cubicBezTo>
                  <a:cubicBezTo>
                    <a:pt x="10350" y="21467"/>
                    <a:pt x="7200" y="21467"/>
                    <a:pt x="4950" y="20567"/>
                  </a:cubicBezTo>
                  <a:cubicBezTo>
                    <a:pt x="2700" y="19667"/>
                    <a:pt x="1350" y="17867"/>
                    <a:pt x="0" y="16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4452529" y="7638520"/>
              <a:ext cx="52886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14491" y="0"/>
                  </a:moveTo>
                  <a:cubicBezTo>
                    <a:pt x="17814" y="543"/>
                    <a:pt x="21137" y="1087"/>
                    <a:pt x="20722" y="2581"/>
                  </a:cubicBezTo>
                  <a:cubicBezTo>
                    <a:pt x="20306" y="4075"/>
                    <a:pt x="16152" y="6521"/>
                    <a:pt x="11999" y="9306"/>
                  </a:cubicBezTo>
                  <a:cubicBezTo>
                    <a:pt x="7845" y="12091"/>
                    <a:pt x="3691" y="15215"/>
                    <a:pt x="1614" y="17117"/>
                  </a:cubicBezTo>
                  <a:cubicBezTo>
                    <a:pt x="-463" y="19019"/>
                    <a:pt x="-463" y="19698"/>
                    <a:pt x="1199" y="20242"/>
                  </a:cubicBezTo>
                  <a:cubicBezTo>
                    <a:pt x="2860" y="20785"/>
                    <a:pt x="6183" y="21192"/>
                    <a:pt x="9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4400550" y="7797270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5600"/>
                    <a:pt x="6092" y="9600"/>
                    <a:pt x="9692" y="6000"/>
                  </a:cubicBezTo>
                  <a:cubicBezTo>
                    <a:pt x="13292" y="2400"/>
                    <a:pt x="1744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4660899" y="7867120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4775199" y="7803620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5181600" y="5659437"/>
              <a:ext cx="6800850" cy="72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" y="21098"/>
                    <a:pt x="497" y="20595"/>
                    <a:pt x="739" y="20219"/>
                  </a:cubicBezTo>
                  <a:cubicBezTo>
                    <a:pt x="982" y="19842"/>
                    <a:pt x="1217" y="19591"/>
                    <a:pt x="1449" y="19402"/>
                  </a:cubicBezTo>
                  <a:cubicBezTo>
                    <a:pt x="1681" y="19214"/>
                    <a:pt x="1909" y="19088"/>
                    <a:pt x="2148" y="18931"/>
                  </a:cubicBezTo>
                  <a:cubicBezTo>
                    <a:pt x="2387" y="18774"/>
                    <a:pt x="2635" y="18586"/>
                    <a:pt x="2887" y="18335"/>
                  </a:cubicBezTo>
                  <a:cubicBezTo>
                    <a:pt x="3139" y="18084"/>
                    <a:pt x="3395" y="17770"/>
                    <a:pt x="3654" y="17456"/>
                  </a:cubicBezTo>
                  <a:cubicBezTo>
                    <a:pt x="3913" y="17142"/>
                    <a:pt x="4175" y="16828"/>
                    <a:pt x="4447" y="16514"/>
                  </a:cubicBezTo>
                  <a:cubicBezTo>
                    <a:pt x="4719" y="16200"/>
                    <a:pt x="5002" y="15886"/>
                    <a:pt x="5287" y="15541"/>
                  </a:cubicBezTo>
                  <a:cubicBezTo>
                    <a:pt x="5573" y="15195"/>
                    <a:pt x="5862" y="14819"/>
                    <a:pt x="6148" y="14410"/>
                  </a:cubicBezTo>
                  <a:cubicBezTo>
                    <a:pt x="6434" y="14002"/>
                    <a:pt x="6716" y="13563"/>
                    <a:pt x="6988" y="13092"/>
                  </a:cubicBezTo>
                  <a:cubicBezTo>
                    <a:pt x="7261" y="12621"/>
                    <a:pt x="7523" y="12119"/>
                    <a:pt x="7788" y="11679"/>
                  </a:cubicBezTo>
                  <a:cubicBezTo>
                    <a:pt x="8054" y="11240"/>
                    <a:pt x="8323" y="10863"/>
                    <a:pt x="8578" y="10486"/>
                  </a:cubicBezTo>
                  <a:cubicBezTo>
                    <a:pt x="8834" y="10109"/>
                    <a:pt x="9076" y="9733"/>
                    <a:pt x="9318" y="9356"/>
                  </a:cubicBezTo>
                  <a:cubicBezTo>
                    <a:pt x="9560" y="8979"/>
                    <a:pt x="9802" y="8602"/>
                    <a:pt x="10044" y="8226"/>
                  </a:cubicBezTo>
                  <a:cubicBezTo>
                    <a:pt x="10286" y="7849"/>
                    <a:pt x="10528" y="7472"/>
                    <a:pt x="10793" y="7095"/>
                  </a:cubicBezTo>
                  <a:cubicBezTo>
                    <a:pt x="11059" y="6719"/>
                    <a:pt x="11348" y="6342"/>
                    <a:pt x="11637" y="5965"/>
                  </a:cubicBezTo>
                  <a:cubicBezTo>
                    <a:pt x="11926" y="5588"/>
                    <a:pt x="12215" y="5212"/>
                    <a:pt x="12481" y="4866"/>
                  </a:cubicBezTo>
                  <a:cubicBezTo>
                    <a:pt x="12746" y="4521"/>
                    <a:pt x="12988" y="4207"/>
                    <a:pt x="13240" y="3924"/>
                  </a:cubicBezTo>
                  <a:cubicBezTo>
                    <a:pt x="13492" y="3642"/>
                    <a:pt x="13755" y="3391"/>
                    <a:pt x="14003" y="3140"/>
                  </a:cubicBezTo>
                  <a:cubicBezTo>
                    <a:pt x="14252" y="2888"/>
                    <a:pt x="14487" y="2637"/>
                    <a:pt x="14733" y="2417"/>
                  </a:cubicBezTo>
                  <a:cubicBezTo>
                    <a:pt x="14978" y="2198"/>
                    <a:pt x="15234" y="2009"/>
                    <a:pt x="15482" y="1821"/>
                  </a:cubicBezTo>
                  <a:cubicBezTo>
                    <a:pt x="15731" y="1633"/>
                    <a:pt x="15973" y="1444"/>
                    <a:pt x="16218" y="1256"/>
                  </a:cubicBezTo>
                  <a:cubicBezTo>
                    <a:pt x="16464" y="1067"/>
                    <a:pt x="16713" y="879"/>
                    <a:pt x="16945" y="691"/>
                  </a:cubicBezTo>
                  <a:cubicBezTo>
                    <a:pt x="17176" y="502"/>
                    <a:pt x="17392" y="314"/>
                    <a:pt x="17634" y="188"/>
                  </a:cubicBezTo>
                  <a:cubicBezTo>
                    <a:pt x="17876" y="63"/>
                    <a:pt x="18145" y="0"/>
                    <a:pt x="18417" y="0"/>
                  </a:cubicBezTo>
                  <a:cubicBezTo>
                    <a:pt x="18689" y="0"/>
                    <a:pt x="18965" y="63"/>
                    <a:pt x="19224" y="220"/>
                  </a:cubicBezTo>
                  <a:cubicBezTo>
                    <a:pt x="19482" y="377"/>
                    <a:pt x="19724" y="628"/>
                    <a:pt x="19963" y="1130"/>
                  </a:cubicBezTo>
                  <a:cubicBezTo>
                    <a:pt x="20202" y="1633"/>
                    <a:pt x="20437" y="2386"/>
                    <a:pt x="20652" y="3391"/>
                  </a:cubicBezTo>
                  <a:cubicBezTo>
                    <a:pt x="20867" y="4395"/>
                    <a:pt x="21062" y="5651"/>
                    <a:pt x="21217" y="6719"/>
                  </a:cubicBezTo>
                  <a:cubicBezTo>
                    <a:pt x="21371" y="7786"/>
                    <a:pt x="21486" y="8665"/>
                    <a:pt x="21600" y="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4894767" y="6233277"/>
              <a:ext cx="7100383" cy="155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68" fill="norm" stroke="1" extrusionOk="0">
                  <a:moveTo>
                    <a:pt x="21590" y="3548"/>
                  </a:moveTo>
                  <a:cubicBezTo>
                    <a:pt x="21468" y="4458"/>
                    <a:pt x="21345" y="5368"/>
                    <a:pt x="21213" y="6307"/>
                  </a:cubicBezTo>
                  <a:cubicBezTo>
                    <a:pt x="21082" y="7246"/>
                    <a:pt x="20940" y="8215"/>
                    <a:pt x="20798" y="9081"/>
                  </a:cubicBezTo>
                  <a:cubicBezTo>
                    <a:pt x="20657" y="9946"/>
                    <a:pt x="20515" y="10709"/>
                    <a:pt x="20341" y="11472"/>
                  </a:cubicBezTo>
                  <a:cubicBezTo>
                    <a:pt x="20168" y="12235"/>
                    <a:pt x="19962" y="12998"/>
                    <a:pt x="19743" y="13659"/>
                  </a:cubicBezTo>
                  <a:cubicBezTo>
                    <a:pt x="19524" y="14319"/>
                    <a:pt x="19292" y="14877"/>
                    <a:pt x="19070" y="15346"/>
                  </a:cubicBezTo>
                  <a:cubicBezTo>
                    <a:pt x="18848" y="15816"/>
                    <a:pt x="18636" y="16197"/>
                    <a:pt x="18411" y="16535"/>
                  </a:cubicBezTo>
                  <a:cubicBezTo>
                    <a:pt x="18185" y="16872"/>
                    <a:pt x="17947" y="17166"/>
                    <a:pt x="17725" y="17415"/>
                  </a:cubicBezTo>
                  <a:cubicBezTo>
                    <a:pt x="17503" y="17665"/>
                    <a:pt x="17297" y="17870"/>
                    <a:pt x="17081" y="18061"/>
                  </a:cubicBezTo>
                  <a:cubicBezTo>
                    <a:pt x="16866" y="18252"/>
                    <a:pt x="16641" y="18428"/>
                    <a:pt x="16409" y="18604"/>
                  </a:cubicBezTo>
                  <a:cubicBezTo>
                    <a:pt x="16177" y="18780"/>
                    <a:pt x="15939" y="18956"/>
                    <a:pt x="15698" y="19132"/>
                  </a:cubicBezTo>
                  <a:cubicBezTo>
                    <a:pt x="15456" y="19308"/>
                    <a:pt x="15212" y="19484"/>
                    <a:pt x="14961" y="19660"/>
                  </a:cubicBezTo>
                  <a:cubicBezTo>
                    <a:pt x="14710" y="19836"/>
                    <a:pt x="14452" y="20013"/>
                    <a:pt x="14192" y="20159"/>
                  </a:cubicBezTo>
                  <a:cubicBezTo>
                    <a:pt x="13931" y="20306"/>
                    <a:pt x="13667" y="20423"/>
                    <a:pt x="13422" y="20511"/>
                  </a:cubicBezTo>
                  <a:cubicBezTo>
                    <a:pt x="13178" y="20600"/>
                    <a:pt x="12953" y="20658"/>
                    <a:pt x="12727" y="20702"/>
                  </a:cubicBezTo>
                  <a:cubicBezTo>
                    <a:pt x="12502" y="20746"/>
                    <a:pt x="12277" y="20776"/>
                    <a:pt x="12045" y="20820"/>
                  </a:cubicBezTo>
                  <a:cubicBezTo>
                    <a:pt x="11813" y="20864"/>
                    <a:pt x="11575" y="20922"/>
                    <a:pt x="11334" y="20966"/>
                  </a:cubicBezTo>
                  <a:cubicBezTo>
                    <a:pt x="11093" y="21010"/>
                    <a:pt x="10848" y="21040"/>
                    <a:pt x="10610" y="21069"/>
                  </a:cubicBezTo>
                  <a:cubicBezTo>
                    <a:pt x="10372" y="21098"/>
                    <a:pt x="10140" y="21128"/>
                    <a:pt x="9886" y="21157"/>
                  </a:cubicBezTo>
                  <a:cubicBezTo>
                    <a:pt x="9631" y="21186"/>
                    <a:pt x="9355" y="21216"/>
                    <a:pt x="9088" y="21245"/>
                  </a:cubicBezTo>
                  <a:cubicBezTo>
                    <a:pt x="8821" y="21275"/>
                    <a:pt x="8563" y="21304"/>
                    <a:pt x="8306" y="21348"/>
                  </a:cubicBezTo>
                  <a:cubicBezTo>
                    <a:pt x="8048" y="21392"/>
                    <a:pt x="7791" y="21451"/>
                    <a:pt x="7549" y="21480"/>
                  </a:cubicBezTo>
                  <a:cubicBezTo>
                    <a:pt x="7308" y="21509"/>
                    <a:pt x="7083" y="21509"/>
                    <a:pt x="6832" y="21524"/>
                  </a:cubicBezTo>
                  <a:cubicBezTo>
                    <a:pt x="6581" y="21539"/>
                    <a:pt x="6304" y="21568"/>
                    <a:pt x="6040" y="21568"/>
                  </a:cubicBezTo>
                  <a:cubicBezTo>
                    <a:pt x="5776" y="21568"/>
                    <a:pt x="5525" y="21539"/>
                    <a:pt x="5287" y="21480"/>
                  </a:cubicBezTo>
                  <a:cubicBezTo>
                    <a:pt x="5049" y="21421"/>
                    <a:pt x="4824" y="21333"/>
                    <a:pt x="4579" y="21216"/>
                  </a:cubicBezTo>
                  <a:cubicBezTo>
                    <a:pt x="4334" y="21098"/>
                    <a:pt x="4071" y="20952"/>
                    <a:pt x="3820" y="20776"/>
                  </a:cubicBezTo>
                  <a:cubicBezTo>
                    <a:pt x="3569" y="20600"/>
                    <a:pt x="3330" y="20394"/>
                    <a:pt x="3105" y="20159"/>
                  </a:cubicBezTo>
                  <a:cubicBezTo>
                    <a:pt x="2880" y="19925"/>
                    <a:pt x="2667" y="19660"/>
                    <a:pt x="2452" y="19367"/>
                  </a:cubicBezTo>
                  <a:cubicBezTo>
                    <a:pt x="2236" y="19073"/>
                    <a:pt x="2017" y="18751"/>
                    <a:pt x="1818" y="18457"/>
                  </a:cubicBezTo>
                  <a:cubicBezTo>
                    <a:pt x="1618" y="18164"/>
                    <a:pt x="1438" y="17900"/>
                    <a:pt x="1232" y="17562"/>
                  </a:cubicBezTo>
                  <a:cubicBezTo>
                    <a:pt x="1026" y="17225"/>
                    <a:pt x="795" y="16814"/>
                    <a:pt x="614" y="16329"/>
                  </a:cubicBezTo>
                  <a:cubicBezTo>
                    <a:pt x="434" y="15845"/>
                    <a:pt x="305" y="15288"/>
                    <a:pt x="209" y="14539"/>
                  </a:cubicBezTo>
                  <a:cubicBezTo>
                    <a:pt x="112" y="13791"/>
                    <a:pt x="48" y="12852"/>
                    <a:pt x="19" y="12001"/>
                  </a:cubicBezTo>
                  <a:cubicBezTo>
                    <a:pt x="-10" y="11150"/>
                    <a:pt x="-4" y="10386"/>
                    <a:pt x="19" y="9579"/>
                  </a:cubicBezTo>
                  <a:cubicBezTo>
                    <a:pt x="41" y="8772"/>
                    <a:pt x="80" y="7921"/>
                    <a:pt x="138" y="7100"/>
                  </a:cubicBezTo>
                  <a:cubicBezTo>
                    <a:pt x="196" y="6278"/>
                    <a:pt x="273" y="5485"/>
                    <a:pt x="392" y="4693"/>
                  </a:cubicBezTo>
                  <a:cubicBezTo>
                    <a:pt x="511" y="3901"/>
                    <a:pt x="672" y="3108"/>
                    <a:pt x="846" y="2448"/>
                  </a:cubicBezTo>
                  <a:cubicBezTo>
                    <a:pt x="1020" y="1788"/>
                    <a:pt x="1206" y="1259"/>
                    <a:pt x="1416" y="863"/>
                  </a:cubicBezTo>
                  <a:cubicBezTo>
                    <a:pt x="1625" y="467"/>
                    <a:pt x="1857" y="203"/>
                    <a:pt x="2001" y="85"/>
                  </a:cubicBezTo>
                  <a:cubicBezTo>
                    <a:pt x="2146" y="-32"/>
                    <a:pt x="2204" y="-3"/>
                    <a:pt x="2262" y="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5054600" y="7041057"/>
              <a:ext cx="4508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52" y="11375"/>
                    <a:pt x="7504" y="2735"/>
                    <a:pt x="11104" y="575"/>
                  </a:cubicBezTo>
                  <a:cubicBezTo>
                    <a:pt x="14704" y="-1585"/>
                    <a:pt x="1815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5137149" y="7121177"/>
              <a:ext cx="285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40" y="11918"/>
                    <a:pt x="6080" y="3818"/>
                    <a:pt x="9680" y="1118"/>
                  </a:cubicBezTo>
                  <a:cubicBezTo>
                    <a:pt x="13280" y="-1582"/>
                    <a:pt x="174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5203085" y="7806705"/>
              <a:ext cx="359516" cy="45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16" fill="norm" stroke="1" extrusionOk="0">
                  <a:moveTo>
                    <a:pt x="16908" y="761"/>
                  </a:moveTo>
                  <a:cubicBezTo>
                    <a:pt x="18044" y="358"/>
                    <a:pt x="19181" y="-46"/>
                    <a:pt x="19371" y="4"/>
                  </a:cubicBezTo>
                  <a:cubicBezTo>
                    <a:pt x="19560" y="55"/>
                    <a:pt x="18802" y="560"/>
                    <a:pt x="16592" y="1619"/>
                  </a:cubicBezTo>
                  <a:cubicBezTo>
                    <a:pt x="14381" y="2679"/>
                    <a:pt x="10718" y="4294"/>
                    <a:pt x="8192" y="5404"/>
                  </a:cubicBezTo>
                  <a:cubicBezTo>
                    <a:pt x="5666" y="6515"/>
                    <a:pt x="4276" y="7120"/>
                    <a:pt x="3329" y="7675"/>
                  </a:cubicBezTo>
                  <a:cubicBezTo>
                    <a:pt x="2381" y="8231"/>
                    <a:pt x="1876" y="8735"/>
                    <a:pt x="2066" y="9139"/>
                  </a:cubicBezTo>
                  <a:cubicBezTo>
                    <a:pt x="2255" y="9543"/>
                    <a:pt x="3139" y="9846"/>
                    <a:pt x="4971" y="10047"/>
                  </a:cubicBezTo>
                  <a:cubicBezTo>
                    <a:pt x="6802" y="10249"/>
                    <a:pt x="9581" y="10350"/>
                    <a:pt x="11413" y="10451"/>
                  </a:cubicBezTo>
                  <a:cubicBezTo>
                    <a:pt x="13244" y="10552"/>
                    <a:pt x="14129" y="10653"/>
                    <a:pt x="14823" y="10905"/>
                  </a:cubicBezTo>
                  <a:cubicBezTo>
                    <a:pt x="15518" y="11158"/>
                    <a:pt x="16023" y="11561"/>
                    <a:pt x="16276" y="12016"/>
                  </a:cubicBezTo>
                  <a:cubicBezTo>
                    <a:pt x="16529" y="12470"/>
                    <a:pt x="16529" y="12975"/>
                    <a:pt x="15455" y="13782"/>
                  </a:cubicBezTo>
                  <a:cubicBezTo>
                    <a:pt x="14381" y="14590"/>
                    <a:pt x="12234" y="15700"/>
                    <a:pt x="9581" y="16810"/>
                  </a:cubicBezTo>
                  <a:cubicBezTo>
                    <a:pt x="6929" y="17920"/>
                    <a:pt x="3771" y="19031"/>
                    <a:pt x="2002" y="19788"/>
                  </a:cubicBezTo>
                  <a:cubicBezTo>
                    <a:pt x="234" y="20545"/>
                    <a:pt x="-145" y="20948"/>
                    <a:pt x="44" y="21201"/>
                  </a:cubicBezTo>
                  <a:cubicBezTo>
                    <a:pt x="234" y="21453"/>
                    <a:pt x="992" y="21554"/>
                    <a:pt x="3076" y="21504"/>
                  </a:cubicBezTo>
                  <a:cubicBezTo>
                    <a:pt x="5160" y="21453"/>
                    <a:pt x="8571" y="21251"/>
                    <a:pt x="11855" y="20999"/>
                  </a:cubicBezTo>
                  <a:cubicBezTo>
                    <a:pt x="15139" y="20747"/>
                    <a:pt x="18297" y="20444"/>
                    <a:pt x="21455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5749695" y="7745452"/>
              <a:ext cx="168505" cy="45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79" fill="norm" stroke="1" extrusionOk="0">
                  <a:moveTo>
                    <a:pt x="16429" y="1848"/>
                  </a:moveTo>
                  <a:cubicBezTo>
                    <a:pt x="15629" y="1048"/>
                    <a:pt x="14829" y="248"/>
                    <a:pt x="13762" y="48"/>
                  </a:cubicBezTo>
                  <a:cubicBezTo>
                    <a:pt x="12696" y="-152"/>
                    <a:pt x="11362" y="248"/>
                    <a:pt x="9229" y="1698"/>
                  </a:cubicBezTo>
                  <a:cubicBezTo>
                    <a:pt x="7096" y="3148"/>
                    <a:pt x="4162" y="5648"/>
                    <a:pt x="2296" y="8648"/>
                  </a:cubicBezTo>
                  <a:cubicBezTo>
                    <a:pt x="429" y="11648"/>
                    <a:pt x="-371" y="15148"/>
                    <a:pt x="162" y="17398"/>
                  </a:cubicBezTo>
                  <a:cubicBezTo>
                    <a:pt x="696" y="19648"/>
                    <a:pt x="2562" y="20648"/>
                    <a:pt x="6296" y="21048"/>
                  </a:cubicBezTo>
                  <a:cubicBezTo>
                    <a:pt x="10029" y="21448"/>
                    <a:pt x="15629" y="21248"/>
                    <a:pt x="21229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6280150" y="7952564"/>
              <a:ext cx="1714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67" y="11375"/>
                    <a:pt x="8533" y="2735"/>
                    <a:pt x="12133" y="575"/>
                  </a:cubicBezTo>
                  <a:cubicBezTo>
                    <a:pt x="15733" y="-1585"/>
                    <a:pt x="186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6597599" y="7807854"/>
              <a:ext cx="151129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895" y="7103"/>
                  </a:moveTo>
                  <a:cubicBezTo>
                    <a:pt x="1486" y="10438"/>
                    <a:pt x="2078" y="13772"/>
                    <a:pt x="2522" y="15946"/>
                  </a:cubicBezTo>
                  <a:cubicBezTo>
                    <a:pt x="2966" y="18121"/>
                    <a:pt x="3262" y="19136"/>
                    <a:pt x="3262" y="20005"/>
                  </a:cubicBezTo>
                  <a:cubicBezTo>
                    <a:pt x="3262" y="20875"/>
                    <a:pt x="2966" y="21600"/>
                    <a:pt x="2522" y="21600"/>
                  </a:cubicBezTo>
                  <a:cubicBezTo>
                    <a:pt x="2078" y="21600"/>
                    <a:pt x="1486" y="20875"/>
                    <a:pt x="895" y="18266"/>
                  </a:cubicBezTo>
                  <a:cubicBezTo>
                    <a:pt x="303" y="15656"/>
                    <a:pt x="-289" y="11162"/>
                    <a:pt x="155" y="7901"/>
                  </a:cubicBezTo>
                  <a:cubicBezTo>
                    <a:pt x="599" y="4639"/>
                    <a:pt x="2078" y="2609"/>
                    <a:pt x="4297" y="1450"/>
                  </a:cubicBezTo>
                  <a:cubicBezTo>
                    <a:pt x="6516" y="290"/>
                    <a:pt x="9475" y="0"/>
                    <a:pt x="11843" y="0"/>
                  </a:cubicBezTo>
                  <a:cubicBezTo>
                    <a:pt x="14210" y="0"/>
                    <a:pt x="15985" y="290"/>
                    <a:pt x="16873" y="1232"/>
                  </a:cubicBezTo>
                  <a:cubicBezTo>
                    <a:pt x="17760" y="2174"/>
                    <a:pt x="17760" y="3769"/>
                    <a:pt x="17169" y="4784"/>
                  </a:cubicBezTo>
                  <a:cubicBezTo>
                    <a:pt x="16577" y="5799"/>
                    <a:pt x="15393" y="6234"/>
                    <a:pt x="15245" y="6741"/>
                  </a:cubicBezTo>
                  <a:cubicBezTo>
                    <a:pt x="15097" y="7248"/>
                    <a:pt x="15985" y="7828"/>
                    <a:pt x="17169" y="8336"/>
                  </a:cubicBezTo>
                  <a:cubicBezTo>
                    <a:pt x="18352" y="8843"/>
                    <a:pt x="19832" y="9278"/>
                    <a:pt x="20571" y="9858"/>
                  </a:cubicBezTo>
                  <a:cubicBezTo>
                    <a:pt x="21311" y="10438"/>
                    <a:pt x="21311" y="11162"/>
                    <a:pt x="20571" y="11670"/>
                  </a:cubicBezTo>
                  <a:cubicBezTo>
                    <a:pt x="19832" y="12177"/>
                    <a:pt x="18352" y="12467"/>
                    <a:pt x="16725" y="12685"/>
                  </a:cubicBezTo>
                  <a:cubicBezTo>
                    <a:pt x="15097" y="12902"/>
                    <a:pt x="13322" y="13047"/>
                    <a:pt x="11695" y="13047"/>
                  </a:cubicBezTo>
                  <a:cubicBezTo>
                    <a:pt x="10067" y="13047"/>
                    <a:pt x="8588" y="12902"/>
                    <a:pt x="7848" y="12757"/>
                  </a:cubicBezTo>
                  <a:cubicBezTo>
                    <a:pt x="7108" y="12612"/>
                    <a:pt x="7108" y="12467"/>
                    <a:pt x="7108" y="12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6819891" y="7962370"/>
              <a:ext cx="45004" cy="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184" fill="norm" stroke="1" extrusionOk="0">
                  <a:moveTo>
                    <a:pt x="16908" y="0"/>
                  </a:moveTo>
                  <a:cubicBezTo>
                    <a:pt x="12213" y="982"/>
                    <a:pt x="7517" y="1964"/>
                    <a:pt x="4230" y="4909"/>
                  </a:cubicBezTo>
                  <a:cubicBezTo>
                    <a:pt x="943" y="7855"/>
                    <a:pt x="-935" y="12764"/>
                    <a:pt x="474" y="16200"/>
                  </a:cubicBezTo>
                  <a:cubicBezTo>
                    <a:pt x="1882" y="19636"/>
                    <a:pt x="6578" y="21600"/>
                    <a:pt x="10804" y="21109"/>
                  </a:cubicBezTo>
                  <a:cubicBezTo>
                    <a:pt x="15030" y="20618"/>
                    <a:pt x="18787" y="17673"/>
                    <a:pt x="19726" y="13745"/>
                  </a:cubicBezTo>
                  <a:cubicBezTo>
                    <a:pt x="20665" y="9818"/>
                    <a:pt x="18787" y="4909"/>
                    <a:pt x="15500" y="2945"/>
                  </a:cubicBezTo>
                  <a:cubicBezTo>
                    <a:pt x="12213" y="982"/>
                    <a:pt x="7517" y="1964"/>
                    <a:pt x="4700" y="2945"/>
                  </a:cubicBezTo>
                  <a:cubicBezTo>
                    <a:pt x="1882" y="3927"/>
                    <a:pt x="943" y="4909"/>
                    <a:pt x="4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6921500" y="7968720"/>
              <a:ext cx="133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7016750" y="7892520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7152993" y="7775670"/>
              <a:ext cx="142099" cy="39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54" fill="norm" stroke="1" extrusionOk="0">
                  <a:moveTo>
                    <a:pt x="1471" y="12334"/>
                  </a:moveTo>
                  <a:cubicBezTo>
                    <a:pt x="836" y="15005"/>
                    <a:pt x="201" y="17676"/>
                    <a:pt x="42" y="19302"/>
                  </a:cubicBezTo>
                  <a:cubicBezTo>
                    <a:pt x="-117" y="20927"/>
                    <a:pt x="201" y="21508"/>
                    <a:pt x="518" y="21450"/>
                  </a:cubicBezTo>
                  <a:cubicBezTo>
                    <a:pt x="836" y="21392"/>
                    <a:pt x="1154" y="20695"/>
                    <a:pt x="1154" y="18373"/>
                  </a:cubicBezTo>
                  <a:cubicBezTo>
                    <a:pt x="1154" y="16050"/>
                    <a:pt x="836" y="12102"/>
                    <a:pt x="1312" y="9024"/>
                  </a:cubicBezTo>
                  <a:cubicBezTo>
                    <a:pt x="1789" y="5947"/>
                    <a:pt x="3059" y="3740"/>
                    <a:pt x="4171" y="2405"/>
                  </a:cubicBezTo>
                  <a:cubicBezTo>
                    <a:pt x="5283" y="1069"/>
                    <a:pt x="6236" y="605"/>
                    <a:pt x="7665" y="314"/>
                  </a:cubicBezTo>
                  <a:cubicBezTo>
                    <a:pt x="9095" y="24"/>
                    <a:pt x="11001" y="-92"/>
                    <a:pt x="12430" y="82"/>
                  </a:cubicBezTo>
                  <a:cubicBezTo>
                    <a:pt x="13859" y="256"/>
                    <a:pt x="14812" y="721"/>
                    <a:pt x="15924" y="1708"/>
                  </a:cubicBezTo>
                  <a:cubicBezTo>
                    <a:pt x="17036" y="2695"/>
                    <a:pt x="18307" y="4205"/>
                    <a:pt x="18624" y="5250"/>
                  </a:cubicBezTo>
                  <a:cubicBezTo>
                    <a:pt x="18942" y="6295"/>
                    <a:pt x="18307" y="6876"/>
                    <a:pt x="17195" y="7166"/>
                  </a:cubicBezTo>
                  <a:cubicBezTo>
                    <a:pt x="16083" y="7456"/>
                    <a:pt x="14495" y="7456"/>
                    <a:pt x="14495" y="7514"/>
                  </a:cubicBezTo>
                  <a:cubicBezTo>
                    <a:pt x="14495" y="7573"/>
                    <a:pt x="16083" y="7689"/>
                    <a:pt x="17512" y="7979"/>
                  </a:cubicBezTo>
                  <a:cubicBezTo>
                    <a:pt x="18942" y="8269"/>
                    <a:pt x="20212" y="8734"/>
                    <a:pt x="20848" y="9256"/>
                  </a:cubicBezTo>
                  <a:cubicBezTo>
                    <a:pt x="21483" y="9779"/>
                    <a:pt x="21483" y="10360"/>
                    <a:pt x="20848" y="10882"/>
                  </a:cubicBezTo>
                  <a:cubicBezTo>
                    <a:pt x="20212" y="11405"/>
                    <a:pt x="18942" y="11869"/>
                    <a:pt x="17354" y="12218"/>
                  </a:cubicBezTo>
                  <a:cubicBezTo>
                    <a:pt x="15765" y="12566"/>
                    <a:pt x="13859" y="12798"/>
                    <a:pt x="11954" y="12740"/>
                  </a:cubicBezTo>
                  <a:cubicBezTo>
                    <a:pt x="10048" y="12682"/>
                    <a:pt x="8142" y="12334"/>
                    <a:pt x="6236" y="11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7391400" y="7930620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7410450" y="7822670"/>
              <a:ext cx="1968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45" y="4320"/>
                    <a:pt x="9290" y="8640"/>
                    <a:pt x="12890" y="12240"/>
                  </a:cubicBezTo>
                  <a:cubicBezTo>
                    <a:pt x="16490" y="15840"/>
                    <a:pt x="19045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7505700" y="7816320"/>
              <a:ext cx="889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5760"/>
                    <a:pt x="8229" y="11520"/>
                    <a:pt x="4629" y="15120"/>
                  </a:cubicBezTo>
                  <a:cubicBezTo>
                    <a:pt x="1029" y="18720"/>
                    <a:pt x="514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7670799" y="7968720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7714614" y="784172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7829550" y="7809970"/>
              <a:ext cx="7875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600" fill="norm" stroke="1" extrusionOk="0">
                  <a:moveTo>
                    <a:pt x="0" y="0"/>
                  </a:moveTo>
                  <a:cubicBezTo>
                    <a:pt x="5400" y="686"/>
                    <a:pt x="10800" y="1371"/>
                    <a:pt x="14850" y="3343"/>
                  </a:cubicBezTo>
                  <a:cubicBezTo>
                    <a:pt x="18900" y="5314"/>
                    <a:pt x="21600" y="8571"/>
                    <a:pt x="19170" y="11829"/>
                  </a:cubicBezTo>
                  <a:cubicBezTo>
                    <a:pt x="16740" y="15086"/>
                    <a:pt x="9180" y="18343"/>
                    <a:pt x="1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7950200" y="7725340"/>
              <a:ext cx="234950" cy="14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5077"/>
                  </a:moveTo>
                  <a:cubicBezTo>
                    <a:pt x="584" y="3171"/>
                    <a:pt x="1168" y="1265"/>
                    <a:pt x="2432" y="471"/>
                  </a:cubicBezTo>
                  <a:cubicBezTo>
                    <a:pt x="3697" y="-323"/>
                    <a:pt x="5643" y="-5"/>
                    <a:pt x="7005" y="630"/>
                  </a:cubicBezTo>
                  <a:cubicBezTo>
                    <a:pt x="8368" y="1265"/>
                    <a:pt x="9146" y="2218"/>
                    <a:pt x="9243" y="4283"/>
                  </a:cubicBezTo>
                  <a:cubicBezTo>
                    <a:pt x="9341" y="6348"/>
                    <a:pt x="8757" y="9524"/>
                    <a:pt x="7686" y="11906"/>
                  </a:cubicBezTo>
                  <a:cubicBezTo>
                    <a:pt x="6616" y="14289"/>
                    <a:pt x="5059" y="15877"/>
                    <a:pt x="5254" y="16671"/>
                  </a:cubicBezTo>
                  <a:cubicBezTo>
                    <a:pt x="5449" y="17465"/>
                    <a:pt x="7395" y="17465"/>
                    <a:pt x="10411" y="18101"/>
                  </a:cubicBezTo>
                  <a:cubicBezTo>
                    <a:pt x="13427" y="18736"/>
                    <a:pt x="17514" y="20006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6153150" y="8154987"/>
              <a:ext cx="1225550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3" y="17550"/>
                    <a:pt x="2686" y="13500"/>
                    <a:pt x="4085" y="10125"/>
                  </a:cubicBezTo>
                  <a:cubicBezTo>
                    <a:pt x="5484" y="6750"/>
                    <a:pt x="6939" y="4050"/>
                    <a:pt x="8338" y="2362"/>
                  </a:cubicBezTo>
                  <a:cubicBezTo>
                    <a:pt x="9737" y="675"/>
                    <a:pt x="11080" y="0"/>
                    <a:pt x="12591" y="0"/>
                  </a:cubicBezTo>
                  <a:cubicBezTo>
                    <a:pt x="14102" y="0"/>
                    <a:pt x="15780" y="675"/>
                    <a:pt x="17310" y="2700"/>
                  </a:cubicBezTo>
                  <a:cubicBezTo>
                    <a:pt x="18839" y="4725"/>
                    <a:pt x="20220" y="8100"/>
                    <a:pt x="21600" y="1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6661150" y="8268623"/>
              <a:ext cx="133350" cy="10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4791"/>
                  </a:moveTo>
                  <a:cubicBezTo>
                    <a:pt x="1029" y="3097"/>
                    <a:pt x="2057" y="1403"/>
                    <a:pt x="3600" y="556"/>
                  </a:cubicBezTo>
                  <a:cubicBezTo>
                    <a:pt x="5143" y="-291"/>
                    <a:pt x="7200" y="-291"/>
                    <a:pt x="9086" y="1403"/>
                  </a:cubicBezTo>
                  <a:cubicBezTo>
                    <a:pt x="10971" y="3097"/>
                    <a:pt x="12686" y="6485"/>
                    <a:pt x="12171" y="9450"/>
                  </a:cubicBezTo>
                  <a:cubicBezTo>
                    <a:pt x="11657" y="12415"/>
                    <a:pt x="8914" y="14956"/>
                    <a:pt x="6343" y="16862"/>
                  </a:cubicBezTo>
                  <a:cubicBezTo>
                    <a:pt x="3771" y="18768"/>
                    <a:pt x="1371" y="20038"/>
                    <a:pt x="1714" y="20674"/>
                  </a:cubicBezTo>
                  <a:cubicBezTo>
                    <a:pt x="2057" y="21309"/>
                    <a:pt x="5143" y="21309"/>
                    <a:pt x="8914" y="20885"/>
                  </a:cubicBezTo>
                  <a:cubicBezTo>
                    <a:pt x="12686" y="20462"/>
                    <a:pt x="17143" y="19615"/>
                    <a:pt x="21600" y="18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815104" y="8340377"/>
              <a:ext cx="239747" cy="9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816" fill="norm" stroke="1" extrusionOk="0">
                  <a:moveTo>
                    <a:pt x="10093" y="2073"/>
                  </a:moveTo>
                  <a:cubicBezTo>
                    <a:pt x="8577" y="5829"/>
                    <a:pt x="7061" y="9586"/>
                    <a:pt x="5829" y="12638"/>
                  </a:cubicBezTo>
                  <a:cubicBezTo>
                    <a:pt x="4598" y="15690"/>
                    <a:pt x="3650" y="18038"/>
                    <a:pt x="2703" y="19447"/>
                  </a:cubicBezTo>
                  <a:cubicBezTo>
                    <a:pt x="1756" y="20855"/>
                    <a:pt x="808" y="21325"/>
                    <a:pt x="335" y="20151"/>
                  </a:cubicBezTo>
                  <a:cubicBezTo>
                    <a:pt x="-139" y="18977"/>
                    <a:pt x="-139" y="16160"/>
                    <a:pt x="524" y="13108"/>
                  </a:cubicBezTo>
                  <a:cubicBezTo>
                    <a:pt x="1187" y="10055"/>
                    <a:pt x="2514" y="6768"/>
                    <a:pt x="5640" y="4421"/>
                  </a:cubicBezTo>
                  <a:cubicBezTo>
                    <a:pt x="8766" y="2073"/>
                    <a:pt x="13693" y="664"/>
                    <a:pt x="16629" y="195"/>
                  </a:cubicBezTo>
                  <a:cubicBezTo>
                    <a:pt x="19566" y="-275"/>
                    <a:pt x="20514" y="195"/>
                    <a:pt x="21461" y="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7061200" y="8260820"/>
              <a:ext cx="222250" cy="10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2592"/>
                  </a:moveTo>
                  <a:cubicBezTo>
                    <a:pt x="823" y="1296"/>
                    <a:pt x="1646" y="0"/>
                    <a:pt x="3086" y="0"/>
                  </a:cubicBezTo>
                  <a:cubicBezTo>
                    <a:pt x="4526" y="0"/>
                    <a:pt x="6583" y="1296"/>
                    <a:pt x="7714" y="3024"/>
                  </a:cubicBezTo>
                  <a:cubicBezTo>
                    <a:pt x="8846" y="4752"/>
                    <a:pt x="9051" y="6912"/>
                    <a:pt x="8846" y="8856"/>
                  </a:cubicBezTo>
                  <a:cubicBezTo>
                    <a:pt x="8640" y="10800"/>
                    <a:pt x="8023" y="12528"/>
                    <a:pt x="7200" y="14040"/>
                  </a:cubicBezTo>
                  <a:cubicBezTo>
                    <a:pt x="6377" y="15552"/>
                    <a:pt x="5349" y="16848"/>
                    <a:pt x="5451" y="18144"/>
                  </a:cubicBezTo>
                  <a:cubicBezTo>
                    <a:pt x="5554" y="19440"/>
                    <a:pt x="6789" y="20736"/>
                    <a:pt x="9669" y="21168"/>
                  </a:cubicBezTo>
                  <a:cubicBezTo>
                    <a:pt x="12549" y="21600"/>
                    <a:pt x="17074" y="21168"/>
                    <a:pt x="2160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8083550" y="7873470"/>
              <a:ext cx="160715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9938" y="0"/>
                  </a:moveTo>
                  <a:cubicBezTo>
                    <a:pt x="20769" y="3016"/>
                    <a:pt x="21600" y="6032"/>
                    <a:pt x="20492" y="8903"/>
                  </a:cubicBezTo>
                  <a:cubicBezTo>
                    <a:pt x="19385" y="11773"/>
                    <a:pt x="16338" y="14497"/>
                    <a:pt x="12600" y="16589"/>
                  </a:cubicBezTo>
                  <a:cubicBezTo>
                    <a:pt x="8862" y="18681"/>
                    <a:pt x="4431" y="20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6457449" y="7809970"/>
              <a:ext cx="11480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10506" y="0"/>
                  </a:moveTo>
                  <a:cubicBezTo>
                    <a:pt x="8577" y="0"/>
                    <a:pt x="6649" y="0"/>
                    <a:pt x="4913" y="1029"/>
                  </a:cubicBezTo>
                  <a:cubicBezTo>
                    <a:pt x="3177" y="2057"/>
                    <a:pt x="1634" y="4114"/>
                    <a:pt x="670" y="6759"/>
                  </a:cubicBezTo>
                  <a:cubicBezTo>
                    <a:pt x="-294" y="9404"/>
                    <a:pt x="-680" y="12637"/>
                    <a:pt x="2791" y="15208"/>
                  </a:cubicBezTo>
                  <a:cubicBezTo>
                    <a:pt x="6263" y="17780"/>
                    <a:pt x="13591" y="19690"/>
                    <a:pt x="209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8312150" y="6285489"/>
              <a:ext cx="254000" cy="19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191"/>
                  </a:moveTo>
                  <a:cubicBezTo>
                    <a:pt x="720" y="1241"/>
                    <a:pt x="1440" y="292"/>
                    <a:pt x="2340" y="54"/>
                  </a:cubicBezTo>
                  <a:cubicBezTo>
                    <a:pt x="3240" y="-183"/>
                    <a:pt x="4320" y="292"/>
                    <a:pt x="6300" y="2903"/>
                  </a:cubicBezTo>
                  <a:cubicBezTo>
                    <a:pt x="8280" y="5514"/>
                    <a:pt x="11160" y="10261"/>
                    <a:pt x="13860" y="13703"/>
                  </a:cubicBezTo>
                  <a:cubicBezTo>
                    <a:pt x="16560" y="17144"/>
                    <a:pt x="19080" y="19281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8501523" y="6285970"/>
              <a:ext cx="12812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21089" y="0"/>
                  </a:moveTo>
                  <a:cubicBezTo>
                    <a:pt x="18650" y="0"/>
                    <a:pt x="16212" y="0"/>
                    <a:pt x="13773" y="549"/>
                  </a:cubicBezTo>
                  <a:cubicBezTo>
                    <a:pt x="11334" y="1098"/>
                    <a:pt x="8895" y="2197"/>
                    <a:pt x="6283" y="4271"/>
                  </a:cubicBezTo>
                  <a:cubicBezTo>
                    <a:pt x="3670" y="6346"/>
                    <a:pt x="883" y="9397"/>
                    <a:pt x="186" y="12447"/>
                  </a:cubicBezTo>
                  <a:cubicBezTo>
                    <a:pt x="-511" y="15498"/>
                    <a:pt x="883" y="18549"/>
                    <a:pt x="22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8597900" y="6705070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8616950" y="647012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5848350" y="7816320"/>
              <a:ext cx="152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171"/>
                    <a:pt x="10800" y="12343"/>
                    <a:pt x="14400" y="15943"/>
                  </a:cubicBezTo>
                  <a:cubicBezTo>
                    <a:pt x="18000" y="19543"/>
                    <a:pt x="198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5967059" y="7809970"/>
              <a:ext cx="9084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1068" y="0"/>
                  </a:moveTo>
                  <a:cubicBezTo>
                    <a:pt x="16650" y="4039"/>
                    <a:pt x="12232" y="8078"/>
                    <a:pt x="8795" y="10976"/>
                  </a:cubicBezTo>
                  <a:cubicBezTo>
                    <a:pt x="5359" y="13873"/>
                    <a:pt x="2904" y="15629"/>
                    <a:pt x="1432" y="17034"/>
                  </a:cubicBezTo>
                  <a:cubicBezTo>
                    <a:pt x="-41" y="18439"/>
                    <a:pt x="-532" y="19493"/>
                    <a:pt x="695" y="20195"/>
                  </a:cubicBezTo>
                  <a:cubicBezTo>
                    <a:pt x="1923" y="20898"/>
                    <a:pt x="4868" y="21249"/>
                    <a:pt x="7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6083300" y="8025870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6083300" y="789252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6032500" y="8184620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7280"/>
                    <a:pt x="11400" y="12960"/>
                    <a:pt x="15000" y="9360"/>
                  </a:cubicBezTo>
                  <a:cubicBezTo>
                    <a:pt x="18600" y="5760"/>
                    <a:pt x="20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8076068" y="6896076"/>
              <a:ext cx="236083" cy="6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39" fill="norm" stroke="1" extrusionOk="0">
                  <a:moveTo>
                    <a:pt x="103" y="10628"/>
                  </a:moveTo>
                  <a:cubicBezTo>
                    <a:pt x="5117" y="7028"/>
                    <a:pt x="10131" y="3428"/>
                    <a:pt x="13121" y="1628"/>
                  </a:cubicBezTo>
                  <a:cubicBezTo>
                    <a:pt x="16110" y="-172"/>
                    <a:pt x="17074" y="-172"/>
                    <a:pt x="17074" y="188"/>
                  </a:cubicBezTo>
                  <a:cubicBezTo>
                    <a:pt x="17074" y="548"/>
                    <a:pt x="16110" y="1268"/>
                    <a:pt x="13699" y="2708"/>
                  </a:cubicBezTo>
                  <a:cubicBezTo>
                    <a:pt x="11289" y="4148"/>
                    <a:pt x="7431" y="6308"/>
                    <a:pt x="4828" y="8468"/>
                  </a:cubicBezTo>
                  <a:cubicBezTo>
                    <a:pt x="2224" y="10628"/>
                    <a:pt x="874" y="12788"/>
                    <a:pt x="778" y="13868"/>
                  </a:cubicBezTo>
                  <a:cubicBezTo>
                    <a:pt x="681" y="14948"/>
                    <a:pt x="1839" y="14948"/>
                    <a:pt x="4442" y="13868"/>
                  </a:cubicBezTo>
                  <a:cubicBezTo>
                    <a:pt x="7046" y="12788"/>
                    <a:pt x="11096" y="10628"/>
                    <a:pt x="13603" y="9188"/>
                  </a:cubicBezTo>
                  <a:cubicBezTo>
                    <a:pt x="16110" y="7748"/>
                    <a:pt x="17074" y="7028"/>
                    <a:pt x="18039" y="6668"/>
                  </a:cubicBezTo>
                  <a:cubicBezTo>
                    <a:pt x="19003" y="6308"/>
                    <a:pt x="19967" y="6308"/>
                    <a:pt x="19871" y="7028"/>
                  </a:cubicBezTo>
                  <a:cubicBezTo>
                    <a:pt x="19774" y="7748"/>
                    <a:pt x="18617" y="9188"/>
                    <a:pt x="16014" y="10628"/>
                  </a:cubicBezTo>
                  <a:cubicBezTo>
                    <a:pt x="13410" y="12068"/>
                    <a:pt x="9360" y="13508"/>
                    <a:pt x="6756" y="14588"/>
                  </a:cubicBezTo>
                  <a:cubicBezTo>
                    <a:pt x="4153" y="15668"/>
                    <a:pt x="2996" y="16388"/>
                    <a:pt x="1935" y="17468"/>
                  </a:cubicBezTo>
                  <a:cubicBezTo>
                    <a:pt x="874" y="18548"/>
                    <a:pt x="-90" y="19988"/>
                    <a:pt x="6" y="20708"/>
                  </a:cubicBezTo>
                  <a:cubicBezTo>
                    <a:pt x="103" y="21428"/>
                    <a:pt x="1260" y="21428"/>
                    <a:pt x="3960" y="19268"/>
                  </a:cubicBezTo>
                  <a:cubicBezTo>
                    <a:pt x="6660" y="17108"/>
                    <a:pt x="10903" y="12788"/>
                    <a:pt x="14085" y="11348"/>
                  </a:cubicBezTo>
                  <a:cubicBezTo>
                    <a:pt x="17267" y="9908"/>
                    <a:pt x="19389" y="11348"/>
                    <a:pt x="21510" y="12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5492485" y="8111331"/>
              <a:ext cx="209816" cy="5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11" fill="norm" stroke="1" extrusionOk="0">
                  <a:moveTo>
                    <a:pt x="2619" y="10511"/>
                  </a:moveTo>
                  <a:cubicBezTo>
                    <a:pt x="5859" y="7425"/>
                    <a:pt x="9099" y="4340"/>
                    <a:pt x="11583" y="2411"/>
                  </a:cubicBezTo>
                  <a:cubicBezTo>
                    <a:pt x="14067" y="482"/>
                    <a:pt x="15795" y="-289"/>
                    <a:pt x="15903" y="97"/>
                  </a:cubicBezTo>
                  <a:cubicBezTo>
                    <a:pt x="16011" y="482"/>
                    <a:pt x="14499" y="2025"/>
                    <a:pt x="12663" y="3954"/>
                  </a:cubicBezTo>
                  <a:cubicBezTo>
                    <a:pt x="10827" y="5882"/>
                    <a:pt x="8667" y="8197"/>
                    <a:pt x="7047" y="9740"/>
                  </a:cubicBezTo>
                  <a:cubicBezTo>
                    <a:pt x="5427" y="11282"/>
                    <a:pt x="4347" y="12054"/>
                    <a:pt x="4347" y="12440"/>
                  </a:cubicBezTo>
                  <a:cubicBezTo>
                    <a:pt x="4347" y="12825"/>
                    <a:pt x="5427" y="12825"/>
                    <a:pt x="6615" y="12440"/>
                  </a:cubicBezTo>
                  <a:cubicBezTo>
                    <a:pt x="7803" y="12054"/>
                    <a:pt x="9099" y="11282"/>
                    <a:pt x="10719" y="9740"/>
                  </a:cubicBezTo>
                  <a:cubicBezTo>
                    <a:pt x="12339" y="8197"/>
                    <a:pt x="14283" y="5882"/>
                    <a:pt x="14715" y="5111"/>
                  </a:cubicBezTo>
                  <a:cubicBezTo>
                    <a:pt x="15147" y="4340"/>
                    <a:pt x="14067" y="5111"/>
                    <a:pt x="12339" y="6268"/>
                  </a:cubicBezTo>
                  <a:cubicBezTo>
                    <a:pt x="10611" y="7425"/>
                    <a:pt x="8235" y="8968"/>
                    <a:pt x="6507" y="10125"/>
                  </a:cubicBezTo>
                  <a:cubicBezTo>
                    <a:pt x="4779" y="11282"/>
                    <a:pt x="3699" y="12054"/>
                    <a:pt x="3699" y="12440"/>
                  </a:cubicBezTo>
                  <a:cubicBezTo>
                    <a:pt x="3699" y="12825"/>
                    <a:pt x="4779" y="12825"/>
                    <a:pt x="6507" y="11668"/>
                  </a:cubicBezTo>
                  <a:cubicBezTo>
                    <a:pt x="8235" y="10511"/>
                    <a:pt x="10611" y="8197"/>
                    <a:pt x="12339" y="6268"/>
                  </a:cubicBezTo>
                  <a:cubicBezTo>
                    <a:pt x="14067" y="4340"/>
                    <a:pt x="15147" y="2797"/>
                    <a:pt x="15147" y="2797"/>
                  </a:cubicBezTo>
                  <a:cubicBezTo>
                    <a:pt x="15147" y="2797"/>
                    <a:pt x="14067" y="4340"/>
                    <a:pt x="11691" y="7425"/>
                  </a:cubicBezTo>
                  <a:cubicBezTo>
                    <a:pt x="9315" y="10511"/>
                    <a:pt x="5643" y="15140"/>
                    <a:pt x="3267" y="17840"/>
                  </a:cubicBezTo>
                  <a:cubicBezTo>
                    <a:pt x="891" y="20540"/>
                    <a:pt x="-189" y="21311"/>
                    <a:pt x="27" y="21311"/>
                  </a:cubicBezTo>
                  <a:cubicBezTo>
                    <a:pt x="243" y="21311"/>
                    <a:pt x="1755" y="20540"/>
                    <a:pt x="5535" y="17840"/>
                  </a:cubicBezTo>
                  <a:cubicBezTo>
                    <a:pt x="9315" y="15140"/>
                    <a:pt x="15363" y="10511"/>
                    <a:pt x="21411" y="5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8439150" y="8083020"/>
              <a:ext cx="298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4400"/>
                    <a:pt x="10111" y="7200"/>
                    <a:pt x="13174" y="3600"/>
                  </a:cubicBezTo>
                  <a:cubicBezTo>
                    <a:pt x="16238" y="0"/>
                    <a:pt x="17311" y="0"/>
                    <a:pt x="18383" y="0"/>
                  </a:cubicBezTo>
                  <a:cubicBezTo>
                    <a:pt x="19455" y="0"/>
                    <a:pt x="20528" y="0"/>
                    <a:pt x="21064" y="3600"/>
                  </a:cubicBezTo>
                  <a:cubicBezTo>
                    <a:pt x="2160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8445500" y="8171920"/>
              <a:ext cx="311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7" y="18327"/>
                    <a:pt x="7935" y="15055"/>
                    <a:pt x="11535" y="11455"/>
                  </a:cubicBezTo>
                  <a:cubicBezTo>
                    <a:pt x="15135" y="7855"/>
                    <a:pt x="1836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8661400" y="8019520"/>
              <a:ext cx="19773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0" y="0"/>
                  </a:moveTo>
                  <a:cubicBezTo>
                    <a:pt x="5229" y="720"/>
                    <a:pt x="10459" y="1440"/>
                    <a:pt x="13983" y="2340"/>
                  </a:cubicBezTo>
                  <a:cubicBezTo>
                    <a:pt x="17507" y="3240"/>
                    <a:pt x="19326" y="4320"/>
                    <a:pt x="20349" y="5310"/>
                  </a:cubicBezTo>
                  <a:cubicBezTo>
                    <a:pt x="21373" y="6300"/>
                    <a:pt x="21600" y="7200"/>
                    <a:pt x="20577" y="8730"/>
                  </a:cubicBezTo>
                  <a:cubicBezTo>
                    <a:pt x="19554" y="10260"/>
                    <a:pt x="17280" y="12420"/>
                    <a:pt x="13756" y="14670"/>
                  </a:cubicBezTo>
                  <a:cubicBezTo>
                    <a:pt x="10232" y="16920"/>
                    <a:pt x="5457" y="19260"/>
                    <a:pt x="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8991600" y="8029775"/>
              <a:ext cx="150284" cy="14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2240"/>
                  </a:moveTo>
                  <a:cubicBezTo>
                    <a:pt x="913" y="988"/>
                    <a:pt x="1825" y="-264"/>
                    <a:pt x="2434" y="49"/>
                  </a:cubicBezTo>
                  <a:cubicBezTo>
                    <a:pt x="3042" y="362"/>
                    <a:pt x="3346" y="2240"/>
                    <a:pt x="3803" y="5527"/>
                  </a:cubicBezTo>
                  <a:cubicBezTo>
                    <a:pt x="4259" y="8814"/>
                    <a:pt x="4868" y="13510"/>
                    <a:pt x="4715" y="16640"/>
                  </a:cubicBezTo>
                  <a:cubicBezTo>
                    <a:pt x="4563" y="19771"/>
                    <a:pt x="3651" y="21336"/>
                    <a:pt x="3042" y="21336"/>
                  </a:cubicBezTo>
                  <a:cubicBezTo>
                    <a:pt x="2434" y="21336"/>
                    <a:pt x="2130" y="19771"/>
                    <a:pt x="1977" y="17266"/>
                  </a:cubicBezTo>
                  <a:cubicBezTo>
                    <a:pt x="1825" y="14762"/>
                    <a:pt x="1825" y="11319"/>
                    <a:pt x="2130" y="8814"/>
                  </a:cubicBezTo>
                  <a:cubicBezTo>
                    <a:pt x="2434" y="6310"/>
                    <a:pt x="3042" y="4745"/>
                    <a:pt x="4107" y="4275"/>
                  </a:cubicBezTo>
                  <a:cubicBezTo>
                    <a:pt x="5172" y="3806"/>
                    <a:pt x="6693" y="4432"/>
                    <a:pt x="7758" y="5684"/>
                  </a:cubicBezTo>
                  <a:cubicBezTo>
                    <a:pt x="8823" y="6936"/>
                    <a:pt x="9431" y="8814"/>
                    <a:pt x="9735" y="10693"/>
                  </a:cubicBezTo>
                  <a:cubicBezTo>
                    <a:pt x="10039" y="12571"/>
                    <a:pt x="10039" y="14449"/>
                    <a:pt x="9583" y="14762"/>
                  </a:cubicBezTo>
                  <a:cubicBezTo>
                    <a:pt x="9127" y="15075"/>
                    <a:pt x="8214" y="13823"/>
                    <a:pt x="7910" y="12414"/>
                  </a:cubicBezTo>
                  <a:cubicBezTo>
                    <a:pt x="7606" y="11006"/>
                    <a:pt x="7910" y="9440"/>
                    <a:pt x="9431" y="7719"/>
                  </a:cubicBezTo>
                  <a:cubicBezTo>
                    <a:pt x="10952" y="5997"/>
                    <a:pt x="13690" y="4119"/>
                    <a:pt x="15820" y="3493"/>
                  </a:cubicBezTo>
                  <a:cubicBezTo>
                    <a:pt x="17949" y="2866"/>
                    <a:pt x="19470" y="3493"/>
                    <a:pt x="20383" y="5371"/>
                  </a:cubicBezTo>
                  <a:cubicBezTo>
                    <a:pt x="21296" y="7249"/>
                    <a:pt x="21600" y="10379"/>
                    <a:pt x="21600" y="12727"/>
                  </a:cubicBezTo>
                  <a:cubicBezTo>
                    <a:pt x="21600" y="15075"/>
                    <a:pt x="21296" y="16640"/>
                    <a:pt x="20839" y="17579"/>
                  </a:cubicBezTo>
                  <a:cubicBezTo>
                    <a:pt x="20383" y="18519"/>
                    <a:pt x="19775" y="18832"/>
                    <a:pt x="19166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9175750" y="8076670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700"/>
                    <a:pt x="14400" y="5400"/>
                    <a:pt x="18000" y="9000"/>
                  </a:cubicBezTo>
                  <a:cubicBezTo>
                    <a:pt x="21600" y="12600"/>
                    <a:pt x="2160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9191806" y="7967594"/>
              <a:ext cx="15695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015" fill="norm" stroke="1" extrusionOk="0">
                  <a:moveTo>
                    <a:pt x="3818" y="20015"/>
                  </a:moveTo>
                  <a:cubicBezTo>
                    <a:pt x="1118" y="11375"/>
                    <a:pt x="-1582" y="2735"/>
                    <a:pt x="1118" y="575"/>
                  </a:cubicBezTo>
                  <a:cubicBezTo>
                    <a:pt x="3818" y="-1585"/>
                    <a:pt x="11918" y="2735"/>
                    <a:pt x="20018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9283700" y="8005248"/>
              <a:ext cx="88900" cy="12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1371"/>
                  </a:moveTo>
                  <a:cubicBezTo>
                    <a:pt x="514" y="2835"/>
                    <a:pt x="1029" y="4299"/>
                    <a:pt x="2314" y="3933"/>
                  </a:cubicBezTo>
                  <a:cubicBezTo>
                    <a:pt x="3600" y="3567"/>
                    <a:pt x="5657" y="1371"/>
                    <a:pt x="7971" y="455"/>
                  </a:cubicBezTo>
                  <a:cubicBezTo>
                    <a:pt x="10286" y="-460"/>
                    <a:pt x="12857" y="-94"/>
                    <a:pt x="15171" y="2469"/>
                  </a:cubicBezTo>
                  <a:cubicBezTo>
                    <a:pt x="17486" y="5032"/>
                    <a:pt x="19543" y="9791"/>
                    <a:pt x="20571" y="13269"/>
                  </a:cubicBezTo>
                  <a:cubicBezTo>
                    <a:pt x="21600" y="16747"/>
                    <a:pt x="21600" y="18943"/>
                    <a:pt x="21600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9800386" y="7796139"/>
              <a:ext cx="238964" cy="32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31" fill="norm" stroke="1" extrusionOk="0">
                  <a:moveTo>
                    <a:pt x="13433" y="3463"/>
                  </a:moveTo>
                  <a:cubicBezTo>
                    <a:pt x="14002" y="2758"/>
                    <a:pt x="14570" y="2052"/>
                    <a:pt x="15138" y="1346"/>
                  </a:cubicBezTo>
                  <a:cubicBezTo>
                    <a:pt x="15707" y="640"/>
                    <a:pt x="16275" y="-66"/>
                    <a:pt x="16275" y="5"/>
                  </a:cubicBezTo>
                  <a:cubicBezTo>
                    <a:pt x="16275" y="75"/>
                    <a:pt x="15707" y="922"/>
                    <a:pt x="13433" y="2475"/>
                  </a:cubicBezTo>
                  <a:cubicBezTo>
                    <a:pt x="11159" y="4028"/>
                    <a:pt x="7180" y="6287"/>
                    <a:pt x="4812" y="7628"/>
                  </a:cubicBezTo>
                  <a:cubicBezTo>
                    <a:pt x="2444" y="8969"/>
                    <a:pt x="1686" y="9393"/>
                    <a:pt x="1023" y="9887"/>
                  </a:cubicBezTo>
                  <a:cubicBezTo>
                    <a:pt x="359" y="10381"/>
                    <a:pt x="-209" y="10946"/>
                    <a:pt x="75" y="11299"/>
                  </a:cubicBezTo>
                  <a:cubicBezTo>
                    <a:pt x="359" y="11652"/>
                    <a:pt x="1496" y="11793"/>
                    <a:pt x="3770" y="11793"/>
                  </a:cubicBezTo>
                  <a:cubicBezTo>
                    <a:pt x="6044" y="11793"/>
                    <a:pt x="9454" y="11652"/>
                    <a:pt x="11633" y="11581"/>
                  </a:cubicBezTo>
                  <a:cubicBezTo>
                    <a:pt x="13812" y="11510"/>
                    <a:pt x="14759" y="11510"/>
                    <a:pt x="15044" y="11863"/>
                  </a:cubicBezTo>
                  <a:cubicBezTo>
                    <a:pt x="15328" y="12216"/>
                    <a:pt x="14949" y="12922"/>
                    <a:pt x="13338" y="13910"/>
                  </a:cubicBezTo>
                  <a:cubicBezTo>
                    <a:pt x="11728" y="14899"/>
                    <a:pt x="8886" y="16169"/>
                    <a:pt x="6802" y="17016"/>
                  </a:cubicBezTo>
                  <a:cubicBezTo>
                    <a:pt x="4717" y="17863"/>
                    <a:pt x="3391" y="18287"/>
                    <a:pt x="2349" y="18710"/>
                  </a:cubicBezTo>
                  <a:cubicBezTo>
                    <a:pt x="1307" y="19134"/>
                    <a:pt x="549" y="19558"/>
                    <a:pt x="549" y="20052"/>
                  </a:cubicBezTo>
                  <a:cubicBezTo>
                    <a:pt x="549" y="20546"/>
                    <a:pt x="1307" y="21110"/>
                    <a:pt x="3959" y="21322"/>
                  </a:cubicBezTo>
                  <a:cubicBezTo>
                    <a:pt x="6612" y="21534"/>
                    <a:pt x="11159" y="21393"/>
                    <a:pt x="14380" y="21252"/>
                  </a:cubicBezTo>
                  <a:cubicBezTo>
                    <a:pt x="17602" y="21110"/>
                    <a:pt x="19496" y="20969"/>
                    <a:pt x="21391" y="20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10171670" y="7784570"/>
              <a:ext cx="19788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6481" y="0"/>
                  </a:moveTo>
                  <a:cubicBezTo>
                    <a:pt x="13753" y="750"/>
                    <a:pt x="11024" y="1500"/>
                    <a:pt x="8296" y="3525"/>
                  </a:cubicBezTo>
                  <a:cubicBezTo>
                    <a:pt x="5568" y="5550"/>
                    <a:pt x="2839" y="8850"/>
                    <a:pt x="1361" y="11475"/>
                  </a:cubicBezTo>
                  <a:cubicBezTo>
                    <a:pt x="-117" y="14100"/>
                    <a:pt x="-344" y="16050"/>
                    <a:pt x="452" y="17625"/>
                  </a:cubicBezTo>
                  <a:cubicBezTo>
                    <a:pt x="1248" y="19200"/>
                    <a:pt x="3067" y="20400"/>
                    <a:pt x="6704" y="21000"/>
                  </a:cubicBezTo>
                  <a:cubicBezTo>
                    <a:pt x="10342" y="21600"/>
                    <a:pt x="15799" y="21600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10369549" y="7841720"/>
              <a:ext cx="146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320"/>
                    <a:pt x="7513" y="8640"/>
                    <a:pt x="11113" y="12240"/>
                  </a:cubicBezTo>
                  <a:cubicBezTo>
                    <a:pt x="14713" y="15840"/>
                    <a:pt x="18157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10492316" y="7822670"/>
              <a:ext cx="8043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2618"/>
                    <a:pt x="10232" y="5236"/>
                    <a:pt x="6253" y="8264"/>
                  </a:cubicBezTo>
                  <a:cubicBezTo>
                    <a:pt x="2274" y="11291"/>
                    <a:pt x="0" y="14727"/>
                    <a:pt x="0" y="17018"/>
                  </a:cubicBezTo>
                  <a:cubicBezTo>
                    <a:pt x="0" y="19309"/>
                    <a:pt x="2274" y="20455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10591800" y="8019520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10610850" y="7886170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10706100" y="7981420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10870136" y="7822670"/>
              <a:ext cx="10901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20990" y="0"/>
                  </a:moveTo>
                  <a:cubicBezTo>
                    <a:pt x="14877" y="3064"/>
                    <a:pt x="8764" y="6128"/>
                    <a:pt x="4892" y="9038"/>
                  </a:cubicBezTo>
                  <a:cubicBezTo>
                    <a:pt x="1020" y="11949"/>
                    <a:pt x="-610" y="14706"/>
                    <a:pt x="205" y="16698"/>
                  </a:cubicBezTo>
                  <a:cubicBezTo>
                    <a:pt x="1020" y="18689"/>
                    <a:pt x="4281" y="19915"/>
                    <a:pt x="7745" y="20604"/>
                  </a:cubicBezTo>
                  <a:cubicBezTo>
                    <a:pt x="11209" y="21294"/>
                    <a:pt x="14877" y="21447"/>
                    <a:pt x="185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11013016" y="7770657"/>
              <a:ext cx="115660" cy="42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23" fill="norm" stroke="1" extrusionOk="0">
                  <a:moveTo>
                    <a:pt x="771" y="17299"/>
                  </a:moveTo>
                  <a:cubicBezTo>
                    <a:pt x="386" y="18363"/>
                    <a:pt x="0" y="19427"/>
                    <a:pt x="0" y="20225"/>
                  </a:cubicBezTo>
                  <a:cubicBezTo>
                    <a:pt x="0" y="21023"/>
                    <a:pt x="386" y="21555"/>
                    <a:pt x="964" y="21395"/>
                  </a:cubicBezTo>
                  <a:cubicBezTo>
                    <a:pt x="1543" y="21236"/>
                    <a:pt x="2314" y="20385"/>
                    <a:pt x="2507" y="18044"/>
                  </a:cubicBezTo>
                  <a:cubicBezTo>
                    <a:pt x="2700" y="15703"/>
                    <a:pt x="2314" y="11872"/>
                    <a:pt x="2121" y="9053"/>
                  </a:cubicBezTo>
                  <a:cubicBezTo>
                    <a:pt x="1929" y="6233"/>
                    <a:pt x="1929" y="4424"/>
                    <a:pt x="2121" y="3200"/>
                  </a:cubicBezTo>
                  <a:cubicBezTo>
                    <a:pt x="2314" y="1977"/>
                    <a:pt x="2700" y="1338"/>
                    <a:pt x="3664" y="859"/>
                  </a:cubicBezTo>
                  <a:cubicBezTo>
                    <a:pt x="4629" y="381"/>
                    <a:pt x="6171" y="61"/>
                    <a:pt x="7907" y="8"/>
                  </a:cubicBezTo>
                  <a:cubicBezTo>
                    <a:pt x="9643" y="-45"/>
                    <a:pt x="11571" y="168"/>
                    <a:pt x="13114" y="859"/>
                  </a:cubicBezTo>
                  <a:cubicBezTo>
                    <a:pt x="14657" y="1551"/>
                    <a:pt x="15814" y="2722"/>
                    <a:pt x="16007" y="3998"/>
                  </a:cubicBezTo>
                  <a:cubicBezTo>
                    <a:pt x="16200" y="5275"/>
                    <a:pt x="15429" y="6658"/>
                    <a:pt x="14079" y="7456"/>
                  </a:cubicBezTo>
                  <a:cubicBezTo>
                    <a:pt x="12729" y="8255"/>
                    <a:pt x="10800" y="8467"/>
                    <a:pt x="10800" y="8521"/>
                  </a:cubicBezTo>
                  <a:cubicBezTo>
                    <a:pt x="10800" y="8574"/>
                    <a:pt x="12729" y="8467"/>
                    <a:pt x="14464" y="8574"/>
                  </a:cubicBezTo>
                  <a:cubicBezTo>
                    <a:pt x="16200" y="8680"/>
                    <a:pt x="17743" y="8999"/>
                    <a:pt x="19093" y="9744"/>
                  </a:cubicBezTo>
                  <a:cubicBezTo>
                    <a:pt x="20443" y="10489"/>
                    <a:pt x="21600" y="11659"/>
                    <a:pt x="20829" y="12564"/>
                  </a:cubicBezTo>
                  <a:cubicBezTo>
                    <a:pt x="20057" y="13468"/>
                    <a:pt x="17357" y="14107"/>
                    <a:pt x="15043" y="14373"/>
                  </a:cubicBezTo>
                  <a:cubicBezTo>
                    <a:pt x="12729" y="14639"/>
                    <a:pt x="10800" y="14532"/>
                    <a:pt x="10029" y="14213"/>
                  </a:cubicBezTo>
                  <a:cubicBezTo>
                    <a:pt x="9257" y="13894"/>
                    <a:pt x="9643" y="13362"/>
                    <a:pt x="10029" y="12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11180233" y="7968720"/>
              <a:ext cx="80324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88" fill="norm" stroke="1" extrusionOk="0">
                  <a:moveTo>
                    <a:pt x="10523" y="0"/>
                  </a:moveTo>
                  <a:cubicBezTo>
                    <a:pt x="7754" y="655"/>
                    <a:pt x="4985" y="1309"/>
                    <a:pt x="3046" y="3273"/>
                  </a:cubicBezTo>
                  <a:cubicBezTo>
                    <a:pt x="1108" y="5236"/>
                    <a:pt x="0" y="8509"/>
                    <a:pt x="0" y="11782"/>
                  </a:cubicBezTo>
                  <a:cubicBezTo>
                    <a:pt x="0" y="15055"/>
                    <a:pt x="1108" y="18327"/>
                    <a:pt x="3600" y="19964"/>
                  </a:cubicBezTo>
                  <a:cubicBezTo>
                    <a:pt x="6092" y="21600"/>
                    <a:pt x="9969" y="21600"/>
                    <a:pt x="13015" y="20618"/>
                  </a:cubicBezTo>
                  <a:cubicBezTo>
                    <a:pt x="16062" y="19636"/>
                    <a:pt x="18277" y="17673"/>
                    <a:pt x="19662" y="15055"/>
                  </a:cubicBezTo>
                  <a:cubicBezTo>
                    <a:pt x="21046" y="12436"/>
                    <a:pt x="21600" y="9164"/>
                    <a:pt x="20215" y="6873"/>
                  </a:cubicBezTo>
                  <a:cubicBezTo>
                    <a:pt x="18831" y="4582"/>
                    <a:pt x="15508" y="3273"/>
                    <a:pt x="12462" y="3273"/>
                  </a:cubicBezTo>
                  <a:cubicBezTo>
                    <a:pt x="9415" y="3273"/>
                    <a:pt x="6646" y="4582"/>
                    <a:pt x="3877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1309350" y="7941204"/>
              <a:ext cx="10160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1353800" y="7873470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11430000" y="7695670"/>
              <a:ext cx="13497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0" y="21600"/>
                  </a:moveTo>
                  <a:cubicBezTo>
                    <a:pt x="1994" y="18000"/>
                    <a:pt x="3988" y="14400"/>
                    <a:pt x="5815" y="11250"/>
                  </a:cubicBezTo>
                  <a:cubicBezTo>
                    <a:pt x="7643" y="8100"/>
                    <a:pt x="9305" y="5400"/>
                    <a:pt x="10468" y="3700"/>
                  </a:cubicBezTo>
                  <a:cubicBezTo>
                    <a:pt x="11631" y="2000"/>
                    <a:pt x="12295" y="1300"/>
                    <a:pt x="13292" y="800"/>
                  </a:cubicBezTo>
                  <a:cubicBezTo>
                    <a:pt x="14289" y="300"/>
                    <a:pt x="15618" y="0"/>
                    <a:pt x="16948" y="0"/>
                  </a:cubicBezTo>
                  <a:cubicBezTo>
                    <a:pt x="18277" y="0"/>
                    <a:pt x="19606" y="300"/>
                    <a:pt x="20437" y="1000"/>
                  </a:cubicBezTo>
                  <a:cubicBezTo>
                    <a:pt x="21268" y="1700"/>
                    <a:pt x="21600" y="2800"/>
                    <a:pt x="20437" y="4050"/>
                  </a:cubicBezTo>
                  <a:cubicBezTo>
                    <a:pt x="19274" y="5300"/>
                    <a:pt x="16615" y="6700"/>
                    <a:pt x="14289" y="7600"/>
                  </a:cubicBezTo>
                  <a:cubicBezTo>
                    <a:pt x="11963" y="8500"/>
                    <a:pt x="9969" y="8900"/>
                    <a:pt x="9803" y="9050"/>
                  </a:cubicBezTo>
                  <a:cubicBezTo>
                    <a:pt x="9637" y="9200"/>
                    <a:pt x="11298" y="9100"/>
                    <a:pt x="12960" y="9100"/>
                  </a:cubicBezTo>
                  <a:cubicBezTo>
                    <a:pt x="14622" y="9100"/>
                    <a:pt x="16283" y="9200"/>
                    <a:pt x="17778" y="9450"/>
                  </a:cubicBezTo>
                  <a:cubicBezTo>
                    <a:pt x="19274" y="9700"/>
                    <a:pt x="20603" y="10100"/>
                    <a:pt x="20271" y="10850"/>
                  </a:cubicBezTo>
                  <a:cubicBezTo>
                    <a:pt x="19938" y="11600"/>
                    <a:pt x="17945" y="12700"/>
                    <a:pt x="15618" y="13500"/>
                  </a:cubicBezTo>
                  <a:cubicBezTo>
                    <a:pt x="13292" y="14300"/>
                    <a:pt x="10634" y="14800"/>
                    <a:pt x="7975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11595100" y="7943320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11614150" y="7790920"/>
              <a:ext cx="1587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8" y="0"/>
                    <a:pt x="3456" y="0"/>
                    <a:pt x="5184" y="1108"/>
                  </a:cubicBezTo>
                  <a:cubicBezTo>
                    <a:pt x="6912" y="2215"/>
                    <a:pt x="8640" y="4431"/>
                    <a:pt x="11376" y="8031"/>
                  </a:cubicBezTo>
                  <a:cubicBezTo>
                    <a:pt x="14112" y="11631"/>
                    <a:pt x="17856" y="16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11664950" y="7809970"/>
              <a:ext cx="825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4985"/>
                    <a:pt x="12738" y="9969"/>
                    <a:pt x="9138" y="13569"/>
                  </a:cubicBezTo>
                  <a:cubicBezTo>
                    <a:pt x="5538" y="17169"/>
                    <a:pt x="2769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11760199" y="8038570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11766550" y="788617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11772899" y="7829020"/>
              <a:ext cx="8923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600" fill="norm" stroke="1" extrusionOk="0">
                  <a:moveTo>
                    <a:pt x="5760" y="0"/>
                  </a:moveTo>
                  <a:cubicBezTo>
                    <a:pt x="10080" y="1229"/>
                    <a:pt x="14400" y="2459"/>
                    <a:pt x="17280" y="4917"/>
                  </a:cubicBezTo>
                  <a:cubicBezTo>
                    <a:pt x="20160" y="7376"/>
                    <a:pt x="21600" y="11063"/>
                    <a:pt x="18480" y="14049"/>
                  </a:cubicBezTo>
                  <a:cubicBezTo>
                    <a:pt x="15360" y="17034"/>
                    <a:pt x="7680" y="193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11785600" y="7752820"/>
              <a:ext cx="9476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7513" y="793"/>
                  </a:cubicBezTo>
                  <a:cubicBezTo>
                    <a:pt x="10330" y="1586"/>
                    <a:pt x="13617" y="3173"/>
                    <a:pt x="16435" y="5736"/>
                  </a:cubicBezTo>
                  <a:cubicBezTo>
                    <a:pt x="19252" y="8298"/>
                    <a:pt x="21600" y="11837"/>
                    <a:pt x="20896" y="14522"/>
                  </a:cubicBezTo>
                  <a:cubicBezTo>
                    <a:pt x="20191" y="17207"/>
                    <a:pt x="16435" y="19037"/>
                    <a:pt x="13383" y="20075"/>
                  </a:cubicBezTo>
                  <a:cubicBezTo>
                    <a:pt x="10330" y="21112"/>
                    <a:pt x="7983" y="21356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11734799" y="7510704"/>
              <a:ext cx="215901" cy="15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4491"/>
                  </a:moveTo>
                  <a:cubicBezTo>
                    <a:pt x="424" y="3032"/>
                    <a:pt x="847" y="1572"/>
                    <a:pt x="2012" y="697"/>
                  </a:cubicBezTo>
                  <a:cubicBezTo>
                    <a:pt x="3176" y="-179"/>
                    <a:pt x="5082" y="-471"/>
                    <a:pt x="6353" y="1280"/>
                  </a:cubicBezTo>
                  <a:cubicBezTo>
                    <a:pt x="7624" y="3032"/>
                    <a:pt x="8259" y="6826"/>
                    <a:pt x="8153" y="9599"/>
                  </a:cubicBezTo>
                  <a:cubicBezTo>
                    <a:pt x="8047" y="12372"/>
                    <a:pt x="7200" y="14124"/>
                    <a:pt x="6353" y="15583"/>
                  </a:cubicBezTo>
                  <a:cubicBezTo>
                    <a:pt x="5506" y="17043"/>
                    <a:pt x="4659" y="18210"/>
                    <a:pt x="5294" y="18794"/>
                  </a:cubicBezTo>
                  <a:cubicBezTo>
                    <a:pt x="5929" y="19378"/>
                    <a:pt x="8047" y="19378"/>
                    <a:pt x="11012" y="19670"/>
                  </a:cubicBezTo>
                  <a:cubicBezTo>
                    <a:pt x="13976" y="19961"/>
                    <a:pt x="17788" y="20545"/>
                    <a:pt x="21600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9583148" y="8252742"/>
              <a:ext cx="1708079" cy="26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96" fill="norm" stroke="1" extrusionOk="0">
                  <a:moveTo>
                    <a:pt x="3507" y="3770"/>
                  </a:moveTo>
                  <a:cubicBezTo>
                    <a:pt x="3267" y="2388"/>
                    <a:pt x="3027" y="1006"/>
                    <a:pt x="2840" y="401"/>
                  </a:cubicBezTo>
                  <a:cubicBezTo>
                    <a:pt x="2654" y="-204"/>
                    <a:pt x="2520" y="-31"/>
                    <a:pt x="2534" y="314"/>
                  </a:cubicBezTo>
                  <a:cubicBezTo>
                    <a:pt x="2547" y="660"/>
                    <a:pt x="2707" y="1178"/>
                    <a:pt x="3334" y="1956"/>
                  </a:cubicBezTo>
                  <a:cubicBezTo>
                    <a:pt x="3960" y="2734"/>
                    <a:pt x="5054" y="3770"/>
                    <a:pt x="6107" y="4375"/>
                  </a:cubicBezTo>
                  <a:cubicBezTo>
                    <a:pt x="7160" y="4980"/>
                    <a:pt x="8174" y="5153"/>
                    <a:pt x="9147" y="5239"/>
                  </a:cubicBezTo>
                  <a:cubicBezTo>
                    <a:pt x="10120" y="5326"/>
                    <a:pt x="11054" y="5326"/>
                    <a:pt x="12014" y="5412"/>
                  </a:cubicBezTo>
                  <a:cubicBezTo>
                    <a:pt x="12974" y="5498"/>
                    <a:pt x="13960" y="5671"/>
                    <a:pt x="15000" y="6017"/>
                  </a:cubicBezTo>
                  <a:cubicBezTo>
                    <a:pt x="16040" y="6362"/>
                    <a:pt x="17134" y="6881"/>
                    <a:pt x="18107" y="7399"/>
                  </a:cubicBezTo>
                  <a:cubicBezTo>
                    <a:pt x="19080" y="7918"/>
                    <a:pt x="19934" y="8436"/>
                    <a:pt x="20427" y="8782"/>
                  </a:cubicBezTo>
                  <a:cubicBezTo>
                    <a:pt x="20920" y="9127"/>
                    <a:pt x="21054" y="9300"/>
                    <a:pt x="21027" y="9300"/>
                  </a:cubicBezTo>
                  <a:cubicBezTo>
                    <a:pt x="21000" y="9300"/>
                    <a:pt x="20814" y="9127"/>
                    <a:pt x="20147" y="9041"/>
                  </a:cubicBezTo>
                  <a:cubicBezTo>
                    <a:pt x="19480" y="8954"/>
                    <a:pt x="18334" y="8954"/>
                    <a:pt x="17214" y="8954"/>
                  </a:cubicBezTo>
                  <a:cubicBezTo>
                    <a:pt x="16094" y="8954"/>
                    <a:pt x="15000" y="8954"/>
                    <a:pt x="13947" y="8954"/>
                  </a:cubicBezTo>
                  <a:cubicBezTo>
                    <a:pt x="12894" y="8954"/>
                    <a:pt x="11880" y="8954"/>
                    <a:pt x="10827" y="9127"/>
                  </a:cubicBezTo>
                  <a:cubicBezTo>
                    <a:pt x="9774" y="9300"/>
                    <a:pt x="8680" y="9646"/>
                    <a:pt x="7667" y="9905"/>
                  </a:cubicBezTo>
                  <a:cubicBezTo>
                    <a:pt x="6654" y="10164"/>
                    <a:pt x="5720" y="10337"/>
                    <a:pt x="4694" y="10510"/>
                  </a:cubicBezTo>
                  <a:cubicBezTo>
                    <a:pt x="3667" y="10682"/>
                    <a:pt x="2547" y="10855"/>
                    <a:pt x="1814" y="11028"/>
                  </a:cubicBezTo>
                  <a:cubicBezTo>
                    <a:pt x="1080" y="11201"/>
                    <a:pt x="734" y="11374"/>
                    <a:pt x="467" y="11374"/>
                  </a:cubicBezTo>
                  <a:cubicBezTo>
                    <a:pt x="200" y="11374"/>
                    <a:pt x="14" y="11201"/>
                    <a:pt x="0" y="10942"/>
                  </a:cubicBezTo>
                  <a:cubicBezTo>
                    <a:pt x="-13" y="10682"/>
                    <a:pt x="147" y="10337"/>
                    <a:pt x="680" y="10164"/>
                  </a:cubicBezTo>
                  <a:cubicBezTo>
                    <a:pt x="1214" y="9991"/>
                    <a:pt x="2120" y="9991"/>
                    <a:pt x="3147" y="9905"/>
                  </a:cubicBezTo>
                  <a:cubicBezTo>
                    <a:pt x="4174" y="9818"/>
                    <a:pt x="5320" y="9646"/>
                    <a:pt x="6400" y="9473"/>
                  </a:cubicBezTo>
                  <a:cubicBezTo>
                    <a:pt x="7480" y="9300"/>
                    <a:pt x="8494" y="9127"/>
                    <a:pt x="9587" y="8954"/>
                  </a:cubicBezTo>
                  <a:cubicBezTo>
                    <a:pt x="10680" y="8782"/>
                    <a:pt x="11854" y="8609"/>
                    <a:pt x="13000" y="8609"/>
                  </a:cubicBezTo>
                  <a:cubicBezTo>
                    <a:pt x="14147" y="8609"/>
                    <a:pt x="15267" y="8782"/>
                    <a:pt x="16360" y="9127"/>
                  </a:cubicBezTo>
                  <a:cubicBezTo>
                    <a:pt x="17454" y="9473"/>
                    <a:pt x="18520" y="9991"/>
                    <a:pt x="19240" y="10337"/>
                  </a:cubicBezTo>
                  <a:cubicBezTo>
                    <a:pt x="19960" y="10682"/>
                    <a:pt x="20334" y="10855"/>
                    <a:pt x="20694" y="11201"/>
                  </a:cubicBezTo>
                  <a:cubicBezTo>
                    <a:pt x="21054" y="11546"/>
                    <a:pt x="21400" y="12065"/>
                    <a:pt x="21494" y="12410"/>
                  </a:cubicBezTo>
                  <a:cubicBezTo>
                    <a:pt x="21587" y="12756"/>
                    <a:pt x="21427" y="12929"/>
                    <a:pt x="20880" y="12756"/>
                  </a:cubicBezTo>
                  <a:cubicBezTo>
                    <a:pt x="20334" y="12583"/>
                    <a:pt x="19400" y="12065"/>
                    <a:pt x="18387" y="11633"/>
                  </a:cubicBezTo>
                  <a:cubicBezTo>
                    <a:pt x="17374" y="11201"/>
                    <a:pt x="16280" y="10855"/>
                    <a:pt x="15187" y="10682"/>
                  </a:cubicBezTo>
                  <a:cubicBezTo>
                    <a:pt x="14094" y="10510"/>
                    <a:pt x="13000" y="10510"/>
                    <a:pt x="11854" y="10510"/>
                  </a:cubicBezTo>
                  <a:cubicBezTo>
                    <a:pt x="10707" y="10510"/>
                    <a:pt x="9507" y="10510"/>
                    <a:pt x="8734" y="10510"/>
                  </a:cubicBezTo>
                  <a:cubicBezTo>
                    <a:pt x="7960" y="10510"/>
                    <a:pt x="7614" y="10510"/>
                    <a:pt x="7360" y="10596"/>
                  </a:cubicBezTo>
                  <a:cubicBezTo>
                    <a:pt x="7107" y="10682"/>
                    <a:pt x="6947" y="10855"/>
                    <a:pt x="6974" y="10942"/>
                  </a:cubicBezTo>
                  <a:cubicBezTo>
                    <a:pt x="7000" y="11028"/>
                    <a:pt x="7214" y="11028"/>
                    <a:pt x="7787" y="11114"/>
                  </a:cubicBezTo>
                  <a:cubicBezTo>
                    <a:pt x="8360" y="11201"/>
                    <a:pt x="9294" y="11374"/>
                    <a:pt x="10227" y="11633"/>
                  </a:cubicBezTo>
                  <a:cubicBezTo>
                    <a:pt x="11160" y="11892"/>
                    <a:pt x="12094" y="12238"/>
                    <a:pt x="13160" y="12756"/>
                  </a:cubicBezTo>
                  <a:cubicBezTo>
                    <a:pt x="14227" y="13274"/>
                    <a:pt x="15427" y="13966"/>
                    <a:pt x="16494" y="15434"/>
                  </a:cubicBezTo>
                  <a:cubicBezTo>
                    <a:pt x="17560" y="16903"/>
                    <a:pt x="18494" y="19150"/>
                    <a:pt x="19427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7772400" y="7905220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7639050" y="7841720"/>
              <a:ext cx="15170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540" y="0"/>
                  </a:moveTo>
                  <a:cubicBezTo>
                    <a:pt x="13315" y="1067"/>
                    <a:pt x="15090" y="2133"/>
                    <a:pt x="16866" y="3933"/>
                  </a:cubicBezTo>
                  <a:cubicBezTo>
                    <a:pt x="18641" y="5733"/>
                    <a:pt x="20416" y="8267"/>
                    <a:pt x="21008" y="10333"/>
                  </a:cubicBezTo>
                  <a:cubicBezTo>
                    <a:pt x="21600" y="12400"/>
                    <a:pt x="21008" y="14000"/>
                    <a:pt x="17310" y="15800"/>
                  </a:cubicBezTo>
                  <a:cubicBezTo>
                    <a:pt x="13611" y="17600"/>
                    <a:pt x="6805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7626350" y="7898870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3204633" y="1295296"/>
              <a:ext cx="2982687" cy="24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62" fill="norm" stroke="1" extrusionOk="0">
                  <a:moveTo>
                    <a:pt x="659" y="14173"/>
                  </a:moveTo>
                  <a:cubicBezTo>
                    <a:pt x="1164" y="13794"/>
                    <a:pt x="1670" y="13415"/>
                    <a:pt x="2244" y="12657"/>
                  </a:cubicBezTo>
                  <a:cubicBezTo>
                    <a:pt x="2819" y="11899"/>
                    <a:pt x="3462" y="10762"/>
                    <a:pt x="4090" y="9720"/>
                  </a:cubicBezTo>
                  <a:cubicBezTo>
                    <a:pt x="4718" y="8678"/>
                    <a:pt x="5331" y="7730"/>
                    <a:pt x="5929" y="6878"/>
                  </a:cubicBezTo>
                  <a:cubicBezTo>
                    <a:pt x="6526" y="6025"/>
                    <a:pt x="7108" y="5267"/>
                    <a:pt x="7706" y="4604"/>
                  </a:cubicBezTo>
                  <a:cubicBezTo>
                    <a:pt x="8303" y="3941"/>
                    <a:pt x="8916" y="3373"/>
                    <a:pt x="9551" y="2899"/>
                  </a:cubicBezTo>
                  <a:cubicBezTo>
                    <a:pt x="10187" y="2425"/>
                    <a:pt x="10846" y="2046"/>
                    <a:pt x="11482" y="1762"/>
                  </a:cubicBezTo>
                  <a:cubicBezTo>
                    <a:pt x="12117" y="1478"/>
                    <a:pt x="12730" y="1288"/>
                    <a:pt x="13312" y="1194"/>
                  </a:cubicBezTo>
                  <a:cubicBezTo>
                    <a:pt x="13894" y="1099"/>
                    <a:pt x="14446" y="1099"/>
                    <a:pt x="15036" y="1099"/>
                  </a:cubicBezTo>
                  <a:cubicBezTo>
                    <a:pt x="15626" y="1099"/>
                    <a:pt x="16254" y="1099"/>
                    <a:pt x="16843" y="1194"/>
                  </a:cubicBezTo>
                  <a:cubicBezTo>
                    <a:pt x="17433" y="1288"/>
                    <a:pt x="17985" y="1478"/>
                    <a:pt x="18429" y="1762"/>
                  </a:cubicBezTo>
                  <a:cubicBezTo>
                    <a:pt x="18873" y="2046"/>
                    <a:pt x="19210" y="2425"/>
                    <a:pt x="19417" y="2709"/>
                  </a:cubicBezTo>
                  <a:cubicBezTo>
                    <a:pt x="19624" y="2994"/>
                    <a:pt x="19700" y="3183"/>
                    <a:pt x="19494" y="2804"/>
                  </a:cubicBezTo>
                  <a:cubicBezTo>
                    <a:pt x="19287" y="2425"/>
                    <a:pt x="18797" y="1478"/>
                    <a:pt x="18260" y="909"/>
                  </a:cubicBezTo>
                  <a:cubicBezTo>
                    <a:pt x="17724" y="341"/>
                    <a:pt x="17142" y="151"/>
                    <a:pt x="16583" y="57"/>
                  </a:cubicBezTo>
                  <a:cubicBezTo>
                    <a:pt x="16024" y="-38"/>
                    <a:pt x="15488" y="-38"/>
                    <a:pt x="14890" y="246"/>
                  </a:cubicBezTo>
                  <a:cubicBezTo>
                    <a:pt x="14293" y="530"/>
                    <a:pt x="13634" y="1099"/>
                    <a:pt x="12998" y="1667"/>
                  </a:cubicBezTo>
                  <a:cubicBezTo>
                    <a:pt x="12363" y="2236"/>
                    <a:pt x="11750" y="2804"/>
                    <a:pt x="11160" y="3373"/>
                  </a:cubicBezTo>
                  <a:cubicBezTo>
                    <a:pt x="10570" y="3941"/>
                    <a:pt x="10003" y="4509"/>
                    <a:pt x="9452" y="5078"/>
                  </a:cubicBezTo>
                  <a:cubicBezTo>
                    <a:pt x="8900" y="5646"/>
                    <a:pt x="8364" y="6215"/>
                    <a:pt x="7820" y="6878"/>
                  </a:cubicBezTo>
                  <a:cubicBezTo>
                    <a:pt x="7277" y="7541"/>
                    <a:pt x="6725" y="8299"/>
                    <a:pt x="6120" y="9151"/>
                  </a:cubicBezTo>
                  <a:cubicBezTo>
                    <a:pt x="5515" y="10004"/>
                    <a:pt x="4856" y="10951"/>
                    <a:pt x="4220" y="12088"/>
                  </a:cubicBezTo>
                  <a:cubicBezTo>
                    <a:pt x="3585" y="13225"/>
                    <a:pt x="2972" y="14551"/>
                    <a:pt x="2428" y="15783"/>
                  </a:cubicBezTo>
                  <a:cubicBezTo>
                    <a:pt x="1884" y="17015"/>
                    <a:pt x="1409" y="18151"/>
                    <a:pt x="1042" y="19099"/>
                  </a:cubicBezTo>
                  <a:cubicBezTo>
                    <a:pt x="674" y="20046"/>
                    <a:pt x="414" y="20804"/>
                    <a:pt x="245" y="21183"/>
                  </a:cubicBezTo>
                  <a:cubicBezTo>
                    <a:pt x="77" y="21562"/>
                    <a:pt x="0" y="21562"/>
                    <a:pt x="0" y="21562"/>
                  </a:cubicBezTo>
                  <a:cubicBezTo>
                    <a:pt x="0" y="21562"/>
                    <a:pt x="77" y="21562"/>
                    <a:pt x="391" y="21373"/>
                  </a:cubicBezTo>
                  <a:cubicBezTo>
                    <a:pt x="705" y="21183"/>
                    <a:pt x="1256" y="20804"/>
                    <a:pt x="1838" y="20425"/>
                  </a:cubicBezTo>
                  <a:cubicBezTo>
                    <a:pt x="2420" y="20046"/>
                    <a:pt x="3033" y="19667"/>
                    <a:pt x="3654" y="19288"/>
                  </a:cubicBezTo>
                  <a:cubicBezTo>
                    <a:pt x="4274" y="18909"/>
                    <a:pt x="4902" y="18530"/>
                    <a:pt x="5507" y="17962"/>
                  </a:cubicBezTo>
                  <a:cubicBezTo>
                    <a:pt x="6112" y="17394"/>
                    <a:pt x="6694" y="16636"/>
                    <a:pt x="7292" y="15973"/>
                  </a:cubicBezTo>
                  <a:cubicBezTo>
                    <a:pt x="7889" y="15309"/>
                    <a:pt x="8502" y="14741"/>
                    <a:pt x="9138" y="14173"/>
                  </a:cubicBezTo>
                  <a:cubicBezTo>
                    <a:pt x="9774" y="13604"/>
                    <a:pt x="10432" y="13036"/>
                    <a:pt x="11099" y="12657"/>
                  </a:cubicBezTo>
                  <a:cubicBezTo>
                    <a:pt x="11765" y="12278"/>
                    <a:pt x="12439" y="12088"/>
                    <a:pt x="13083" y="11899"/>
                  </a:cubicBezTo>
                  <a:cubicBezTo>
                    <a:pt x="13726" y="11709"/>
                    <a:pt x="14339" y="11520"/>
                    <a:pt x="14921" y="11425"/>
                  </a:cubicBezTo>
                  <a:cubicBezTo>
                    <a:pt x="15503" y="11330"/>
                    <a:pt x="16054" y="11330"/>
                    <a:pt x="16644" y="11425"/>
                  </a:cubicBezTo>
                  <a:cubicBezTo>
                    <a:pt x="17234" y="11520"/>
                    <a:pt x="17862" y="11709"/>
                    <a:pt x="18452" y="11804"/>
                  </a:cubicBezTo>
                  <a:cubicBezTo>
                    <a:pt x="19042" y="11899"/>
                    <a:pt x="19593" y="11899"/>
                    <a:pt x="20091" y="11520"/>
                  </a:cubicBezTo>
                  <a:cubicBezTo>
                    <a:pt x="20589" y="11141"/>
                    <a:pt x="21033" y="10383"/>
                    <a:pt x="21286" y="9720"/>
                  </a:cubicBezTo>
                  <a:cubicBezTo>
                    <a:pt x="21539" y="9057"/>
                    <a:pt x="21600" y="8488"/>
                    <a:pt x="21585" y="7920"/>
                  </a:cubicBezTo>
                  <a:cubicBezTo>
                    <a:pt x="21569" y="7351"/>
                    <a:pt x="21477" y="6783"/>
                    <a:pt x="21186" y="6499"/>
                  </a:cubicBezTo>
                  <a:cubicBezTo>
                    <a:pt x="20895" y="6215"/>
                    <a:pt x="20405" y="6215"/>
                    <a:pt x="19846" y="6404"/>
                  </a:cubicBezTo>
                  <a:cubicBezTo>
                    <a:pt x="19287" y="6594"/>
                    <a:pt x="18659" y="6973"/>
                    <a:pt x="18100" y="7257"/>
                  </a:cubicBezTo>
                  <a:cubicBezTo>
                    <a:pt x="17540" y="7541"/>
                    <a:pt x="17050" y="7730"/>
                    <a:pt x="16537" y="8015"/>
                  </a:cubicBezTo>
                  <a:cubicBezTo>
                    <a:pt x="16024" y="8299"/>
                    <a:pt x="15488" y="8678"/>
                    <a:pt x="14982" y="8962"/>
                  </a:cubicBezTo>
                  <a:cubicBezTo>
                    <a:pt x="14477" y="9246"/>
                    <a:pt x="14002" y="9436"/>
                    <a:pt x="13496" y="9625"/>
                  </a:cubicBezTo>
                  <a:cubicBezTo>
                    <a:pt x="12991" y="9815"/>
                    <a:pt x="12454" y="10004"/>
                    <a:pt x="11857" y="10288"/>
                  </a:cubicBezTo>
                  <a:cubicBezTo>
                    <a:pt x="11260" y="10573"/>
                    <a:pt x="10601" y="10951"/>
                    <a:pt x="9965" y="11425"/>
                  </a:cubicBezTo>
                  <a:cubicBezTo>
                    <a:pt x="9329" y="11899"/>
                    <a:pt x="8717" y="12467"/>
                    <a:pt x="8081" y="13130"/>
                  </a:cubicBezTo>
                  <a:cubicBezTo>
                    <a:pt x="7445" y="13794"/>
                    <a:pt x="6786" y="14551"/>
                    <a:pt x="6243" y="15309"/>
                  </a:cubicBezTo>
                  <a:cubicBezTo>
                    <a:pt x="5699" y="16067"/>
                    <a:pt x="5270" y="16825"/>
                    <a:pt x="4979" y="17204"/>
                  </a:cubicBezTo>
                  <a:cubicBezTo>
                    <a:pt x="4688" y="17583"/>
                    <a:pt x="4534" y="17583"/>
                    <a:pt x="4496" y="17488"/>
                  </a:cubicBezTo>
                  <a:cubicBezTo>
                    <a:pt x="4458" y="17394"/>
                    <a:pt x="4534" y="17204"/>
                    <a:pt x="4818" y="16730"/>
                  </a:cubicBezTo>
                  <a:cubicBezTo>
                    <a:pt x="5101" y="16257"/>
                    <a:pt x="5591" y="15499"/>
                    <a:pt x="6128" y="14741"/>
                  </a:cubicBezTo>
                  <a:cubicBezTo>
                    <a:pt x="6664" y="13983"/>
                    <a:pt x="7246" y="13225"/>
                    <a:pt x="7759" y="12562"/>
                  </a:cubicBezTo>
                  <a:cubicBezTo>
                    <a:pt x="8272" y="11899"/>
                    <a:pt x="8717" y="11330"/>
                    <a:pt x="9176" y="10857"/>
                  </a:cubicBezTo>
                  <a:cubicBezTo>
                    <a:pt x="9636" y="10383"/>
                    <a:pt x="10111" y="10004"/>
                    <a:pt x="10616" y="9625"/>
                  </a:cubicBezTo>
                  <a:cubicBezTo>
                    <a:pt x="11122" y="9246"/>
                    <a:pt x="11658" y="8867"/>
                    <a:pt x="12347" y="8394"/>
                  </a:cubicBezTo>
                  <a:cubicBezTo>
                    <a:pt x="13037" y="7920"/>
                    <a:pt x="13879" y="7351"/>
                    <a:pt x="14645" y="7067"/>
                  </a:cubicBezTo>
                  <a:cubicBezTo>
                    <a:pt x="15411" y="6783"/>
                    <a:pt x="16100" y="6783"/>
                    <a:pt x="16751" y="7446"/>
                  </a:cubicBezTo>
                  <a:cubicBezTo>
                    <a:pt x="17403" y="8109"/>
                    <a:pt x="18015" y="9436"/>
                    <a:pt x="18628" y="10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7564321" y="-1"/>
              <a:ext cx="3943291" cy="16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81" fill="norm" stroke="1" extrusionOk="0">
                  <a:moveTo>
                    <a:pt x="1658" y="2210"/>
                  </a:moveTo>
                  <a:cubicBezTo>
                    <a:pt x="1983" y="2011"/>
                    <a:pt x="2307" y="1812"/>
                    <a:pt x="2677" y="1641"/>
                  </a:cubicBezTo>
                  <a:cubicBezTo>
                    <a:pt x="3048" y="1471"/>
                    <a:pt x="3464" y="1329"/>
                    <a:pt x="3875" y="1215"/>
                  </a:cubicBezTo>
                  <a:cubicBezTo>
                    <a:pt x="4286" y="1101"/>
                    <a:pt x="4691" y="1016"/>
                    <a:pt x="5120" y="931"/>
                  </a:cubicBezTo>
                  <a:cubicBezTo>
                    <a:pt x="5548" y="846"/>
                    <a:pt x="5999" y="760"/>
                    <a:pt x="6416" y="675"/>
                  </a:cubicBezTo>
                  <a:cubicBezTo>
                    <a:pt x="6833" y="590"/>
                    <a:pt x="7215" y="505"/>
                    <a:pt x="7608" y="434"/>
                  </a:cubicBezTo>
                  <a:cubicBezTo>
                    <a:pt x="8002" y="362"/>
                    <a:pt x="8407" y="306"/>
                    <a:pt x="8812" y="263"/>
                  </a:cubicBezTo>
                  <a:cubicBezTo>
                    <a:pt x="9217" y="220"/>
                    <a:pt x="9622" y="192"/>
                    <a:pt x="10057" y="149"/>
                  </a:cubicBezTo>
                  <a:cubicBezTo>
                    <a:pt x="10491" y="107"/>
                    <a:pt x="10954" y="50"/>
                    <a:pt x="11405" y="21"/>
                  </a:cubicBezTo>
                  <a:cubicBezTo>
                    <a:pt x="11857" y="-7"/>
                    <a:pt x="12296" y="-7"/>
                    <a:pt x="12702" y="21"/>
                  </a:cubicBezTo>
                  <a:cubicBezTo>
                    <a:pt x="13107" y="50"/>
                    <a:pt x="13477" y="107"/>
                    <a:pt x="13807" y="178"/>
                  </a:cubicBezTo>
                  <a:cubicBezTo>
                    <a:pt x="14137" y="249"/>
                    <a:pt x="14426" y="334"/>
                    <a:pt x="14750" y="448"/>
                  </a:cubicBezTo>
                  <a:cubicBezTo>
                    <a:pt x="15075" y="561"/>
                    <a:pt x="15433" y="704"/>
                    <a:pt x="15810" y="817"/>
                  </a:cubicBezTo>
                  <a:cubicBezTo>
                    <a:pt x="16186" y="931"/>
                    <a:pt x="16579" y="1016"/>
                    <a:pt x="16956" y="1144"/>
                  </a:cubicBezTo>
                  <a:cubicBezTo>
                    <a:pt x="17332" y="1272"/>
                    <a:pt x="17691" y="1442"/>
                    <a:pt x="18055" y="1727"/>
                  </a:cubicBezTo>
                  <a:cubicBezTo>
                    <a:pt x="18420" y="2011"/>
                    <a:pt x="18790" y="2409"/>
                    <a:pt x="19114" y="2906"/>
                  </a:cubicBezTo>
                  <a:cubicBezTo>
                    <a:pt x="19439" y="3404"/>
                    <a:pt x="19716" y="4000"/>
                    <a:pt x="20023" y="4640"/>
                  </a:cubicBezTo>
                  <a:cubicBezTo>
                    <a:pt x="20330" y="5279"/>
                    <a:pt x="20666" y="5961"/>
                    <a:pt x="20932" y="6544"/>
                  </a:cubicBezTo>
                  <a:cubicBezTo>
                    <a:pt x="21198" y="7127"/>
                    <a:pt x="21395" y="7610"/>
                    <a:pt x="21487" y="8192"/>
                  </a:cubicBezTo>
                  <a:cubicBezTo>
                    <a:pt x="21580" y="8775"/>
                    <a:pt x="21568" y="9457"/>
                    <a:pt x="21557" y="10253"/>
                  </a:cubicBezTo>
                  <a:cubicBezTo>
                    <a:pt x="21545" y="11049"/>
                    <a:pt x="21534" y="11958"/>
                    <a:pt x="21470" y="12782"/>
                  </a:cubicBezTo>
                  <a:cubicBezTo>
                    <a:pt x="21406" y="13607"/>
                    <a:pt x="21291" y="14346"/>
                    <a:pt x="21123" y="14957"/>
                  </a:cubicBezTo>
                  <a:cubicBezTo>
                    <a:pt x="20955" y="15568"/>
                    <a:pt x="20735" y="16051"/>
                    <a:pt x="20451" y="16548"/>
                  </a:cubicBezTo>
                  <a:cubicBezTo>
                    <a:pt x="20168" y="17046"/>
                    <a:pt x="19821" y="17557"/>
                    <a:pt x="19444" y="17927"/>
                  </a:cubicBezTo>
                  <a:cubicBezTo>
                    <a:pt x="19068" y="18296"/>
                    <a:pt x="18663" y="18524"/>
                    <a:pt x="18281" y="18694"/>
                  </a:cubicBezTo>
                  <a:cubicBezTo>
                    <a:pt x="17899" y="18865"/>
                    <a:pt x="17540" y="18978"/>
                    <a:pt x="17158" y="19078"/>
                  </a:cubicBezTo>
                  <a:cubicBezTo>
                    <a:pt x="16776" y="19177"/>
                    <a:pt x="16371" y="19262"/>
                    <a:pt x="15960" y="19334"/>
                  </a:cubicBezTo>
                  <a:cubicBezTo>
                    <a:pt x="15549" y="19405"/>
                    <a:pt x="15132" y="19461"/>
                    <a:pt x="14693" y="19589"/>
                  </a:cubicBezTo>
                  <a:cubicBezTo>
                    <a:pt x="14253" y="19717"/>
                    <a:pt x="13790" y="19916"/>
                    <a:pt x="13361" y="20101"/>
                  </a:cubicBezTo>
                  <a:cubicBezTo>
                    <a:pt x="12933" y="20286"/>
                    <a:pt x="12539" y="20456"/>
                    <a:pt x="12146" y="20598"/>
                  </a:cubicBezTo>
                  <a:cubicBezTo>
                    <a:pt x="11752" y="20740"/>
                    <a:pt x="11359" y="20854"/>
                    <a:pt x="10977" y="20996"/>
                  </a:cubicBezTo>
                  <a:cubicBezTo>
                    <a:pt x="10595" y="21138"/>
                    <a:pt x="10224" y="21309"/>
                    <a:pt x="9819" y="21422"/>
                  </a:cubicBezTo>
                  <a:cubicBezTo>
                    <a:pt x="9414" y="21536"/>
                    <a:pt x="8974" y="21593"/>
                    <a:pt x="8552" y="21579"/>
                  </a:cubicBezTo>
                  <a:cubicBezTo>
                    <a:pt x="8129" y="21565"/>
                    <a:pt x="7724" y="21479"/>
                    <a:pt x="7377" y="21394"/>
                  </a:cubicBezTo>
                  <a:cubicBezTo>
                    <a:pt x="7030" y="21309"/>
                    <a:pt x="6740" y="21224"/>
                    <a:pt x="6381" y="21096"/>
                  </a:cubicBezTo>
                  <a:cubicBezTo>
                    <a:pt x="6022" y="20968"/>
                    <a:pt x="5594" y="20797"/>
                    <a:pt x="5154" y="20655"/>
                  </a:cubicBezTo>
                  <a:cubicBezTo>
                    <a:pt x="4714" y="20513"/>
                    <a:pt x="4263" y="20399"/>
                    <a:pt x="3864" y="20286"/>
                  </a:cubicBezTo>
                  <a:cubicBezTo>
                    <a:pt x="3464" y="20172"/>
                    <a:pt x="3117" y="20058"/>
                    <a:pt x="2758" y="19945"/>
                  </a:cubicBezTo>
                  <a:cubicBezTo>
                    <a:pt x="2399" y="19831"/>
                    <a:pt x="2029" y="19717"/>
                    <a:pt x="1722" y="19589"/>
                  </a:cubicBezTo>
                  <a:cubicBezTo>
                    <a:pt x="1415" y="19461"/>
                    <a:pt x="1172" y="19319"/>
                    <a:pt x="935" y="19078"/>
                  </a:cubicBezTo>
                  <a:cubicBezTo>
                    <a:pt x="698" y="18836"/>
                    <a:pt x="466" y="18495"/>
                    <a:pt x="316" y="18083"/>
                  </a:cubicBezTo>
                  <a:cubicBezTo>
                    <a:pt x="165" y="17671"/>
                    <a:pt x="96" y="17188"/>
                    <a:pt x="49" y="16520"/>
                  </a:cubicBezTo>
                  <a:cubicBezTo>
                    <a:pt x="3" y="15852"/>
                    <a:pt x="-20" y="14999"/>
                    <a:pt x="21" y="14204"/>
                  </a:cubicBezTo>
                  <a:cubicBezTo>
                    <a:pt x="61" y="13408"/>
                    <a:pt x="165" y="12669"/>
                    <a:pt x="333" y="11816"/>
                  </a:cubicBezTo>
                  <a:cubicBezTo>
                    <a:pt x="501" y="10964"/>
                    <a:pt x="732" y="9997"/>
                    <a:pt x="900" y="9244"/>
                  </a:cubicBezTo>
                  <a:cubicBezTo>
                    <a:pt x="1068" y="8491"/>
                    <a:pt x="1172" y="7951"/>
                    <a:pt x="1300" y="7368"/>
                  </a:cubicBezTo>
                  <a:cubicBezTo>
                    <a:pt x="1427" y="6786"/>
                    <a:pt x="1577" y="6160"/>
                    <a:pt x="1734" y="5421"/>
                  </a:cubicBezTo>
                  <a:cubicBezTo>
                    <a:pt x="1890" y="4682"/>
                    <a:pt x="2052" y="3830"/>
                    <a:pt x="2237" y="3048"/>
                  </a:cubicBezTo>
                  <a:cubicBezTo>
                    <a:pt x="2422" y="2267"/>
                    <a:pt x="2631" y="1556"/>
                    <a:pt x="2822" y="1087"/>
                  </a:cubicBezTo>
                  <a:cubicBezTo>
                    <a:pt x="3013" y="618"/>
                    <a:pt x="3186" y="391"/>
                    <a:pt x="3360" y="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Drawing"/>
          <p:cNvGrpSpPr/>
          <p:nvPr/>
        </p:nvGrpSpPr>
        <p:grpSpPr>
          <a:xfrm>
            <a:off x="785937" y="1070222"/>
            <a:ext cx="11901363" cy="7381901"/>
            <a:chOff x="0" y="-12700"/>
            <a:chExt cx="11901362" cy="7381900"/>
          </a:xfrm>
        </p:grpSpPr>
        <p:sp>
          <p:nvSpPr>
            <p:cNvPr id="423" name="Line"/>
            <p:cNvSpPr/>
            <p:nvPr/>
          </p:nvSpPr>
          <p:spPr>
            <a:xfrm>
              <a:off x="0" y="1284425"/>
              <a:ext cx="261813" cy="71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73" fill="norm" stroke="1" extrusionOk="0">
                  <a:moveTo>
                    <a:pt x="4267" y="9375"/>
                  </a:moveTo>
                  <a:cubicBezTo>
                    <a:pt x="4267" y="11345"/>
                    <a:pt x="4267" y="13314"/>
                    <a:pt x="4267" y="15220"/>
                  </a:cubicBezTo>
                  <a:cubicBezTo>
                    <a:pt x="4267" y="17126"/>
                    <a:pt x="4267" y="18968"/>
                    <a:pt x="4180" y="20080"/>
                  </a:cubicBezTo>
                  <a:cubicBezTo>
                    <a:pt x="4094" y="21192"/>
                    <a:pt x="3921" y="21573"/>
                    <a:pt x="3576" y="21573"/>
                  </a:cubicBezTo>
                  <a:cubicBezTo>
                    <a:pt x="3230" y="21573"/>
                    <a:pt x="2712" y="21192"/>
                    <a:pt x="2107" y="19921"/>
                  </a:cubicBezTo>
                  <a:cubicBezTo>
                    <a:pt x="1502" y="18651"/>
                    <a:pt x="811" y="16491"/>
                    <a:pt x="379" y="14299"/>
                  </a:cubicBezTo>
                  <a:cubicBezTo>
                    <a:pt x="-53" y="12107"/>
                    <a:pt x="-226" y="9884"/>
                    <a:pt x="465" y="7755"/>
                  </a:cubicBezTo>
                  <a:cubicBezTo>
                    <a:pt x="1156" y="5627"/>
                    <a:pt x="2712" y="3594"/>
                    <a:pt x="3921" y="2387"/>
                  </a:cubicBezTo>
                  <a:cubicBezTo>
                    <a:pt x="5131" y="1180"/>
                    <a:pt x="5995" y="799"/>
                    <a:pt x="6772" y="513"/>
                  </a:cubicBezTo>
                  <a:cubicBezTo>
                    <a:pt x="7550" y="227"/>
                    <a:pt x="8241" y="37"/>
                    <a:pt x="9019" y="5"/>
                  </a:cubicBezTo>
                  <a:cubicBezTo>
                    <a:pt x="9796" y="-27"/>
                    <a:pt x="10660" y="100"/>
                    <a:pt x="11611" y="958"/>
                  </a:cubicBezTo>
                  <a:cubicBezTo>
                    <a:pt x="12561" y="1815"/>
                    <a:pt x="13598" y="3404"/>
                    <a:pt x="13684" y="5087"/>
                  </a:cubicBezTo>
                  <a:cubicBezTo>
                    <a:pt x="13771" y="6771"/>
                    <a:pt x="12907" y="8549"/>
                    <a:pt x="11611" y="9725"/>
                  </a:cubicBezTo>
                  <a:cubicBezTo>
                    <a:pt x="10315" y="10900"/>
                    <a:pt x="8587" y="11472"/>
                    <a:pt x="6945" y="11789"/>
                  </a:cubicBezTo>
                  <a:cubicBezTo>
                    <a:pt x="5304" y="12107"/>
                    <a:pt x="3748" y="12171"/>
                    <a:pt x="3230" y="12457"/>
                  </a:cubicBezTo>
                  <a:cubicBezTo>
                    <a:pt x="2712" y="12742"/>
                    <a:pt x="3230" y="13251"/>
                    <a:pt x="4612" y="13918"/>
                  </a:cubicBezTo>
                  <a:cubicBezTo>
                    <a:pt x="5995" y="14585"/>
                    <a:pt x="8241" y="15411"/>
                    <a:pt x="10488" y="16237"/>
                  </a:cubicBezTo>
                  <a:cubicBezTo>
                    <a:pt x="12734" y="17062"/>
                    <a:pt x="14980" y="17888"/>
                    <a:pt x="16536" y="18397"/>
                  </a:cubicBezTo>
                  <a:cubicBezTo>
                    <a:pt x="18091" y="18905"/>
                    <a:pt x="18955" y="19095"/>
                    <a:pt x="19646" y="19032"/>
                  </a:cubicBezTo>
                  <a:cubicBezTo>
                    <a:pt x="20337" y="18968"/>
                    <a:pt x="20856" y="18651"/>
                    <a:pt x="21374" y="18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240646" y="1634810"/>
              <a:ext cx="502213" cy="54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99" fill="norm" stroke="1" extrusionOk="0">
                  <a:moveTo>
                    <a:pt x="908" y="5236"/>
                  </a:moveTo>
                  <a:cubicBezTo>
                    <a:pt x="454" y="5319"/>
                    <a:pt x="0" y="5402"/>
                    <a:pt x="0" y="5527"/>
                  </a:cubicBezTo>
                  <a:cubicBezTo>
                    <a:pt x="0" y="5651"/>
                    <a:pt x="454" y="5818"/>
                    <a:pt x="1497" y="5527"/>
                  </a:cubicBezTo>
                  <a:cubicBezTo>
                    <a:pt x="2541" y="5236"/>
                    <a:pt x="4175" y="4488"/>
                    <a:pt x="5264" y="3782"/>
                  </a:cubicBezTo>
                  <a:cubicBezTo>
                    <a:pt x="6353" y="3076"/>
                    <a:pt x="6897" y="2411"/>
                    <a:pt x="7215" y="1788"/>
                  </a:cubicBezTo>
                  <a:cubicBezTo>
                    <a:pt x="7533" y="1165"/>
                    <a:pt x="7624" y="584"/>
                    <a:pt x="7397" y="251"/>
                  </a:cubicBezTo>
                  <a:cubicBezTo>
                    <a:pt x="7170" y="-81"/>
                    <a:pt x="6625" y="-164"/>
                    <a:pt x="5718" y="501"/>
                  </a:cubicBezTo>
                  <a:cubicBezTo>
                    <a:pt x="4810" y="1165"/>
                    <a:pt x="3539" y="2578"/>
                    <a:pt x="3040" y="4114"/>
                  </a:cubicBezTo>
                  <a:cubicBezTo>
                    <a:pt x="2541" y="5651"/>
                    <a:pt x="2813" y="7313"/>
                    <a:pt x="3766" y="8351"/>
                  </a:cubicBezTo>
                  <a:cubicBezTo>
                    <a:pt x="4719" y="9390"/>
                    <a:pt x="6353" y="9805"/>
                    <a:pt x="8077" y="9556"/>
                  </a:cubicBezTo>
                  <a:cubicBezTo>
                    <a:pt x="9802" y="9307"/>
                    <a:pt x="11617" y="8393"/>
                    <a:pt x="12751" y="7313"/>
                  </a:cubicBezTo>
                  <a:cubicBezTo>
                    <a:pt x="13886" y="6233"/>
                    <a:pt x="14339" y="4987"/>
                    <a:pt x="14566" y="4156"/>
                  </a:cubicBezTo>
                  <a:cubicBezTo>
                    <a:pt x="14793" y="3325"/>
                    <a:pt x="14793" y="2910"/>
                    <a:pt x="14566" y="2661"/>
                  </a:cubicBezTo>
                  <a:cubicBezTo>
                    <a:pt x="14339" y="2411"/>
                    <a:pt x="13886" y="2328"/>
                    <a:pt x="13477" y="2411"/>
                  </a:cubicBezTo>
                  <a:cubicBezTo>
                    <a:pt x="13069" y="2494"/>
                    <a:pt x="12706" y="2744"/>
                    <a:pt x="12434" y="3076"/>
                  </a:cubicBezTo>
                  <a:cubicBezTo>
                    <a:pt x="12161" y="3408"/>
                    <a:pt x="11980" y="3824"/>
                    <a:pt x="12025" y="4239"/>
                  </a:cubicBezTo>
                  <a:cubicBezTo>
                    <a:pt x="12071" y="4654"/>
                    <a:pt x="12343" y="5070"/>
                    <a:pt x="12706" y="5278"/>
                  </a:cubicBezTo>
                  <a:cubicBezTo>
                    <a:pt x="13069" y="5485"/>
                    <a:pt x="13523" y="5485"/>
                    <a:pt x="14022" y="5319"/>
                  </a:cubicBezTo>
                  <a:cubicBezTo>
                    <a:pt x="14521" y="5153"/>
                    <a:pt x="15066" y="4821"/>
                    <a:pt x="15565" y="4571"/>
                  </a:cubicBezTo>
                  <a:cubicBezTo>
                    <a:pt x="16064" y="4322"/>
                    <a:pt x="16518" y="4156"/>
                    <a:pt x="16835" y="4322"/>
                  </a:cubicBezTo>
                  <a:cubicBezTo>
                    <a:pt x="17153" y="4488"/>
                    <a:pt x="17334" y="4987"/>
                    <a:pt x="17788" y="6316"/>
                  </a:cubicBezTo>
                  <a:cubicBezTo>
                    <a:pt x="18242" y="7645"/>
                    <a:pt x="18968" y="9805"/>
                    <a:pt x="19649" y="11924"/>
                  </a:cubicBezTo>
                  <a:cubicBezTo>
                    <a:pt x="20329" y="14042"/>
                    <a:pt x="20965" y="16119"/>
                    <a:pt x="21282" y="17614"/>
                  </a:cubicBezTo>
                  <a:cubicBezTo>
                    <a:pt x="21600" y="19110"/>
                    <a:pt x="21600" y="20024"/>
                    <a:pt x="21373" y="20605"/>
                  </a:cubicBezTo>
                  <a:cubicBezTo>
                    <a:pt x="21146" y="21187"/>
                    <a:pt x="20692" y="21436"/>
                    <a:pt x="19694" y="21394"/>
                  </a:cubicBezTo>
                  <a:cubicBezTo>
                    <a:pt x="18696" y="21353"/>
                    <a:pt x="17153" y="21021"/>
                    <a:pt x="15837" y="20065"/>
                  </a:cubicBezTo>
                  <a:cubicBezTo>
                    <a:pt x="14521" y="19110"/>
                    <a:pt x="13432" y="17531"/>
                    <a:pt x="13205" y="16078"/>
                  </a:cubicBezTo>
                  <a:cubicBezTo>
                    <a:pt x="12978" y="14624"/>
                    <a:pt x="13613" y="13294"/>
                    <a:pt x="14249" y="11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77647" y="1620020"/>
              <a:ext cx="543541" cy="23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09" fill="norm" stroke="1" extrusionOk="0">
                  <a:moveTo>
                    <a:pt x="632" y="10706"/>
                  </a:moveTo>
                  <a:cubicBezTo>
                    <a:pt x="297" y="9539"/>
                    <a:pt x="-38" y="8371"/>
                    <a:pt x="4" y="7690"/>
                  </a:cubicBezTo>
                  <a:cubicBezTo>
                    <a:pt x="46" y="7009"/>
                    <a:pt x="464" y="6814"/>
                    <a:pt x="1218" y="7301"/>
                  </a:cubicBezTo>
                  <a:cubicBezTo>
                    <a:pt x="1971" y="7787"/>
                    <a:pt x="3060" y="8955"/>
                    <a:pt x="3855" y="11095"/>
                  </a:cubicBezTo>
                  <a:cubicBezTo>
                    <a:pt x="4650" y="13236"/>
                    <a:pt x="5153" y="16350"/>
                    <a:pt x="5278" y="18393"/>
                  </a:cubicBezTo>
                  <a:cubicBezTo>
                    <a:pt x="5404" y="20436"/>
                    <a:pt x="5153" y="21409"/>
                    <a:pt x="4902" y="21409"/>
                  </a:cubicBezTo>
                  <a:cubicBezTo>
                    <a:pt x="4650" y="21409"/>
                    <a:pt x="4399" y="20436"/>
                    <a:pt x="4274" y="18879"/>
                  </a:cubicBezTo>
                  <a:cubicBezTo>
                    <a:pt x="4148" y="17323"/>
                    <a:pt x="4148" y="15182"/>
                    <a:pt x="4315" y="13236"/>
                  </a:cubicBezTo>
                  <a:cubicBezTo>
                    <a:pt x="4483" y="11290"/>
                    <a:pt x="4818" y="9539"/>
                    <a:pt x="5236" y="8468"/>
                  </a:cubicBezTo>
                  <a:cubicBezTo>
                    <a:pt x="5655" y="7398"/>
                    <a:pt x="6157" y="7009"/>
                    <a:pt x="6534" y="7204"/>
                  </a:cubicBezTo>
                  <a:cubicBezTo>
                    <a:pt x="6911" y="7398"/>
                    <a:pt x="7162" y="8177"/>
                    <a:pt x="7455" y="8858"/>
                  </a:cubicBezTo>
                  <a:cubicBezTo>
                    <a:pt x="7748" y="9539"/>
                    <a:pt x="8083" y="10123"/>
                    <a:pt x="8418" y="10025"/>
                  </a:cubicBezTo>
                  <a:cubicBezTo>
                    <a:pt x="8753" y="9928"/>
                    <a:pt x="9088" y="9150"/>
                    <a:pt x="9381" y="8371"/>
                  </a:cubicBezTo>
                  <a:cubicBezTo>
                    <a:pt x="9674" y="7593"/>
                    <a:pt x="9925" y="6814"/>
                    <a:pt x="10092" y="5841"/>
                  </a:cubicBezTo>
                  <a:cubicBezTo>
                    <a:pt x="10260" y="4868"/>
                    <a:pt x="10343" y="3701"/>
                    <a:pt x="10134" y="3214"/>
                  </a:cubicBezTo>
                  <a:cubicBezTo>
                    <a:pt x="9925" y="2728"/>
                    <a:pt x="9422" y="2923"/>
                    <a:pt x="8836" y="4090"/>
                  </a:cubicBezTo>
                  <a:cubicBezTo>
                    <a:pt x="8250" y="5258"/>
                    <a:pt x="7581" y="7398"/>
                    <a:pt x="7371" y="9733"/>
                  </a:cubicBezTo>
                  <a:cubicBezTo>
                    <a:pt x="7162" y="12068"/>
                    <a:pt x="7413" y="14598"/>
                    <a:pt x="8041" y="16155"/>
                  </a:cubicBezTo>
                  <a:cubicBezTo>
                    <a:pt x="8669" y="17712"/>
                    <a:pt x="9674" y="18295"/>
                    <a:pt x="10929" y="17225"/>
                  </a:cubicBezTo>
                  <a:cubicBezTo>
                    <a:pt x="12185" y="16155"/>
                    <a:pt x="13692" y="13431"/>
                    <a:pt x="14571" y="10901"/>
                  </a:cubicBezTo>
                  <a:cubicBezTo>
                    <a:pt x="15450" y="8371"/>
                    <a:pt x="15702" y="6036"/>
                    <a:pt x="15785" y="4285"/>
                  </a:cubicBezTo>
                  <a:cubicBezTo>
                    <a:pt x="15869" y="2533"/>
                    <a:pt x="15785" y="1366"/>
                    <a:pt x="15534" y="685"/>
                  </a:cubicBezTo>
                  <a:cubicBezTo>
                    <a:pt x="15283" y="4"/>
                    <a:pt x="14864" y="-191"/>
                    <a:pt x="14613" y="198"/>
                  </a:cubicBezTo>
                  <a:cubicBezTo>
                    <a:pt x="14362" y="587"/>
                    <a:pt x="14278" y="1560"/>
                    <a:pt x="14571" y="3020"/>
                  </a:cubicBezTo>
                  <a:cubicBezTo>
                    <a:pt x="14864" y="4479"/>
                    <a:pt x="15534" y="6425"/>
                    <a:pt x="16078" y="8468"/>
                  </a:cubicBezTo>
                  <a:cubicBezTo>
                    <a:pt x="16622" y="10512"/>
                    <a:pt x="17041" y="12652"/>
                    <a:pt x="17250" y="14306"/>
                  </a:cubicBezTo>
                  <a:cubicBezTo>
                    <a:pt x="17460" y="15960"/>
                    <a:pt x="17460" y="17128"/>
                    <a:pt x="17334" y="18101"/>
                  </a:cubicBezTo>
                  <a:cubicBezTo>
                    <a:pt x="17209" y="19074"/>
                    <a:pt x="16957" y="19852"/>
                    <a:pt x="16790" y="19366"/>
                  </a:cubicBezTo>
                  <a:cubicBezTo>
                    <a:pt x="16622" y="18879"/>
                    <a:pt x="16539" y="17128"/>
                    <a:pt x="16915" y="15085"/>
                  </a:cubicBezTo>
                  <a:cubicBezTo>
                    <a:pt x="17292" y="13041"/>
                    <a:pt x="18129" y="10706"/>
                    <a:pt x="18841" y="8760"/>
                  </a:cubicBezTo>
                  <a:cubicBezTo>
                    <a:pt x="19553" y="6814"/>
                    <a:pt x="20139" y="5258"/>
                    <a:pt x="20515" y="3993"/>
                  </a:cubicBezTo>
                  <a:cubicBezTo>
                    <a:pt x="20892" y="2728"/>
                    <a:pt x="21060" y="1755"/>
                    <a:pt x="20892" y="1171"/>
                  </a:cubicBezTo>
                  <a:cubicBezTo>
                    <a:pt x="20725" y="587"/>
                    <a:pt x="20222" y="393"/>
                    <a:pt x="19804" y="587"/>
                  </a:cubicBezTo>
                  <a:cubicBezTo>
                    <a:pt x="19385" y="782"/>
                    <a:pt x="19050" y="1366"/>
                    <a:pt x="18674" y="2631"/>
                  </a:cubicBezTo>
                  <a:cubicBezTo>
                    <a:pt x="18297" y="3895"/>
                    <a:pt x="17878" y="5841"/>
                    <a:pt x="17920" y="7593"/>
                  </a:cubicBezTo>
                  <a:cubicBezTo>
                    <a:pt x="17962" y="9344"/>
                    <a:pt x="18464" y="10901"/>
                    <a:pt x="19092" y="12555"/>
                  </a:cubicBezTo>
                  <a:cubicBezTo>
                    <a:pt x="19720" y="14209"/>
                    <a:pt x="20474" y="15960"/>
                    <a:pt x="20934" y="17323"/>
                  </a:cubicBezTo>
                  <a:cubicBezTo>
                    <a:pt x="21395" y="18685"/>
                    <a:pt x="21562" y="19658"/>
                    <a:pt x="21478" y="19755"/>
                  </a:cubicBezTo>
                  <a:cubicBezTo>
                    <a:pt x="21395" y="19852"/>
                    <a:pt x="21060" y="19074"/>
                    <a:pt x="20725" y="17809"/>
                  </a:cubicBezTo>
                  <a:cubicBezTo>
                    <a:pt x="20390" y="16544"/>
                    <a:pt x="20055" y="14793"/>
                    <a:pt x="19720" y="13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1239712" y="1685677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11"/>
                    <a:pt x="7200" y="6821"/>
                    <a:pt x="10800" y="10421"/>
                  </a:cubicBezTo>
                  <a:cubicBezTo>
                    <a:pt x="14400" y="14021"/>
                    <a:pt x="1800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294185" y="1564444"/>
              <a:ext cx="21728" cy="17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167" fill="norm" stroke="1" extrusionOk="0">
                  <a:moveTo>
                    <a:pt x="8375" y="21167"/>
                  </a:moveTo>
                  <a:cubicBezTo>
                    <a:pt x="6412" y="15893"/>
                    <a:pt x="4448" y="10618"/>
                    <a:pt x="2484" y="6851"/>
                  </a:cubicBezTo>
                  <a:cubicBezTo>
                    <a:pt x="521" y="3083"/>
                    <a:pt x="-1443" y="823"/>
                    <a:pt x="1502" y="195"/>
                  </a:cubicBezTo>
                  <a:cubicBezTo>
                    <a:pt x="4448" y="-433"/>
                    <a:pt x="12302" y="572"/>
                    <a:pt x="20157" y="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367553" y="1596214"/>
              <a:ext cx="110992" cy="17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0900" fill="norm" stroke="1" extrusionOk="0">
                  <a:moveTo>
                    <a:pt x="11418" y="821"/>
                  </a:moveTo>
                  <a:cubicBezTo>
                    <a:pt x="9490" y="318"/>
                    <a:pt x="7561" y="-184"/>
                    <a:pt x="6018" y="67"/>
                  </a:cubicBezTo>
                  <a:cubicBezTo>
                    <a:pt x="4475" y="318"/>
                    <a:pt x="3318" y="1323"/>
                    <a:pt x="2354" y="3835"/>
                  </a:cubicBezTo>
                  <a:cubicBezTo>
                    <a:pt x="1390" y="6346"/>
                    <a:pt x="618" y="10365"/>
                    <a:pt x="1582" y="13630"/>
                  </a:cubicBezTo>
                  <a:cubicBezTo>
                    <a:pt x="2547" y="16895"/>
                    <a:pt x="5247" y="19407"/>
                    <a:pt x="8525" y="20411"/>
                  </a:cubicBezTo>
                  <a:cubicBezTo>
                    <a:pt x="11804" y="21416"/>
                    <a:pt x="15661" y="20914"/>
                    <a:pt x="17975" y="18528"/>
                  </a:cubicBezTo>
                  <a:cubicBezTo>
                    <a:pt x="20290" y="16142"/>
                    <a:pt x="21061" y="11872"/>
                    <a:pt x="19132" y="8983"/>
                  </a:cubicBezTo>
                  <a:cubicBezTo>
                    <a:pt x="17204" y="6095"/>
                    <a:pt x="12575" y="4588"/>
                    <a:pt x="9104" y="3960"/>
                  </a:cubicBezTo>
                  <a:cubicBezTo>
                    <a:pt x="5632" y="3332"/>
                    <a:pt x="3318" y="3583"/>
                    <a:pt x="1775" y="4337"/>
                  </a:cubicBezTo>
                  <a:cubicBezTo>
                    <a:pt x="232" y="5090"/>
                    <a:pt x="-539" y="6346"/>
                    <a:pt x="425" y="6974"/>
                  </a:cubicBezTo>
                  <a:cubicBezTo>
                    <a:pt x="1390" y="7602"/>
                    <a:pt x="4090" y="7602"/>
                    <a:pt x="6790" y="7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525462" y="1531323"/>
              <a:ext cx="203201" cy="25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5386"/>
                  </a:moveTo>
                  <a:cubicBezTo>
                    <a:pt x="1125" y="10090"/>
                    <a:pt x="2250" y="14793"/>
                    <a:pt x="2812" y="17580"/>
                  </a:cubicBezTo>
                  <a:cubicBezTo>
                    <a:pt x="3375" y="20367"/>
                    <a:pt x="3375" y="21238"/>
                    <a:pt x="3263" y="21238"/>
                  </a:cubicBezTo>
                  <a:cubicBezTo>
                    <a:pt x="3150" y="21238"/>
                    <a:pt x="2925" y="20367"/>
                    <a:pt x="2587" y="17406"/>
                  </a:cubicBezTo>
                  <a:cubicBezTo>
                    <a:pt x="2250" y="14444"/>
                    <a:pt x="1800" y="9393"/>
                    <a:pt x="2025" y="5996"/>
                  </a:cubicBezTo>
                  <a:cubicBezTo>
                    <a:pt x="2250" y="2599"/>
                    <a:pt x="3150" y="857"/>
                    <a:pt x="4613" y="248"/>
                  </a:cubicBezTo>
                  <a:cubicBezTo>
                    <a:pt x="6075" y="-362"/>
                    <a:pt x="8100" y="161"/>
                    <a:pt x="10687" y="1728"/>
                  </a:cubicBezTo>
                  <a:cubicBezTo>
                    <a:pt x="13275" y="3296"/>
                    <a:pt x="16425" y="5909"/>
                    <a:pt x="18337" y="9044"/>
                  </a:cubicBezTo>
                  <a:cubicBezTo>
                    <a:pt x="20250" y="12180"/>
                    <a:pt x="20925" y="15838"/>
                    <a:pt x="21600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2128712" y="505372"/>
              <a:ext cx="1555316" cy="111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85" fill="norm" stroke="1" extrusionOk="0">
                  <a:moveTo>
                    <a:pt x="0" y="21585"/>
                  </a:moveTo>
                  <a:cubicBezTo>
                    <a:pt x="646" y="20440"/>
                    <a:pt x="1291" y="19294"/>
                    <a:pt x="2010" y="18210"/>
                  </a:cubicBezTo>
                  <a:cubicBezTo>
                    <a:pt x="2729" y="17126"/>
                    <a:pt x="3522" y="16103"/>
                    <a:pt x="4329" y="15142"/>
                  </a:cubicBezTo>
                  <a:cubicBezTo>
                    <a:pt x="5136" y="14180"/>
                    <a:pt x="5958" y="13280"/>
                    <a:pt x="6838" y="12401"/>
                  </a:cubicBezTo>
                  <a:cubicBezTo>
                    <a:pt x="7718" y="11521"/>
                    <a:pt x="8658" y="10662"/>
                    <a:pt x="9641" y="9783"/>
                  </a:cubicBezTo>
                  <a:cubicBezTo>
                    <a:pt x="10624" y="8903"/>
                    <a:pt x="11651" y="8003"/>
                    <a:pt x="12664" y="7165"/>
                  </a:cubicBezTo>
                  <a:cubicBezTo>
                    <a:pt x="13676" y="6326"/>
                    <a:pt x="14674" y="5549"/>
                    <a:pt x="15730" y="4771"/>
                  </a:cubicBezTo>
                  <a:cubicBezTo>
                    <a:pt x="16787" y="3994"/>
                    <a:pt x="17902" y="3217"/>
                    <a:pt x="18797" y="2583"/>
                  </a:cubicBezTo>
                  <a:cubicBezTo>
                    <a:pt x="19692" y="1949"/>
                    <a:pt x="20367" y="1458"/>
                    <a:pt x="20778" y="1151"/>
                  </a:cubicBezTo>
                  <a:cubicBezTo>
                    <a:pt x="21189" y="844"/>
                    <a:pt x="21336" y="721"/>
                    <a:pt x="21439" y="558"/>
                  </a:cubicBezTo>
                  <a:cubicBezTo>
                    <a:pt x="21541" y="394"/>
                    <a:pt x="21600" y="190"/>
                    <a:pt x="21541" y="87"/>
                  </a:cubicBezTo>
                  <a:cubicBezTo>
                    <a:pt x="21483" y="-15"/>
                    <a:pt x="21307" y="-15"/>
                    <a:pt x="20896" y="26"/>
                  </a:cubicBezTo>
                  <a:cubicBezTo>
                    <a:pt x="20485" y="67"/>
                    <a:pt x="19839" y="149"/>
                    <a:pt x="19384" y="251"/>
                  </a:cubicBezTo>
                  <a:cubicBezTo>
                    <a:pt x="18929" y="353"/>
                    <a:pt x="18665" y="476"/>
                    <a:pt x="18474" y="599"/>
                  </a:cubicBezTo>
                  <a:cubicBezTo>
                    <a:pt x="18284" y="721"/>
                    <a:pt x="18166" y="844"/>
                    <a:pt x="18181" y="926"/>
                  </a:cubicBezTo>
                  <a:cubicBezTo>
                    <a:pt x="18196" y="1008"/>
                    <a:pt x="18342" y="1049"/>
                    <a:pt x="18724" y="1110"/>
                  </a:cubicBezTo>
                  <a:cubicBezTo>
                    <a:pt x="19105" y="1171"/>
                    <a:pt x="19722" y="1253"/>
                    <a:pt x="20147" y="1499"/>
                  </a:cubicBezTo>
                  <a:cubicBezTo>
                    <a:pt x="20573" y="1744"/>
                    <a:pt x="20808" y="2153"/>
                    <a:pt x="20764" y="2869"/>
                  </a:cubicBezTo>
                  <a:cubicBezTo>
                    <a:pt x="20720" y="3585"/>
                    <a:pt x="20397" y="4608"/>
                    <a:pt x="20103" y="5324"/>
                  </a:cubicBezTo>
                  <a:cubicBezTo>
                    <a:pt x="19810" y="6040"/>
                    <a:pt x="19546" y="6449"/>
                    <a:pt x="19282" y="6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4019883" y="337361"/>
              <a:ext cx="274180" cy="5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61" fill="norm" stroke="1" extrusionOk="0">
                  <a:moveTo>
                    <a:pt x="11553" y="2143"/>
                  </a:moveTo>
                  <a:cubicBezTo>
                    <a:pt x="11387" y="1714"/>
                    <a:pt x="11220" y="1286"/>
                    <a:pt x="11054" y="857"/>
                  </a:cubicBezTo>
                  <a:cubicBezTo>
                    <a:pt x="10888" y="429"/>
                    <a:pt x="10722" y="0"/>
                    <a:pt x="10639" y="0"/>
                  </a:cubicBezTo>
                  <a:cubicBezTo>
                    <a:pt x="10556" y="0"/>
                    <a:pt x="10556" y="429"/>
                    <a:pt x="9808" y="1971"/>
                  </a:cubicBezTo>
                  <a:cubicBezTo>
                    <a:pt x="9060" y="3514"/>
                    <a:pt x="7565" y="6171"/>
                    <a:pt x="6153" y="8529"/>
                  </a:cubicBezTo>
                  <a:cubicBezTo>
                    <a:pt x="4740" y="10886"/>
                    <a:pt x="3411" y="12943"/>
                    <a:pt x="2248" y="14957"/>
                  </a:cubicBezTo>
                  <a:cubicBezTo>
                    <a:pt x="1085" y="16971"/>
                    <a:pt x="88" y="18943"/>
                    <a:pt x="5" y="20100"/>
                  </a:cubicBezTo>
                  <a:cubicBezTo>
                    <a:pt x="-78" y="21257"/>
                    <a:pt x="753" y="21600"/>
                    <a:pt x="3494" y="21557"/>
                  </a:cubicBezTo>
                  <a:cubicBezTo>
                    <a:pt x="6236" y="21514"/>
                    <a:pt x="10888" y="21086"/>
                    <a:pt x="14211" y="20700"/>
                  </a:cubicBezTo>
                  <a:cubicBezTo>
                    <a:pt x="17534" y="20314"/>
                    <a:pt x="19528" y="19971"/>
                    <a:pt x="21522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4363912" y="726827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4357562" y="580777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4440112" y="650627"/>
              <a:ext cx="139701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5549"/>
                    <a:pt x="2618" y="11097"/>
                    <a:pt x="3273" y="14367"/>
                  </a:cubicBezTo>
                  <a:cubicBezTo>
                    <a:pt x="3927" y="17637"/>
                    <a:pt x="3927" y="18628"/>
                    <a:pt x="3764" y="19618"/>
                  </a:cubicBezTo>
                  <a:cubicBezTo>
                    <a:pt x="3600" y="20609"/>
                    <a:pt x="3273" y="21600"/>
                    <a:pt x="2618" y="21600"/>
                  </a:cubicBezTo>
                  <a:cubicBezTo>
                    <a:pt x="1964" y="21600"/>
                    <a:pt x="982" y="20609"/>
                    <a:pt x="1473" y="18132"/>
                  </a:cubicBezTo>
                  <a:cubicBezTo>
                    <a:pt x="1964" y="15655"/>
                    <a:pt x="3927" y="11692"/>
                    <a:pt x="6218" y="8917"/>
                  </a:cubicBezTo>
                  <a:cubicBezTo>
                    <a:pt x="8509" y="6143"/>
                    <a:pt x="11127" y="4558"/>
                    <a:pt x="13255" y="3864"/>
                  </a:cubicBezTo>
                  <a:cubicBezTo>
                    <a:pt x="15382" y="3171"/>
                    <a:pt x="17018" y="3369"/>
                    <a:pt x="18000" y="4062"/>
                  </a:cubicBezTo>
                  <a:cubicBezTo>
                    <a:pt x="18982" y="4756"/>
                    <a:pt x="19309" y="5945"/>
                    <a:pt x="19800" y="8917"/>
                  </a:cubicBezTo>
                  <a:cubicBezTo>
                    <a:pt x="20291" y="11890"/>
                    <a:pt x="20945" y="16646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4675062" y="631577"/>
              <a:ext cx="736601" cy="24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13292"/>
                  </a:moveTo>
                  <a:cubicBezTo>
                    <a:pt x="993" y="12000"/>
                    <a:pt x="1986" y="10708"/>
                    <a:pt x="2638" y="9692"/>
                  </a:cubicBezTo>
                  <a:cubicBezTo>
                    <a:pt x="3290" y="8677"/>
                    <a:pt x="3600" y="7938"/>
                    <a:pt x="3848" y="7200"/>
                  </a:cubicBezTo>
                  <a:cubicBezTo>
                    <a:pt x="4097" y="6462"/>
                    <a:pt x="4283" y="5723"/>
                    <a:pt x="4066" y="4892"/>
                  </a:cubicBezTo>
                  <a:cubicBezTo>
                    <a:pt x="3848" y="4062"/>
                    <a:pt x="3228" y="3138"/>
                    <a:pt x="2545" y="4154"/>
                  </a:cubicBezTo>
                  <a:cubicBezTo>
                    <a:pt x="1862" y="5169"/>
                    <a:pt x="1117" y="8123"/>
                    <a:pt x="745" y="10708"/>
                  </a:cubicBezTo>
                  <a:cubicBezTo>
                    <a:pt x="372" y="13292"/>
                    <a:pt x="372" y="15508"/>
                    <a:pt x="683" y="17262"/>
                  </a:cubicBezTo>
                  <a:cubicBezTo>
                    <a:pt x="993" y="19015"/>
                    <a:pt x="1614" y="20308"/>
                    <a:pt x="2638" y="20492"/>
                  </a:cubicBezTo>
                  <a:cubicBezTo>
                    <a:pt x="3662" y="20677"/>
                    <a:pt x="5090" y="19754"/>
                    <a:pt x="6083" y="18000"/>
                  </a:cubicBezTo>
                  <a:cubicBezTo>
                    <a:pt x="7076" y="16246"/>
                    <a:pt x="7634" y="13662"/>
                    <a:pt x="7945" y="11815"/>
                  </a:cubicBezTo>
                  <a:cubicBezTo>
                    <a:pt x="8255" y="9969"/>
                    <a:pt x="8317" y="8862"/>
                    <a:pt x="8193" y="8031"/>
                  </a:cubicBezTo>
                  <a:cubicBezTo>
                    <a:pt x="8069" y="7200"/>
                    <a:pt x="7759" y="6646"/>
                    <a:pt x="7417" y="6646"/>
                  </a:cubicBezTo>
                  <a:cubicBezTo>
                    <a:pt x="7076" y="6646"/>
                    <a:pt x="6703" y="7200"/>
                    <a:pt x="6362" y="8677"/>
                  </a:cubicBezTo>
                  <a:cubicBezTo>
                    <a:pt x="6021" y="10154"/>
                    <a:pt x="5710" y="12554"/>
                    <a:pt x="5586" y="14215"/>
                  </a:cubicBezTo>
                  <a:cubicBezTo>
                    <a:pt x="5462" y="15877"/>
                    <a:pt x="5524" y="16800"/>
                    <a:pt x="5710" y="17446"/>
                  </a:cubicBezTo>
                  <a:cubicBezTo>
                    <a:pt x="5897" y="18092"/>
                    <a:pt x="6207" y="18462"/>
                    <a:pt x="6672" y="18369"/>
                  </a:cubicBezTo>
                  <a:cubicBezTo>
                    <a:pt x="7138" y="18277"/>
                    <a:pt x="7759" y="17723"/>
                    <a:pt x="8193" y="17169"/>
                  </a:cubicBezTo>
                  <a:cubicBezTo>
                    <a:pt x="8628" y="16615"/>
                    <a:pt x="8876" y="16062"/>
                    <a:pt x="9124" y="15046"/>
                  </a:cubicBezTo>
                  <a:cubicBezTo>
                    <a:pt x="9372" y="14031"/>
                    <a:pt x="9621" y="12554"/>
                    <a:pt x="9776" y="12277"/>
                  </a:cubicBezTo>
                  <a:cubicBezTo>
                    <a:pt x="9931" y="12000"/>
                    <a:pt x="9993" y="12923"/>
                    <a:pt x="10148" y="13662"/>
                  </a:cubicBezTo>
                  <a:cubicBezTo>
                    <a:pt x="10303" y="14400"/>
                    <a:pt x="10552" y="14954"/>
                    <a:pt x="10862" y="15323"/>
                  </a:cubicBezTo>
                  <a:cubicBezTo>
                    <a:pt x="11172" y="15692"/>
                    <a:pt x="11545" y="15877"/>
                    <a:pt x="11886" y="15692"/>
                  </a:cubicBezTo>
                  <a:cubicBezTo>
                    <a:pt x="12228" y="15508"/>
                    <a:pt x="12538" y="14954"/>
                    <a:pt x="12817" y="13477"/>
                  </a:cubicBezTo>
                  <a:cubicBezTo>
                    <a:pt x="13097" y="12000"/>
                    <a:pt x="13345" y="9600"/>
                    <a:pt x="13407" y="7938"/>
                  </a:cubicBezTo>
                  <a:cubicBezTo>
                    <a:pt x="13469" y="6277"/>
                    <a:pt x="13345" y="5354"/>
                    <a:pt x="13438" y="5077"/>
                  </a:cubicBezTo>
                  <a:cubicBezTo>
                    <a:pt x="13531" y="4800"/>
                    <a:pt x="13841" y="5169"/>
                    <a:pt x="14338" y="6462"/>
                  </a:cubicBezTo>
                  <a:cubicBezTo>
                    <a:pt x="14834" y="7754"/>
                    <a:pt x="15517" y="9969"/>
                    <a:pt x="15921" y="12185"/>
                  </a:cubicBezTo>
                  <a:cubicBezTo>
                    <a:pt x="16324" y="14400"/>
                    <a:pt x="16448" y="16615"/>
                    <a:pt x="16510" y="18185"/>
                  </a:cubicBezTo>
                  <a:cubicBezTo>
                    <a:pt x="16572" y="19754"/>
                    <a:pt x="16572" y="20677"/>
                    <a:pt x="16417" y="21138"/>
                  </a:cubicBezTo>
                  <a:cubicBezTo>
                    <a:pt x="16262" y="21600"/>
                    <a:pt x="15952" y="21600"/>
                    <a:pt x="15797" y="20954"/>
                  </a:cubicBezTo>
                  <a:cubicBezTo>
                    <a:pt x="15641" y="20308"/>
                    <a:pt x="15641" y="19015"/>
                    <a:pt x="16076" y="16154"/>
                  </a:cubicBezTo>
                  <a:cubicBezTo>
                    <a:pt x="16510" y="13292"/>
                    <a:pt x="17379" y="8862"/>
                    <a:pt x="18372" y="5908"/>
                  </a:cubicBezTo>
                  <a:cubicBezTo>
                    <a:pt x="19366" y="2954"/>
                    <a:pt x="20483" y="14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2052512" y="1590427"/>
              <a:ext cx="946151" cy="145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0" y="377"/>
                    <a:pt x="580" y="755"/>
                    <a:pt x="1136" y="1352"/>
                  </a:cubicBezTo>
                  <a:cubicBezTo>
                    <a:pt x="1691" y="1949"/>
                    <a:pt x="2513" y="2767"/>
                    <a:pt x="3334" y="3616"/>
                  </a:cubicBezTo>
                  <a:cubicBezTo>
                    <a:pt x="4156" y="4465"/>
                    <a:pt x="4977" y="5345"/>
                    <a:pt x="5944" y="6304"/>
                  </a:cubicBezTo>
                  <a:cubicBezTo>
                    <a:pt x="6910" y="7263"/>
                    <a:pt x="8021" y="8300"/>
                    <a:pt x="9060" y="9244"/>
                  </a:cubicBezTo>
                  <a:cubicBezTo>
                    <a:pt x="10099" y="10187"/>
                    <a:pt x="11066" y="11036"/>
                    <a:pt x="12129" y="11979"/>
                  </a:cubicBezTo>
                  <a:cubicBezTo>
                    <a:pt x="13192" y="12922"/>
                    <a:pt x="14352" y="13960"/>
                    <a:pt x="15439" y="15029"/>
                  </a:cubicBezTo>
                  <a:cubicBezTo>
                    <a:pt x="16526" y="16098"/>
                    <a:pt x="17541" y="17198"/>
                    <a:pt x="18459" y="18220"/>
                  </a:cubicBezTo>
                  <a:cubicBezTo>
                    <a:pt x="19377" y="19242"/>
                    <a:pt x="20199" y="20185"/>
                    <a:pt x="20706" y="20735"/>
                  </a:cubicBezTo>
                  <a:cubicBezTo>
                    <a:pt x="21213" y="21286"/>
                    <a:pt x="21407" y="214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2744662" y="2962027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00" y="5760"/>
                    <a:pt x="6800" y="11520"/>
                    <a:pt x="10400" y="15120"/>
                  </a:cubicBezTo>
                  <a:cubicBezTo>
                    <a:pt x="14000" y="18720"/>
                    <a:pt x="17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2941512" y="2949327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000"/>
                    <a:pt x="11520" y="8000"/>
                    <a:pt x="7920" y="11600"/>
                  </a:cubicBezTo>
                  <a:cubicBezTo>
                    <a:pt x="4320" y="15200"/>
                    <a:pt x="216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3192056" y="2955677"/>
              <a:ext cx="225707" cy="65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4" fill="norm" stroke="1" extrusionOk="0">
                  <a:moveTo>
                    <a:pt x="3358" y="19377"/>
                  </a:moveTo>
                  <a:cubicBezTo>
                    <a:pt x="3156" y="19725"/>
                    <a:pt x="2954" y="20072"/>
                    <a:pt x="2550" y="19968"/>
                  </a:cubicBezTo>
                  <a:cubicBezTo>
                    <a:pt x="2147" y="19864"/>
                    <a:pt x="1541" y="19308"/>
                    <a:pt x="1137" y="17815"/>
                  </a:cubicBezTo>
                  <a:cubicBezTo>
                    <a:pt x="733" y="16322"/>
                    <a:pt x="532" y="13891"/>
                    <a:pt x="330" y="11286"/>
                  </a:cubicBezTo>
                  <a:cubicBezTo>
                    <a:pt x="128" y="8682"/>
                    <a:pt x="-74" y="5904"/>
                    <a:pt x="27" y="4202"/>
                  </a:cubicBezTo>
                  <a:cubicBezTo>
                    <a:pt x="128" y="2500"/>
                    <a:pt x="532" y="1875"/>
                    <a:pt x="1036" y="1806"/>
                  </a:cubicBezTo>
                  <a:cubicBezTo>
                    <a:pt x="1541" y="1736"/>
                    <a:pt x="2147" y="2223"/>
                    <a:pt x="3358" y="3820"/>
                  </a:cubicBezTo>
                  <a:cubicBezTo>
                    <a:pt x="4569" y="5417"/>
                    <a:pt x="6386" y="8126"/>
                    <a:pt x="7900" y="10661"/>
                  </a:cubicBezTo>
                  <a:cubicBezTo>
                    <a:pt x="9414" y="13196"/>
                    <a:pt x="10625" y="15558"/>
                    <a:pt x="11533" y="17259"/>
                  </a:cubicBezTo>
                  <a:cubicBezTo>
                    <a:pt x="12442" y="18961"/>
                    <a:pt x="13047" y="20003"/>
                    <a:pt x="13653" y="20662"/>
                  </a:cubicBezTo>
                  <a:cubicBezTo>
                    <a:pt x="14259" y="21322"/>
                    <a:pt x="14864" y="21600"/>
                    <a:pt x="15470" y="21357"/>
                  </a:cubicBezTo>
                  <a:cubicBezTo>
                    <a:pt x="16076" y="21114"/>
                    <a:pt x="16681" y="20350"/>
                    <a:pt x="17590" y="18718"/>
                  </a:cubicBezTo>
                  <a:cubicBezTo>
                    <a:pt x="18498" y="17086"/>
                    <a:pt x="19709" y="14585"/>
                    <a:pt x="20416" y="12015"/>
                  </a:cubicBezTo>
                  <a:cubicBezTo>
                    <a:pt x="21122" y="9446"/>
                    <a:pt x="21324" y="6806"/>
                    <a:pt x="21425" y="4931"/>
                  </a:cubicBezTo>
                  <a:cubicBezTo>
                    <a:pt x="21526" y="3056"/>
                    <a:pt x="21526" y="1945"/>
                    <a:pt x="21526" y="1181"/>
                  </a:cubicBezTo>
                  <a:cubicBezTo>
                    <a:pt x="21526" y="417"/>
                    <a:pt x="21526" y="0"/>
                    <a:pt x="21425" y="0"/>
                  </a:cubicBezTo>
                  <a:cubicBezTo>
                    <a:pt x="21324" y="0"/>
                    <a:pt x="21122" y="417"/>
                    <a:pt x="21122" y="833"/>
                  </a:cubicBezTo>
                  <a:cubicBezTo>
                    <a:pt x="21122" y="1250"/>
                    <a:pt x="21324" y="1667"/>
                    <a:pt x="21526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481808" y="3277520"/>
              <a:ext cx="291555" cy="21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715" fill="norm" stroke="1" extrusionOk="0">
                  <a:moveTo>
                    <a:pt x="8352" y="2047"/>
                  </a:moveTo>
                  <a:cubicBezTo>
                    <a:pt x="6332" y="1430"/>
                    <a:pt x="4311" y="813"/>
                    <a:pt x="2835" y="1944"/>
                  </a:cubicBezTo>
                  <a:cubicBezTo>
                    <a:pt x="1359" y="3075"/>
                    <a:pt x="427" y="5955"/>
                    <a:pt x="116" y="9144"/>
                  </a:cubicBezTo>
                  <a:cubicBezTo>
                    <a:pt x="-195" y="12333"/>
                    <a:pt x="116" y="15830"/>
                    <a:pt x="1126" y="18093"/>
                  </a:cubicBezTo>
                  <a:cubicBezTo>
                    <a:pt x="2136" y="20355"/>
                    <a:pt x="3845" y="21384"/>
                    <a:pt x="5166" y="20253"/>
                  </a:cubicBezTo>
                  <a:cubicBezTo>
                    <a:pt x="6487" y="19121"/>
                    <a:pt x="7419" y="15830"/>
                    <a:pt x="7575" y="13258"/>
                  </a:cubicBezTo>
                  <a:cubicBezTo>
                    <a:pt x="7730" y="10687"/>
                    <a:pt x="7109" y="8835"/>
                    <a:pt x="6798" y="7395"/>
                  </a:cubicBezTo>
                  <a:cubicBezTo>
                    <a:pt x="6487" y="5955"/>
                    <a:pt x="6487" y="4927"/>
                    <a:pt x="7109" y="4001"/>
                  </a:cubicBezTo>
                  <a:cubicBezTo>
                    <a:pt x="7730" y="3075"/>
                    <a:pt x="8973" y="2253"/>
                    <a:pt x="9983" y="1635"/>
                  </a:cubicBezTo>
                  <a:cubicBezTo>
                    <a:pt x="10993" y="1018"/>
                    <a:pt x="11770" y="607"/>
                    <a:pt x="12392" y="1327"/>
                  </a:cubicBezTo>
                  <a:cubicBezTo>
                    <a:pt x="13014" y="2047"/>
                    <a:pt x="13480" y="3898"/>
                    <a:pt x="13946" y="6264"/>
                  </a:cubicBezTo>
                  <a:cubicBezTo>
                    <a:pt x="14412" y="8630"/>
                    <a:pt x="14878" y="11510"/>
                    <a:pt x="15034" y="13875"/>
                  </a:cubicBezTo>
                  <a:cubicBezTo>
                    <a:pt x="15189" y="16241"/>
                    <a:pt x="15034" y="18093"/>
                    <a:pt x="14645" y="18504"/>
                  </a:cubicBezTo>
                  <a:cubicBezTo>
                    <a:pt x="14257" y="18915"/>
                    <a:pt x="13635" y="17887"/>
                    <a:pt x="13402" y="15007"/>
                  </a:cubicBezTo>
                  <a:cubicBezTo>
                    <a:pt x="13169" y="12127"/>
                    <a:pt x="13324" y="7395"/>
                    <a:pt x="13713" y="4618"/>
                  </a:cubicBezTo>
                  <a:cubicBezTo>
                    <a:pt x="14101" y="1841"/>
                    <a:pt x="14723" y="1018"/>
                    <a:pt x="15422" y="504"/>
                  </a:cubicBezTo>
                  <a:cubicBezTo>
                    <a:pt x="16122" y="-10"/>
                    <a:pt x="16899" y="-216"/>
                    <a:pt x="17520" y="298"/>
                  </a:cubicBezTo>
                  <a:cubicBezTo>
                    <a:pt x="18142" y="813"/>
                    <a:pt x="18608" y="2047"/>
                    <a:pt x="18919" y="4721"/>
                  </a:cubicBezTo>
                  <a:cubicBezTo>
                    <a:pt x="19229" y="7395"/>
                    <a:pt x="19385" y="11510"/>
                    <a:pt x="19773" y="14390"/>
                  </a:cubicBezTo>
                  <a:cubicBezTo>
                    <a:pt x="20162" y="17270"/>
                    <a:pt x="20783" y="18915"/>
                    <a:pt x="21405" y="20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817812" y="3368427"/>
              <a:ext cx="158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723"/>
                    <a:pt x="5760" y="13846"/>
                    <a:pt x="9360" y="10246"/>
                  </a:cubicBezTo>
                  <a:cubicBezTo>
                    <a:pt x="12960" y="6646"/>
                    <a:pt x="1728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4021012" y="3019177"/>
              <a:ext cx="444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800"/>
                    <a:pt x="6171" y="5600"/>
                    <a:pt x="9257" y="8650"/>
                  </a:cubicBezTo>
                  <a:cubicBezTo>
                    <a:pt x="12343" y="11700"/>
                    <a:pt x="15429" y="15000"/>
                    <a:pt x="17486" y="17200"/>
                  </a:cubicBezTo>
                  <a:cubicBezTo>
                    <a:pt x="19543" y="19400"/>
                    <a:pt x="20571" y="20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4109912" y="3266827"/>
              <a:ext cx="18626" cy="17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82" fill="norm" stroke="1" extrusionOk="0">
                  <a:moveTo>
                    <a:pt x="14400" y="13722"/>
                  </a:moveTo>
                  <a:cubicBezTo>
                    <a:pt x="14400" y="15501"/>
                    <a:pt x="14400" y="17280"/>
                    <a:pt x="15600" y="18805"/>
                  </a:cubicBezTo>
                  <a:cubicBezTo>
                    <a:pt x="16800" y="20329"/>
                    <a:pt x="19200" y="21600"/>
                    <a:pt x="20400" y="21473"/>
                  </a:cubicBezTo>
                  <a:cubicBezTo>
                    <a:pt x="21600" y="21346"/>
                    <a:pt x="21600" y="19821"/>
                    <a:pt x="18000" y="16009"/>
                  </a:cubicBezTo>
                  <a:cubicBezTo>
                    <a:pt x="14400" y="12198"/>
                    <a:pt x="7200" y="609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4103562" y="3184277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4183232" y="3254203"/>
              <a:ext cx="136231" cy="18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46" fill="norm" stroke="1" extrusionOk="0">
                  <a:moveTo>
                    <a:pt x="4440" y="12510"/>
                  </a:moveTo>
                  <a:cubicBezTo>
                    <a:pt x="3776" y="13737"/>
                    <a:pt x="3111" y="14964"/>
                    <a:pt x="2280" y="16191"/>
                  </a:cubicBezTo>
                  <a:cubicBezTo>
                    <a:pt x="1450" y="17419"/>
                    <a:pt x="453" y="18646"/>
                    <a:pt x="120" y="18646"/>
                  </a:cubicBezTo>
                  <a:cubicBezTo>
                    <a:pt x="-212" y="18646"/>
                    <a:pt x="120" y="17419"/>
                    <a:pt x="1450" y="14596"/>
                  </a:cubicBezTo>
                  <a:cubicBezTo>
                    <a:pt x="2779" y="11773"/>
                    <a:pt x="5105" y="7355"/>
                    <a:pt x="6766" y="4532"/>
                  </a:cubicBezTo>
                  <a:cubicBezTo>
                    <a:pt x="8428" y="1710"/>
                    <a:pt x="9425" y="482"/>
                    <a:pt x="10754" y="114"/>
                  </a:cubicBezTo>
                  <a:cubicBezTo>
                    <a:pt x="12083" y="-254"/>
                    <a:pt x="13745" y="237"/>
                    <a:pt x="14908" y="2078"/>
                  </a:cubicBezTo>
                  <a:cubicBezTo>
                    <a:pt x="16071" y="3919"/>
                    <a:pt x="16736" y="7110"/>
                    <a:pt x="17733" y="10546"/>
                  </a:cubicBezTo>
                  <a:cubicBezTo>
                    <a:pt x="18730" y="13982"/>
                    <a:pt x="20059" y="17664"/>
                    <a:pt x="21388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4370262" y="3213728"/>
              <a:ext cx="304801" cy="17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7" fill="norm" stroke="1" extrusionOk="0">
                  <a:moveTo>
                    <a:pt x="0" y="12785"/>
                  </a:moveTo>
                  <a:cubicBezTo>
                    <a:pt x="1950" y="9349"/>
                    <a:pt x="3900" y="5912"/>
                    <a:pt x="5100" y="3703"/>
                  </a:cubicBezTo>
                  <a:cubicBezTo>
                    <a:pt x="6300" y="1494"/>
                    <a:pt x="6750" y="512"/>
                    <a:pt x="6600" y="144"/>
                  </a:cubicBezTo>
                  <a:cubicBezTo>
                    <a:pt x="6450" y="-224"/>
                    <a:pt x="5700" y="21"/>
                    <a:pt x="4725" y="1985"/>
                  </a:cubicBezTo>
                  <a:cubicBezTo>
                    <a:pt x="3750" y="3949"/>
                    <a:pt x="2550" y="7631"/>
                    <a:pt x="2100" y="10821"/>
                  </a:cubicBezTo>
                  <a:cubicBezTo>
                    <a:pt x="1650" y="14012"/>
                    <a:pt x="1950" y="16712"/>
                    <a:pt x="2925" y="18553"/>
                  </a:cubicBezTo>
                  <a:cubicBezTo>
                    <a:pt x="3900" y="20394"/>
                    <a:pt x="5550" y="21376"/>
                    <a:pt x="7275" y="19903"/>
                  </a:cubicBezTo>
                  <a:cubicBezTo>
                    <a:pt x="9000" y="18431"/>
                    <a:pt x="10800" y="14503"/>
                    <a:pt x="11775" y="11803"/>
                  </a:cubicBezTo>
                  <a:cubicBezTo>
                    <a:pt x="12750" y="9103"/>
                    <a:pt x="12900" y="7631"/>
                    <a:pt x="12600" y="6894"/>
                  </a:cubicBezTo>
                  <a:cubicBezTo>
                    <a:pt x="12300" y="6158"/>
                    <a:pt x="11550" y="6158"/>
                    <a:pt x="10950" y="6649"/>
                  </a:cubicBezTo>
                  <a:cubicBezTo>
                    <a:pt x="10350" y="7140"/>
                    <a:pt x="9900" y="8121"/>
                    <a:pt x="9600" y="9226"/>
                  </a:cubicBezTo>
                  <a:cubicBezTo>
                    <a:pt x="9300" y="10331"/>
                    <a:pt x="9150" y="11558"/>
                    <a:pt x="9075" y="12908"/>
                  </a:cubicBezTo>
                  <a:cubicBezTo>
                    <a:pt x="9000" y="14258"/>
                    <a:pt x="9000" y="15731"/>
                    <a:pt x="9375" y="16467"/>
                  </a:cubicBezTo>
                  <a:cubicBezTo>
                    <a:pt x="9750" y="17203"/>
                    <a:pt x="10500" y="17203"/>
                    <a:pt x="11250" y="17203"/>
                  </a:cubicBezTo>
                  <a:cubicBezTo>
                    <a:pt x="12000" y="17203"/>
                    <a:pt x="12750" y="17203"/>
                    <a:pt x="13425" y="17817"/>
                  </a:cubicBezTo>
                  <a:cubicBezTo>
                    <a:pt x="14100" y="18431"/>
                    <a:pt x="14700" y="19658"/>
                    <a:pt x="16050" y="18799"/>
                  </a:cubicBezTo>
                  <a:cubicBezTo>
                    <a:pt x="17400" y="17940"/>
                    <a:pt x="19500" y="14994"/>
                    <a:pt x="21600" y="12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4633008" y="3127127"/>
              <a:ext cx="232555" cy="33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94" fill="norm" stroke="1" extrusionOk="0">
                  <a:moveTo>
                    <a:pt x="2699" y="7647"/>
                  </a:moveTo>
                  <a:cubicBezTo>
                    <a:pt x="1531" y="6842"/>
                    <a:pt x="364" y="6037"/>
                    <a:pt x="72" y="5903"/>
                  </a:cubicBezTo>
                  <a:cubicBezTo>
                    <a:pt x="-220" y="5769"/>
                    <a:pt x="364" y="6306"/>
                    <a:pt x="2115" y="7781"/>
                  </a:cubicBezTo>
                  <a:cubicBezTo>
                    <a:pt x="3866" y="9257"/>
                    <a:pt x="6785" y="11672"/>
                    <a:pt x="8926" y="13617"/>
                  </a:cubicBezTo>
                  <a:cubicBezTo>
                    <a:pt x="11066" y="15563"/>
                    <a:pt x="12429" y="17039"/>
                    <a:pt x="13207" y="18313"/>
                  </a:cubicBezTo>
                  <a:cubicBezTo>
                    <a:pt x="13985" y="19588"/>
                    <a:pt x="14180" y="20661"/>
                    <a:pt x="13791" y="21130"/>
                  </a:cubicBezTo>
                  <a:cubicBezTo>
                    <a:pt x="13402" y="21600"/>
                    <a:pt x="12429" y="21466"/>
                    <a:pt x="11358" y="20527"/>
                  </a:cubicBezTo>
                  <a:cubicBezTo>
                    <a:pt x="10288" y="19588"/>
                    <a:pt x="9121" y="17843"/>
                    <a:pt x="8634" y="15227"/>
                  </a:cubicBezTo>
                  <a:cubicBezTo>
                    <a:pt x="8148" y="12611"/>
                    <a:pt x="8342" y="9123"/>
                    <a:pt x="10580" y="6440"/>
                  </a:cubicBezTo>
                  <a:cubicBezTo>
                    <a:pt x="12818" y="3757"/>
                    <a:pt x="17099" y="1878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83632" y="58921"/>
              <a:ext cx="1773397" cy="1301257"/>
            </a:xfrm>
            <a:prstGeom prst="rect">
              <a:avLst/>
            </a:prstGeom>
            <a:effectLst/>
          </p:spPr>
        </p:pic>
        <p:sp>
          <p:nvSpPr>
            <p:cNvPr id="450" name="Line"/>
            <p:cNvSpPr/>
            <p:nvPr/>
          </p:nvSpPr>
          <p:spPr>
            <a:xfrm>
              <a:off x="5513783" y="207307"/>
              <a:ext cx="917849" cy="62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59" fill="norm" stroke="1" extrusionOk="0">
                  <a:moveTo>
                    <a:pt x="2360" y="21559"/>
                  </a:moveTo>
                  <a:cubicBezTo>
                    <a:pt x="1866" y="21414"/>
                    <a:pt x="1371" y="21268"/>
                    <a:pt x="927" y="21195"/>
                  </a:cubicBezTo>
                  <a:cubicBezTo>
                    <a:pt x="482" y="21123"/>
                    <a:pt x="86" y="21123"/>
                    <a:pt x="12" y="21050"/>
                  </a:cubicBezTo>
                  <a:cubicBezTo>
                    <a:pt x="-62" y="20977"/>
                    <a:pt x="185" y="20832"/>
                    <a:pt x="951" y="19923"/>
                  </a:cubicBezTo>
                  <a:cubicBezTo>
                    <a:pt x="1717" y="19014"/>
                    <a:pt x="3003" y="17341"/>
                    <a:pt x="4510" y="15632"/>
                  </a:cubicBezTo>
                  <a:cubicBezTo>
                    <a:pt x="6018" y="13923"/>
                    <a:pt x="7748" y="12177"/>
                    <a:pt x="9478" y="10650"/>
                  </a:cubicBezTo>
                  <a:cubicBezTo>
                    <a:pt x="11208" y="9123"/>
                    <a:pt x="12938" y="7814"/>
                    <a:pt x="14593" y="6723"/>
                  </a:cubicBezTo>
                  <a:cubicBezTo>
                    <a:pt x="16249" y="5632"/>
                    <a:pt x="17831" y="4759"/>
                    <a:pt x="18721" y="4214"/>
                  </a:cubicBezTo>
                  <a:cubicBezTo>
                    <a:pt x="19610" y="3668"/>
                    <a:pt x="19808" y="3450"/>
                    <a:pt x="19759" y="3304"/>
                  </a:cubicBezTo>
                  <a:cubicBezTo>
                    <a:pt x="19709" y="3159"/>
                    <a:pt x="19413" y="3086"/>
                    <a:pt x="19067" y="2977"/>
                  </a:cubicBezTo>
                  <a:cubicBezTo>
                    <a:pt x="18721" y="2868"/>
                    <a:pt x="18325" y="2723"/>
                    <a:pt x="18029" y="2541"/>
                  </a:cubicBezTo>
                  <a:cubicBezTo>
                    <a:pt x="17732" y="2359"/>
                    <a:pt x="17534" y="2141"/>
                    <a:pt x="17534" y="1886"/>
                  </a:cubicBezTo>
                  <a:cubicBezTo>
                    <a:pt x="17534" y="1632"/>
                    <a:pt x="17732" y="1341"/>
                    <a:pt x="18103" y="1014"/>
                  </a:cubicBezTo>
                  <a:cubicBezTo>
                    <a:pt x="18473" y="686"/>
                    <a:pt x="19017" y="323"/>
                    <a:pt x="19511" y="141"/>
                  </a:cubicBezTo>
                  <a:cubicBezTo>
                    <a:pt x="20006" y="-41"/>
                    <a:pt x="20451" y="-41"/>
                    <a:pt x="20747" y="104"/>
                  </a:cubicBezTo>
                  <a:cubicBezTo>
                    <a:pt x="21044" y="250"/>
                    <a:pt x="21192" y="541"/>
                    <a:pt x="21316" y="1268"/>
                  </a:cubicBezTo>
                  <a:cubicBezTo>
                    <a:pt x="21439" y="1995"/>
                    <a:pt x="21538" y="3159"/>
                    <a:pt x="21217" y="4904"/>
                  </a:cubicBezTo>
                  <a:cubicBezTo>
                    <a:pt x="20895" y="6650"/>
                    <a:pt x="20154" y="8977"/>
                    <a:pt x="19413" y="1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5589462" y="815727"/>
              <a:ext cx="7429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31" y="730"/>
                    <a:pt x="2462" y="1461"/>
                    <a:pt x="4062" y="2609"/>
                  </a:cubicBezTo>
                  <a:cubicBezTo>
                    <a:pt x="5662" y="3757"/>
                    <a:pt x="7631" y="5322"/>
                    <a:pt x="9692" y="7148"/>
                  </a:cubicBezTo>
                  <a:cubicBezTo>
                    <a:pt x="11754" y="8974"/>
                    <a:pt x="13908" y="11061"/>
                    <a:pt x="15815" y="13304"/>
                  </a:cubicBezTo>
                  <a:cubicBezTo>
                    <a:pt x="17723" y="15548"/>
                    <a:pt x="19385" y="17948"/>
                    <a:pt x="20308" y="19357"/>
                  </a:cubicBezTo>
                  <a:cubicBezTo>
                    <a:pt x="21231" y="20765"/>
                    <a:pt x="21415" y="211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6167312" y="995992"/>
              <a:ext cx="206111" cy="33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82" fill="norm" stroke="1" extrusionOk="0">
                  <a:moveTo>
                    <a:pt x="5832" y="2661"/>
                  </a:moveTo>
                  <a:cubicBezTo>
                    <a:pt x="5832" y="1722"/>
                    <a:pt x="5832" y="783"/>
                    <a:pt x="6372" y="314"/>
                  </a:cubicBezTo>
                  <a:cubicBezTo>
                    <a:pt x="6912" y="-156"/>
                    <a:pt x="7992" y="-156"/>
                    <a:pt x="10260" y="716"/>
                  </a:cubicBezTo>
                  <a:cubicBezTo>
                    <a:pt x="12528" y="1588"/>
                    <a:pt x="15984" y="3332"/>
                    <a:pt x="18252" y="5412"/>
                  </a:cubicBezTo>
                  <a:cubicBezTo>
                    <a:pt x="20520" y="7491"/>
                    <a:pt x="21600" y="9906"/>
                    <a:pt x="20736" y="12388"/>
                  </a:cubicBezTo>
                  <a:cubicBezTo>
                    <a:pt x="19872" y="14870"/>
                    <a:pt x="17064" y="17419"/>
                    <a:pt x="14148" y="19029"/>
                  </a:cubicBezTo>
                  <a:cubicBezTo>
                    <a:pt x="11232" y="20639"/>
                    <a:pt x="8208" y="21310"/>
                    <a:pt x="5832" y="21377"/>
                  </a:cubicBezTo>
                  <a:cubicBezTo>
                    <a:pt x="3456" y="21444"/>
                    <a:pt x="1728" y="20907"/>
                    <a:pt x="0" y="20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6766904" y="68033"/>
              <a:ext cx="166400" cy="35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165" fill="norm" stroke="1" extrusionOk="0">
                  <a:moveTo>
                    <a:pt x="10861" y="5654"/>
                  </a:moveTo>
                  <a:cubicBezTo>
                    <a:pt x="11128" y="5015"/>
                    <a:pt x="11394" y="4376"/>
                    <a:pt x="11928" y="3482"/>
                  </a:cubicBezTo>
                  <a:cubicBezTo>
                    <a:pt x="12461" y="2587"/>
                    <a:pt x="13261" y="1437"/>
                    <a:pt x="12194" y="734"/>
                  </a:cubicBezTo>
                  <a:cubicBezTo>
                    <a:pt x="11128" y="31"/>
                    <a:pt x="8194" y="-225"/>
                    <a:pt x="5528" y="222"/>
                  </a:cubicBezTo>
                  <a:cubicBezTo>
                    <a:pt x="2861" y="670"/>
                    <a:pt x="461" y="1820"/>
                    <a:pt x="61" y="3482"/>
                  </a:cubicBezTo>
                  <a:cubicBezTo>
                    <a:pt x="-339" y="5143"/>
                    <a:pt x="1261" y="7316"/>
                    <a:pt x="4061" y="9041"/>
                  </a:cubicBezTo>
                  <a:cubicBezTo>
                    <a:pt x="6861" y="10767"/>
                    <a:pt x="10861" y="12045"/>
                    <a:pt x="13928" y="13195"/>
                  </a:cubicBezTo>
                  <a:cubicBezTo>
                    <a:pt x="16994" y="14345"/>
                    <a:pt x="19128" y="15368"/>
                    <a:pt x="20194" y="16263"/>
                  </a:cubicBezTo>
                  <a:cubicBezTo>
                    <a:pt x="21261" y="17157"/>
                    <a:pt x="21261" y="17924"/>
                    <a:pt x="19928" y="18819"/>
                  </a:cubicBezTo>
                  <a:cubicBezTo>
                    <a:pt x="18594" y="19713"/>
                    <a:pt x="15928" y="20736"/>
                    <a:pt x="13261" y="21055"/>
                  </a:cubicBezTo>
                  <a:cubicBezTo>
                    <a:pt x="10594" y="21375"/>
                    <a:pt x="7928" y="20992"/>
                    <a:pt x="6594" y="19969"/>
                  </a:cubicBezTo>
                  <a:cubicBezTo>
                    <a:pt x="5261" y="18947"/>
                    <a:pt x="5261" y="17285"/>
                    <a:pt x="5261" y="15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6973762" y="295027"/>
              <a:ext cx="25401" cy="10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21600" y="0"/>
                  </a:moveTo>
                  <a:cubicBezTo>
                    <a:pt x="21600" y="5731"/>
                    <a:pt x="21600" y="11461"/>
                    <a:pt x="20700" y="15429"/>
                  </a:cubicBezTo>
                  <a:cubicBezTo>
                    <a:pt x="19800" y="19396"/>
                    <a:pt x="18000" y="21600"/>
                    <a:pt x="14400" y="20939"/>
                  </a:cubicBezTo>
                  <a:cubicBezTo>
                    <a:pt x="10800" y="20278"/>
                    <a:pt x="5400" y="16751"/>
                    <a:pt x="0" y="13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6961062" y="218827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7039379" y="269627"/>
              <a:ext cx="207434" cy="15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3086" y="0"/>
                  </a:moveTo>
                  <a:cubicBezTo>
                    <a:pt x="2204" y="853"/>
                    <a:pt x="1322" y="1705"/>
                    <a:pt x="992" y="4832"/>
                  </a:cubicBezTo>
                  <a:cubicBezTo>
                    <a:pt x="661" y="7958"/>
                    <a:pt x="882" y="13358"/>
                    <a:pt x="882" y="16768"/>
                  </a:cubicBezTo>
                  <a:cubicBezTo>
                    <a:pt x="882" y="20179"/>
                    <a:pt x="661" y="21600"/>
                    <a:pt x="441" y="21316"/>
                  </a:cubicBezTo>
                  <a:cubicBezTo>
                    <a:pt x="220" y="21032"/>
                    <a:pt x="0" y="19042"/>
                    <a:pt x="0" y="16200"/>
                  </a:cubicBezTo>
                  <a:cubicBezTo>
                    <a:pt x="0" y="13358"/>
                    <a:pt x="220" y="9663"/>
                    <a:pt x="661" y="7247"/>
                  </a:cubicBezTo>
                  <a:cubicBezTo>
                    <a:pt x="1102" y="4832"/>
                    <a:pt x="1763" y="3695"/>
                    <a:pt x="2645" y="3126"/>
                  </a:cubicBezTo>
                  <a:cubicBezTo>
                    <a:pt x="3527" y="2558"/>
                    <a:pt x="4629" y="2558"/>
                    <a:pt x="5731" y="3837"/>
                  </a:cubicBezTo>
                  <a:cubicBezTo>
                    <a:pt x="6833" y="5116"/>
                    <a:pt x="7935" y="7674"/>
                    <a:pt x="8706" y="9805"/>
                  </a:cubicBezTo>
                  <a:cubicBezTo>
                    <a:pt x="9478" y="11937"/>
                    <a:pt x="9918" y="13642"/>
                    <a:pt x="10359" y="13642"/>
                  </a:cubicBezTo>
                  <a:cubicBezTo>
                    <a:pt x="10800" y="13642"/>
                    <a:pt x="11241" y="11937"/>
                    <a:pt x="11792" y="10374"/>
                  </a:cubicBezTo>
                  <a:cubicBezTo>
                    <a:pt x="12343" y="8811"/>
                    <a:pt x="13004" y="7389"/>
                    <a:pt x="13886" y="6963"/>
                  </a:cubicBezTo>
                  <a:cubicBezTo>
                    <a:pt x="14767" y="6537"/>
                    <a:pt x="15869" y="7105"/>
                    <a:pt x="16641" y="8811"/>
                  </a:cubicBezTo>
                  <a:cubicBezTo>
                    <a:pt x="17412" y="10516"/>
                    <a:pt x="17853" y="13358"/>
                    <a:pt x="18624" y="14779"/>
                  </a:cubicBezTo>
                  <a:cubicBezTo>
                    <a:pt x="19396" y="16200"/>
                    <a:pt x="20498" y="162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7257068" y="290529"/>
              <a:ext cx="92565" cy="39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45" fill="norm" stroke="1" extrusionOk="0">
                  <a:moveTo>
                    <a:pt x="14954" y="1632"/>
                  </a:moveTo>
                  <a:cubicBezTo>
                    <a:pt x="13514" y="4519"/>
                    <a:pt x="12074" y="7407"/>
                    <a:pt x="12074" y="10468"/>
                  </a:cubicBezTo>
                  <a:cubicBezTo>
                    <a:pt x="12074" y="13529"/>
                    <a:pt x="13514" y="16763"/>
                    <a:pt x="14234" y="18727"/>
                  </a:cubicBezTo>
                  <a:cubicBezTo>
                    <a:pt x="14954" y="20690"/>
                    <a:pt x="14954" y="21383"/>
                    <a:pt x="14714" y="21441"/>
                  </a:cubicBezTo>
                  <a:cubicBezTo>
                    <a:pt x="14474" y="21499"/>
                    <a:pt x="13994" y="20921"/>
                    <a:pt x="13274" y="18727"/>
                  </a:cubicBezTo>
                  <a:cubicBezTo>
                    <a:pt x="12554" y="16532"/>
                    <a:pt x="11594" y="12720"/>
                    <a:pt x="10874" y="9717"/>
                  </a:cubicBezTo>
                  <a:cubicBezTo>
                    <a:pt x="10154" y="6714"/>
                    <a:pt x="9674" y="4519"/>
                    <a:pt x="9914" y="3018"/>
                  </a:cubicBezTo>
                  <a:cubicBezTo>
                    <a:pt x="10154" y="1516"/>
                    <a:pt x="11114" y="708"/>
                    <a:pt x="12794" y="303"/>
                  </a:cubicBezTo>
                  <a:cubicBezTo>
                    <a:pt x="14474" y="-101"/>
                    <a:pt x="16874" y="-101"/>
                    <a:pt x="18554" y="303"/>
                  </a:cubicBezTo>
                  <a:cubicBezTo>
                    <a:pt x="20234" y="708"/>
                    <a:pt x="21194" y="1516"/>
                    <a:pt x="20954" y="2844"/>
                  </a:cubicBezTo>
                  <a:cubicBezTo>
                    <a:pt x="20714" y="4173"/>
                    <a:pt x="19274" y="6021"/>
                    <a:pt x="16634" y="7292"/>
                  </a:cubicBezTo>
                  <a:cubicBezTo>
                    <a:pt x="13994" y="8562"/>
                    <a:pt x="10154" y="9255"/>
                    <a:pt x="7034" y="9602"/>
                  </a:cubicBezTo>
                  <a:cubicBezTo>
                    <a:pt x="3914" y="9948"/>
                    <a:pt x="1514" y="9948"/>
                    <a:pt x="554" y="9140"/>
                  </a:cubicBezTo>
                  <a:cubicBezTo>
                    <a:pt x="-406" y="8331"/>
                    <a:pt x="74" y="6714"/>
                    <a:pt x="554" y="5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7426729" y="60077"/>
              <a:ext cx="232834" cy="3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1571" y="0"/>
                  </a:moveTo>
                  <a:cubicBezTo>
                    <a:pt x="1178" y="3871"/>
                    <a:pt x="785" y="7741"/>
                    <a:pt x="491" y="10738"/>
                  </a:cubicBezTo>
                  <a:cubicBezTo>
                    <a:pt x="196" y="13734"/>
                    <a:pt x="0" y="15857"/>
                    <a:pt x="0" y="17480"/>
                  </a:cubicBezTo>
                  <a:cubicBezTo>
                    <a:pt x="0" y="19103"/>
                    <a:pt x="196" y="20227"/>
                    <a:pt x="785" y="20851"/>
                  </a:cubicBezTo>
                  <a:cubicBezTo>
                    <a:pt x="1375" y="21475"/>
                    <a:pt x="2356" y="21600"/>
                    <a:pt x="3829" y="20976"/>
                  </a:cubicBezTo>
                  <a:cubicBezTo>
                    <a:pt x="5302" y="20351"/>
                    <a:pt x="7265" y="18978"/>
                    <a:pt x="8444" y="17979"/>
                  </a:cubicBezTo>
                  <a:cubicBezTo>
                    <a:pt x="9622" y="16980"/>
                    <a:pt x="10015" y="16356"/>
                    <a:pt x="10309" y="15732"/>
                  </a:cubicBezTo>
                  <a:cubicBezTo>
                    <a:pt x="10604" y="15108"/>
                    <a:pt x="10800" y="14483"/>
                    <a:pt x="10407" y="13984"/>
                  </a:cubicBezTo>
                  <a:cubicBezTo>
                    <a:pt x="10015" y="13484"/>
                    <a:pt x="9033" y="13110"/>
                    <a:pt x="8247" y="13172"/>
                  </a:cubicBezTo>
                  <a:cubicBezTo>
                    <a:pt x="7462" y="13235"/>
                    <a:pt x="6873" y="13734"/>
                    <a:pt x="6284" y="14671"/>
                  </a:cubicBezTo>
                  <a:cubicBezTo>
                    <a:pt x="5695" y="15607"/>
                    <a:pt x="5105" y="16980"/>
                    <a:pt x="4909" y="18042"/>
                  </a:cubicBezTo>
                  <a:cubicBezTo>
                    <a:pt x="4713" y="19103"/>
                    <a:pt x="4909" y="19852"/>
                    <a:pt x="6578" y="20414"/>
                  </a:cubicBezTo>
                  <a:cubicBezTo>
                    <a:pt x="8247" y="20976"/>
                    <a:pt x="11389" y="21350"/>
                    <a:pt x="14138" y="21225"/>
                  </a:cubicBezTo>
                  <a:cubicBezTo>
                    <a:pt x="16887" y="21101"/>
                    <a:pt x="19244" y="20476"/>
                    <a:pt x="21600" y="19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8044325" y="91827"/>
              <a:ext cx="205788" cy="25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61" fill="norm" stroke="1" extrusionOk="0">
                  <a:moveTo>
                    <a:pt x="8866" y="0"/>
                  </a:moveTo>
                  <a:cubicBezTo>
                    <a:pt x="6662" y="2810"/>
                    <a:pt x="4458" y="5620"/>
                    <a:pt x="3025" y="8605"/>
                  </a:cubicBezTo>
                  <a:cubicBezTo>
                    <a:pt x="1592" y="11590"/>
                    <a:pt x="931" y="14751"/>
                    <a:pt x="490" y="16771"/>
                  </a:cubicBezTo>
                  <a:cubicBezTo>
                    <a:pt x="49" y="18790"/>
                    <a:pt x="-171" y="19668"/>
                    <a:pt x="160" y="20371"/>
                  </a:cubicBezTo>
                  <a:cubicBezTo>
                    <a:pt x="490" y="21073"/>
                    <a:pt x="1372" y="21600"/>
                    <a:pt x="5009" y="21249"/>
                  </a:cubicBezTo>
                  <a:cubicBezTo>
                    <a:pt x="8645" y="20898"/>
                    <a:pt x="15037" y="19668"/>
                    <a:pt x="21429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8329985" y="67486"/>
              <a:ext cx="224928" cy="36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38" fill="norm" stroke="1" extrusionOk="0">
                  <a:moveTo>
                    <a:pt x="3889" y="2917"/>
                  </a:moveTo>
                  <a:cubicBezTo>
                    <a:pt x="2880" y="6890"/>
                    <a:pt x="1871" y="10862"/>
                    <a:pt x="1366" y="13655"/>
                  </a:cubicBezTo>
                  <a:cubicBezTo>
                    <a:pt x="861" y="16448"/>
                    <a:pt x="861" y="18062"/>
                    <a:pt x="760" y="19179"/>
                  </a:cubicBezTo>
                  <a:cubicBezTo>
                    <a:pt x="659" y="20297"/>
                    <a:pt x="458" y="20917"/>
                    <a:pt x="256" y="20917"/>
                  </a:cubicBezTo>
                  <a:cubicBezTo>
                    <a:pt x="54" y="20917"/>
                    <a:pt x="-148" y="20297"/>
                    <a:pt x="155" y="18248"/>
                  </a:cubicBezTo>
                  <a:cubicBezTo>
                    <a:pt x="458" y="16200"/>
                    <a:pt x="1265" y="12724"/>
                    <a:pt x="2779" y="9683"/>
                  </a:cubicBezTo>
                  <a:cubicBezTo>
                    <a:pt x="4293" y="6641"/>
                    <a:pt x="6514" y="4035"/>
                    <a:pt x="8129" y="2483"/>
                  </a:cubicBezTo>
                  <a:cubicBezTo>
                    <a:pt x="9744" y="931"/>
                    <a:pt x="10753" y="435"/>
                    <a:pt x="11762" y="186"/>
                  </a:cubicBezTo>
                  <a:cubicBezTo>
                    <a:pt x="12772" y="-62"/>
                    <a:pt x="13781" y="-62"/>
                    <a:pt x="14588" y="186"/>
                  </a:cubicBezTo>
                  <a:cubicBezTo>
                    <a:pt x="15396" y="435"/>
                    <a:pt x="16002" y="931"/>
                    <a:pt x="16405" y="2235"/>
                  </a:cubicBezTo>
                  <a:cubicBezTo>
                    <a:pt x="16809" y="3538"/>
                    <a:pt x="17011" y="5648"/>
                    <a:pt x="16002" y="7324"/>
                  </a:cubicBezTo>
                  <a:cubicBezTo>
                    <a:pt x="14992" y="9000"/>
                    <a:pt x="12772" y="10241"/>
                    <a:pt x="11056" y="10924"/>
                  </a:cubicBezTo>
                  <a:cubicBezTo>
                    <a:pt x="9340" y="11607"/>
                    <a:pt x="8129" y="11731"/>
                    <a:pt x="7119" y="12041"/>
                  </a:cubicBezTo>
                  <a:cubicBezTo>
                    <a:pt x="6110" y="12352"/>
                    <a:pt x="5302" y="12848"/>
                    <a:pt x="5000" y="13407"/>
                  </a:cubicBezTo>
                  <a:cubicBezTo>
                    <a:pt x="4697" y="13966"/>
                    <a:pt x="4899" y="14586"/>
                    <a:pt x="6413" y="15579"/>
                  </a:cubicBezTo>
                  <a:cubicBezTo>
                    <a:pt x="7927" y="16572"/>
                    <a:pt x="10753" y="17938"/>
                    <a:pt x="13478" y="18993"/>
                  </a:cubicBezTo>
                  <a:cubicBezTo>
                    <a:pt x="16203" y="20048"/>
                    <a:pt x="18828" y="20793"/>
                    <a:pt x="21452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8669212" y="618877"/>
              <a:ext cx="171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67" y="6545"/>
                    <a:pt x="11733" y="13091"/>
                    <a:pt x="15333" y="16691"/>
                  </a:cubicBezTo>
                  <a:cubicBezTo>
                    <a:pt x="18933" y="20291"/>
                    <a:pt x="20267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8848020" y="623111"/>
              <a:ext cx="40550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18926" y="1662"/>
                  </a:moveTo>
                  <a:cubicBezTo>
                    <a:pt x="20006" y="831"/>
                    <a:pt x="21086" y="0"/>
                    <a:pt x="20546" y="0"/>
                  </a:cubicBezTo>
                  <a:cubicBezTo>
                    <a:pt x="20006" y="0"/>
                    <a:pt x="17846" y="831"/>
                    <a:pt x="14066" y="2575"/>
                  </a:cubicBezTo>
                  <a:cubicBezTo>
                    <a:pt x="10286" y="4320"/>
                    <a:pt x="4886" y="6978"/>
                    <a:pt x="2186" y="9969"/>
                  </a:cubicBezTo>
                  <a:cubicBezTo>
                    <a:pt x="-514" y="12960"/>
                    <a:pt x="-514" y="16283"/>
                    <a:pt x="1106" y="18277"/>
                  </a:cubicBezTo>
                  <a:cubicBezTo>
                    <a:pt x="2726" y="20271"/>
                    <a:pt x="5966" y="20935"/>
                    <a:pt x="9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9380775" y="573932"/>
              <a:ext cx="107588" cy="53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35" fill="norm" stroke="1" extrusionOk="0">
                  <a:moveTo>
                    <a:pt x="1198" y="21535"/>
                  </a:moveTo>
                  <a:cubicBezTo>
                    <a:pt x="774" y="18035"/>
                    <a:pt x="351" y="14534"/>
                    <a:pt x="139" y="11290"/>
                  </a:cubicBezTo>
                  <a:cubicBezTo>
                    <a:pt x="-73" y="8046"/>
                    <a:pt x="-73" y="5058"/>
                    <a:pt x="351" y="3350"/>
                  </a:cubicBezTo>
                  <a:cubicBezTo>
                    <a:pt x="774" y="1643"/>
                    <a:pt x="1621" y="1216"/>
                    <a:pt x="2680" y="831"/>
                  </a:cubicBezTo>
                  <a:cubicBezTo>
                    <a:pt x="3739" y="447"/>
                    <a:pt x="5009" y="106"/>
                    <a:pt x="6703" y="20"/>
                  </a:cubicBezTo>
                  <a:cubicBezTo>
                    <a:pt x="8398" y="-65"/>
                    <a:pt x="10515" y="106"/>
                    <a:pt x="12633" y="874"/>
                  </a:cubicBezTo>
                  <a:cubicBezTo>
                    <a:pt x="14751" y="1643"/>
                    <a:pt x="16868" y="3009"/>
                    <a:pt x="16233" y="4289"/>
                  </a:cubicBezTo>
                  <a:cubicBezTo>
                    <a:pt x="15598" y="5570"/>
                    <a:pt x="12209" y="6765"/>
                    <a:pt x="9668" y="7491"/>
                  </a:cubicBezTo>
                  <a:cubicBezTo>
                    <a:pt x="7127" y="8216"/>
                    <a:pt x="5433" y="8473"/>
                    <a:pt x="5645" y="8601"/>
                  </a:cubicBezTo>
                  <a:cubicBezTo>
                    <a:pt x="5856" y="8729"/>
                    <a:pt x="7974" y="8729"/>
                    <a:pt x="10092" y="8729"/>
                  </a:cubicBezTo>
                  <a:cubicBezTo>
                    <a:pt x="12209" y="8729"/>
                    <a:pt x="14327" y="8729"/>
                    <a:pt x="16656" y="9241"/>
                  </a:cubicBezTo>
                  <a:cubicBezTo>
                    <a:pt x="18986" y="9753"/>
                    <a:pt x="21527" y="10778"/>
                    <a:pt x="21527" y="11546"/>
                  </a:cubicBezTo>
                  <a:cubicBezTo>
                    <a:pt x="21527" y="12314"/>
                    <a:pt x="18986" y="12827"/>
                    <a:pt x="16445" y="13168"/>
                  </a:cubicBezTo>
                  <a:cubicBezTo>
                    <a:pt x="13903" y="13510"/>
                    <a:pt x="11362" y="13680"/>
                    <a:pt x="10939" y="13638"/>
                  </a:cubicBezTo>
                  <a:cubicBezTo>
                    <a:pt x="10515" y="13595"/>
                    <a:pt x="12209" y="13339"/>
                    <a:pt x="13268" y="13168"/>
                  </a:cubicBezTo>
                  <a:cubicBezTo>
                    <a:pt x="14327" y="12997"/>
                    <a:pt x="14751" y="12912"/>
                    <a:pt x="15174" y="12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9543396" y="809377"/>
              <a:ext cx="44451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4114" y="1800"/>
                  </a:moveTo>
                  <a:cubicBezTo>
                    <a:pt x="2057" y="5400"/>
                    <a:pt x="0" y="9000"/>
                    <a:pt x="0" y="12300"/>
                  </a:cubicBezTo>
                  <a:cubicBezTo>
                    <a:pt x="0" y="15600"/>
                    <a:pt x="2057" y="18600"/>
                    <a:pt x="5657" y="20100"/>
                  </a:cubicBezTo>
                  <a:cubicBezTo>
                    <a:pt x="9257" y="21600"/>
                    <a:pt x="14400" y="21600"/>
                    <a:pt x="17486" y="20100"/>
                  </a:cubicBezTo>
                  <a:cubicBezTo>
                    <a:pt x="20571" y="18600"/>
                    <a:pt x="21600" y="15600"/>
                    <a:pt x="21600" y="12600"/>
                  </a:cubicBezTo>
                  <a:cubicBezTo>
                    <a:pt x="21600" y="9600"/>
                    <a:pt x="20571" y="6600"/>
                    <a:pt x="17486" y="4500"/>
                  </a:cubicBezTo>
                  <a:cubicBezTo>
                    <a:pt x="14400" y="2400"/>
                    <a:pt x="9257" y="1200"/>
                    <a:pt x="7200" y="600"/>
                  </a:cubicBezTo>
                  <a:cubicBezTo>
                    <a:pt x="5143" y="0"/>
                    <a:pt x="6171" y="0"/>
                    <a:pt x="7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9739732" y="758577"/>
              <a:ext cx="14868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273" y="21600"/>
                  </a:moveTo>
                  <a:cubicBezTo>
                    <a:pt x="373" y="16800"/>
                    <a:pt x="-527" y="12000"/>
                    <a:pt x="373" y="9000"/>
                  </a:cubicBezTo>
                  <a:cubicBezTo>
                    <a:pt x="1273" y="6000"/>
                    <a:pt x="3973" y="4800"/>
                    <a:pt x="7723" y="3600"/>
                  </a:cubicBezTo>
                  <a:cubicBezTo>
                    <a:pt x="11473" y="2400"/>
                    <a:pt x="16273" y="1200"/>
                    <a:pt x="21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9822468" y="726827"/>
              <a:ext cx="2784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200"/>
                    <a:pt x="-1304" y="6400"/>
                    <a:pt x="1782" y="10000"/>
                  </a:cubicBezTo>
                  <a:cubicBezTo>
                    <a:pt x="4867" y="13600"/>
                    <a:pt x="12582" y="176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9945562" y="501313"/>
              <a:ext cx="167180" cy="59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65" fill="norm" stroke="1" extrusionOk="0">
                  <a:moveTo>
                    <a:pt x="0" y="21565"/>
                  </a:moveTo>
                  <a:cubicBezTo>
                    <a:pt x="1350" y="19490"/>
                    <a:pt x="2700" y="17414"/>
                    <a:pt x="3780" y="15070"/>
                  </a:cubicBezTo>
                  <a:cubicBezTo>
                    <a:pt x="4860" y="12725"/>
                    <a:pt x="5670" y="10112"/>
                    <a:pt x="6345" y="7921"/>
                  </a:cubicBezTo>
                  <a:cubicBezTo>
                    <a:pt x="7020" y="5730"/>
                    <a:pt x="7560" y="3962"/>
                    <a:pt x="7965" y="2809"/>
                  </a:cubicBezTo>
                  <a:cubicBezTo>
                    <a:pt x="8370" y="1656"/>
                    <a:pt x="8640" y="1118"/>
                    <a:pt x="9180" y="695"/>
                  </a:cubicBezTo>
                  <a:cubicBezTo>
                    <a:pt x="9720" y="272"/>
                    <a:pt x="10530" y="-35"/>
                    <a:pt x="11205" y="3"/>
                  </a:cubicBezTo>
                  <a:cubicBezTo>
                    <a:pt x="11880" y="42"/>
                    <a:pt x="12420" y="426"/>
                    <a:pt x="12825" y="1464"/>
                  </a:cubicBezTo>
                  <a:cubicBezTo>
                    <a:pt x="13230" y="2502"/>
                    <a:pt x="13500" y="4193"/>
                    <a:pt x="13500" y="5269"/>
                  </a:cubicBezTo>
                  <a:cubicBezTo>
                    <a:pt x="13500" y="6345"/>
                    <a:pt x="13230" y="6806"/>
                    <a:pt x="13365" y="7229"/>
                  </a:cubicBezTo>
                  <a:cubicBezTo>
                    <a:pt x="13500" y="7652"/>
                    <a:pt x="14040" y="8036"/>
                    <a:pt x="15390" y="8459"/>
                  </a:cubicBezTo>
                  <a:cubicBezTo>
                    <a:pt x="16740" y="8882"/>
                    <a:pt x="18900" y="9343"/>
                    <a:pt x="20115" y="9766"/>
                  </a:cubicBezTo>
                  <a:cubicBezTo>
                    <a:pt x="21330" y="10188"/>
                    <a:pt x="21600" y="10573"/>
                    <a:pt x="21060" y="10880"/>
                  </a:cubicBezTo>
                  <a:cubicBezTo>
                    <a:pt x="20520" y="11188"/>
                    <a:pt x="19170" y="11418"/>
                    <a:pt x="17820" y="11572"/>
                  </a:cubicBezTo>
                  <a:cubicBezTo>
                    <a:pt x="16470" y="11726"/>
                    <a:pt x="15120" y="11803"/>
                    <a:pt x="13635" y="11764"/>
                  </a:cubicBezTo>
                  <a:cubicBezTo>
                    <a:pt x="12150" y="11726"/>
                    <a:pt x="10530" y="11572"/>
                    <a:pt x="9720" y="11418"/>
                  </a:cubicBezTo>
                  <a:cubicBezTo>
                    <a:pt x="8910" y="11265"/>
                    <a:pt x="8910" y="11111"/>
                    <a:pt x="8910" y="1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10167812" y="745877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0263062" y="587127"/>
              <a:ext cx="2413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58" y="4000"/>
                    <a:pt x="8716" y="8000"/>
                    <a:pt x="12316" y="11600"/>
                  </a:cubicBezTo>
                  <a:cubicBezTo>
                    <a:pt x="15916" y="15200"/>
                    <a:pt x="18758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0269412" y="580777"/>
              <a:ext cx="1968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262"/>
                    <a:pt x="19277" y="524"/>
                    <a:pt x="17652" y="1964"/>
                  </a:cubicBezTo>
                  <a:cubicBezTo>
                    <a:pt x="16026" y="3404"/>
                    <a:pt x="13935" y="6022"/>
                    <a:pt x="11381" y="8902"/>
                  </a:cubicBezTo>
                  <a:cubicBezTo>
                    <a:pt x="8826" y="11782"/>
                    <a:pt x="5806" y="14924"/>
                    <a:pt x="3832" y="17084"/>
                  </a:cubicBezTo>
                  <a:cubicBezTo>
                    <a:pt x="1858" y="19244"/>
                    <a:pt x="929" y="204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9057621" y="741231"/>
              <a:ext cx="151342" cy="6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442" fill="norm" stroke="1" extrusionOk="0">
                  <a:moveTo>
                    <a:pt x="3450" y="16700"/>
                  </a:moveTo>
                  <a:cubicBezTo>
                    <a:pt x="2250" y="18860"/>
                    <a:pt x="1050" y="21020"/>
                    <a:pt x="450" y="20300"/>
                  </a:cubicBezTo>
                  <a:cubicBezTo>
                    <a:pt x="-150" y="19580"/>
                    <a:pt x="-150" y="15980"/>
                    <a:pt x="450" y="12740"/>
                  </a:cubicBezTo>
                  <a:cubicBezTo>
                    <a:pt x="1050" y="9500"/>
                    <a:pt x="2250" y="6620"/>
                    <a:pt x="4350" y="4100"/>
                  </a:cubicBezTo>
                  <a:cubicBezTo>
                    <a:pt x="6450" y="1580"/>
                    <a:pt x="9450" y="-580"/>
                    <a:pt x="12450" y="140"/>
                  </a:cubicBezTo>
                  <a:cubicBezTo>
                    <a:pt x="15450" y="860"/>
                    <a:pt x="18450" y="4460"/>
                    <a:pt x="21450" y="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9085762" y="891927"/>
              <a:ext cx="123201" cy="4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77" fill="norm" stroke="1" extrusionOk="0">
                  <a:moveTo>
                    <a:pt x="4834" y="16200"/>
                  </a:moveTo>
                  <a:cubicBezTo>
                    <a:pt x="3370" y="18900"/>
                    <a:pt x="1906" y="21600"/>
                    <a:pt x="990" y="20700"/>
                  </a:cubicBezTo>
                  <a:cubicBezTo>
                    <a:pt x="75" y="19800"/>
                    <a:pt x="-291" y="15300"/>
                    <a:pt x="258" y="11250"/>
                  </a:cubicBezTo>
                  <a:cubicBezTo>
                    <a:pt x="807" y="7200"/>
                    <a:pt x="2272" y="3600"/>
                    <a:pt x="3736" y="4950"/>
                  </a:cubicBezTo>
                  <a:cubicBezTo>
                    <a:pt x="5201" y="6300"/>
                    <a:pt x="6665" y="12600"/>
                    <a:pt x="8312" y="15300"/>
                  </a:cubicBezTo>
                  <a:cubicBezTo>
                    <a:pt x="9960" y="18000"/>
                    <a:pt x="11790" y="17100"/>
                    <a:pt x="13987" y="13950"/>
                  </a:cubicBezTo>
                  <a:cubicBezTo>
                    <a:pt x="16184" y="10800"/>
                    <a:pt x="18746" y="5400"/>
                    <a:pt x="213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0301162" y="1056977"/>
              <a:ext cx="3111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261" y="11670"/>
                    <a:pt x="8522" y="3363"/>
                    <a:pt x="12122" y="870"/>
                  </a:cubicBezTo>
                  <a:cubicBezTo>
                    <a:pt x="15722" y="-1622"/>
                    <a:pt x="1866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0351962" y="1156364"/>
              <a:ext cx="234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838" y="12793"/>
                    <a:pt x="11676" y="5170"/>
                    <a:pt x="15276" y="1993"/>
                  </a:cubicBezTo>
                  <a:cubicBezTo>
                    <a:pt x="18876" y="-1183"/>
                    <a:pt x="20238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6460592" y="1319335"/>
              <a:ext cx="189878" cy="4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06" fill="norm" stroke="1" extrusionOk="0">
                  <a:moveTo>
                    <a:pt x="3428" y="20289"/>
                  </a:moveTo>
                  <a:cubicBezTo>
                    <a:pt x="2242" y="20898"/>
                    <a:pt x="1055" y="21506"/>
                    <a:pt x="461" y="21506"/>
                  </a:cubicBezTo>
                  <a:cubicBezTo>
                    <a:pt x="-132" y="21506"/>
                    <a:pt x="-132" y="20898"/>
                    <a:pt x="343" y="18971"/>
                  </a:cubicBezTo>
                  <a:cubicBezTo>
                    <a:pt x="817" y="17044"/>
                    <a:pt x="1767" y="13799"/>
                    <a:pt x="2835" y="10807"/>
                  </a:cubicBezTo>
                  <a:cubicBezTo>
                    <a:pt x="3903" y="7816"/>
                    <a:pt x="5090" y="5078"/>
                    <a:pt x="6277" y="3151"/>
                  </a:cubicBezTo>
                  <a:cubicBezTo>
                    <a:pt x="7464" y="1224"/>
                    <a:pt x="8650" y="109"/>
                    <a:pt x="9363" y="7"/>
                  </a:cubicBezTo>
                  <a:cubicBezTo>
                    <a:pt x="10075" y="-94"/>
                    <a:pt x="10312" y="819"/>
                    <a:pt x="10668" y="2695"/>
                  </a:cubicBezTo>
                  <a:cubicBezTo>
                    <a:pt x="11024" y="4571"/>
                    <a:pt x="11499" y="7410"/>
                    <a:pt x="12092" y="9083"/>
                  </a:cubicBezTo>
                  <a:cubicBezTo>
                    <a:pt x="12686" y="10757"/>
                    <a:pt x="13398" y="11264"/>
                    <a:pt x="14228" y="11365"/>
                  </a:cubicBezTo>
                  <a:cubicBezTo>
                    <a:pt x="15059" y="11467"/>
                    <a:pt x="16009" y="11162"/>
                    <a:pt x="16721" y="10706"/>
                  </a:cubicBezTo>
                  <a:cubicBezTo>
                    <a:pt x="17433" y="10250"/>
                    <a:pt x="17908" y="9641"/>
                    <a:pt x="18501" y="9134"/>
                  </a:cubicBezTo>
                  <a:cubicBezTo>
                    <a:pt x="19094" y="8627"/>
                    <a:pt x="19806" y="8221"/>
                    <a:pt x="20400" y="8272"/>
                  </a:cubicBezTo>
                  <a:cubicBezTo>
                    <a:pt x="20993" y="8323"/>
                    <a:pt x="21468" y="8830"/>
                    <a:pt x="21231" y="10250"/>
                  </a:cubicBezTo>
                  <a:cubicBezTo>
                    <a:pt x="20993" y="11669"/>
                    <a:pt x="20044" y="14002"/>
                    <a:pt x="19806" y="15472"/>
                  </a:cubicBezTo>
                  <a:cubicBezTo>
                    <a:pt x="19569" y="16943"/>
                    <a:pt x="20044" y="17551"/>
                    <a:pt x="20519" y="18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6707062" y="1406277"/>
              <a:ext cx="368301" cy="29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15515"/>
                  </a:moveTo>
                  <a:cubicBezTo>
                    <a:pt x="124" y="16276"/>
                    <a:pt x="248" y="17037"/>
                    <a:pt x="310" y="17797"/>
                  </a:cubicBezTo>
                  <a:cubicBezTo>
                    <a:pt x="372" y="18558"/>
                    <a:pt x="372" y="19318"/>
                    <a:pt x="683" y="19623"/>
                  </a:cubicBezTo>
                  <a:cubicBezTo>
                    <a:pt x="993" y="19927"/>
                    <a:pt x="1614" y="19775"/>
                    <a:pt x="2172" y="19166"/>
                  </a:cubicBezTo>
                  <a:cubicBezTo>
                    <a:pt x="2731" y="18558"/>
                    <a:pt x="3228" y="17493"/>
                    <a:pt x="3414" y="17341"/>
                  </a:cubicBezTo>
                  <a:cubicBezTo>
                    <a:pt x="3600" y="17189"/>
                    <a:pt x="3476" y="17949"/>
                    <a:pt x="3662" y="18558"/>
                  </a:cubicBezTo>
                  <a:cubicBezTo>
                    <a:pt x="3848" y="19166"/>
                    <a:pt x="4345" y="19623"/>
                    <a:pt x="4903" y="19470"/>
                  </a:cubicBezTo>
                  <a:cubicBezTo>
                    <a:pt x="5462" y="19318"/>
                    <a:pt x="6083" y="18558"/>
                    <a:pt x="6890" y="16428"/>
                  </a:cubicBezTo>
                  <a:cubicBezTo>
                    <a:pt x="7697" y="14299"/>
                    <a:pt x="8690" y="10800"/>
                    <a:pt x="9310" y="8442"/>
                  </a:cubicBezTo>
                  <a:cubicBezTo>
                    <a:pt x="9931" y="6085"/>
                    <a:pt x="10179" y="4868"/>
                    <a:pt x="10241" y="5096"/>
                  </a:cubicBezTo>
                  <a:cubicBezTo>
                    <a:pt x="10303" y="5324"/>
                    <a:pt x="10179" y="6997"/>
                    <a:pt x="10055" y="9051"/>
                  </a:cubicBezTo>
                  <a:cubicBezTo>
                    <a:pt x="9931" y="11104"/>
                    <a:pt x="9807" y="13538"/>
                    <a:pt x="9807" y="15135"/>
                  </a:cubicBezTo>
                  <a:cubicBezTo>
                    <a:pt x="9807" y="16732"/>
                    <a:pt x="9931" y="17493"/>
                    <a:pt x="10179" y="18177"/>
                  </a:cubicBezTo>
                  <a:cubicBezTo>
                    <a:pt x="10428" y="18862"/>
                    <a:pt x="10800" y="19470"/>
                    <a:pt x="11234" y="19546"/>
                  </a:cubicBezTo>
                  <a:cubicBezTo>
                    <a:pt x="11669" y="19623"/>
                    <a:pt x="12166" y="19166"/>
                    <a:pt x="13097" y="17189"/>
                  </a:cubicBezTo>
                  <a:cubicBezTo>
                    <a:pt x="14028" y="15211"/>
                    <a:pt x="15393" y="11713"/>
                    <a:pt x="16324" y="9051"/>
                  </a:cubicBezTo>
                  <a:cubicBezTo>
                    <a:pt x="17255" y="6389"/>
                    <a:pt x="17752" y="4563"/>
                    <a:pt x="18062" y="2966"/>
                  </a:cubicBezTo>
                  <a:cubicBezTo>
                    <a:pt x="18372" y="1369"/>
                    <a:pt x="18497" y="0"/>
                    <a:pt x="18372" y="0"/>
                  </a:cubicBezTo>
                  <a:cubicBezTo>
                    <a:pt x="18248" y="0"/>
                    <a:pt x="17876" y="1369"/>
                    <a:pt x="17690" y="4487"/>
                  </a:cubicBezTo>
                  <a:cubicBezTo>
                    <a:pt x="17503" y="7606"/>
                    <a:pt x="17503" y="12473"/>
                    <a:pt x="17628" y="15668"/>
                  </a:cubicBezTo>
                  <a:cubicBezTo>
                    <a:pt x="17752" y="18862"/>
                    <a:pt x="18000" y="20383"/>
                    <a:pt x="18434" y="20992"/>
                  </a:cubicBezTo>
                  <a:cubicBezTo>
                    <a:pt x="18869" y="21600"/>
                    <a:pt x="19490" y="21296"/>
                    <a:pt x="20048" y="20535"/>
                  </a:cubicBezTo>
                  <a:cubicBezTo>
                    <a:pt x="20607" y="19775"/>
                    <a:pt x="21103" y="18558"/>
                    <a:pt x="21600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6966281" y="1552327"/>
              <a:ext cx="172582" cy="12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63" fill="norm" stroke="1" extrusionOk="0">
                  <a:moveTo>
                    <a:pt x="2511" y="7436"/>
                  </a:moveTo>
                  <a:cubicBezTo>
                    <a:pt x="1194" y="7436"/>
                    <a:pt x="-123" y="7436"/>
                    <a:pt x="9" y="7082"/>
                  </a:cubicBezTo>
                  <a:cubicBezTo>
                    <a:pt x="140" y="6728"/>
                    <a:pt x="1721" y="6020"/>
                    <a:pt x="4223" y="5489"/>
                  </a:cubicBezTo>
                  <a:cubicBezTo>
                    <a:pt x="6726" y="4957"/>
                    <a:pt x="10150" y="4603"/>
                    <a:pt x="12521" y="4957"/>
                  </a:cubicBezTo>
                  <a:cubicBezTo>
                    <a:pt x="14892" y="5311"/>
                    <a:pt x="16209" y="6374"/>
                    <a:pt x="16999" y="8675"/>
                  </a:cubicBezTo>
                  <a:cubicBezTo>
                    <a:pt x="17789" y="10977"/>
                    <a:pt x="18053" y="14518"/>
                    <a:pt x="17789" y="17174"/>
                  </a:cubicBezTo>
                  <a:cubicBezTo>
                    <a:pt x="17526" y="19830"/>
                    <a:pt x="16736" y="21600"/>
                    <a:pt x="16340" y="21069"/>
                  </a:cubicBezTo>
                  <a:cubicBezTo>
                    <a:pt x="15945" y="20538"/>
                    <a:pt x="15945" y="17705"/>
                    <a:pt x="16209" y="14341"/>
                  </a:cubicBezTo>
                  <a:cubicBezTo>
                    <a:pt x="16472" y="10977"/>
                    <a:pt x="16999" y="7082"/>
                    <a:pt x="17921" y="4603"/>
                  </a:cubicBezTo>
                  <a:cubicBezTo>
                    <a:pt x="18843" y="2125"/>
                    <a:pt x="20160" y="1062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7130571" y="1565027"/>
              <a:ext cx="58622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39" fill="norm" stroke="1" extrusionOk="0">
                  <a:moveTo>
                    <a:pt x="14090" y="1952"/>
                  </a:moveTo>
                  <a:cubicBezTo>
                    <a:pt x="13345" y="6246"/>
                    <a:pt x="12600" y="10540"/>
                    <a:pt x="12600" y="13533"/>
                  </a:cubicBezTo>
                  <a:cubicBezTo>
                    <a:pt x="12600" y="16525"/>
                    <a:pt x="13345" y="18217"/>
                    <a:pt x="13345" y="19453"/>
                  </a:cubicBezTo>
                  <a:cubicBezTo>
                    <a:pt x="13345" y="20689"/>
                    <a:pt x="12600" y="21470"/>
                    <a:pt x="11110" y="21535"/>
                  </a:cubicBezTo>
                  <a:cubicBezTo>
                    <a:pt x="9621" y="21600"/>
                    <a:pt x="7386" y="20949"/>
                    <a:pt x="5896" y="18933"/>
                  </a:cubicBezTo>
                  <a:cubicBezTo>
                    <a:pt x="4407" y="16916"/>
                    <a:pt x="3662" y="13533"/>
                    <a:pt x="4034" y="10605"/>
                  </a:cubicBezTo>
                  <a:cubicBezTo>
                    <a:pt x="4407" y="7677"/>
                    <a:pt x="5896" y="5205"/>
                    <a:pt x="8503" y="3578"/>
                  </a:cubicBezTo>
                  <a:cubicBezTo>
                    <a:pt x="11110" y="1952"/>
                    <a:pt x="14834" y="1171"/>
                    <a:pt x="17069" y="1106"/>
                  </a:cubicBezTo>
                  <a:cubicBezTo>
                    <a:pt x="19303" y="1041"/>
                    <a:pt x="20048" y="1692"/>
                    <a:pt x="20421" y="2667"/>
                  </a:cubicBezTo>
                  <a:cubicBezTo>
                    <a:pt x="20793" y="3643"/>
                    <a:pt x="20793" y="4945"/>
                    <a:pt x="19303" y="5855"/>
                  </a:cubicBezTo>
                  <a:cubicBezTo>
                    <a:pt x="17814" y="6766"/>
                    <a:pt x="14834" y="7287"/>
                    <a:pt x="11483" y="7547"/>
                  </a:cubicBezTo>
                  <a:cubicBezTo>
                    <a:pt x="8131" y="7807"/>
                    <a:pt x="4407" y="7807"/>
                    <a:pt x="2172" y="7352"/>
                  </a:cubicBezTo>
                  <a:cubicBezTo>
                    <a:pt x="-62" y="6896"/>
                    <a:pt x="-807" y="5986"/>
                    <a:pt x="1055" y="4684"/>
                  </a:cubicBezTo>
                  <a:cubicBezTo>
                    <a:pt x="2917" y="3383"/>
                    <a:pt x="7386" y="1692"/>
                    <a:pt x="118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7263705" y="1412627"/>
              <a:ext cx="173608" cy="23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27" fill="norm" stroke="1" extrusionOk="0">
                  <a:moveTo>
                    <a:pt x="1046" y="0"/>
                  </a:moveTo>
                  <a:cubicBezTo>
                    <a:pt x="786" y="5735"/>
                    <a:pt x="526" y="11469"/>
                    <a:pt x="396" y="14814"/>
                  </a:cubicBezTo>
                  <a:cubicBezTo>
                    <a:pt x="265" y="18159"/>
                    <a:pt x="265" y="19115"/>
                    <a:pt x="786" y="19880"/>
                  </a:cubicBezTo>
                  <a:cubicBezTo>
                    <a:pt x="1306" y="20644"/>
                    <a:pt x="2347" y="21218"/>
                    <a:pt x="3388" y="21027"/>
                  </a:cubicBezTo>
                  <a:cubicBezTo>
                    <a:pt x="4429" y="20835"/>
                    <a:pt x="5470" y="19880"/>
                    <a:pt x="6381" y="18733"/>
                  </a:cubicBezTo>
                  <a:cubicBezTo>
                    <a:pt x="7292" y="17586"/>
                    <a:pt x="8073" y="16248"/>
                    <a:pt x="8593" y="15101"/>
                  </a:cubicBezTo>
                  <a:cubicBezTo>
                    <a:pt x="9114" y="13954"/>
                    <a:pt x="9374" y="12998"/>
                    <a:pt x="8723" y="12616"/>
                  </a:cubicBezTo>
                  <a:cubicBezTo>
                    <a:pt x="8073" y="12234"/>
                    <a:pt x="6511" y="12425"/>
                    <a:pt x="4950" y="13381"/>
                  </a:cubicBezTo>
                  <a:cubicBezTo>
                    <a:pt x="3388" y="14336"/>
                    <a:pt x="1827" y="16057"/>
                    <a:pt x="916" y="17490"/>
                  </a:cubicBezTo>
                  <a:cubicBezTo>
                    <a:pt x="5" y="18924"/>
                    <a:pt x="-255" y="20071"/>
                    <a:pt x="265" y="20740"/>
                  </a:cubicBezTo>
                  <a:cubicBezTo>
                    <a:pt x="786" y="21409"/>
                    <a:pt x="2087" y="21600"/>
                    <a:pt x="5731" y="21504"/>
                  </a:cubicBezTo>
                  <a:cubicBezTo>
                    <a:pt x="9374" y="21409"/>
                    <a:pt x="15359" y="21027"/>
                    <a:pt x="21345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7663660" y="1399927"/>
              <a:ext cx="110203" cy="24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29" fill="norm" stroke="1" extrusionOk="0">
                  <a:moveTo>
                    <a:pt x="17551" y="0"/>
                  </a:moveTo>
                  <a:cubicBezTo>
                    <a:pt x="15513" y="186"/>
                    <a:pt x="13476" y="372"/>
                    <a:pt x="11438" y="1583"/>
                  </a:cubicBezTo>
                  <a:cubicBezTo>
                    <a:pt x="9400" y="2793"/>
                    <a:pt x="7362" y="5028"/>
                    <a:pt x="5528" y="7914"/>
                  </a:cubicBezTo>
                  <a:cubicBezTo>
                    <a:pt x="3694" y="10800"/>
                    <a:pt x="2064" y="14338"/>
                    <a:pt x="1045" y="16666"/>
                  </a:cubicBezTo>
                  <a:cubicBezTo>
                    <a:pt x="27" y="18993"/>
                    <a:pt x="-381" y="20110"/>
                    <a:pt x="434" y="20762"/>
                  </a:cubicBezTo>
                  <a:cubicBezTo>
                    <a:pt x="1249" y="21414"/>
                    <a:pt x="3287" y="21600"/>
                    <a:pt x="6955" y="21507"/>
                  </a:cubicBezTo>
                  <a:cubicBezTo>
                    <a:pt x="10623" y="21414"/>
                    <a:pt x="15921" y="21041"/>
                    <a:pt x="21219" y="2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7872930" y="1349127"/>
              <a:ext cx="16763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60" fill="norm" stroke="1" extrusionOk="0">
                  <a:moveTo>
                    <a:pt x="2753" y="9678"/>
                  </a:moveTo>
                  <a:cubicBezTo>
                    <a:pt x="1943" y="13184"/>
                    <a:pt x="1133" y="16691"/>
                    <a:pt x="728" y="18795"/>
                  </a:cubicBezTo>
                  <a:cubicBezTo>
                    <a:pt x="323" y="20899"/>
                    <a:pt x="323" y="21600"/>
                    <a:pt x="188" y="21319"/>
                  </a:cubicBezTo>
                  <a:cubicBezTo>
                    <a:pt x="53" y="21039"/>
                    <a:pt x="-217" y="19777"/>
                    <a:pt x="323" y="16691"/>
                  </a:cubicBezTo>
                  <a:cubicBezTo>
                    <a:pt x="863" y="13605"/>
                    <a:pt x="2213" y="8696"/>
                    <a:pt x="3293" y="5751"/>
                  </a:cubicBezTo>
                  <a:cubicBezTo>
                    <a:pt x="4373" y="2805"/>
                    <a:pt x="5183" y="1823"/>
                    <a:pt x="6128" y="1122"/>
                  </a:cubicBezTo>
                  <a:cubicBezTo>
                    <a:pt x="7073" y="421"/>
                    <a:pt x="8153" y="0"/>
                    <a:pt x="9233" y="0"/>
                  </a:cubicBezTo>
                  <a:cubicBezTo>
                    <a:pt x="10313" y="0"/>
                    <a:pt x="11393" y="421"/>
                    <a:pt x="12473" y="1332"/>
                  </a:cubicBezTo>
                  <a:cubicBezTo>
                    <a:pt x="13553" y="2244"/>
                    <a:pt x="14633" y="3647"/>
                    <a:pt x="13958" y="4979"/>
                  </a:cubicBezTo>
                  <a:cubicBezTo>
                    <a:pt x="13283" y="6312"/>
                    <a:pt x="10853" y="7574"/>
                    <a:pt x="9233" y="8836"/>
                  </a:cubicBezTo>
                  <a:cubicBezTo>
                    <a:pt x="7613" y="10099"/>
                    <a:pt x="6803" y="11361"/>
                    <a:pt x="6803" y="12623"/>
                  </a:cubicBezTo>
                  <a:cubicBezTo>
                    <a:pt x="6803" y="13886"/>
                    <a:pt x="7613" y="15148"/>
                    <a:pt x="10178" y="16621"/>
                  </a:cubicBezTo>
                  <a:cubicBezTo>
                    <a:pt x="12743" y="18094"/>
                    <a:pt x="17063" y="19777"/>
                    <a:pt x="21383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8059612" y="1906651"/>
              <a:ext cx="190501" cy="12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0"/>
                  </a:moveTo>
                  <a:cubicBezTo>
                    <a:pt x="1200" y="-139"/>
                    <a:pt x="2400" y="-487"/>
                    <a:pt x="5400" y="2997"/>
                  </a:cubicBezTo>
                  <a:cubicBezTo>
                    <a:pt x="8400" y="6481"/>
                    <a:pt x="13200" y="13797"/>
                    <a:pt x="16200" y="17455"/>
                  </a:cubicBezTo>
                  <a:cubicBezTo>
                    <a:pt x="19200" y="21113"/>
                    <a:pt x="20400" y="21113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8247849" y="1907927"/>
              <a:ext cx="9116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21143" y="0"/>
                  </a:moveTo>
                  <a:cubicBezTo>
                    <a:pt x="16725" y="869"/>
                    <a:pt x="12307" y="1738"/>
                    <a:pt x="8625" y="3662"/>
                  </a:cubicBezTo>
                  <a:cubicBezTo>
                    <a:pt x="4943" y="5586"/>
                    <a:pt x="1998" y="8566"/>
                    <a:pt x="770" y="11731"/>
                  </a:cubicBezTo>
                  <a:cubicBezTo>
                    <a:pt x="-457" y="14897"/>
                    <a:pt x="34" y="18248"/>
                    <a:pt x="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8433047" y="2092077"/>
              <a:ext cx="261566" cy="10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35" fill="norm" stroke="1" extrusionOk="0">
                  <a:moveTo>
                    <a:pt x="3758" y="20736"/>
                  </a:moveTo>
                  <a:cubicBezTo>
                    <a:pt x="2887" y="21168"/>
                    <a:pt x="2016" y="21600"/>
                    <a:pt x="1320" y="20736"/>
                  </a:cubicBezTo>
                  <a:cubicBezTo>
                    <a:pt x="623" y="19872"/>
                    <a:pt x="100" y="17712"/>
                    <a:pt x="13" y="15552"/>
                  </a:cubicBezTo>
                  <a:cubicBezTo>
                    <a:pt x="-74" y="13392"/>
                    <a:pt x="274" y="11232"/>
                    <a:pt x="1232" y="9504"/>
                  </a:cubicBezTo>
                  <a:cubicBezTo>
                    <a:pt x="2191" y="7776"/>
                    <a:pt x="3758" y="6480"/>
                    <a:pt x="5936" y="7776"/>
                  </a:cubicBezTo>
                  <a:cubicBezTo>
                    <a:pt x="8113" y="9072"/>
                    <a:pt x="10900" y="12960"/>
                    <a:pt x="13339" y="12960"/>
                  </a:cubicBezTo>
                  <a:cubicBezTo>
                    <a:pt x="15778" y="12960"/>
                    <a:pt x="17868" y="9072"/>
                    <a:pt x="19174" y="6264"/>
                  </a:cubicBezTo>
                  <a:cubicBezTo>
                    <a:pt x="20481" y="3456"/>
                    <a:pt x="21003" y="1728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8538782" y="2200027"/>
              <a:ext cx="26378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07" fill="norm" stroke="1" extrusionOk="0">
                  <a:moveTo>
                    <a:pt x="7019" y="21207"/>
                  </a:moveTo>
                  <a:cubicBezTo>
                    <a:pt x="4945" y="20029"/>
                    <a:pt x="2872" y="18851"/>
                    <a:pt x="1662" y="17084"/>
                  </a:cubicBezTo>
                  <a:cubicBezTo>
                    <a:pt x="452" y="15316"/>
                    <a:pt x="107" y="12960"/>
                    <a:pt x="20" y="10604"/>
                  </a:cubicBezTo>
                  <a:cubicBezTo>
                    <a:pt x="-66" y="8247"/>
                    <a:pt x="107" y="5891"/>
                    <a:pt x="712" y="4516"/>
                  </a:cubicBezTo>
                  <a:cubicBezTo>
                    <a:pt x="1316" y="3142"/>
                    <a:pt x="2353" y="2749"/>
                    <a:pt x="3304" y="4713"/>
                  </a:cubicBezTo>
                  <a:cubicBezTo>
                    <a:pt x="4254" y="6676"/>
                    <a:pt x="5118" y="10996"/>
                    <a:pt x="6241" y="14727"/>
                  </a:cubicBezTo>
                  <a:cubicBezTo>
                    <a:pt x="7364" y="18458"/>
                    <a:pt x="8747" y="21600"/>
                    <a:pt x="10648" y="20815"/>
                  </a:cubicBezTo>
                  <a:cubicBezTo>
                    <a:pt x="12548" y="20029"/>
                    <a:pt x="14968" y="15316"/>
                    <a:pt x="16868" y="11193"/>
                  </a:cubicBezTo>
                  <a:cubicBezTo>
                    <a:pt x="18769" y="7069"/>
                    <a:pt x="20152" y="3535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8936383" y="1941794"/>
              <a:ext cx="169417" cy="65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67" fill="norm" stroke="1" extrusionOk="0">
                  <a:moveTo>
                    <a:pt x="3892" y="20901"/>
                  </a:moveTo>
                  <a:cubicBezTo>
                    <a:pt x="2839" y="21250"/>
                    <a:pt x="1785" y="21600"/>
                    <a:pt x="1126" y="21565"/>
                  </a:cubicBezTo>
                  <a:cubicBezTo>
                    <a:pt x="468" y="21530"/>
                    <a:pt x="204" y="21111"/>
                    <a:pt x="73" y="19608"/>
                  </a:cubicBezTo>
                  <a:cubicBezTo>
                    <a:pt x="-59" y="18105"/>
                    <a:pt x="-59" y="15518"/>
                    <a:pt x="468" y="12862"/>
                  </a:cubicBezTo>
                  <a:cubicBezTo>
                    <a:pt x="995" y="10206"/>
                    <a:pt x="2048" y="7480"/>
                    <a:pt x="3234" y="5417"/>
                  </a:cubicBezTo>
                  <a:cubicBezTo>
                    <a:pt x="4419" y="3355"/>
                    <a:pt x="5736" y="1957"/>
                    <a:pt x="6790" y="1118"/>
                  </a:cubicBezTo>
                  <a:cubicBezTo>
                    <a:pt x="7843" y="280"/>
                    <a:pt x="8634" y="0"/>
                    <a:pt x="9556" y="0"/>
                  </a:cubicBezTo>
                  <a:cubicBezTo>
                    <a:pt x="10478" y="0"/>
                    <a:pt x="11531" y="280"/>
                    <a:pt x="12717" y="1014"/>
                  </a:cubicBezTo>
                  <a:cubicBezTo>
                    <a:pt x="13902" y="1748"/>
                    <a:pt x="15219" y="2936"/>
                    <a:pt x="15087" y="4019"/>
                  </a:cubicBezTo>
                  <a:cubicBezTo>
                    <a:pt x="14956" y="5103"/>
                    <a:pt x="13375" y="6082"/>
                    <a:pt x="12190" y="6711"/>
                  </a:cubicBezTo>
                  <a:cubicBezTo>
                    <a:pt x="11004" y="7340"/>
                    <a:pt x="10214" y="7619"/>
                    <a:pt x="10609" y="7759"/>
                  </a:cubicBezTo>
                  <a:cubicBezTo>
                    <a:pt x="11004" y="7899"/>
                    <a:pt x="12585" y="7899"/>
                    <a:pt x="14429" y="8179"/>
                  </a:cubicBezTo>
                  <a:cubicBezTo>
                    <a:pt x="16273" y="8458"/>
                    <a:pt x="18380" y="9017"/>
                    <a:pt x="19697" y="9717"/>
                  </a:cubicBezTo>
                  <a:cubicBezTo>
                    <a:pt x="21014" y="10416"/>
                    <a:pt x="21541" y="11254"/>
                    <a:pt x="20619" y="11918"/>
                  </a:cubicBezTo>
                  <a:cubicBezTo>
                    <a:pt x="19697" y="12583"/>
                    <a:pt x="17326" y="13072"/>
                    <a:pt x="15482" y="13351"/>
                  </a:cubicBezTo>
                  <a:cubicBezTo>
                    <a:pt x="13639" y="13631"/>
                    <a:pt x="12321" y="13701"/>
                    <a:pt x="11136" y="13631"/>
                  </a:cubicBezTo>
                  <a:cubicBezTo>
                    <a:pt x="9951" y="13561"/>
                    <a:pt x="8897" y="13351"/>
                    <a:pt x="8765" y="13072"/>
                  </a:cubicBezTo>
                  <a:cubicBezTo>
                    <a:pt x="8634" y="12792"/>
                    <a:pt x="9424" y="12443"/>
                    <a:pt x="10214" y="12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166400" y="2244477"/>
              <a:ext cx="79720" cy="10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81" fill="norm" stroke="1" extrusionOk="0">
                  <a:moveTo>
                    <a:pt x="17783" y="0"/>
                  </a:moveTo>
                  <a:cubicBezTo>
                    <a:pt x="11691" y="3388"/>
                    <a:pt x="5598" y="6776"/>
                    <a:pt x="2552" y="9953"/>
                  </a:cubicBezTo>
                  <a:cubicBezTo>
                    <a:pt x="-494" y="13129"/>
                    <a:pt x="-494" y="16094"/>
                    <a:pt x="891" y="18000"/>
                  </a:cubicBezTo>
                  <a:cubicBezTo>
                    <a:pt x="2275" y="19906"/>
                    <a:pt x="5044" y="20753"/>
                    <a:pt x="7814" y="21176"/>
                  </a:cubicBezTo>
                  <a:cubicBezTo>
                    <a:pt x="10583" y="21600"/>
                    <a:pt x="13352" y="21600"/>
                    <a:pt x="15844" y="18847"/>
                  </a:cubicBezTo>
                  <a:cubicBezTo>
                    <a:pt x="18337" y="16094"/>
                    <a:pt x="20552" y="10588"/>
                    <a:pt x="20829" y="6988"/>
                  </a:cubicBezTo>
                  <a:cubicBezTo>
                    <a:pt x="21106" y="3388"/>
                    <a:pt x="19444" y="1694"/>
                    <a:pt x="17229" y="847"/>
                  </a:cubicBezTo>
                  <a:cubicBezTo>
                    <a:pt x="15014" y="0"/>
                    <a:pt x="12244" y="0"/>
                    <a:pt x="9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9329612" y="2212727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9416396" y="2161927"/>
              <a:ext cx="2116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337"/>
                    <a:pt x="0" y="6673"/>
                    <a:pt x="0" y="10273"/>
                  </a:cubicBezTo>
                  <a:cubicBezTo>
                    <a:pt x="0" y="13873"/>
                    <a:pt x="1080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9513228" y="1942036"/>
              <a:ext cx="193890" cy="67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24" fill="norm" stroke="1" extrusionOk="0">
                  <a:moveTo>
                    <a:pt x="2149" y="21524"/>
                  </a:moveTo>
                  <a:cubicBezTo>
                    <a:pt x="1220" y="19350"/>
                    <a:pt x="291" y="17177"/>
                    <a:pt x="58" y="15003"/>
                  </a:cubicBezTo>
                  <a:cubicBezTo>
                    <a:pt x="-174" y="12830"/>
                    <a:pt x="291" y="10656"/>
                    <a:pt x="1336" y="8482"/>
                  </a:cubicBezTo>
                  <a:cubicBezTo>
                    <a:pt x="2381" y="6309"/>
                    <a:pt x="4007" y="4135"/>
                    <a:pt x="5749" y="2709"/>
                  </a:cubicBezTo>
                  <a:cubicBezTo>
                    <a:pt x="7491" y="1282"/>
                    <a:pt x="9349" y="603"/>
                    <a:pt x="11091" y="264"/>
                  </a:cubicBezTo>
                  <a:cubicBezTo>
                    <a:pt x="12832" y="-76"/>
                    <a:pt x="14458" y="-76"/>
                    <a:pt x="15620" y="196"/>
                  </a:cubicBezTo>
                  <a:cubicBezTo>
                    <a:pt x="16781" y="467"/>
                    <a:pt x="17478" y="1011"/>
                    <a:pt x="17361" y="1928"/>
                  </a:cubicBezTo>
                  <a:cubicBezTo>
                    <a:pt x="17245" y="2845"/>
                    <a:pt x="16316" y="4135"/>
                    <a:pt x="15503" y="4950"/>
                  </a:cubicBezTo>
                  <a:cubicBezTo>
                    <a:pt x="14691" y="5766"/>
                    <a:pt x="13994" y="6105"/>
                    <a:pt x="14226" y="6241"/>
                  </a:cubicBezTo>
                  <a:cubicBezTo>
                    <a:pt x="14458" y="6377"/>
                    <a:pt x="15620" y="6309"/>
                    <a:pt x="16665" y="6445"/>
                  </a:cubicBezTo>
                  <a:cubicBezTo>
                    <a:pt x="17710" y="6581"/>
                    <a:pt x="18639" y="6920"/>
                    <a:pt x="19452" y="7226"/>
                  </a:cubicBezTo>
                  <a:cubicBezTo>
                    <a:pt x="20265" y="7532"/>
                    <a:pt x="20961" y="7803"/>
                    <a:pt x="21194" y="8143"/>
                  </a:cubicBezTo>
                  <a:cubicBezTo>
                    <a:pt x="21426" y="8482"/>
                    <a:pt x="21194" y="8890"/>
                    <a:pt x="20032" y="9366"/>
                  </a:cubicBezTo>
                  <a:cubicBezTo>
                    <a:pt x="18871" y="9841"/>
                    <a:pt x="16781" y="10384"/>
                    <a:pt x="15155" y="10656"/>
                  </a:cubicBezTo>
                  <a:cubicBezTo>
                    <a:pt x="13529" y="10928"/>
                    <a:pt x="12368" y="10928"/>
                    <a:pt x="11207" y="1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9786812" y="2257177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9926512" y="2041277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215"/>
                    <a:pt x="9318" y="8429"/>
                    <a:pt x="12918" y="12029"/>
                  </a:cubicBezTo>
                  <a:cubicBezTo>
                    <a:pt x="16518" y="15629"/>
                    <a:pt x="19059" y="18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9977312" y="2047627"/>
              <a:ext cx="158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700"/>
                    <a:pt x="13536" y="5400"/>
                    <a:pt x="9936" y="9000"/>
                  </a:cubicBezTo>
                  <a:cubicBezTo>
                    <a:pt x="6336" y="12600"/>
                    <a:pt x="3168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0186862" y="1914277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0390062" y="2231777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0483196" y="2161927"/>
              <a:ext cx="846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00"/>
                    <a:pt x="0" y="8400"/>
                    <a:pt x="0" y="12000"/>
                  </a:cubicBezTo>
                  <a:cubicBezTo>
                    <a:pt x="0" y="15600"/>
                    <a:pt x="108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0574212" y="1955463"/>
              <a:ext cx="151760" cy="60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66" fill="norm" stroke="1" extrusionOk="0">
                  <a:moveTo>
                    <a:pt x="0" y="21566"/>
                  </a:moveTo>
                  <a:cubicBezTo>
                    <a:pt x="0" y="20588"/>
                    <a:pt x="0" y="19609"/>
                    <a:pt x="600" y="17765"/>
                  </a:cubicBezTo>
                  <a:cubicBezTo>
                    <a:pt x="1200" y="15921"/>
                    <a:pt x="2400" y="13212"/>
                    <a:pt x="3300" y="10465"/>
                  </a:cubicBezTo>
                  <a:cubicBezTo>
                    <a:pt x="4200" y="7718"/>
                    <a:pt x="4800" y="4933"/>
                    <a:pt x="5100" y="3277"/>
                  </a:cubicBezTo>
                  <a:cubicBezTo>
                    <a:pt x="5400" y="1622"/>
                    <a:pt x="5400" y="1095"/>
                    <a:pt x="5850" y="681"/>
                  </a:cubicBezTo>
                  <a:cubicBezTo>
                    <a:pt x="6300" y="267"/>
                    <a:pt x="7200" y="-34"/>
                    <a:pt x="8250" y="4"/>
                  </a:cubicBezTo>
                  <a:cubicBezTo>
                    <a:pt x="9300" y="41"/>
                    <a:pt x="10500" y="418"/>
                    <a:pt x="11250" y="1321"/>
                  </a:cubicBezTo>
                  <a:cubicBezTo>
                    <a:pt x="12000" y="2224"/>
                    <a:pt x="12300" y="3654"/>
                    <a:pt x="12450" y="4595"/>
                  </a:cubicBezTo>
                  <a:cubicBezTo>
                    <a:pt x="12600" y="5535"/>
                    <a:pt x="12600" y="5987"/>
                    <a:pt x="13800" y="6551"/>
                  </a:cubicBezTo>
                  <a:cubicBezTo>
                    <a:pt x="15000" y="7116"/>
                    <a:pt x="17400" y="7793"/>
                    <a:pt x="18900" y="8546"/>
                  </a:cubicBezTo>
                  <a:cubicBezTo>
                    <a:pt x="20400" y="9298"/>
                    <a:pt x="21000" y="10126"/>
                    <a:pt x="21300" y="10728"/>
                  </a:cubicBezTo>
                  <a:cubicBezTo>
                    <a:pt x="21600" y="11330"/>
                    <a:pt x="21600" y="11707"/>
                    <a:pt x="21150" y="12045"/>
                  </a:cubicBezTo>
                  <a:cubicBezTo>
                    <a:pt x="20700" y="12384"/>
                    <a:pt x="19800" y="12685"/>
                    <a:pt x="18300" y="12949"/>
                  </a:cubicBezTo>
                  <a:cubicBezTo>
                    <a:pt x="16800" y="13212"/>
                    <a:pt x="14700" y="13438"/>
                    <a:pt x="12750" y="13588"/>
                  </a:cubicBezTo>
                  <a:cubicBezTo>
                    <a:pt x="10800" y="13739"/>
                    <a:pt x="9000" y="13814"/>
                    <a:pt x="8100" y="13664"/>
                  </a:cubicBezTo>
                  <a:cubicBezTo>
                    <a:pt x="7200" y="13513"/>
                    <a:pt x="7200" y="13137"/>
                    <a:pt x="8100" y="12723"/>
                  </a:cubicBezTo>
                  <a:cubicBezTo>
                    <a:pt x="9000" y="12309"/>
                    <a:pt x="10800" y="11857"/>
                    <a:pt x="12600" y="1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10802812" y="2207700"/>
              <a:ext cx="146051" cy="13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4704"/>
                  </a:moveTo>
                  <a:cubicBezTo>
                    <a:pt x="0" y="3068"/>
                    <a:pt x="0" y="1431"/>
                    <a:pt x="1096" y="613"/>
                  </a:cubicBezTo>
                  <a:cubicBezTo>
                    <a:pt x="2191" y="-205"/>
                    <a:pt x="4383" y="-205"/>
                    <a:pt x="5791" y="613"/>
                  </a:cubicBezTo>
                  <a:cubicBezTo>
                    <a:pt x="7200" y="1431"/>
                    <a:pt x="7826" y="3068"/>
                    <a:pt x="7983" y="5686"/>
                  </a:cubicBezTo>
                  <a:cubicBezTo>
                    <a:pt x="8139" y="8304"/>
                    <a:pt x="7826" y="11904"/>
                    <a:pt x="7043" y="14195"/>
                  </a:cubicBezTo>
                  <a:cubicBezTo>
                    <a:pt x="6261" y="16486"/>
                    <a:pt x="5009" y="17468"/>
                    <a:pt x="5009" y="18450"/>
                  </a:cubicBezTo>
                  <a:cubicBezTo>
                    <a:pt x="5009" y="19431"/>
                    <a:pt x="6261" y="20413"/>
                    <a:pt x="9235" y="20904"/>
                  </a:cubicBezTo>
                  <a:cubicBezTo>
                    <a:pt x="12209" y="21395"/>
                    <a:pt x="16904" y="21395"/>
                    <a:pt x="2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10986962" y="2079377"/>
              <a:ext cx="1778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4971"/>
                    <a:pt x="9771" y="9943"/>
                    <a:pt x="13371" y="13543"/>
                  </a:cubicBezTo>
                  <a:cubicBezTo>
                    <a:pt x="16971" y="17143"/>
                    <a:pt x="19286" y="19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10997347" y="2092027"/>
              <a:ext cx="161066" cy="2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41" fill="norm" stroke="1" extrusionOk="0">
                  <a:moveTo>
                    <a:pt x="21346" y="491"/>
                  </a:moveTo>
                  <a:cubicBezTo>
                    <a:pt x="19663" y="166"/>
                    <a:pt x="17980" y="-159"/>
                    <a:pt x="16437" y="85"/>
                  </a:cubicBezTo>
                  <a:cubicBezTo>
                    <a:pt x="14894" y="328"/>
                    <a:pt x="13491" y="1140"/>
                    <a:pt x="10827" y="3739"/>
                  </a:cubicBezTo>
                  <a:cubicBezTo>
                    <a:pt x="8162" y="6337"/>
                    <a:pt x="4234" y="10722"/>
                    <a:pt x="2130" y="13727"/>
                  </a:cubicBezTo>
                  <a:cubicBezTo>
                    <a:pt x="27" y="16731"/>
                    <a:pt x="-254" y="18355"/>
                    <a:pt x="167" y="19411"/>
                  </a:cubicBezTo>
                  <a:cubicBezTo>
                    <a:pt x="588" y="20467"/>
                    <a:pt x="1710" y="20954"/>
                    <a:pt x="2832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11124667" y="1870770"/>
              <a:ext cx="148046" cy="18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89" fill="norm" stroke="1" extrusionOk="0">
                  <a:moveTo>
                    <a:pt x="286" y="5103"/>
                  </a:moveTo>
                  <a:cubicBezTo>
                    <a:pt x="-18" y="3861"/>
                    <a:pt x="-322" y="2620"/>
                    <a:pt x="743" y="1627"/>
                  </a:cubicBezTo>
                  <a:cubicBezTo>
                    <a:pt x="1808" y="634"/>
                    <a:pt x="4241" y="-111"/>
                    <a:pt x="5915" y="13"/>
                  </a:cubicBezTo>
                  <a:cubicBezTo>
                    <a:pt x="7588" y="137"/>
                    <a:pt x="8501" y="1130"/>
                    <a:pt x="8957" y="3117"/>
                  </a:cubicBezTo>
                  <a:cubicBezTo>
                    <a:pt x="9413" y="5103"/>
                    <a:pt x="9413" y="8082"/>
                    <a:pt x="8805" y="10813"/>
                  </a:cubicBezTo>
                  <a:cubicBezTo>
                    <a:pt x="8196" y="13544"/>
                    <a:pt x="6979" y="16027"/>
                    <a:pt x="5915" y="17765"/>
                  </a:cubicBezTo>
                  <a:cubicBezTo>
                    <a:pt x="4850" y="19503"/>
                    <a:pt x="3937" y="20496"/>
                    <a:pt x="4698" y="20868"/>
                  </a:cubicBezTo>
                  <a:cubicBezTo>
                    <a:pt x="5458" y="21241"/>
                    <a:pt x="7892" y="20992"/>
                    <a:pt x="10934" y="20992"/>
                  </a:cubicBezTo>
                  <a:cubicBezTo>
                    <a:pt x="13977" y="20992"/>
                    <a:pt x="17627" y="21241"/>
                    <a:pt x="2127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11209212" y="2200027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8000"/>
                    <a:pt x="11127" y="14400"/>
                    <a:pt x="14727" y="10800"/>
                  </a:cubicBezTo>
                  <a:cubicBezTo>
                    <a:pt x="18327" y="7200"/>
                    <a:pt x="1996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1273563" y="2136527"/>
              <a:ext cx="499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5838" y="1745"/>
                    <a:pt x="10438" y="3491"/>
                    <a:pt x="6838" y="6218"/>
                  </a:cubicBezTo>
                  <a:cubicBezTo>
                    <a:pt x="3238" y="8945"/>
                    <a:pt x="1438" y="12655"/>
                    <a:pt x="538" y="15055"/>
                  </a:cubicBezTo>
                  <a:cubicBezTo>
                    <a:pt x="-362" y="17455"/>
                    <a:pt x="-362" y="18545"/>
                    <a:pt x="2338" y="19418"/>
                  </a:cubicBezTo>
                  <a:cubicBezTo>
                    <a:pt x="5038" y="20291"/>
                    <a:pt x="10438" y="20945"/>
                    <a:pt x="158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1463212" y="2305861"/>
              <a:ext cx="952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1672762" y="2346077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1841767" y="2359203"/>
              <a:ext cx="59596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118" fill="norm" stroke="1" extrusionOk="0">
                  <a:moveTo>
                    <a:pt x="5330" y="21118"/>
                  </a:moveTo>
                  <a:cubicBezTo>
                    <a:pt x="2350" y="13918"/>
                    <a:pt x="-629" y="6718"/>
                    <a:pt x="116" y="3118"/>
                  </a:cubicBezTo>
                  <a:cubicBezTo>
                    <a:pt x="861" y="-482"/>
                    <a:pt x="5330" y="-482"/>
                    <a:pt x="9426" y="718"/>
                  </a:cubicBezTo>
                  <a:cubicBezTo>
                    <a:pt x="13523" y="1918"/>
                    <a:pt x="17247" y="4318"/>
                    <a:pt x="20971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43939" y="-12701"/>
              <a:ext cx="2536517" cy="578663"/>
            </a:xfrm>
            <a:prstGeom prst="rect">
              <a:avLst/>
            </a:prstGeom>
            <a:effectLst/>
          </p:spPr>
        </p:pic>
        <p:sp>
          <p:nvSpPr>
            <p:cNvPr id="509" name="Line"/>
            <p:cNvSpPr/>
            <p:nvPr/>
          </p:nvSpPr>
          <p:spPr>
            <a:xfrm>
              <a:off x="661299" y="4060940"/>
              <a:ext cx="9544614" cy="39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0" fill="norm" stroke="1" extrusionOk="0">
                  <a:moveTo>
                    <a:pt x="15" y="5554"/>
                  </a:moveTo>
                  <a:cubicBezTo>
                    <a:pt x="6" y="4277"/>
                    <a:pt x="-4" y="2999"/>
                    <a:pt x="1" y="2186"/>
                  </a:cubicBezTo>
                  <a:cubicBezTo>
                    <a:pt x="6" y="1374"/>
                    <a:pt x="25" y="1025"/>
                    <a:pt x="92" y="851"/>
                  </a:cubicBezTo>
                  <a:cubicBezTo>
                    <a:pt x="159" y="677"/>
                    <a:pt x="274" y="677"/>
                    <a:pt x="415" y="561"/>
                  </a:cubicBezTo>
                  <a:cubicBezTo>
                    <a:pt x="556" y="445"/>
                    <a:pt x="724" y="212"/>
                    <a:pt x="904" y="96"/>
                  </a:cubicBezTo>
                  <a:cubicBezTo>
                    <a:pt x="1083" y="-20"/>
                    <a:pt x="1275" y="-20"/>
                    <a:pt x="1462" y="38"/>
                  </a:cubicBezTo>
                  <a:cubicBezTo>
                    <a:pt x="1648" y="96"/>
                    <a:pt x="1830" y="212"/>
                    <a:pt x="1993" y="328"/>
                  </a:cubicBezTo>
                  <a:cubicBezTo>
                    <a:pt x="2156" y="445"/>
                    <a:pt x="2300" y="561"/>
                    <a:pt x="2458" y="677"/>
                  </a:cubicBezTo>
                  <a:cubicBezTo>
                    <a:pt x="2616" y="793"/>
                    <a:pt x="2788" y="909"/>
                    <a:pt x="2968" y="967"/>
                  </a:cubicBezTo>
                  <a:cubicBezTo>
                    <a:pt x="3147" y="1025"/>
                    <a:pt x="3334" y="1025"/>
                    <a:pt x="3531" y="1025"/>
                  </a:cubicBezTo>
                  <a:cubicBezTo>
                    <a:pt x="3727" y="1025"/>
                    <a:pt x="3933" y="1025"/>
                    <a:pt x="4093" y="967"/>
                  </a:cubicBezTo>
                  <a:cubicBezTo>
                    <a:pt x="4254" y="909"/>
                    <a:pt x="4369" y="793"/>
                    <a:pt x="4491" y="735"/>
                  </a:cubicBezTo>
                  <a:cubicBezTo>
                    <a:pt x="4613" y="677"/>
                    <a:pt x="4742" y="677"/>
                    <a:pt x="4864" y="677"/>
                  </a:cubicBezTo>
                  <a:cubicBezTo>
                    <a:pt x="4987" y="677"/>
                    <a:pt x="5101" y="677"/>
                    <a:pt x="5293" y="619"/>
                  </a:cubicBezTo>
                  <a:cubicBezTo>
                    <a:pt x="5485" y="561"/>
                    <a:pt x="5753" y="445"/>
                    <a:pt x="5954" y="386"/>
                  </a:cubicBezTo>
                  <a:cubicBezTo>
                    <a:pt x="6155" y="328"/>
                    <a:pt x="6289" y="328"/>
                    <a:pt x="6423" y="328"/>
                  </a:cubicBezTo>
                  <a:cubicBezTo>
                    <a:pt x="6557" y="328"/>
                    <a:pt x="6692" y="328"/>
                    <a:pt x="6833" y="328"/>
                  </a:cubicBezTo>
                  <a:cubicBezTo>
                    <a:pt x="6974" y="328"/>
                    <a:pt x="7123" y="328"/>
                    <a:pt x="7276" y="328"/>
                  </a:cubicBezTo>
                  <a:cubicBezTo>
                    <a:pt x="7429" y="328"/>
                    <a:pt x="7587" y="328"/>
                    <a:pt x="7743" y="328"/>
                  </a:cubicBezTo>
                  <a:cubicBezTo>
                    <a:pt x="7898" y="328"/>
                    <a:pt x="8052" y="328"/>
                    <a:pt x="8207" y="328"/>
                  </a:cubicBezTo>
                  <a:cubicBezTo>
                    <a:pt x="8363" y="328"/>
                    <a:pt x="8521" y="328"/>
                    <a:pt x="8674" y="328"/>
                  </a:cubicBezTo>
                  <a:cubicBezTo>
                    <a:pt x="8828" y="328"/>
                    <a:pt x="8976" y="328"/>
                    <a:pt x="9136" y="328"/>
                  </a:cubicBezTo>
                  <a:cubicBezTo>
                    <a:pt x="9297" y="328"/>
                    <a:pt x="9469" y="328"/>
                    <a:pt x="9637" y="386"/>
                  </a:cubicBezTo>
                  <a:cubicBezTo>
                    <a:pt x="9805" y="445"/>
                    <a:pt x="9967" y="561"/>
                    <a:pt x="10133" y="677"/>
                  </a:cubicBezTo>
                  <a:cubicBezTo>
                    <a:pt x="10298" y="793"/>
                    <a:pt x="10466" y="909"/>
                    <a:pt x="10626" y="1025"/>
                  </a:cubicBezTo>
                  <a:cubicBezTo>
                    <a:pt x="10786" y="1141"/>
                    <a:pt x="10940" y="1257"/>
                    <a:pt x="11105" y="1374"/>
                  </a:cubicBezTo>
                  <a:cubicBezTo>
                    <a:pt x="11270" y="1490"/>
                    <a:pt x="11447" y="1606"/>
                    <a:pt x="11617" y="1722"/>
                  </a:cubicBezTo>
                  <a:cubicBezTo>
                    <a:pt x="11787" y="1838"/>
                    <a:pt x="11950" y="1954"/>
                    <a:pt x="12118" y="2128"/>
                  </a:cubicBezTo>
                  <a:cubicBezTo>
                    <a:pt x="12285" y="2303"/>
                    <a:pt x="12458" y="2535"/>
                    <a:pt x="12621" y="2709"/>
                  </a:cubicBezTo>
                  <a:cubicBezTo>
                    <a:pt x="12784" y="2883"/>
                    <a:pt x="12937" y="2999"/>
                    <a:pt x="13102" y="3174"/>
                  </a:cubicBezTo>
                  <a:cubicBezTo>
                    <a:pt x="13267" y="3348"/>
                    <a:pt x="13445" y="3580"/>
                    <a:pt x="13617" y="3754"/>
                  </a:cubicBezTo>
                  <a:cubicBezTo>
                    <a:pt x="13789" y="3928"/>
                    <a:pt x="13957" y="4045"/>
                    <a:pt x="14125" y="4161"/>
                  </a:cubicBezTo>
                  <a:cubicBezTo>
                    <a:pt x="14292" y="4277"/>
                    <a:pt x="14460" y="4393"/>
                    <a:pt x="14620" y="4509"/>
                  </a:cubicBezTo>
                  <a:cubicBezTo>
                    <a:pt x="14781" y="4625"/>
                    <a:pt x="14934" y="4741"/>
                    <a:pt x="15097" y="4857"/>
                  </a:cubicBezTo>
                  <a:cubicBezTo>
                    <a:pt x="15260" y="4974"/>
                    <a:pt x="15432" y="5090"/>
                    <a:pt x="15597" y="5206"/>
                  </a:cubicBezTo>
                  <a:cubicBezTo>
                    <a:pt x="15763" y="5322"/>
                    <a:pt x="15921" y="5438"/>
                    <a:pt x="16081" y="5612"/>
                  </a:cubicBezTo>
                  <a:cubicBezTo>
                    <a:pt x="16241" y="5786"/>
                    <a:pt x="16404" y="6019"/>
                    <a:pt x="16558" y="6193"/>
                  </a:cubicBezTo>
                  <a:cubicBezTo>
                    <a:pt x="16711" y="6367"/>
                    <a:pt x="16855" y="6483"/>
                    <a:pt x="17008" y="6657"/>
                  </a:cubicBezTo>
                  <a:cubicBezTo>
                    <a:pt x="17161" y="6832"/>
                    <a:pt x="17324" y="7064"/>
                    <a:pt x="17482" y="7296"/>
                  </a:cubicBezTo>
                  <a:cubicBezTo>
                    <a:pt x="17640" y="7528"/>
                    <a:pt x="17793" y="7761"/>
                    <a:pt x="18009" y="8167"/>
                  </a:cubicBezTo>
                  <a:cubicBezTo>
                    <a:pt x="18224" y="8574"/>
                    <a:pt x="18502" y="9154"/>
                    <a:pt x="18777" y="9851"/>
                  </a:cubicBezTo>
                  <a:cubicBezTo>
                    <a:pt x="19053" y="10548"/>
                    <a:pt x="19326" y="11361"/>
                    <a:pt x="19527" y="11999"/>
                  </a:cubicBezTo>
                  <a:cubicBezTo>
                    <a:pt x="19728" y="12638"/>
                    <a:pt x="19857" y="13103"/>
                    <a:pt x="20035" y="13799"/>
                  </a:cubicBezTo>
                  <a:cubicBezTo>
                    <a:pt x="20212" y="14496"/>
                    <a:pt x="20437" y="15425"/>
                    <a:pt x="20705" y="16761"/>
                  </a:cubicBezTo>
                  <a:cubicBezTo>
                    <a:pt x="20973" y="18096"/>
                    <a:pt x="21285" y="19838"/>
                    <a:pt x="21596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46243" y="4315012"/>
              <a:ext cx="248469" cy="37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79" fill="norm" stroke="1" extrusionOk="0">
                  <a:moveTo>
                    <a:pt x="18068" y="6778"/>
                  </a:moveTo>
                  <a:cubicBezTo>
                    <a:pt x="19148" y="5226"/>
                    <a:pt x="20228" y="3675"/>
                    <a:pt x="20768" y="2601"/>
                  </a:cubicBezTo>
                  <a:cubicBezTo>
                    <a:pt x="21308" y="1527"/>
                    <a:pt x="21308" y="930"/>
                    <a:pt x="20318" y="512"/>
                  </a:cubicBezTo>
                  <a:cubicBezTo>
                    <a:pt x="19328" y="95"/>
                    <a:pt x="17348" y="-144"/>
                    <a:pt x="14468" y="95"/>
                  </a:cubicBezTo>
                  <a:cubicBezTo>
                    <a:pt x="11588" y="333"/>
                    <a:pt x="7808" y="1049"/>
                    <a:pt x="5018" y="2481"/>
                  </a:cubicBezTo>
                  <a:cubicBezTo>
                    <a:pt x="2228" y="3913"/>
                    <a:pt x="428" y="6062"/>
                    <a:pt x="68" y="7673"/>
                  </a:cubicBezTo>
                  <a:cubicBezTo>
                    <a:pt x="-292" y="9284"/>
                    <a:pt x="788" y="10358"/>
                    <a:pt x="2948" y="11432"/>
                  </a:cubicBezTo>
                  <a:cubicBezTo>
                    <a:pt x="5108" y="12506"/>
                    <a:pt x="8348" y="13580"/>
                    <a:pt x="10418" y="14475"/>
                  </a:cubicBezTo>
                  <a:cubicBezTo>
                    <a:pt x="12488" y="15370"/>
                    <a:pt x="13388" y="16086"/>
                    <a:pt x="13928" y="16802"/>
                  </a:cubicBezTo>
                  <a:cubicBezTo>
                    <a:pt x="14468" y="17518"/>
                    <a:pt x="14648" y="18234"/>
                    <a:pt x="14378" y="18771"/>
                  </a:cubicBezTo>
                  <a:cubicBezTo>
                    <a:pt x="14108" y="19308"/>
                    <a:pt x="13388" y="19666"/>
                    <a:pt x="11588" y="20084"/>
                  </a:cubicBezTo>
                  <a:cubicBezTo>
                    <a:pt x="9788" y="20501"/>
                    <a:pt x="6908" y="20979"/>
                    <a:pt x="5018" y="21217"/>
                  </a:cubicBezTo>
                  <a:cubicBezTo>
                    <a:pt x="3128" y="21456"/>
                    <a:pt x="2228" y="21456"/>
                    <a:pt x="2408" y="21038"/>
                  </a:cubicBezTo>
                  <a:cubicBezTo>
                    <a:pt x="2588" y="20621"/>
                    <a:pt x="3848" y="19785"/>
                    <a:pt x="5108" y="18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877762" y="4574927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858712" y="4485977"/>
              <a:ext cx="571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21600" y="5024"/>
                  </a:moveTo>
                  <a:cubicBezTo>
                    <a:pt x="16800" y="1701"/>
                    <a:pt x="12000" y="-1622"/>
                    <a:pt x="8400" y="870"/>
                  </a:cubicBezTo>
                  <a:cubicBezTo>
                    <a:pt x="4800" y="3363"/>
                    <a:pt x="2400" y="11670"/>
                    <a:pt x="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954351" y="4493660"/>
              <a:ext cx="425062" cy="53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0" fill="norm" stroke="1" extrusionOk="0">
                  <a:moveTo>
                    <a:pt x="1263" y="4488"/>
                  </a:moveTo>
                  <a:cubicBezTo>
                    <a:pt x="942" y="5328"/>
                    <a:pt x="622" y="6168"/>
                    <a:pt x="354" y="6925"/>
                  </a:cubicBezTo>
                  <a:cubicBezTo>
                    <a:pt x="87" y="7681"/>
                    <a:pt x="-127" y="8354"/>
                    <a:pt x="87" y="8270"/>
                  </a:cubicBezTo>
                  <a:cubicBezTo>
                    <a:pt x="301" y="8186"/>
                    <a:pt x="942" y="7345"/>
                    <a:pt x="1637" y="6547"/>
                  </a:cubicBezTo>
                  <a:cubicBezTo>
                    <a:pt x="2332" y="5748"/>
                    <a:pt x="3081" y="4992"/>
                    <a:pt x="3669" y="4445"/>
                  </a:cubicBezTo>
                  <a:cubicBezTo>
                    <a:pt x="4257" y="3899"/>
                    <a:pt x="4685" y="3563"/>
                    <a:pt x="5113" y="3563"/>
                  </a:cubicBezTo>
                  <a:cubicBezTo>
                    <a:pt x="5540" y="3563"/>
                    <a:pt x="5968" y="3899"/>
                    <a:pt x="6235" y="4277"/>
                  </a:cubicBezTo>
                  <a:cubicBezTo>
                    <a:pt x="6503" y="4656"/>
                    <a:pt x="6610" y="5076"/>
                    <a:pt x="6663" y="5622"/>
                  </a:cubicBezTo>
                  <a:cubicBezTo>
                    <a:pt x="6717" y="6168"/>
                    <a:pt x="6717" y="6841"/>
                    <a:pt x="6823" y="6925"/>
                  </a:cubicBezTo>
                  <a:cubicBezTo>
                    <a:pt x="6930" y="7009"/>
                    <a:pt x="7144" y="6505"/>
                    <a:pt x="7625" y="5874"/>
                  </a:cubicBezTo>
                  <a:cubicBezTo>
                    <a:pt x="8107" y="5244"/>
                    <a:pt x="8855" y="4488"/>
                    <a:pt x="9443" y="3983"/>
                  </a:cubicBezTo>
                  <a:cubicBezTo>
                    <a:pt x="10031" y="3479"/>
                    <a:pt x="10459" y="3227"/>
                    <a:pt x="10726" y="3311"/>
                  </a:cubicBezTo>
                  <a:cubicBezTo>
                    <a:pt x="10994" y="3395"/>
                    <a:pt x="11101" y="3815"/>
                    <a:pt x="11315" y="4445"/>
                  </a:cubicBezTo>
                  <a:cubicBezTo>
                    <a:pt x="11528" y="5076"/>
                    <a:pt x="11849" y="5916"/>
                    <a:pt x="12223" y="6463"/>
                  </a:cubicBezTo>
                  <a:cubicBezTo>
                    <a:pt x="12598" y="7009"/>
                    <a:pt x="13025" y="7261"/>
                    <a:pt x="13400" y="7219"/>
                  </a:cubicBezTo>
                  <a:cubicBezTo>
                    <a:pt x="13774" y="7177"/>
                    <a:pt x="14095" y="6841"/>
                    <a:pt x="14469" y="6547"/>
                  </a:cubicBezTo>
                  <a:cubicBezTo>
                    <a:pt x="14843" y="6253"/>
                    <a:pt x="15271" y="6000"/>
                    <a:pt x="15324" y="6126"/>
                  </a:cubicBezTo>
                  <a:cubicBezTo>
                    <a:pt x="15378" y="6253"/>
                    <a:pt x="15057" y="6757"/>
                    <a:pt x="14736" y="7933"/>
                  </a:cubicBezTo>
                  <a:cubicBezTo>
                    <a:pt x="14416" y="9110"/>
                    <a:pt x="14095" y="10959"/>
                    <a:pt x="13881" y="12934"/>
                  </a:cubicBezTo>
                  <a:cubicBezTo>
                    <a:pt x="13667" y="14909"/>
                    <a:pt x="13560" y="17010"/>
                    <a:pt x="13507" y="18565"/>
                  </a:cubicBezTo>
                  <a:cubicBezTo>
                    <a:pt x="13453" y="20120"/>
                    <a:pt x="13453" y="21129"/>
                    <a:pt x="13560" y="21339"/>
                  </a:cubicBezTo>
                  <a:cubicBezTo>
                    <a:pt x="13667" y="21549"/>
                    <a:pt x="13881" y="20961"/>
                    <a:pt x="14255" y="19196"/>
                  </a:cubicBezTo>
                  <a:cubicBezTo>
                    <a:pt x="14629" y="17431"/>
                    <a:pt x="15164" y="14489"/>
                    <a:pt x="15538" y="11842"/>
                  </a:cubicBezTo>
                  <a:cubicBezTo>
                    <a:pt x="15913" y="9194"/>
                    <a:pt x="16126" y="6841"/>
                    <a:pt x="16447" y="5076"/>
                  </a:cubicBezTo>
                  <a:cubicBezTo>
                    <a:pt x="16768" y="3311"/>
                    <a:pt x="17196" y="2134"/>
                    <a:pt x="17623" y="1378"/>
                  </a:cubicBezTo>
                  <a:cubicBezTo>
                    <a:pt x="18051" y="621"/>
                    <a:pt x="18479" y="285"/>
                    <a:pt x="19014" y="117"/>
                  </a:cubicBezTo>
                  <a:cubicBezTo>
                    <a:pt x="19548" y="-51"/>
                    <a:pt x="20190" y="-51"/>
                    <a:pt x="20671" y="201"/>
                  </a:cubicBezTo>
                  <a:cubicBezTo>
                    <a:pt x="21152" y="453"/>
                    <a:pt x="21473" y="958"/>
                    <a:pt x="21473" y="1756"/>
                  </a:cubicBezTo>
                  <a:cubicBezTo>
                    <a:pt x="21473" y="2554"/>
                    <a:pt x="21152" y="3647"/>
                    <a:pt x="20083" y="4698"/>
                  </a:cubicBezTo>
                  <a:cubicBezTo>
                    <a:pt x="19014" y="5748"/>
                    <a:pt x="17196" y="6757"/>
                    <a:pt x="15966" y="7261"/>
                  </a:cubicBezTo>
                  <a:cubicBezTo>
                    <a:pt x="14736" y="7765"/>
                    <a:pt x="14095" y="7765"/>
                    <a:pt x="13881" y="7471"/>
                  </a:cubicBezTo>
                  <a:cubicBezTo>
                    <a:pt x="13667" y="7177"/>
                    <a:pt x="13881" y="6589"/>
                    <a:pt x="14362" y="5916"/>
                  </a:cubicBezTo>
                  <a:cubicBezTo>
                    <a:pt x="14843" y="5244"/>
                    <a:pt x="15592" y="4488"/>
                    <a:pt x="16340" y="3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437838" y="4295527"/>
              <a:ext cx="214625" cy="35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45" fill="norm" stroke="1" extrusionOk="0">
                  <a:moveTo>
                    <a:pt x="6225" y="0"/>
                  </a:moveTo>
                  <a:cubicBezTo>
                    <a:pt x="4743" y="3253"/>
                    <a:pt x="3260" y="6506"/>
                    <a:pt x="2201" y="9173"/>
                  </a:cubicBezTo>
                  <a:cubicBezTo>
                    <a:pt x="1143" y="11841"/>
                    <a:pt x="507" y="13923"/>
                    <a:pt x="190" y="15354"/>
                  </a:cubicBezTo>
                  <a:cubicBezTo>
                    <a:pt x="-128" y="16786"/>
                    <a:pt x="-128" y="17566"/>
                    <a:pt x="825" y="18087"/>
                  </a:cubicBezTo>
                  <a:cubicBezTo>
                    <a:pt x="1778" y="18607"/>
                    <a:pt x="3684" y="18867"/>
                    <a:pt x="5484" y="18347"/>
                  </a:cubicBezTo>
                  <a:cubicBezTo>
                    <a:pt x="7284" y="17827"/>
                    <a:pt x="8978" y="16525"/>
                    <a:pt x="9825" y="15419"/>
                  </a:cubicBezTo>
                  <a:cubicBezTo>
                    <a:pt x="10672" y="14313"/>
                    <a:pt x="10672" y="13402"/>
                    <a:pt x="10143" y="13012"/>
                  </a:cubicBezTo>
                  <a:cubicBezTo>
                    <a:pt x="9613" y="12622"/>
                    <a:pt x="8554" y="12752"/>
                    <a:pt x="7178" y="13728"/>
                  </a:cubicBezTo>
                  <a:cubicBezTo>
                    <a:pt x="5801" y="14704"/>
                    <a:pt x="4107" y="16525"/>
                    <a:pt x="3260" y="17892"/>
                  </a:cubicBezTo>
                  <a:cubicBezTo>
                    <a:pt x="2413" y="19258"/>
                    <a:pt x="2413" y="20169"/>
                    <a:pt x="2943" y="20754"/>
                  </a:cubicBezTo>
                  <a:cubicBezTo>
                    <a:pt x="3472" y="21340"/>
                    <a:pt x="4531" y="21600"/>
                    <a:pt x="7707" y="21535"/>
                  </a:cubicBezTo>
                  <a:cubicBezTo>
                    <a:pt x="10884" y="21470"/>
                    <a:pt x="16178" y="21080"/>
                    <a:pt x="21472" y="2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1944562" y="4314577"/>
              <a:ext cx="184151" cy="2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6703" y="2125"/>
                  </a:moveTo>
                  <a:cubicBezTo>
                    <a:pt x="6455" y="1062"/>
                    <a:pt x="6207" y="0"/>
                    <a:pt x="5959" y="0"/>
                  </a:cubicBezTo>
                  <a:cubicBezTo>
                    <a:pt x="5710" y="0"/>
                    <a:pt x="5462" y="1062"/>
                    <a:pt x="4469" y="3807"/>
                  </a:cubicBezTo>
                  <a:cubicBezTo>
                    <a:pt x="3476" y="6551"/>
                    <a:pt x="1738" y="10977"/>
                    <a:pt x="869" y="13721"/>
                  </a:cubicBezTo>
                  <a:cubicBezTo>
                    <a:pt x="0" y="16466"/>
                    <a:pt x="0" y="17528"/>
                    <a:pt x="0" y="18590"/>
                  </a:cubicBezTo>
                  <a:cubicBezTo>
                    <a:pt x="0" y="19652"/>
                    <a:pt x="0" y="20715"/>
                    <a:pt x="745" y="21157"/>
                  </a:cubicBezTo>
                  <a:cubicBezTo>
                    <a:pt x="1490" y="21600"/>
                    <a:pt x="2979" y="21423"/>
                    <a:pt x="6579" y="20715"/>
                  </a:cubicBezTo>
                  <a:cubicBezTo>
                    <a:pt x="10179" y="20007"/>
                    <a:pt x="15890" y="18767"/>
                    <a:pt x="21600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2142353" y="4253494"/>
              <a:ext cx="170510" cy="34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1" fill="norm" stroke="1" extrusionOk="0">
                  <a:moveTo>
                    <a:pt x="8576" y="7706"/>
                  </a:moveTo>
                  <a:cubicBezTo>
                    <a:pt x="6996" y="8884"/>
                    <a:pt x="5415" y="10062"/>
                    <a:pt x="4230" y="11895"/>
                  </a:cubicBezTo>
                  <a:cubicBezTo>
                    <a:pt x="3044" y="13727"/>
                    <a:pt x="2254" y="16215"/>
                    <a:pt x="1727" y="17786"/>
                  </a:cubicBezTo>
                  <a:cubicBezTo>
                    <a:pt x="1200" y="19356"/>
                    <a:pt x="937" y="20011"/>
                    <a:pt x="542" y="20011"/>
                  </a:cubicBezTo>
                  <a:cubicBezTo>
                    <a:pt x="147" y="20011"/>
                    <a:pt x="-380" y="19356"/>
                    <a:pt x="410" y="17327"/>
                  </a:cubicBezTo>
                  <a:cubicBezTo>
                    <a:pt x="1200" y="15298"/>
                    <a:pt x="3308" y="11895"/>
                    <a:pt x="5547" y="8884"/>
                  </a:cubicBezTo>
                  <a:cubicBezTo>
                    <a:pt x="7786" y="5873"/>
                    <a:pt x="10157" y="3255"/>
                    <a:pt x="11869" y="1749"/>
                  </a:cubicBezTo>
                  <a:cubicBezTo>
                    <a:pt x="13581" y="244"/>
                    <a:pt x="14635" y="-149"/>
                    <a:pt x="15161" y="47"/>
                  </a:cubicBezTo>
                  <a:cubicBezTo>
                    <a:pt x="15688" y="244"/>
                    <a:pt x="15688" y="1029"/>
                    <a:pt x="15688" y="2142"/>
                  </a:cubicBezTo>
                  <a:cubicBezTo>
                    <a:pt x="15688" y="3255"/>
                    <a:pt x="15688" y="4695"/>
                    <a:pt x="14503" y="6004"/>
                  </a:cubicBezTo>
                  <a:cubicBezTo>
                    <a:pt x="13318" y="7313"/>
                    <a:pt x="10947" y="8491"/>
                    <a:pt x="8840" y="9735"/>
                  </a:cubicBezTo>
                  <a:cubicBezTo>
                    <a:pt x="6732" y="10978"/>
                    <a:pt x="4888" y="12287"/>
                    <a:pt x="5152" y="13466"/>
                  </a:cubicBezTo>
                  <a:cubicBezTo>
                    <a:pt x="5415" y="14644"/>
                    <a:pt x="7786" y="15691"/>
                    <a:pt x="10815" y="17000"/>
                  </a:cubicBezTo>
                  <a:cubicBezTo>
                    <a:pt x="13844" y="18309"/>
                    <a:pt x="17532" y="19880"/>
                    <a:pt x="2122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762331" y="4677378"/>
              <a:ext cx="1252082" cy="8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393" fill="norm" stroke="1" extrusionOk="0">
                  <a:moveTo>
                    <a:pt x="348" y="21393"/>
                  </a:moveTo>
                  <a:cubicBezTo>
                    <a:pt x="165" y="19336"/>
                    <a:pt x="-17" y="17279"/>
                    <a:pt x="1" y="16507"/>
                  </a:cubicBezTo>
                  <a:cubicBezTo>
                    <a:pt x="19" y="15736"/>
                    <a:pt x="238" y="16250"/>
                    <a:pt x="986" y="15479"/>
                  </a:cubicBezTo>
                  <a:cubicBezTo>
                    <a:pt x="1734" y="14707"/>
                    <a:pt x="3011" y="12650"/>
                    <a:pt x="4343" y="10336"/>
                  </a:cubicBezTo>
                  <a:cubicBezTo>
                    <a:pt x="5675" y="8022"/>
                    <a:pt x="7061" y="5450"/>
                    <a:pt x="8484" y="3650"/>
                  </a:cubicBezTo>
                  <a:cubicBezTo>
                    <a:pt x="9907" y="1850"/>
                    <a:pt x="11367" y="822"/>
                    <a:pt x="12753" y="307"/>
                  </a:cubicBezTo>
                  <a:cubicBezTo>
                    <a:pt x="14140" y="-207"/>
                    <a:pt x="15453" y="-207"/>
                    <a:pt x="16767" y="1336"/>
                  </a:cubicBezTo>
                  <a:cubicBezTo>
                    <a:pt x="18080" y="2879"/>
                    <a:pt x="19394" y="5964"/>
                    <a:pt x="20197" y="7507"/>
                  </a:cubicBezTo>
                  <a:cubicBezTo>
                    <a:pt x="20999" y="9050"/>
                    <a:pt x="21291" y="9050"/>
                    <a:pt x="21583" y="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1258762" y="4682877"/>
              <a:ext cx="933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4" y="20829"/>
                    <a:pt x="2449" y="20057"/>
                    <a:pt x="3918" y="18771"/>
                  </a:cubicBezTo>
                  <a:cubicBezTo>
                    <a:pt x="5388" y="17486"/>
                    <a:pt x="7102" y="15686"/>
                    <a:pt x="8914" y="13757"/>
                  </a:cubicBezTo>
                  <a:cubicBezTo>
                    <a:pt x="10727" y="11829"/>
                    <a:pt x="12637" y="9771"/>
                    <a:pt x="14620" y="7714"/>
                  </a:cubicBezTo>
                  <a:cubicBezTo>
                    <a:pt x="16604" y="5657"/>
                    <a:pt x="18661" y="3600"/>
                    <a:pt x="19837" y="2314"/>
                  </a:cubicBezTo>
                  <a:cubicBezTo>
                    <a:pt x="21012" y="1029"/>
                    <a:pt x="21306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2458349" y="4398829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20015" y="9353"/>
                  </a:moveTo>
                  <a:cubicBezTo>
                    <a:pt x="11375" y="3953"/>
                    <a:pt x="2735" y="-1447"/>
                    <a:pt x="575" y="353"/>
                  </a:cubicBezTo>
                  <a:cubicBezTo>
                    <a:pt x="-1585" y="2153"/>
                    <a:pt x="2735" y="11153"/>
                    <a:pt x="7055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2484312" y="4543177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2983151" y="4318386"/>
              <a:ext cx="248778" cy="30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074" fill="norm" stroke="1" extrusionOk="0">
                  <a:moveTo>
                    <a:pt x="18446" y="6653"/>
                  </a:moveTo>
                  <a:cubicBezTo>
                    <a:pt x="18446" y="5357"/>
                    <a:pt x="18446" y="4061"/>
                    <a:pt x="18000" y="3341"/>
                  </a:cubicBezTo>
                  <a:cubicBezTo>
                    <a:pt x="17553" y="2621"/>
                    <a:pt x="16661" y="2477"/>
                    <a:pt x="14608" y="2981"/>
                  </a:cubicBezTo>
                  <a:cubicBezTo>
                    <a:pt x="12555" y="3485"/>
                    <a:pt x="9342" y="4637"/>
                    <a:pt x="6664" y="6509"/>
                  </a:cubicBezTo>
                  <a:cubicBezTo>
                    <a:pt x="3986" y="8381"/>
                    <a:pt x="1844" y="10973"/>
                    <a:pt x="773" y="13349"/>
                  </a:cubicBezTo>
                  <a:cubicBezTo>
                    <a:pt x="-298" y="15725"/>
                    <a:pt x="-298" y="17885"/>
                    <a:pt x="1041" y="19253"/>
                  </a:cubicBezTo>
                  <a:cubicBezTo>
                    <a:pt x="2380" y="20621"/>
                    <a:pt x="5057" y="21197"/>
                    <a:pt x="7914" y="21053"/>
                  </a:cubicBezTo>
                  <a:cubicBezTo>
                    <a:pt x="10770" y="20909"/>
                    <a:pt x="13804" y="20045"/>
                    <a:pt x="16125" y="17885"/>
                  </a:cubicBezTo>
                  <a:cubicBezTo>
                    <a:pt x="18446" y="15725"/>
                    <a:pt x="20052" y="12269"/>
                    <a:pt x="20677" y="9101"/>
                  </a:cubicBezTo>
                  <a:cubicBezTo>
                    <a:pt x="21302" y="5933"/>
                    <a:pt x="20945" y="3053"/>
                    <a:pt x="19785" y="1469"/>
                  </a:cubicBezTo>
                  <a:cubicBezTo>
                    <a:pt x="18624" y="-115"/>
                    <a:pt x="16661" y="-403"/>
                    <a:pt x="14876" y="533"/>
                  </a:cubicBezTo>
                  <a:cubicBezTo>
                    <a:pt x="13090" y="1469"/>
                    <a:pt x="11484" y="3629"/>
                    <a:pt x="9877" y="5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3218613" y="4457833"/>
              <a:ext cx="153692" cy="14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024" fill="norm" stroke="1" extrusionOk="0">
                  <a:moveTo>
                    <a:pt x="8198" y="7596"/>
                  </a:moveTo>
                  <a:cubicBezTo>
                    <a:pt x="6447" y="10296"/>
                    <a:pt x="4695" y="12996"/>
                    <a:pt x="3236" y="15546"/>
                  </a:cubicBezTo>
                  <a:cubicBezTo>
                    <a:pt x="1776" y="18096"/>
                    <a:pt x="609" y="20496"/>
                    <a:pt x="171" y="20946"/>
                  </a:cubicBezTo>
                  <a:cubicBezTo>
                    <a:pt x="-267" y="21396"/>
                    <a:pt x="25" y="19896"/>
                    <a:pt x="2360" y="16446"/>
                  </a:cubicBezTo>
                  <a:cubicBezTo>
                    <a:pt x="4695" y="12996"/>
                    <a:pt x="9074" y="7596"/>
                    <a:pt x="11847" y="4446"/>
                  </a:cubicBezTo>
                  <a:cubicBezTo>
                    <a:pt x="14619" y="1296"/>
                    <a:pt x="15787" y="396"/>
                    <a:pt x="17101" y="96"/>
                  </a:cubicBezTo>
                  <a:cubicBezTo>
                    <a:pt x="18414" y="-204"/>
                    <a:pt x="19874" y="96"/>
                    <a:pt x="20603" y="2496"/>
                  </a:cubicBezTo>
                  <a:cubicBezTo>
                    <a:pt x="21333" y="4896"/>
                    <a:pt x="21333" y="9396"/>
                    <a:pt x="20895" y="12246"/>
                  </a:cubicBezTo>
                  <a:cubicBezTo>
                    <a:pt x="20457" y="15096"/>
                    <a:pt x="19582" y="16296"/>
                    <a:pt x="19290" y="16746"/>
                  </a:cubicBezTo>
                  <a:cubicBezTo>
                    <a:pt x="18998" y="17196"/>
                    <a:pt x="19290" y="16896"/>
                    <a:pt x="19582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3412139" y="4257427"/>
              <a:ext cx="222044" cy="56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26" fill="norm" stroke="1" extrusionOk="0">
                  <a:moveTo>
                    <a:pt x="8488" y="0"/>
                  </a:moveTo>
                  <a:cubicBezTo>
                    <a:pt x="6451" y="1705"/>
                    <a:pt x="4413" y="3411"/>
                    <a:pt x="2987" y="5075"/>
                  </a:cubicBezTo>
                  <a:cubicBezTo>
                    <a:pt x="1560" y="6740"/>
                    <a:pt x="745" y="8364"/>
                    <a:pt x="338" y="9420"/>
                  </a:cubicBezTo>
                  <a:cubicBezTo>
                    <a:pt x="-70" y="10475"/>
                    <a:pt x="-70" y="10962"/>
                    <a:pt x="134" y="11409"/>
                  </a:cubicBezTo>
                  <a:cubicBezTo>
                    <a:pt x="338" y="11856"/>
                    <a:pt x="745" y="12262"/>
                    <a:pt x="1458" y="12343"/>
                  </a:cubicBezTo>
                  <a:cubicBezTo>
                    <a:pt x="2172" y="12424"/>
                    <a:pt x="3190" y="12180"/>
                    <a:pt x="4515" y="11653"/>
                  </a:cubicBezTo>
                  <a:cubicBezTo>
                    <a:pt x="5839" y="11125"/>
                    <a:pt x="7470" y="10313"/>
                    <a:pt x="8590" y="9582"/>
                  </a:cubicBezTo>
                  <a:cubicBezTo>
                    <a:pt x="9711" y="8851"/>
                    <a:pt x="10322" y="8202"/>
                    <a:pt x="10221" y="7998"/>
                  </a:cubicBezTo>
                  <a:cubicBezTo>
                    <a:pt x="10119" y="7795"/>
                    <a:pt x="9304" y="8039"/>
                    <a:pt x="8794" y="8364"/>
                  </a:cubicBezTo>
                  <a:cubicBezTo>
                    <a:pt x="8285" y="8689"/>
                    <a:pt x="8081" y="9095"/>
                    <a:pt x="7979" y="9541"/>
                  </a:cubicBezTo>
                  <a:cubicBezTo>
                    <a:pt x="7877" y="9988"/>
                    <a:pt x="7877" y="10475"/>
                    <a:pt x="8794" y="10800"/>
                  </a:cubicBezTo>
                  <a:cubicBezTo>
                    <a:pt x="9711" y="11125"/>
                    <a:pt x="11545" y="11287"/>
                    <a:pt x="12972" y="11125"/>
                  </a:cubicBezTo>
                  <a:cubicBezTo>
                    <a:pt x="14398" y="10962"/>
                    <a:pt x="15417" y="10475"/>
                    <a:pt x="16436" y="9988"/>
                  </a:cubicBezTo>
                  <a:cubicBezTo>
                    <a:pt x="17455" y="9501"/>
                    <a:pt x="18473" y="9014"/>
                    <a:pt x="18779" y="8973"/>
                  </a:cubicBezTo>
                  <a:cubicBezTo>
                    <a:pt x="19085" y="8932"/>
                    <a:pt x="18677" y="9338"/>
                    <a:pt x="18677" y="9988"/>
                  </a:cubicBezTo>
                  <a:cubicBezTo>
                    <a:pt x="18677" y="10638"/>
                    <a:pt x="19085" y="11531"/>
                    <a:pt x="19696" y="12871"/>
                  </a:cubicBezTo>
                  <a:cubicBezTo>
                    <a:pt x="20307" y="14211"/>
                    <a:pt x="21122" y="15997"/>
                    <a:pt x="21326" y="17377"/>
                  </a:cubicBezTo>
                  <a:cubicBezTo>
                    <a:pt x="21530" y="18758"/>
                    <a:pt x="21122" y="19732"/>
                    <a:pt x="19900" y="20382"/>
                  </a:cubicBezTo>
                  <a:cubicBezTo>
                    <a:pt x="18677" y="21032"/>
                    <a:pt x="16639" y="21356"/>
                    <a:pt x="15009" y="21478"/>
                  </a:cubicBezTo>
                  <a:cubicBezTo>
                    <a:pt x="13379" y="21600"/>
                    <a:pt x="12156" y="21519"/>
                    <a:pt x="11545" y="20869"/>
                  </a:cubicBezTo>
                  <a:cubicBezTo>
                    <a:pt x="10934" y="20220"/>
                    <a:pt x="10934" y="19002"/>
                    <a:pt x="11443" y="18189"/>
                  </a:cubicBezTo>
                  <a:cubicBezTo>
                    <a:pt x="11953" y="17377"/>
                    <a:pt x="12972" y="16971"/>
                    <a:pt x="13990" y="16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109576" y="4415361"/>
              <a:ext cx="159087" cy="16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0860" fill="norm" stroke="1" extrusionOk="0">
                  <a:moveTo>
                    <a:pt x="21084" y="4154"/>
                  </a:moveTo>
                  <a:cubicBezTo>
                    <a:pt x="20242" y="2804"/>
                    <a:pt x="19401" y="1454"/>
                    <a:pt x="17437" y="644"/>
                  </a:cubicBezTo>
                  <a:cubicBezTo>
                    <a:pt x="15474" y="-166"/>
                    <a:pt x="12388" y="-436"/>
                    <a:pt x="9162" y="1184"/>
                  </a:cubicBezTo>
                  <a:cubicBezTo>
                    <a:pt x="5936" y="2804"/>
                    <a:pt x="2570" y="6314"/>
                    <a:pt x="1027" y="9689"/>
                  </a:cubicBezTo>
                  <a:cubicBezTo>
                    <a:pt x="-516" y="13064"/>
                    <a:pt x="-235" y="16304"/>
                    <a:pt x="1307" y="18329"/>
                  </a:cubicBezTo>
                  <a:cubicBezTo>
                    <a:pt x="2850" y="20354"/>
                    <a:pt x="5655" y="21164"/>
                    <a:pt x="8180" y="20759"/>
                  </a:cubicBezTo>
                  <a:cubicBezTo>
                    <a:pt x="10705" y="20354"/>
                    <a:pt x="12949" y="18734"/>
                    <a:pt x="13790" y="15899"/>
                  </a:cubicBezTo>
                  <a:cubicBezTo>
                    <a:pt x="14632" y="13064"/>
                    <a:pt x="14071" y="9014"/>
                    <a:pt x="13229" y="6584"/>
                  </a:cubicBezTo>
                  <a:cubicBezTo>
                    <a:pt x="12388" y="4154"/>
                    <a:pt x="11266" y="3344"/>
                    <a:pt x="10144" y="2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4282815" y="4417122"/>
              <a:ext cx="303348" cy="12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39" fill="norm" stroke="1" extrusionOk="0">
                  <a:moveTo>
                    <a:pt x="2597" y="919"/>
                  </a:moveTo>
                  <a:cubicBezTo>
                    <a:pt x="2597" y="4879"/>
                    <a:pt x="2597" y="8839"/>
                    <a:pt x="2447" y="11719"/>
                  </a:cubicBezTo>
                  <a:cubicBezTo>
                    <a:pt x="2297" y="14599"/>
                    <a:pt x="1997" y="16399"/>
                    <a:pt x="1547" y="18019"/>
                  </a:cubicBezTo>
                  <a:cubicBezTo>
                    <a:pt x="1097" y="19639"/>
                    <a:pt x="497" y="21079"/>
                    <a:pt x="197" y="20899"/>
                  </a:cubicBezTo>
                  <a:cubicBezTo>
                    <a:pt x="-103" y="20719"/>
                    <a:pt x="-103" y="18919"/>
                    <a:pt x="497" y="15679"/>
                  </a:cubicBezTo>
                  <a:cubicBezTo>
                    <a:pt x="1097" y="12439"/>
                    <a:pt x="2297" y="7759"/>
                    <a:pt x="3197" y="4699"/>
                  </a:cubicBezTo>
                  <a:cubicBezTo>
                    <a:pt x="4097" y="1639"/>
                    <a:pt x="4697" y="199"/>
                    <a:pt x="5297" y="19"/>
                  </a:cubicBezTo>
                  <a:cubicBezTo>
                    <a:pt x="5897" y="-161"/>
                    <a:pt x="6497" y="919"/>
                    <a:pt x="6797" y="3079"/>
                  </a:cubicBezTo>
                  <a:cubicBezTo>
                    <a:pt x="7097" y="5239"/>
                    <a:pt x="7097" y="8479"/>
                    <a:pt x="7097" y="11179"/>
                  </a:cubicBezTo>
                  <a:cubicBezTo>
                    <a:pt x="7097" y="13879"/>
                    <a:pt x="7097" y="16039"/>
                    <a:pt x="7472" y="17119"/>
                  </a:cubicBezTo>
                  <a:cubicBezTo>
                    <a:pt x="7847" y="18199"/>
                    <a:pt x="8597" y="18199"/>
                    <a:pt x="9647" y="17119"/>
                  </a:cubicBezTo>
                  <a:cubicBezTo>
                    <a:pt x="10697" y="16039"/>
                    <a:pt x="12047" y="13879"/>
                    <a:pt x="13097" y="12079"/>
                  </a:cubicBezTo>
                  <a:cubicBezTo>
                    <a:pt x="14147" y="10279"/>
                    <a:pt x="14897" y="8839"/>
                    <a:pt x="15572" y="6859"/>
                  </a:cubicBezTo>
                  <a:cubicBezTo>
                    <a:pt x="16247" y="4879"/>
                    <a:pt x="16847" y="2359"/>
                    <a:pt x="16622" y="1099"/>
                  </a:cubicBezTo>
                  <a:cubicBezTo>
                    <a:pt x="16397" y="-161"/>
                    <a:pt x="15347" y="-161"/>
                    <a:pt x="14222" y="1279"/>
                  </a:cubicBezTo>
                  <a:cubicBezTo>
                    <a:pt x="13097" y="2719"/>
                    <a:pt x="11897" y="5599"/>
                    <a:pt x="11297" y="8119"/>
                  </a:cubicBezTo>
                  <a:cubicBezTo>
                    <a:pt x="10697" y="10639"/>
                    <a:pt x="10697" y="12799"/>
                    <a:pt x="12497" y="14959"/>
                  </a:cubicBezTo>
                  <a:cubicBezTo>
                    <a:pt x="14297" y="17119"/>
                    <a:pt x="17897" y="19279"/>
                    <a:pt x="21497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4979862" y="4161614"/>
              <a:ext cx="203201" cy="43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339"/>
                  </a:moveTo>
                  <a:cubicBezTo>
                    <a:pt x="20025" y="132"/>
                    <a:pt x="18450" y="-76"/>
                    <a:pt x="17100" y="28"/>
                  </a:cubicBezTo>
                  <a:cubicBezTo>
                    <a:pt x="15750" y="132"/>
                    <a:pt x="14625" y="547"/>
                    <a:pt x="12600" y="2157"/>
                  </a:cubicBezTo>
                  <a:cubicBezTo>
                    <a:pt x="10575" y="3766"/>
                    <a:pt x="7650" y="6570"/>
                    <a:pt x="5738" y="9374"/>
                  </a:cubicBezTo>
                  <a:cubicBezTo>
                    <a:pt x="3825" y="12178"/>
                    <a:pt x="2925" y="14982"/>
                    <a:pt x="2138" y="17007"/>
                  </a:cubicBezTo>
                  <a:cubicBezTo>
                    <a:pt x="1350" y="19032"/>
                    <a:pt x="675" y="20278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4922712" y="4472764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939" y="11375"/>
                    <a:pt x="1878" y="2735"/>
                    <a:pt x="5478" y="575"/>
                  </a:cubicBezTo>
                  <a:cubicBezTo>
                    <a:pt x="9078" y="-1585"/>
                    <a:pt x="153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5081666" y="4424909"/>
              <a:ext cx="177597" cy="14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832" fill="norm" stroke="1" extrusionOk="0">
                  <a:moveTo>
                    <a:pt x="9017" y="9431"/>
                  </a:moveTo>
                  <a:cubicBezTo>
                    <a:pt x="9771" y="8248"/>
                    <a:pt x="10524" y="7064"/>
                    <a:pt x="11403" y="5437"/>
                  </a:cubicBezTo>
                  <a:cubicBezTo>
                    <a:pt x="12282" y="3809"/>
                    <a:pt x="13287" y="1738"/>
                    <a:pt x="12910" y="703"/>
                  </a:cubicBezTo>
                  <a:cubicBezTo>
                    <a:pt x="12533" y="-333"/>
                    <a:pt x="10775" y="-333"/>
                    <a:pt x="8389" y="1442"/>
                  </a:cubicBezTo>
                  <a:cubicBezTo>
                    <a:pt x="6003" y="3218"/>
                    <a:pt x="2989" y="6768"/>
                    <a:pt x="1357" y="9283"/>
                  </a:cubicBezTo>
                  <a:cubicBezTo>
                    <a:pt x="-276" y="11799"/>
                    <a:pt x="-527" y="13278"/>
                    <a:pt x="1106" y="15201"/>
                  </a:cubicBezTo>
                  <a:cubicBezTo>
                    <a:pt x="2738" y="17125"/>
                    <a:pt x="6254" y="19492"/>
                    <a:pt x="9896" y="20379"/>
                  </a:cubicBezTo>
                  <a:cubicBezTo>
                    <a:pt x="13538" y="21267"/>
                    <a:pt x="17306" y="20675"/>
                    <a:pt x="21073" y="20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5216258" y="4216015"/>
              <a:ext cx="337117" cy="36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20" fill="norm" stroke="1" extrusionOk="0">
                  <a:moveTo>
                    <a:pt x="6348" y="14890"/>
                  </a:moveTo>
                  <a:cubicBezTo>
                    <a:pt x="5006" y="15141"/>
                    <a:pt x="3665" y="15392"/>
                    <a:pt x="2591" y="16083"/>
                  </a:cubicBezTo>
                  <a:cubicBezTo>
                    <a:pt x="1518" y="16773"/>
                    <a:pt x="713" y="17904"/>
                    <a:pt x="310" y="18783"/>
                  </a:cubicBezTo>
                  <a:cubicBezTo>
                    <a:pt x="-92" y="19662"/>
                    <a:pt x="-92" y="20290"/>
                    <a:pt x="243" y="20729"/>
                  </a:cubicBezTo>
                  <a:cubicBezTo>
                    <a:pt x="579" y="21169"/>
                    <a:pt x="1250" y="21420"/>
                    <a:pt x="1920" y="21420"/>
                  </a:cubicBezTo>
                  <a:cubicBezTo>
                    <a:pt x="2591" y="21420"/>
                    <a:pt x="3262" y="21169"/>
                    <a:pt x="3799" y="20792"/>
                  </a:cubicBezTo>
                  <a:cubicBezTo>
                    <a:pt x="4335" y="20415"/>
                    <a:pt x="4738" y="19913"/>
                    <a:pt x="5207" y="19913"/>
                  </a:cubicBezTo>
                  <a:cubicBezTo>
                    <a:pt x="5677" y="19913"/>
                    <a:pt x="6214" y="20415"/>
                    <a:pt x="6817" y="20604"/>
                  </a:cubicBezTo>
                  <a:cubicBezTo>
                    <a:pt x="7421" y="20792"/>
                    <a:pt x="8092" y="20667"/>
                    <a:pt x="9836" y="19097"/>
                  </a:cubicBezTo>
                  <a:cubicBezTo>
                    <a:pt x="11580" y="17527"/>
                    <a:pt x="14397" y="14513"/>
                    <a:pt x="16477" y="11436"/>
                  </a:cubicBezTo>
                  <a:cubicBezTo>
                    <a:pt x="18556" y="8360"/>
                    <a:pt x="19898" y="5220"/>
                    <a:pt x="20636" y="3211"/>
                  </a:cubicBezTo>
                  <a:cubicBezTo>
                    <a:pt x="21374" y="1201"/>
                    <a:pt x="21508" y="322"/>
                    <a:pt x="21240" y="71"/>
                  </a:cubicBezTo>
                  <a:cubicBezTo>
                    <a:pt x="20971" y="-180"/>
                    <a:pt x="20301" y="197"/>
                    <a:pt x="19294" y="1829"/>
                  </a:cubicBezTo>
                  <a:cubicBezTo>
                    <a:pt x="18288" y="3462"/>
                    <a:pt x="16947" y="6350"/>
                    <a:pt x="16142" y="9113"/>
                  </a:cubicBezTo>
                  <a:cubicBezTo>
                    <a:pt x="15337" y="11876"/>
                    <a:pt x="15068" y="14513"/>
                    <a:pt x="15135" y="16083"/>
                  </a:cubicBezTo>
                  <a:cubicBezTo>
                    <a:pt x="15202" y="17653"/>
                    <a:pt x="15605" y="18155"/>
                    <a:pt x="16142" y="18469"/>
                  </a:cubicBezTo>
                  <a:cubicBezTo>
                    <a:pt x="16678" y="18783"/>
                    <a:pt x="17349" y="18908"/>
                    <a:pt x="18154" y="18594"/>
                  </a:cubicBezTo>
                  <a:cubicBezTo>
                    <a:pt x="18959" y="18280"/>
                    <a:pt x="19898" y="17527"/>
                    <a:pt x="20837" y="16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5430712" y="4416177"/>
              <a:ext cx="412751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2326" y="617"/>
                    <a:pt x="4652" y="1234"/>
                    <a:pt x="6092" y="1543"/>
                  </a:cubicBezTo>
                  <a:cubicBezTo>
                    <a:pt x="7532" y="1851"/>
                    <a:pt x="8086" y="1851"/>
                    <a:pt x="8197" y="2469"/>
                  </a:cubicBezTo>
                  <a:cubicBezTo>
                    <a:pt x="8308" y="3086"/>
                    <a:pt x="7975" y="4320"/>
                    <a:pt x="7698" y="5709"/>
                  </a:cubicBezTo>
                  <a:cubicBezTo>
                    <a:pt x="7422" y="7097"/>
                    <a:pt x="7200" y="8640"/>
                    <a:pt x="7089" y="10183"/>
                  </a:cubicBezTo>
                  <a:cubicBezTo>
                    <a:pt x="6978" y="11726"/>
                    <a:pt x="6978" y="13269"/>
                    <a:pt x="7255" y="14349"/>
                  </a:cubicBezTo>
                  <a:cubicBezTo>
                    <a:pt x="7532" y="15429"/>
                    <a:pt x="8086" y="16046"/>
                    <a:pt x="8640" y="15737"/>
                  </a:cubicBezTo>
                  <a:cubicBezTo>
                    <a:pt x="9194" y="15429"/>
                    <a:pt x="9748" y="14194"/>
                    <a:pt x="10191" y="12960"/>
                  </a:cubicBezTo>
                  <a:cubicBezTo>
                    <a:pt x="10634" y="11726"/>
                    <a:pt x="10966" y="10491"/>
                    <a:pt x="11409" y="10029"/>
                  </a:cubicBezTo>
                  <a:cubicBezTo>
                    <a:pt x="11852" y="9566"/>
                    <a:pt x="12406" y="9874"/>
                    <a:pt x="13015" y="9874"/>
                  </a:cubicBezTo>
                  <a:cubicBezTo>
                    <a:pt x="13625" y="9874"/>
                    <a:pt x="14289" y="9566"/>
                    <a:pt x="14898" y="9566"/>
                  </a:cubicBezTo>
                  <a:cubicBezTo>
                    <a:pt x="15508" y="9566"/>
                    <a:pt x="16062" y="9874"/>
                    <a:pt x="16560" y="10491"/>
                  </a:cubicBezTo>
                  <a:cubicBezTo>
                    <a:pt x="17058" y="11109"/>
                    <a:pt x="17502" y="12034"/>
                    <a:pt x="17778" y="13269"/>
                  </a:cubicBezTo>
                  <a:cubicBezTo>
                    <a:pt x="18055" y="14503"/>
                    <a:pt x="18166" y="16046"/>
                    <a:pt x="18166" y="17743"/>
                  </a:cubicBezTo>
                  <a:cubicBezTo>
                    <a:pt x="18166" y="19440"/>
                    <a:pt x="18055" y="21291"/>
                    <a:pt x="17889" y="21446"/>
                  </a:cubicBezTo>
                  <a:cubicBezTo>
                    <a:pt x="17723" y="21600"/>
                    <a:pt x="17502" y="20057"/>
                    <a:pt x="17502" y="17589"/>
                  </a:cubicBezTo>
                  <a:cubicBezTo>
                    <a:pt x="17502" y="15120"/>
                    <a:pt x="17723" y="11726"/>
                    <a:pt x="18000" y="9411"/>
                  </a:cubicBezTo>
                  <a:cubicBezTo>
                    <a:pt x="18277" y="7097"/>
                    <a:pt x="18609" y="5863"/>
                    <a:pt x="19218" y="5554"/>
                  </a:cubicBezTo>
                  <a:cubicBezTo>
                    <a:pt x="19828" y="5246"/>
                    <a:pt x="20714" y="5863"/>
                    <a:pt x="21600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5843462" y="4456394"/>
              <a:ext cx="127001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35"/>
                  </a:moveTo>
                  <a:cubicBezTo>
                    <a:pt x="1800" y="8696"/>
                    <a:pt x="3600" y="9257"/>
                    <a:pt x="6300" y="8696"/>
                  </a:cubicBezTo>
                  <a:cubicBezTo>
                    <a:pt x="9000" y="8135"/>
                    <a:pt x="12600" y="6452"/>
                    <a:pt x="14400" y="4909"/>
                  </a:cubicBezTo>
                  <a:cubicBezTo>
                    <a:pt x="16200" y="3366"/>
                    <a:pt x="16200" y="1964"/>
                    <a:pt x="15300" y="1122"/>
                  </a:cubicBezTo>
                  <a:cubicBezTo>
                    <a:pt x="14400" y="281"/>
                    <a:pt x="12600" y="0"/>
                    <a:pt x="10800" y="0"/>
                  </a:cubicBezTo>
                  <a:cubicBezTo>
                    <a:pt x="9000" y="0"/>
                    <a:pt x="7200" y="281"/>
                    <a:pt x="5220" y="2805"/>
                  </a:cubicBezTo>
                  <a:cubicBezTo>
                    <a:pt x="3240" y="5330"/>
                    <a:pt x="1080" y="10099"/>
                    <a:pt x="3780" y="13605"/>
                  </a:cubicBezTo>
                  <a:cubicBezTo>
                    <a:pt x="6480" y="17112"/>
                    <a:pt x="14040" y="193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5987234" y="4270127"/>
              <a:ext cx="28167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21292" y="0"/>
                  </a:moveTo>
                  <a:cubicBezTo>
                    <a:pt x="18892" y="2466"/>
                    <a:pt x="16492" y="4932"/>
                    <a:pt x="13612" y="7644"/>
                  </a:cubicBezTo>
                  <a:cubicBezTo>
                    <a:pt x="10732" y="10356"/>
                    <a:pt x="7372" y="13315"/>
                    <a:pt x="4892" y="15485"/>
                  </a:cubicBezTo>
                  <a:cubicBezTo>
                    <a:pt x="2412" y="17655"/>
                    <a:pt x="812" y="19036"/>
                    <a:pt x="252" y="19923"/>
                  </a:cubicBezTo>
                  <a:cubicBezTo>
                    <a:pt x="-308" y="20811"/>
                    <a:pt x="172" y="21205"/>
                    <a:pt x="6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6262562" y="4536827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6268912" y="4428877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6281612" y="4489592"/>
              <a:ext cx="158751" cy="15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12311"/>
                  </a:moveTo>
                  <a:cubicBezTo>
                    <a:pt x="288" y="14585"/>
                    <a:pt x="576" y="16859"/>
                    <a:pt x="720" y="17285"/>
                  </a:cubicBezTo>
                  <a:cubicBezTo>
                    <a:pt x="864" y="17711"/>
                    <a:pt x="864" y="16290"/>
                    <a:pt x="2160" y="13448"/>
                  </a:cubicBezTo>
                  <a:cubicBezTo>
                    <a:pt x="3456" y="10606"/>
                    <a:pt x="6048" y="6343"/>
                    <a:pt x="7920" y="3785"/>
                  </a:cubicBezTo>
                  <a:cubicBezTo>
                    <a:pt x="9792" y="1227"/>
                    <a:pt x="10944" y="374"/>
                    <a:pt x="12240" y="90"/>
                  </a:cubicBezTo>
                  <a:cubicBezTo>
                    <a:pt x="13536" y="-194"/>
                    <a:pt x="14976" y="90"/>
                    <a:pt x="15840" y="2506"/>
                  </a:cubicBezTo>
                  <a:cubicBezTo>
                    <a:pt x="16704" y="4922"/>
                    <a:pt x="16992" y="9469"/>
                    <a:pt x="16992" y="13022"/>
                  </a:cubicBezTo>
                  <a:cubicBezTo>
                    <a:pt x="16992" y="16574"/>
                    <a:pt x="16704" y="19132"/>
                    <a:pt x="17424" y="20269"/>
                  </a:cubicBezTo>
                  <a:cubicBezTo>
                    <a:pt x="18144" y="21406"/>
                    <a:pt x="19872" y="21122"/>
                    <a:pt x="21600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6444831" y="4299761"/>
              <a:ext cx="362890" cy="66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39" fill="norm" stroke="1" extrusionOk="0">
                  <a:moveTo>
                    <a:pt x="7227" y="8943"/>
                  </a:moveTo>
                  <a:cubicBezTo>
                    <a:pt x="7227" y="8599"/>
                    <a:pt x="7227" y="8255"/>
                    <a:pt x="6978" y="7980"/>
                  </a:cubicBezTo>
                  <a:cubicBezTo>
                    <a:pt x="6728" y="7704"/>
                    <a:pt x="6229" y="7498"/>
                    <a:pt x="5417" y="7498"/>
                  </a:cubicBezTo>
                  <a:cubicBezTo>
                    <a:pt x="4606" y="7498"/>
                    <a:pt x="3482" y="7704"/>
                    <a:pt x="2545" y="8255"/>
                  </a:cubicBezTo>
                  <a:cubicBezTo>
                    <a:pt x="1609" y="8805"/>
                    <a:pt x="860" y="9699"/>
                    <a:pt x="423" y="10318"/>
                  </a:cubicBezTo>
                  <a:cubicBezTo>
                    <a:pt x="-14" y="10938"/>
                    <a:pt x="-139" y="11282"/>
                    <a:pt x="173" y="11385"/>
                  </a:cubicBezTo>
                  <a:cubicBezTo>
                    <a:pt x="485" y="11488"/>
                    <a:pt x="1234" y="11350"/>
                    <a:pt x="2421" y="10559"/>
                  </a:cubicBezTo>
                  <a:cubicBezTo>
                    <a:pt x="3607" y="9768"/>
                    <a:pt x="5230" y="8324"/>
                    <a:pt x="6416" y="6776"/>
                  </a:cubicBezTo>
                  <a:cubicBezTo>
                    <a:pt x="7602" y="5228"/>
                    <a:pt x="8351" y="3577"/>
                    <a:pt x="8726" y="2545"/>
                  </a:cubicBezTo>
                  <a:cubicBezTo>
                    <a:pt x="9100" y="1513"/>
                    <a:pt x="9100" y="1101"/>
                    <a:pt x="8975" y="722"/>
                  </a:cubicBezTo>
                  <a:cubicBezTo>
                    <a:pt x="8851" y="344"/>
                    <a:pt x="8601" y="0"/>
                    <a:pt x="8351" y="0"/>
                  </a:cubicBezTo>
                  <a:cubicBezTo>
                    <a:pt x="8101" y="0"/>
                    <a:pt x="7852" y="344"/>
                    <a:pt x="7415" y="1548"/>
                  </a:cubicBezTo>
                  <a:cubicBezTo>
                    <a:pt x="6978" y="2752"/>
                    <a:pt x="6353" y="4815"/>
                    <a:pt x="6166" y="6191"/>
                  </a:cubicBezTo>
                  <a:cubicBezTo>
                    <a:pt x="5979" y="7567"/>
                    <a:pt x="6229" y="8255"/>
                    <a:pt x="6728" y="8771"/>
                  </a:cubicBezTo>
                  <a:cubicBezTo>
                    <a:pt x="7227" y="9287"/>
                    <a:pt x="7977" y="9631"/>
                    <a:pt x="8663" y="9803"/>
                  </a:cubicBezTo>
                  <a:cubicBezTo>
                    <a:pt x="9350" y="9975"/>
                    <a:pt x="9974" y="9975"/>
                    <a:pt x="10536" y="9871"/>
                  </a:cubicBezTo>
                  <a:cubicBezTo>
                    <a:pt x="11098" y="9768"/>
                    <a:pt x="11597" y="9562"/>
                    <a:pt x="12097" y="9287"/>
                  </a:cubicBezTo>
                  <a:cubicBezTo>
                    <a:pt x="12596" y="9011"/>
                    <a:pt x="13096" y="8668"/>
                    <a:pt x="13470" y="8324"/>
                  </a:cubicBezTo>
                  <a:cubicBezTo>
                    <a:pt x="13845" y="7980"/>
                    <a:pt x="14095" y="7636"/>
                    <a:pt x="13907" y="7395"/>
                  </a:cubicBezTo>
                  <a:cubicBezTo>
                    <a:pt x="13720" y="7154"/>
                    <a:pt x="13096" y="7017"/>
                    <a:pt x="12471" y="7017"/>
                  </a:cubicBezTo>
                  <a:cubicBezTo>
                    <a:pt x="11847" y="7017"/>
                    <a:pt x="11223" y="7154"/>
                    <a:pt x="10723" y="7429"/>
                  </a:cubicBezTo>
                  <a:cubicBezTo>
                    <a:pt x="10224" y="7704"/>
                    <a:pt x="9849" y="8117"/>
                    <a:pt x="9662" y="8599"/>
                  </a:cubicBezTo>
                  <a:cubicBezTo>
                    <a:pt x="9475" y="9080"/>
                    <a:pt x="9475" y="9631"/>
                    <a:pt x="9725" y="10009"/>
                  </a:cubicBezTo>
                  <a:cubicBezTo>
                    <a:pt x="9974" y="10387"/>
                    <a:pt x="10474" y="10594"/>
                    <a:pt x="11348" y="10662"/>
                  </a:cubicBezTo>
                  <a:cubicBezTo>
                    <a:pt x="12222" y="10731"/>
                    <a:pt x="13470" y="10662"/>
                    <a:pt x="14344" y="10490"/>
                  </a:cubicBezTo>
                  <a:cubicBezTo>
                    <a:pt x="15218" y="10318"/>
                    <a:pt x="15718" y="10043"/>
                    <a:pt x="16155" y="9768"/>
                  </a:cubicBezTo>
                  <a:cubicBezTo>
                    <a:pt x="16592" y="9493"/>
                    <a:pt x="16966" y="9218"/>
                    <a:pt x="17153" y="9321"/>
                  </a:cubicBezTo>
                  <a:cubicBezTo>
                    <a:pt x="17341" y="9424"/>
                    <a:pt x="17341" y="9906"/>
                    <a:pt x="17029" y="11282"/>
                  </a:cubicBezTo>
                  <a:cubicBezTo>
                    <a:pt x="16716" y="12657"/>
                    <a:pt x="16092" y="14927"/>
                    <a:pt x="15593" y="16613"/>
                  </a:cubicBezTo>
                  <a:cubicBezTo>
                    <a:pt x="15093" y="18298"/>
                    <a:pt x="14719" y="19399"/>
                    <a:pt x="14407" y="20190"/>
                  </a:cubicBezTo>
                  <a:cubicBezTo>
                    <a:pt x="14095" y="20981"/>
                    <a:pt x="13845" y="21462"/>
                    <a:pt x="13782" y="21531"/>
                  </a:cubicBezTo>
                  <a:cubicBezTo>
                    <a:pt x="13720" y="21600"/>
                    <a:pt x="13845" y="21256"/>
                    <a:pt x="14219" y="19743"/>
                  </a:cubicBezTo>
                  <a:cubicBezTo>
                    <a:pt x="14594" y="18229"/>
                    <a:pt x="15218" y="15546"/>
                    <a:pt x="15593" y="13311"/>
                  </a:cubicBezTo>
                  <a:cubicBezTo>
                    <a:pt x="15967" y="11075"/>
                    <a:pt x="16092" y="9287"/>
                    <a:pt x="16279" y="8186"/>
                  </a:cubicBezTo>
                  <a:cubicBezTo>
                    <a:pt x="16467" y="7085"/>
                    <a:pt x="16716" y="6673"/>
                    <a:pt x="17091" y="6329"/>
                  </a:cubicBezTo>
                  <a:cubicBezTo>
                    <a:pt x="17466" y="5985"/>
                    <a:pt x="17965" y="5710"/>
                    <a:pt x="18527" y="5572"/>
                  </a:cubicBezTo>
                  <a:cubicBezTo>
                    <a:pt x="19089" y="5434"/>
                    <a:pt x="19713" y="5434"/>
                    <a:pt x="20275" y="5641"/>
                  </a:cubicBezTo>
                  <a:cubicBezTo>
                    <a:pt x="20837" y="5847"/>
                    <a:pt x="21336" y="6260"/>
                    <a:pt x="21399" y="6913"/>
                  </a:cubicBezTo>
                  <a:cubicBezTo>
                    <a:pt x="21461" y="7567"/>
                    <a:pt x="21086" y="8461"/>
                    <a:pt x="20649" y="9011"/>
                  </a:cubicBezTo>
                  <a:cubicBezTo>
                    <a:pt x="20212" y="9562"/>
                    <a:pt x="19713" y="9768"/>
                    <a:pt x="18964" y="9975"/>
                  </a:cubicBezTo>
                  <a:cubicBezTo>
                    <a:pt x="18215" y="10181"/>
                    <a:pt x="17216" y="10387"/>
                    <a:pt x="17029" y="10387"/>
                  </a:cubicBezTo>
                  <a:cubicBezTo>
                    <a:pt x="16841" y="10387"/>
                    <a:pt x="17466" y="10181"/>
                    <a:pt x="18090" y="10009"/>
                  </a:cubicBezTo>
                  <a:cubicBezTo>
                    <a:pt x="18714" y="9837"/>
                    <a:pt x="19338" y="9699"/>
                    <a:pt x="19963" y="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6824631" y="4523069"/>
              <a:ext cx="155482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825" fill="norm" stroke="1" extrusionOk="0">
                  <a:moveTo>
                    <a:pt x="1283" y="7669"/>
                  </a:moveTo>
                  <a:cubicBezTo>
                    <a:pt x="2723" y="7669"/>
                    <a:pt x="4163" y="7669"/>
                    <a:pt x="5891" y="7982"/>
                  </a:cubicBezTo>
                  <a:cubicBezTo>
                    <a:pt x="7619" y="8295"/>
                    <a:pt x="9635" y="8921"/>
                    <a:pt x="10787" y="8452"/>
                  </a:cubicBezTo>
                  <a:cubicBezTo>
                    <a:pt x="11939" y="7982"/>
                    <a:pt x="12227" y="6417"/>
                    <a:pt x="12371" y="4852"/>
                  </a:cubicBezTo>
                  <a:cubicBezTo>
                    <a:pt x="12515" y="3287"/>
                    <a:pt x="12515" y="1721"/>
                    <a:pt x="11651" y="782"/>
                  </a:cubicBezTo>
                  <a:cubicBezTo>
                    <a:pt x="10787" y="-157"/>
                    <a:pt x="9059" y="-470"/>
                    <a:pt x="6899" y="1095"/>
                  </a:cubicBezTo>
                  <a:cubicBezTo>
                    <a:pt x="4739" y="2660"/>
                    <a:pt x="2147" y="6104"/>
                    <a:pt x="851" y="9078"/>
                  </a:cubicBezTo>
                  <a:cubicBezTo>
                    <a:pt x="-445" y="12052"/>
                    <a:pt x="-445" y="14556"/>
                    <a:pt x="2147" y="16591"/>
                  </a:cubicBezTo>
                  <a:cubicBezTo>
                    <a:pt x="4739" y="18626"/>
                    <a:pt x="9923" y="20191"/>
                    <a:pt x="13523" y="20660"/>
                  </a:cubicBezTo>
                  <a:cubicBezTo>
                    <a:pt x="17123" y="21130"/>
                    <a:pt x="19139" y="20504"/>
                    <a:pt x="21155" y="19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7019736" y="4318183"/>
              <a:ext cx="417577" cy="35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81" fill="norm" stroke="1" extrusionOk="0">
                  <a:moveTo>
                    <a:pt x="1230" y="13667"/>
                  </a:moveTo>
                  <a:cubicBezTo>
                    <a:pt x="1230" y="15081"/>
                    <a:pt x="1230" y="16495"/>
                    <a:pt x="1012" y="17845"/>
                  </a:cubicBezTo>
                  <a:cubicBezTo>
                    <a:pt x="794" y="19195"/>
                    <a:pt x="357" y="20481"/>
                    <a:pt x="139" y="20738"/>
                  </a:cubicBezTo>
                  <a:cubicBezTo>
                    <a:pt x="-79" y="20995"/>
                    <a:pt x="-79" y="20224"/>
                    <a:pt x="412" y="18810"/>
                  </a:cubicBezTo>
                  <a:cubicBezTo>
                    <a:pt x="903" y="17395"/>
                    <a:pt x="1885" y="15338"/>
                    <a:pt x="2594" y="14117"/>
                  </a:cubicBezTo>
                  <a:cubicBezTo>
                    <a:pt x="3303" y="12895"/>
                    <a:pt x="3739" y="12510"/>
                    <a:pt x="4066" y="12702"/>
                  </a:cubicBezTo>
                  <a:cubicBezTo>
                    <a:pt x="4394" y="12895"/>
                    <a:pt x="4612" y="13667"/>
                    <a:pt x="4776" y="14760"/>
                  </a:cubicBezTo>
                  <a:cubicBezTo>
                    <a:pt x="4939" y="15852"/>
                    <a:pt x="5048" y="17267"/>
                    <a:pt x="5321" y="18167"/>
                  </a:cubicBezTo>
                  <a:cubicBezTo>
                    <a:pt x="5594" y="19067"/>
                    <a:pt x="6030" y="19452"/>
                    <a:pt x="7066" y="19388"/>
                  </a:cubicBezTo>
                  <a:cubicBezTo>
                    <a:pt x="8103" y="19324"/>
                    <a:pt x="9739" y="18810"/>
                    <a:pt x="10721" y="18295"/>
                  </a:cubicBezTo>
                  <a:cubicBezTo>
                    <a:pt x="11703" y="17781"/>
                    <a:pt x="12030" y="17267"/>
                    <a:pt x="12194" y="16624"/>
                  </a:cubicBezTo>
                  <a:cubicBezTo>
                    <a:pt x="12357" y="15981"/>
                    <a:pt x="12357" y="15210"/>
                    <a:pt x="11812" y="14695"/>
                  </a:cubicBezTo>
                  <a:cubicBezTo>
                    <a:pt x="11266" y="14181"/>
                    <a:pt x="10176" y="13924"/>
                    <a:pt x="9194" y="14631"/>
                  </a:cubicBezTo>
                  <a:cubicBezTo>
                    <a:pt x="8212" y="15338"/>
                    <a:pt x="7339" y="17010"/>
                    <a:pt x="6903" y="18167"/>
                  </a:cubicBezTo>
                  <a:cubicBezTo>
                    <a:pt x="6466" y="19324"/>
                    <a:pt x="6466" y="19967"/>
                    <a:pt x="6739" y="20288"/>
                  </a:cubicBezTo>
                  <a:cubicBezTo>
                    <a:pt x="7012" y="20610"/>
                    <a:pt x="7557" y="20610"/>
                    <a:pt x="8430" y="19710"/>
                  </a:cubicBezTo>
                  <a:cubicBezTo>
                    <a:pt x="9303" y="18810"/>
                    <a:pt x="10503" y="17010"/>
                    <a:pt x="11703" y="13988"/>
                  </a:cubicBezTo>
                  <a:cubicBezTo>
                    <a:pt x="12903" y="10967"/>
                    <a:pt x="14103" y="6724"/>
                    <a:pt x="14703" y="4088"/>
                  </a:cubicBezTo>
                  <a:cubicBezTo>
                    <a:pt x="15303" y="1452"/>
                    <a:pt x="15303" y="424"/>
                    <a:pt x="15085" y="102"/>
                  </a:cubicBezTo>
                  <a:cubicBezTo>
                    <a:pt x="14866" y="-219"/>
                    <a:pt x="14430" y="167"/>
                    <a:pt x="13612" y="1967"/>
                  </a:cubicBezTo>
                  <a:cubicBezTo>
                    <a:pt x="12794" y="3767"/>
                    <a:pt x="11594" y="6981"/>
                    <a:pt x="10939" y="9745"/>
                  </a:cubicBezTo>
                  <a:cubicBezTo>
                    <a:pt x="10285" y="12510"/>
                    <a:pt x="10176" y="14824"/>
                    <a:pt x="10339" y="16238"/>
                  </a:cubicBezTo>
                  <a:cubicBezTo>
                    <a:pt x="10503" y="17652"/>
                    <a:pt x="10939" y="18167"/>
                    <a:pt x="11485" y="18488"/>
                  </a:cubicBezTo>
                  <a:cubicBezTo>
                    <a:pt x="12030" y="18810"/>
                    <a:pt x="12685" y="18938"/>
                    <a:pt x="13285" y="18681"/>
                  </a:cubicBezTo>
                  <a:cubicBezTo>
                    <a:pt x="13885" y="18424"/>
                    <a:pt x="14430" y="17781"/>
                    <a:pt x="14812" y="17138"/>
                  </a:cubicBezTo>
                  <a:cubicBezTo>
                    <a:pt x="15194" y="16495"/>
                    <a:pt x="15412" y="15852"/>
                    <a:pt x="15521" y="15210"/>
                  </a:cubicBezTo>
                  <a:cubicBezTo>
                    <a:pt x="15630" y="14567"/>
                    <a:pt x="15630" y="13924"/>
                    <a:pt x="15357" y="13667"/>
                  </a:cubicBezTo>
                  <a:cubicBezTo>
                    <a:pt x="15085" y="13410"/>
                    <a:pt x="14539" y="13538"/>
                    <a:pt x="14103" y="13924"/>
                  </a:cubicBezTo>
                  <a:cubicBezTo>
                    <a:pt x="13666" y="14310"/>
                    <a:pt x="13339" y="14952"/>
                    <a:pt x="13176" y="15595"/>
                  </a:cubicBezTo>
                  <a:cubicBezTo>
                    <a:pt x="13012" y="16238"/>
                    <a:pt x="13012" y="16881"/>
                    <a:pt x="13176" y="17460"/>
                  </a:cubicBezTo>
                  <a:cubicBezTo>
                    <a:pt x="13339" y="18038"/>
                    <a:pt x="13666" y="18552"/>
                    <a:pt x="14103" y="18810"/>
                  </a:cubicBezTo>
                  <a:cubicBezTo>
                    <a:pt x="14539" y="19067"/>
                    <a:pt x="15085" y="19067"/>
                    <a:pt x="15630" y="18874"/>
                  </a:cubicBezTo>
                  <a:cubicBezTo>
                    <a:pt x="16176" y="18681"/>
                    <a:pt x="16721" y="18295"/>
                    <a:pt x="17103" y="18424"/>
                  </a:cubicBezTo>
                  <a:cubicBezTo>
                    <a:pt x="17485" y="18552"/>
                    <a:pt x="17703" y="19195"/>
                    <a:pt x="17757" y="19838"/>
                  </a:cubicBezTo>
                  <a:cubicBezTo>
                    <a:pt x="17812" y="20481"/>
                    <a:pt x="17703" y="21124"/>
                    <a:pt x="17594" y="21124"/>
                  </a:cubicBezTo>
                  <a:cubicBezTo>
                    <a:pt x="17485" y="21124"/>
                    <a:pt x="17376" y="20481"/>
                    <a:pt x="17485" y="19645"/>
                  </a:cubicBezTo>
                  <a:cubicBezTo>
                    <a:pt x="17594" y="18810"/>
                    <a:pt x="17921" y="17781"/>
                    <a:pt x="18303" y="17010"/>
                  </a:cubicBezTo>
                  <a:cubicBezTo>
                    <a:pt x="18685" y="16238"/>
                    <a:pt x="19121" y="15724"/>
                    <a:pt x="19339" y="15852"/>
                  </a:cubicBezTo>
                  <a:cubicBezTo>
                    <a:pt x="19557" y="15981"/>
                    <a:pt x="19557" y="16752"/>
                    <a:pt x="19557" y="17524"/>
                  </a:cubicBezTo>
                  <a:cubicBezTo>
                    <a:pt x="19557" y="18295"/>
                    <a:pt x="19557" y="19067"/>
                    <a:pt x="19557" y="19838"/>
                  </a:cubicBezTo>
                  <a:cubicBezTo>
                    <a:pt x="19557" y="20610"/>
                    <a:pt x="19557" y="21381"/>
                    <a:pt x="19721" y="21381"/>
                  </a:cubicBezTo>
                  <a:cubicBezTo>
                    <a:pt x="19885" y="21381"/>
                    <a:pt x="20212" y="20610"/>
                    <a:pt x="20539" y="19967"/>
                  </a:cubicBezTo>
                  <a:cubicBezTo>
                    <a:pt x="20866" y="19324"/>
                    <a:pt x="21194" y="18810"/>
                    <a:pt x="21521" y="1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7476502" y="4333627"/>
              <a:ext cx="87811" cy="3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89" fill="norm" stroke="1" extrusionOk="0">
                  <a:moveTo>
                    <a:pt x="21335" y="0"/>
                  </a:moveTo>
                  <a:cubicBezTo>
                    <a:pt x="15678" y="3804"/>
                    <a:pt x="10021" y="7608"/>
                    <a:pt x="6421" y="10596"/>
                  </a:cubicBezTo>
                  <a:cubicBezTo>
                    <a:pt x="2821" y="13585"/>
                    <a:pt x="1278" y="15758"/>
                    <a:pt x="506" y="17457"/>
                  </a:cubicBezTo>
                  <a:cubicBezTo>
                    <a:pt x="-265" y="19155"/>
                    <a:pt x="-265" y="20377"/>
                    <a:pt x="1278" y="20989"/>
                  </a:cubicBezTo>
                  <a:cubicBezTo>
                    <a:pt x="2821" y="21600"/>
                    <a:pt x="5906" y="21600"/>
                    <a:pt x="9249" y="21260"/>
                  </a:cubicBezTo>
                  <a:cubicBezTo>
                    <a:pt x="12592" y="20921"/>
                    <a:pt x="16192" y="20242"/>
                    <a:pt x="19792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7404658" y="4498727"/>
              <a:ext cx="26760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5095" y="21600"/>
                  </a:moveTo>
                  <a:cubicBezTo>
                    <a:pt x="2918" y="15600"/>
                    <a:pt x="741" y="9600"/>
                    <a:pt x="155" y="6000"/>
                  </a:cubicBezTo>
                  <a:cubicBezTo>
                    <a:pt x="-431" y="2400"/>
                    <a:pt x="574" y="1200"/>
                    <a:pt x="4341" y="600"/>
                  </a:cubicBezTo>
                  <a:cubicBezTo>
                    <a:pt x="8109" y="0"/>
                    <a:pt x="14639" y="0"/>
                    <a:pt x="211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7916919" y="4515661"/>
              <a:ext cx="142694" cy="16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893" fill="norm" stroke="1" extrusionOk="0">
                  <a:moveTo>
                    <a:pt x="449" y="5130"/>
                  </a:moveTo>
                  <a:cubicBezTo>
                    <a:pt x="132" y="3780"/>
                    <a:pt x="-186" y="2430"/>
                    <a:pt x="132" y="2565"/>
                  </a:cubicBezTo>
                  <a:cubicBezTo>
                    <a:pt x="449" y="2700"/>
                    <a:pt x="1402" y="4320"/>
                    <a:pt x="2038" y="6615"/>
                  </a:cubicBezTo>
                  <a:cubicBezTo>
                    <a:pt x="2673" y="8910"/>
                    <a:pt x="2990" y="11880"/>
                    <a:pt x="3308" y="14715"/>
                  </a:cubicBezTo>
                  <a:cubicBezTo>
                    <a:pt x="3626" y="17550"/>
                    <a:pt x="3943" y="20250"/>
                    <a:pt x="4579" y="20790"/>
                  </a:cubicBezTo>
                  <a:cubicBezTo>
                    <a:pt x="5214" y="21330"/>
                    <a:pt x="6167" y="19710"/>
                    <a:pt x="7596" y="16740"/>
                  </a:cubicBezTo>
                  <a:cubicBezTo>
                    <a:pt x="9026" y="13770"/>
                    <a:pt x="10932" y="9450"/>
                    <a:pt x="12520" y="6345"/>
                  </a:cubicBezTo>
                  <a:cubicBezTo>
                    <a:pt x="14108" y="3240"/>
                    <a:pt x="15379" y="1350"/>
                    <a:pt x="16808" y="540"/>
                  </a:cubicBezTo>
                  <a:cubicBezTo>
                    <a:pt x="18238" y="-270"/>
                    <a:pt x="19826" y="0"/>
                    <a:pt x="21414" y="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8028391" y="4566132"/>
              <a:ext cx="297922" cy="13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818" fill="norm" stroke="1" extrusionOk="0">
                  <a:moveTo>
                    <a:pt x="9089" y="2415"/>
                  </a:moveTo>
                  <a:cubicBezTo>
                    <a:pt x="7720" y="1065"/>
                    <a:pt x="6351" y="-285"/>
                    <a:pt x="4906" y="52"/>
                  </a:cubicBezTo>
                  <a:cubicBezTo>
                    <a:pt x="3461" y="390"/>
                    <a:pt x="1940" y="2415"/>
                    <a:pt x="1027" y="4609"/>
                  </a:cubicBezTo>
                  <a:cubicBezTo>
                    <a:pt x="114" y="6802"/>
                    <a:pt x="-190" y="9165"/>
                    <a:pt x="114" y="10346"/>
                  </a:cubicBezTo>
                  <a:cubicBezTo>
                    <a:pt x="418" y="11528"/>
                    <a:pt x="1331" y="11528"/>
                    <a:pt x="2548" y="10346"/>
                  </a:cubicBezTo>
                  <a:cubicBezTo>
                    <a:pt x="3765" y="9165"/>
                    <a:pt x="5286" y="6802"/>
                    <a:pt x="6427" y="5284"/>
                  </a:cubicBezTo>
                  <a:cubicBezTo>
                    <a:pt x="7568" y="3765"/>
                    <a:pt x="8328" y="3090"/>
                    <a:pt x="9013" y="3596"/>
                  </a:cubicBezTo>
                  <a:cubicBezTo>
                    <a:pt x="9697" y="4102"/>
                    <a:pt x="10306" y="5790"/>
                    <a:pt x="10914" y="7815"/>
                  </a:cubicBezTo>
                  <a:cubicBezTo>
                    <a:pt x="11523" y="9840"/>
                    <a:pt x="12131" y="12202"/>
                    <a:pt x="12511" y="14734"/>
                  </a:cubicBezTo>
                  <a:cubicBezTo>
                    <a:pt x="12892" y="17265"/>
                    <a:pt x="13044" y="19965"/>
                    <a:pt x="12664" y="20640"/>
                  </a:cubicBezTo>
                  <a:cubicBezTo>
                    <a:pt x="12283" y="21315"/>
                    <a:pt x="11371" y="19965"/>
                    <a:pt x="11142" y="18446"/>
                  </a:cubicBezTo>
                  <a:cubicBezTo>
                    <a:pt x="10914" y="16928"/>
                    <a:pt x="11371" y="15240"/>
                    <a:pt x="13196" y="12202"/>
                  </a:cubicBezTo>
                  <a:cubicBezTo>
                    <a:pt x="15021" y="9165"/>
                    <a:pt x="18216" y="4777"/>
                    <a:pt x="21410" y="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8326312" y="4613027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082"/>
                    <a:pt x="12960" y="10165"/>
                    <a:pt x="9360" y="13765"/>
                  </a:cubicBezTo>
                  <a:cubicBezTo>
                    <a:pt x="5760" y="17365"/>
                    <a:pt x="288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8364412" y="455587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8362062" y="4454011"/>
              <a:ext cx="283795" cy="30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04" fill="norm" stroke="1" extrusionOk="0">
                  <a:moveTo>
                    <a:pt x="11135" y="11921"/>
                  </a:moveTo>
                  <a:cubicBezTo>
                    <a:pt x="9388" y="11333"/>
                    <a:pt x="7641" y="10745"/>
                    <a:pt x="5815" y="10892"/>
                  </a:cubicBezTo>
                  <a:cubicBezTo>
                    <a:pt x="3988" y="11039"/>
                    <a:pt x="2083" y="11921"/>
                    <a:pt x="1050" y="12729"/>
                  </a:cubicBezTo>
                  <a:cubicBezTo>
                    <a:pt x="18" y="13537"/>
                    <a:pt x="-141" y="14272"/>
                    <a:pt x="97" y="15227"/>
                  </a:cubicBezTo>
                  <a:cubicBezTo>
                    <a:pt x="335" y="16182"/>
                    <a:pt x="971" y="17358"/>
                    <a:pt x="2321" y="17431"/>
                  </a:cubicBezTo>
                  <a:cubicBezTo>
                    <a:pt x="3671" y="17505"/>
                    <a:pt x="5735" y="16476"/>
                    <a:pt x="8197" y="14713"/>
                  </a:cubicBezTo>
                  <a:cubicBezTo>
                    <a:pt x="10659" y="12950"/>
                    <a:pt x="13518" y="10452"/>
                    <a:pt x="15662" y="8101"/>
                  </a:cubicBezTo>
                  <a:cubicBezTo>
                    <a:pt x="17806" y="5750"/>
                    <a:pt x="19235" y="3545"/>
                    <a:pt x="20109" y="2076"/>
                  </a:cubicBezTo>
                  <a:cubicBezTo>
                    <a:pt x="20983" y="607"/>
                    <a:pt x="21300" y="-128"/>
                    <a:pt x="21141" y="19"/>
                  </a:cubicBezTo>
                  <a:cubicBezTo>
                    <a:pt x="20983" y="166"/>
                    <a:pt x="20347" y="1194"/>
                    <a:pt x="18918" y="3545"/>
                  </a:cubicBezTo>
                  <a:cubicBezTo>
                    <a:pt x="17488" y="5896"/>
                    <a:pt x="15265" y="9570"/>
                    <a:pt x="14153" y="12509"/>
                  </a:cubicBezTo>
                  <a:cubicBezTo>
                    <a:pt x="13041" y="15448"/>
                    <a:pt x="13041" y="17652"/>
                    <a:pt x="13677" y="19121"/>
                  </a:cubicBezTo>
                  <a:cubicBezTo>
                    <a:pt x="14312" y="20590"/>
                    <a:pt x="15583" y="21325"/>
                    <a:pt x="16933" y="21399"/>
                  </a:cubicBezTo>
                  <a:cubicBezTo>
                    <a:pt x="18283" y="21472"/>
                    <a:pt x="19712" y="20884"/>
                    <a:pt x="20506" y="19709"/>
                  </a:cubicBezTo>
                  <a:cubicBezTo>
                    <a:pt x="21300" y="18533"/>
                    <a:pt x="21459" y="16770"/>
                    <a:pt x="21141" y="15668"/>
                  </a:cubicBezTo>
                  <a:cubicBezTo>
                    <a:pt x="20824" y="14566"/>
                    <a:pt x="20030" y="14125"/>
                    <a:pt x="19235" y="13831"/>
                  </a:cubicBezTo>
                  <a:cubicBezTo>
                    <a:pt x="18441" y="13537"/>
                    <a:pt x="17647" y="13390"/>
                    <a:pt x="17012" y="13611"/>
                  </a:cubicBezTo>
                  <a:cubicBezTo>
                    <a:pt x="16377" y="13831"/>
                    <a:pt x="15900" y="14419"/>
                    <a:pt x="16138" y="14786"/>
                  </a:cubicBezTo>
                  <a:cubicBezTo>
                    <a:pt x="16377" y="15154"/>
                    <a:pt x="17330" y="15301"/>
                    <a:pt x="17965" y="15301"/>
                  </a:cubicBezTo>
                  <a:cubicBezTo>
                    <a:pt x="18600" y="15301"/>
                    <a:pt x="18918" y="15154"/>
                    <a:pt x="19235" y="15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8689352" y="4479677"/>
              <a:ext cx="24656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7659" y="0"/>
                  </a:moveTo>
                  <a:cubicBezTo>
                    <a:pt x="6736" y="0"/>
                    <a:pt x="5813" y="0"/>
                    <a:pt x="5074" y="400"/>
                  </a:cubicBezTo>
                  <a:cubicBezTo>
                    <a:pt x="4336" y="800"/>
                    <a:pt x="3782" y="1600"/>
                    <a:pt x="2951" y="4000"/>
                  </a:cubicBezTo>
                  <a:cubicBezTo>
                    <a:pt x="2120" y="6400"/>
                    <a:pt x="1013" y="10400"/>
                    <a:pt x="459" y="12733"/>
                  </a:cubicBezTo>
                  <a:cubicBezTo>
                    <a:pt x="-95" y="15067"/>
                    <a:pt x="-95" y="15733"/>
                    <a:pt x="182" y="16333"/>
                  </a:cubicBezTo>
                  <a:cubicBezTo>
                    <a:pt x="459" y="16933"/>
                    <a:pt x="1013" y="17467"/>
                    <a:pt x="1751" y="17733"/>
                  </a:cubicBezTo>
                  <a:cubicBezTo>
                    <a:pt x="2490" y="18000"/>
                    <a:pt x="3413" y="18000"/>
                    <a:pt x="4890" y="17200"/>
                  </a:cubicBezTo>
                  <a:cubicBezTo>
                    <a:pt x="6367" y="16400"/>
                    <a:pt x="8397" y="14800"/>
                    <a:pt x="9413" y="13667"/>
                  </a:cubicBezTo>
                  <a:cubicBezTo>
                    <a:pt x="10428" y="12533"/>
                    <a:pt x="10428" y="11867"/>
                    <a:pt x="9874" y="11467"/>
                  </a:cubicBezTo>
                  <a:cubicBezTo>
                    <a:pt x="9320" y="11067"/>
                    <a:pt x="8213" y="10933"/>
                    <a:pt x="7105" y="11000"/>
                  </a:cubicBezTo>
                  <a:cubicBezTo>
                    <a:pt x="5997" y="11067"/>
                    <a:pt x="4890" y="11333"/>
                    <a:pt x="4243" y="12000"/>
                  </a:cubicBezTo>
                  <a:cubicBezTo>
                    <a:pt x="3597" y="12667"/>
                    <a:pt x="3413" y="13733"/>
                    <a:pt x="6367" y="15400"/>
                  </a:cubicBezTo>
                  <a:cubicBezTo>
                    <a:pt x="9320" y="17067"/>
                    <a:pt x="15413" y="19333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2423899" y="5004464"/>
              <a:ext cx="263614" cy="54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06" fill="norm" stroke="1" extrusionOk="0">
                  <a:moveTo>
                    <a:pt x="21521" y="89"/>
                  </a:moveTo>
                  <a:cubicBezTo>
                    <a:pt x="18756" y="6"/>
                    <a:pt x="15991" y="-77"/>
                    <a:pt x="13486" y="130"/>
                  </a:cubicBezTo>
                  <a:cubicBezTo>
                    <a:pt x="10980" y="337"/>
                    <a:pt x="8734" y="833"/>
                    <a:pt x="7438" y="1289"/>
                  </a:cubicBezTo>
                  <a:cubicBezTo>
                    <a:pt x="6142" y="1744"/>
                    <a:pt x="5796" y="2157"/>
                    <a:pt x="5969" y="2489"/>
                  </a:cubicBezTo>
                  <a:cubicBezTo>
                    <a:pt x="6142" y="2820"/>
                    <a:pt x="6833" y="3068"/>
                    <a:pt x="8302" y="3523"/>
                  </a:cubicBezTo>
                  <a:cubicBezTo>
                    <a:pt x="9771" y="3978"/>
                    <a:pt x="12017" y="4640"/>
                    <a:pt x="13313" y="5675"/>
                  </a:cubicBezTo>
                  <a:cubicBezTo>
                    <a:pt x="14609" y="6709"/>
                    <a:pt x="14955" y="8116"/>
                    <a:pt x="13659" y="9482"/>
                  </a:cubicBezTo>
                  <a:cubicBezTo>
                    <a:pt x="12363" y="10847"/>
                    <a:pt x="9425" y="12171"/>
                    <a:pt x="7179" y="12875"/>
                  </a:cubicBezTo>
                  <a:cubicBezTo>
                    <a:pt x="4932" y="13578"/>
                    <a:pt x="3377" y="13661"/>
                    <a:pt x="2167" y="13661"/>
                  </a:cubicBezTo>
                  <a:cubicBezTo>
                    <a:pt x="958" y="13661"/>
                    <a:pt x="94" y="13578"/>
                    <a:pt x="7" y="13371"/>
                  </a:cubicBezTo>
                  <a:cubicBezTo>
                    <a:pt x="-79" y="13164"/>
                    <a:pt x="612" y="12833"/>
                    <a:pt x="1995" y="12709"/>
                  </a:cubicBezTo>
                  <a:cubicBezTo>
                    <a:pt x="3377" y="12585"/>
                    <a:pt x="5451" y="12668"/>
                    <a:pt x="7092" y="12999"/>
                  </a:cubicBezTo>
                  <a:cubicBezTo>
                    <a:pt x="8734" y="13330"/>
                    <a:pt x="9943" y="13909"/>
                    <a:pt x="10030" y="15026"/>
                  </a:cubicBezTo>
                  <a:cubicBezTo>
                    <a:pt x="10116" y="16144"/>
                    <a:pt x="9079" y="17799"/>
                    <a:pt x="8129" y="18916"/>
                  </a:cubicBezTo>
                  <a:cubicBezTo>
                    <a:pt x="7179" y="20033"/>
                    <a:pt x="6315" y="20613"/>
                    <a:pt x="6315" y="20985"/>
                  </a:cubicBezTo>
                  <a:cubicBezTo>
                    <a:pt x="6315" y="21357"/>
                    <a:pt x="7179" y="21523"/>
                    <a:pt x="9598" y="21316"/>
                  </a:cubicBezTo>
                  <a:cubicBezTo>
                    <a:pt x="12017" y="21109"/>
                    <a:pt x="15991" y="20530"/>
                    <a:pt x="19966" y="19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2820862" y="5085738"/>
              <a:ext cx="171451" cy="40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21600" y="2157"/>
                  </a:moveTo>
                  <a:cubicBezTo>
                    <a:pt x="20267" y="1389"/>
                    <a:pt x="18933" y="622"/>
                    <a:pt x="17600" y="238"/>
                  </a:cubicBezTo>
                  <a:cubicBezTo>
                    <a:pt x="16267" y="-146"/>
                    <a:pt x="14933" y="-146"/>
                    <a:pt x="12533" y="841"/>
                  </a:cubicBezTo>
                  <a:cubicBezTo>
                    <a:pt x="10133" y="1828"/>
                    <a:pt x="6667" y="3801"/>
                    <a:pt x="4133" y="6433"/>
                  </a:cubicBezTo>
                  <a:cubicBezTo>
                    <a:pt x="1600" y="9064"/>
                    <a:pt x="0" y="12353"/>
                    <a:pt x="0" y="15040"/>
                  </a:cubicBezTo>
                  <a:cubicBezTo>
                    <a:pt x="0" y="17726"/>
                    <a:pt x="1600" y="19809"/>
                    <a:pt x="5200" y="20632"/>
                  </a:cubicBezTo>
                  <a:cubicBezTo>
                    <a:pt x="8800" y="21454"/>
                    <a:pt x="14400" y="21015"/>
                    <a:pt x="20000" y="2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3087562" y="5127377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5700"/>
                    <a:pt x="8743" y="11400"/>
                    <a:pt x="12343" y="15000"/>
                  </a:cubicBezTo>
                  <a:cubicBezTo>
                    <a:pt x="15943" y="18600"/>
                    <a:pt x="18771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3215935" y="5127377"/>
              <a:ext cx="14467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0"/>
                  </a:moveTo>
                  <a:cubicBezTo>
                    <a:pt x="16388" y="1157"/>
                    <a:pt x="11380" y="2314"/>
                    <a:pt x="7780" y="3407"/>
                  </a:cubicBezTo>
                  <a:cubicBezTo>
                    <a:pt x="4180" y="4500"/>
                    <a:pt x="1988" y="5529"/>
                    <a:pt x="893" y="7071"/>
                  </a:cubicBezTo>
                  <a:cubicBezTo>
                    <a:pt x="-203" y="8614"/>
                    <a:pt x="-203" y="10671"/>
                    <a:pt x="423" y="13050"/>
                  </a:cubicBezTo>
                  <a:cubicBezTo>
                    <a:pt x="1049" y="15429"/>
                    <a:pt x="2301" y="18129"/>
                    <a:pt x="3710" y="19607"/>
                  </a:cubicBezTo>
                  <a:cubicBezTo>
                    <a:pt x="5119" y="21086"/>
                    <a:pt x="6684" y="21343"/>
                    <a:pt x="8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3386012" y="5502027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3335212" y="5641727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3614612" y="5193229"/>
              <a:ext cx="285751" cy="31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000"/>
                  </a:moveTo>
                  <a:cubicBezTo>
                    <a:pt x="320" y="1280"/>
                    <a:pt x="640" y="560"/>
                    <a:pt x="1200" y="200"/>
                  </a:cubicBezTo>
                  <a:cubicBezTo>
                    <a:pt x="1760" y="-160"/>
                    <a:pt x="2560" y="-160"/>
                    <a:pt x="4000" y="1280"/>
                  </a:cubicBezTo>
                  <a:cubicBezTo>
                    <a:pt x="5440" y="2720"/>
                    <a:pt x="7520" y="5600"/>
                    <a:pt x="10000" y="8552"/>
                  </a:cubicBezTo>
                  <a:cubicBezTo>
                    <a:pt x="12480" y="11504"/>
                    <a:pt x="15360" y="14528"/>
                    <a:pt x="17360" y="16688"/>
                  </a:cubicBezTo>
                  <a:cubicBezTo>
                    <a:pt x="19360" y="18848"/>
                    <a:pt x="20480" y="20144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3623950" y="5216277"/>
              <a:ext cx="23196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7628" y="3600"/>
                    <a:pt x="13930" y="7200"/>
                    <a:pt x="10525" y="10227"/>
                  </a:cubicBezTo>
                  <a:cubicBezTo>
                    <a:pt x="7120" y="13255"/>
                    <a:pt x="4006" y="15709"/>
                    <a:pt x="2157" y="17345"/>
                  </a:cubicBezTo>
                  <a:cubicBezTo>
                    <a:pt x="309" y="18982"/>
                    <a:pt x="-275" y="19800"/>
                    <a:pt x="114" y="20373"/>
                  </a:cubicBezTo>
                  <a:cubicBezTo>
                    <a:pt x="503" y="20945"/>
                    <a:pt x="1866" y="21273"/>
                    <a:pt x="32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938462" y="5514727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4021012" y="5165477"/>
              <a:ext cx="11087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2000" y="0"/>
                  </a:moveTo>
                  <a:cubicBezTo>
                    <a:pt x="16000" y="2983"/>
                    <a:pt x="20000" y="5966"/>
                    <a:pt x="20800" y="8949"/>
                  </a:cubicBezTo>
                  <a:cubicBezTo>
                    <a:pt x="21600" y="11931"/>
                    <a:pt x="19200" y="14914"/>
                    <a:pt x="15200" y="17023"/>
                  </a:cubicBezTo>
                  <a:cubicBezTo>
                    <a:pt x="11200" y="19131"/>
                    <a:pt x="5600" y="20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3620962" y="5781427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6200"/>
                    <a:pt x="8816" y="10800"/>
                    <a:pt x="12416" y="7200"/>
                  </a:cubicBezTo>
                  <a:cubicBezTo>
                    <a:pt x="16016" y="3600"/>
                    <a:pt x="1880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620962" y="5876677"/>
              <a:ext cx="349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800"/>
                    <a:pt x="9164" y="12000"/>
                    <a:pt x="12764" y="8400"/>
                  </a:cubicBezTo>
                  <a:cubicBezTo>
                    <a:pt x="16364" y="4800"/>
                    <a:pt x="189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596091" y="6035427"/>
              <a:ext cx="200979" cy="14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56" fill="norm" stroke="1" extrusionOk="0">
                  <a:moveTo>
                    <a:pt x="1294" y="7301"/>
                  </a:moveTo>
                  <a:cubicBezTo>
                    <a:pt x="844" y="10648"/>
                    <a:pt x="394" y="13994"/>
                    <a:pt x="169" y="16732"/>
                  </a:cubicBezTo>
                  <a:cubicBezTo>
                    <a:pt x="-56" y="19470"/>
                    <a:pt x="-56" y="21600"/>
                    <a:pt x="169" y="21448"/>
                  </a:cubicBezTo>
                  <a:cubicBezTo>
                    <a:pt x="394" y="21296"/>
                    <a:pt x="844" y="18862"/>
                    <a:pt x="1632" y="15972"/>
                  </a:cubicBezTo>
                  <a:cubicBezTo>
                    <a:pt x="2419" y="13082"/>
                    <a:pt x="3544" y="9735"/>
                    <a:pt x="4444" y="7301"/>
                  </a:cubicBezTo>
                  <a:cubicBezTo>
                    <a:pt x="5344" y="4868"/>
                    <a:pt x="6019" y="3346"/>
                    <a:pt x="6807" y="3194"/>
                  </a:cubicBezTo>
                  <a:cubicBezTo>
                    <a:pt x="7594" y="3042"/>
                    <a:pt x="8494" y="4259"/>
                    <a:pt x="9057" y="5628"/>
                  </a:cubicBezTo>
                  <a:cubicBezTo>
                    <a:pt x="9619" y="6997"/>
                    <a:pt x="9844" y="8518"/>
                    <a:pt x="10407" y="9735"/>
                  </a:cubicBezTo>
                  <a:cubicBezTo>
                    <a:pt x="10969" y="10952"/>
                    <a:pt x="11869" y="11865"/>
                    <a:pt x="12769" y="11561"/>
                  </a:cubicBezTo>
                  <a:cubicBezTo>
                    <a:pt x="13669" y="11256"/>
                    <a:pt x="14569" y="9735"/>
                    <a:pt x="15582" y="7758"/>
                  </a:cubicBezTo>
                  <a:cubicBezTo>
                    <a:pt x="16594" y="5780"/>
                    <a:pt x="17719" y="3346"/>
                    <a:pt x="17944" y="3042"/>
                  </a:cubicBezTo>
                  <a:cubicBezTo>
                    <a:pt x="18169" y="2738"/>
                    <a:pt x="17494" y="4563"/>
                    <a:pt x="16932" y="6237"/>
                  </a:cubicBezTo>
                  <a:cubicBezTo>
                    <a:pt x="16369" y="7910"/>
                    <a:pt x="15919" y="9431"/>
                    <a:pt x="15694" y="10952"/>
                  </a:cubicBezTo>
                  <a:cubicBezTo>
                    <a:pt x="15469" y="12473"/>
                    <a:pt x="15469" y="13994"/>
                    <a:pt x="16032" y="14603"/>
                  </a:cubicBezTo>
                  <a:cubicBezTo>
                    <a:pt x="16594" y="15211"/>
                    <a:pt x="17719" y="14907"/>
                    <a:pt x="18844" y="13690"/>
                  </a:cubicBezTo>
                  <a:cubicBezTo>
                    <a:pt x="19969" y="12473"/>
                    <a:pt x="21094" y="10344"/>
                    <a:pt x="21319" y="8670"/>
                  </a:cubicBezTo>
                  <a:cubicBezTo>
                    <a:pt x="21544" y="6997"/>
                    <a:pt x="20869" y="5780"/>
                    <a:pt x="20531" y="4411"/>
                  </a:cubicBezTo>
                  <a:cubicBezTo>
                    <a:pt x="20194" y="3042"/>
                    <a:pt x="20194" y="1521"/>
                    <a:pt x="201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852477" y="5876677"/>
              <a:ext cx="60586" cy="27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14" fill="norm" stroke="1" extrusionOk="0">
                  <a:moveTo>
                    <a:pt x="19085" y="0"/>
                  </a:moveTo>
                  <a:cubicBezTo>
                    <a:pt x="13871" y="4353"/>
                    <a:pt x="8657" y="8707"/>
                    <a:pt x="5305" y="11805"/>
                  </a:cubicBezTo>
                  <a:cubicBezTo>
                    <a:pt x="1953" y="14902"/>
                    <a:pt x="464" y="16744"/>
                    <a:pt x="91" y="18167"/>
                  </a:cubicBezTo>
                  <a:cubicBezTo>
                    <a:pt x="-281" y="19591"/>
                    <a:pt x="464" y="20595"/>
                    <a:pt x="2698" y="21098"/>
                  </a:cubicBezTo>
                  <a:cubicBezTo>
                    <a:pt x="4933" y="21600"/>
                    <a:pt x="8657" y="21600"/>
                    <a:pt x="12009" y="21349"/>
                  </a:cubicBezTo>
                  <a:cubicBezTo>
                    <a:pt x="15360" y="21098"/>
                    <a:pt x="18340" y="20595"/>
                    <a:pt x="21319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824162" y="6022727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032497" y="6063713"/>
              <a:ext cx="185366" cy="8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899" fill="norm" stroke="1" extrusionOk="0">
                  <a:moveTo>
                    <a:pt x="14131" y="8556"/>
                  </a:moveTo>
                  <a:cubicBezTo>
                    <a:pt x="11922" y="4956"/>
                    <a:pt x="9713" y="1356"/>
                    <a:pt x="7504" y="328"/>
                  </a:cubicBezTo>
                  <a:cubicBezTo>
                    <a:pt x="5295" y="-701"/>
                    <a:pt x="3086" y="842"/>
                    <a:pt x="1736" y="2899"/>
                  </a:cubicBezTo>
                  <a:cubicBezTo>
                    <a:pt x="386" y="4956"/>
                    <a:pt x="-105" y="7528"/>
                    <a:pt x="18" y="9842"/>
                  </a:cubicBezTo>
                  <a:cubicBezTo>
                    <a:pt x="140" y="12156"/>
                    <a:pt x="877" y="14213"/>
                    <a:pt x="1859" y="14728"/>
                  </a:cubicBezTo>
                  <a:cubicBezTo>
                    <a:pt x="2840" y="15242"/>
                    <a:pt x="4068" y="14213"/>
                    <a:pt x="5663" y="13442"/>
                  </a:cubicBezTo>
                  <a:cubicBezTo>
                    <a:pt x="7259" y="12670"/>
                    <a:pt x="9222" y="12156"/>
                    <a:pt x="10695" y="13442"/>
                  </a:cubicBezTo>
                  <a:cubicBezTo>
                    <a:pt x="12168" y="14728"/>
                    <a:pt x="13150" y="17813"/>
                    <a:pt x="14868" y="19356"/>
                  </a:cubicBezTo>
                  <a:cubicBezTo>
                    <a:pt x="16586" y="20899"/>
                    <a:pt x="19040" y="20899"/>
                    <a:pt x="21495" y="20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300412" y="6073527"/>
              <a:ext cx="101601" cy="8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4985"/>
                  </a:moveTo>
                  <a:cubicBezTo>
                    <a:pt x="0" y="7754"/>
                    <a:pt x="0" y="10523"/>
                    <a:pt x="1350" y="13569"/>
                  </a:cubicBezTo>
                  <a:cubicBezTo>
                    <a:pt x="2700" y="16615"/>
                    <a:pt x="5400" y="19938"/>
                    <a:pt x="7650" y="20769"/>
                  </a:cubicBezTo>
                  <a:cubicBezTo>
                    <a:pt x="9900" y="21600"/>
                    <a:pt x="11700" y="19938"/>
                    <a:pt x="13950" y="16062"/>
                  </a:cubicBezTo>
                  <a:cubicBezTo>
                    <a:pt x="16200" y="12185"/>
                    <a:pt x="18900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4402012" y="6070092"/>
              <a:ext cx="114301" cy="9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6261"/>
                  </a:moveTo>
                  <a:cubicBezTo>
                    <a:pt x="1600" y="7640"/>
                    <a:pt x="3200" y="9018"/>
                    <a:pt x="5000" y="9248"/>
                  </a:cubicBezTo>
                  <a:cubicBezTo>
                    <a:pt x="6800" y="9478"/>
                    <a:pt x="8800" y="8559"/>
                    <a:pt x="10600" y="6950"/>
                  </a:cubicBezTo>
                  <a:cubicBezTo>
                    <a:pt x="12400" y="5342"/>
                    <a:pt x="14000" y="3044"/>
                    <a:pt x="13600" y="1665"/>
                  </a:cubicBezTo>
                  <a:cubicBezTo>
                    <a:pt x="13200" y="287"/>
                    <a:pt x="10800" y="-173"/>
                    <a:pt x="8600" y="57"/>
                  </a:cubicBezTo>
                  <a:cubicBezTo>
                    <a:pt x="6400" y="287"/>
                    <a:pt x="4400" y="1206"/>
                    <a:pt x="3200" y="2814"/>
                  </a:cubicBezTo>
                  <a:cubicBezTo>
                    <a:pt x="2000" y="4423"/>
                    <a:pt x="1600" y="6721"/>
                    <a:pt x="4800" y="9938"/>
                  </a:cubicBezTo>
                  <a:cubicBezTo>
                    <a:pt x="8000" y="13155"/>
                    <a:pt x="14800" y="17291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4530733" y="6111627"/>
              <a:ext cx="131630" cy="6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950" fill="norm" stroke="1" extrusionOk="0">
                  <a:moveTo>
                    <a:pt x="17950" y="1906"/>
                  </a:moveTo>
                  <a:cubicBezTo>
                    <a:pt x="14576" y="1271"/>
                    <a:pt x="11201" y="635"/>
                    <a:pt x="7994" y="2541"/>
                  </a:cubicBezTo>
                  <a:cubicBezTo>
                    <a:pt x="4788" y="4447"/>
                    <a:pt x="1751" y="8894"/>
                    <a:pt x="569" y="12706"/>
                  </a:cubicBezTo>
                  <a:cubicBezTo>
                    <a:pt x="-612" y="16518"/>
                    <a:pt x="63" y="19694"/>
                    <a:pt x="2425" y="20647"/>
                  </a:cubicBezTo>
                  <a:cubicBezTo>
                    <a:pt x="4788" y="21600"/>
                    <a:pt x="8838" y="20329"/>
                    <a:pt x="12213" y="16518"/>
                  </a:cubicBezTo>
                  <a:cubicBezTo>
                    <a:pt x="15588" y="12706"/>
                    <a:pt x="18288" y="6353"/>
                    <a:pt x="209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694583" y="5900387"/>
              <a:ext cx="63030" cy="29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5" fill="norm" stroke="1" extrusionOk="0">
                  <a:moveTo>
                    <a:pt x="21440" y="2438"/>
                  </a:moveTo>
                  <a:cubicBezTo>
                    <a:pt x="21440" y="1358"/>
                    <a:pt x="21440" y="278"/>
                    <a:pt x="20000" y="46"/>
                  </a:cubicBezTo>
                  <a:cubicBezTo>
                    <a:pt x="18560" y="-185"/>
                    <a:pt x="15680" y="432"/>
                    <a:pt x="12440" y="2438"/>
                  </a:cubicBezTo>
                  <a:cubicBezTo>
                    <a:pt x="9200" y="4444"/>
                    <a:pt x="5600" y="7838"/>
                    <a:pt x="3440" y="10461"/>
                  </a:cubicBezTo>
                  <a:cubicBezTo>
                    <a:pt x="1280" y="13084"/>
                    <a:pt x="560" y="14935"/>
                    <a:pt x="200" y="16478"/>
                  </a:cubicBezTo>
                  <a:cubicBezTo>
                    <a:pt x="-160" y="18021"/>
                    <a:pt x="-160" y="19255"/>
                    <a:pt x="1280" y="20104"/>
                  </a:cubicBezTo>
                  <a:cubicBezTo>
                    <a:pt x="2720" y="20952"/>
                    <a:pt x="5600" y="21415"/>
                    <a:pt x="8480" y="21415"/>
                  </a:cubicBezTo>
                  <a:cubicBezTo>
                    <a:pt x="11360" y="21415"/>
                    <a:pt x="14240" y="20952"/>
                    <a:pt x="17120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4675062" y="6029077"/>
              <a:ext cx="323851" cy="18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9683"/>
                  </a:moveTo>
                  <a:cubicBezTo>
                    <a:pt x="2824" y="9434"/>
                    <a:pt x="5647" y="9186"/>
                    <a:pt x="7341" y="8690"/>
                  </a:cubicBezTo>
                  <a:cubicBezTo>
                    <a:pt x="9035" y="8193"/>
                    <a:pt x="9600" y="7448"/>
                    <a:pt x="9388" y="7076"/>
                  </a:cubicBezTo>
                  <a:cubicBezTo>
                    <a:pt x="9176" y="6703"/>
                    <a:pt x="8188" y="6703"/>
                    <a:pt x="7341" y="6952"/>
                  </a:cubicBezTo>
                  <a:cubicBezTo>
                    <a:pt x="6494" y="7200"/>
                    <a:pt x="5788" y="7697"/>
                    <a:pt x="5294" y="8566"/>
                  </a:cubicBezTo>
                  <a:cubicBezTo>
                    <a:pt x="4800" y="9434"/>
                    <a:pt x="4518" y="10676"/>
                    <a:pt x="4659" y="11793"/>
                  </a:cubicBezTo>
                  <a:cubicBezTo>
                    <a:pt x="4800" y="12910"/>
                    <a:pt x="5365" y="13903"/>
                    <a:pt x="6424" y="13779"/>
                  </a:cubicBezTo>
                  <a:cubicBezTo>
                    <a:pt x="7482" y="13655"/>
                    <a:pt x="9035" y="12414"/>
                    <a:pt x="9882" y="11172"/>
                  </a:cubicBezTo>
                  <a:cubicBezTo>
                    <a:pt x="10729" y="9931"/>
                    <a:pt x="10871" y="8690"/>
                    <a:pt x="11224" y="8441"/>
                  </a:cubicBezTo>
                  <a:cubicBezTo>
                    <a:pt x="11576" y="8193"/>
                    <a:pt x="12141" y="8938"/>
                    <a:pt x="12776" y="10552"/>
                  </a:cubicBezTo>
                  <a:cubicBezTo>
                    <a:pt x="13412" y="12166"/>
                    <a:pt x="14118" y="14648"/>
                    <a:pt x="14471" y="16759"/>
                  </a:cubicBezTo>
                  <a:cubicBezTo>
                    <a:pt x="14824" y="18869"/>
                    <a:pt x="14824" y="20607"/>
                    <a:pt x="14541" y="21103"/>
                  </a:cubicBezTo>
                  <a:cubicBezTo>
                    <a:pt x="14259" y="21600"/>
                    <a:pt x="13694" y="20855"/>
                    <a:pt x="13271" y="18869"/>
                  </a:cubicBezTo>
                  <a:cubicBezTo>
                    <a:pt x="12847" y="16883"/>
                    <a:pt x="12565" y="13655"/>
                    <a:pt x="13976" y="10303"/>
                  </a:cubicBezTo>
                  <a:cubicBezTo>
                    <a:pt x="15388" y="6952"/>
                    <a:pt x="18494" y="34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4395662" y="5552827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83"/>
                    <a:pt x="14400" y="8765"/>
                    <a:pt x="10800" y="12365"/>
                  </a:cubicBezTo>
                  <a:cubicBezTo>
                    <a:pt x="7200" y="15965"/>
                    <a:pt x="3600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4984531" y="5244036"/>
              <a:ext cx="185832" cy="33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70" fill="norm" stroke="1" extrusionOk="0">
                  <a:moveTo>
                    <a:pt x="21307" y="253"/>
                  </a:moveTo>
                  <a:cubicBezTo>
                    <a:pt x="18880" y="-16"/>
                    <a:pt x="16453" y="-284"/>
                    <a:pt x="13541" y="655"/>
                  </a:cubicBezTo>
                  <a:cubicBezTo>
                    <a:pt x="10628" y="1594"/>
                    <a:pt x="7231" y="3741"/>
                    <a:pt x="4682" y="6827"/>
                  </a:cubicBezTo>
                  <a:cubicBezTo>
                    <a:pt x="2134" y="9912"/>
                    <a:pt x="435" y="13937"/>
                    <a:pt x="71" y="16620"/>
                  </a:cubicBezTo>
                  <a:cubicBezTo>
                    <a:pt x="-293" y="19304"/>
                    <a:pt x="678" y="20645"/>
                    <a:pt x="4318" y="20981"/>
                  </a:cubicBezTo>
                  <a:cubicBezTo>
                    <a:pt x="7959" y="21316"/>
                    <a:pt x="14269" y="20645"/>
                    <a:pt x="20579" y="1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5246562" y="5324227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927"/>
                    <a:pt x="6646" y="7855"/>
                    <a:pt x="9277" y="11127"/>
                  </a:cubicBezTo>
                  <a:cubicBezTo>
                    <a:pt x="11908" y="14400"/>
                    <a:pt x="13846" y="17018"/>
                    <a:pt x="15785" y="18655"/>
                  </a:cubicBezTo>
                  <a:cubicBezTo>
                    <a:pt x="17723" y="20291"/>
                    <a:pt x="19662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5346421" y="5336927"/>
              <a:ext cx="9699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1059" y="0"/>
                  </a:moveTo>
                  <a:cubicBezTo>
                    <a:pt x="16463" y="3168"/>
                    <a:pt x="11868" y="6336"/>
                    <a:pt x="7961" y="9144"/>
                  </a:cubicBezTo>
                  <a:cubicBezTo>
                    <a:pt x="4055" y="11952"/>
                    <a:pt x="838" y="14400"/>
                    <a:pt x="148" y="16416"/>
                  </a:cubicBezTo>
                  <a:cubicBezTo>
                    <a:pt x="-541" y="18432"/>
                    <a:pt x="1297" y="20016"/>
                    <a:pt x="31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5462462" y="5578227"/>
              <a:ext cx="146051" cy="14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5009" y="1096"/>
                  </a:cubicBezTo>
                  <a:cubicBezTo>
                    <a:pt x="6887" y="2191"/>
                    <a:pt x="9078" y="4383"/>
                    <a:pt x="10174" y="6261"/>
                  </a:cubicBezTo>
                  <a:cubicBezTo>
                    <a:pt x="11270" y="8139"/>
                    <a:pt x="11270" y="9704"/>
                    <a:pt x="9861" y="11583"/>
                  </a:cubicBezTo>
                  <a:cubicBezTo>
                    <a:pt x="8452" y="13461"/>
                    <a:pt x="5635" y="15652"/>
                    <a:pt x="3757" y="17374"/>
                  </a:cubicBezTo>
                  <a:cubicBezTo>
                    <a:pt x="1878" y="19096"/>
                    <a:pt x="939" y="20348"/>
                    <a:pt x="1565" y="20974"/>
                  </a:cubicBezTo>
                  <a:cubicBezTo>
                    <a:pt x="2191" y="21600"/>
                    <a:pt x="4383" y="21600"/>
                    <a:pt x="7983" y="21287"/>
                  </a:cubicBezTo>
                  <a:cubicBezTo>
                    <a:pt x="11583" y="20974"/>
                    <a:pt x="16591" y="20348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5633912" y="5705227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5843462" y="5337874"/>
              <a:ext cx="215901" cy="2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1466"/>
                  </a:moveTo>
                  <a:cubicBezTo>
                    <a:pt x="635" y="780"/>
                    <a:pt x="1271" y="94"/>
                    <a:pt x="2118" y="9"/>
                  </a:cubicBezTo>
                  <a:cubicBezTo>
                    <a:pt x="2965" y="-77"/>
                    <a:pt x="4024" y="437"/>
                    <a:pt x="4976" y="2066"/>
                  </a:cubicBezTo>
                  <a:cubicBezTo>
                    <a:pt x="5929" y="3694"/>
                    <a:pt x="6776" y="6437"/>
                    <a:pt x="8365" y="9266"/>
                  </a:cubicBezTo>
                  <a:cubicBezTo>
                    <a:pt x="9953" y="12094"/>
                    <a:pt x="12282" y="15009"/>
                    <a:pt x="14612" y="17066"/>
                  </a:cubicBezTo>
                  <a:cubicBezTo>
                    <a:pt x="16941" y="19123"/>
                    <a:pt x="19271" y="20323"/>
                    <a:pt x="216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5898297" y="5392082"/>
              <a:ext cx="186466" cy="25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13" fill="norm" stroke="1" extrusionOk="0">
                  <a:moveTo>
                    <a:pt x="21380" y="167"/>
                  </a:moveTo>
                  <a:cubicBezTo>
                    <a:pt x="19924" y="-10"/>
                    <a:pt x="18468" y="-187"/>
                    <a:pt x="16647" y="433"/>
                  </a:cubicBezTo>
                  <a:cubicBezTo>
                    <a:pt x="14827" y="1052"/>
                    <a:pt x="12643" y="2469"/>
                    <a:pt x="9852" y="5036"/>
                  </a:cubicBezTo>
                  <a:cubicBezTo>
                    <a:pt x="7061" y="7603"/>
                    <a:pt x="3663" y="11321"/>
                    <a:pt x="1843" y="13977"/>
                  </a:cubicBezTo>
                  <a:cubicBezTo>
                    <a:pt x="23" y="16633"/>
                    <a:pt x="-220" y="18226"/>
                    <a:pt x="144" y="19288"/>
                  </a:cubicBezTo>
                  <a:cubicBezTo>
                    <a:pt x="508" y="20351"/>
                    <a:pt x="1479" y="20882"/>
                    <a:pt x="245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087847" y="5571877"/>
              <a:ext cx="130266" cy="9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06" fill="norm" stroke="1" extrusionOk="0">
                  <a:moveTo>
                    <a:pt x="2628" y="0"/>
                  </a:moveTo>
                  <a:cubicBezTo>
                    <a:pt x="3673" y="2250"/>
                    <a:pt x="4718" y="4500"/>
                    <a:pt x="4718" y="6525"/>
                  </a:cubicBezTo>
                  <a:cubicBezTo>
                    <a:pt x="4718" y="8550"/>
                    <a:pt x="3673" y="10350"/>
                    <a:pt x="2454" y="12825"/>
                  </a:cubicBezTo>
                  <a:cubicBezTo>
                    <a:pt x="1235" y="15300"/>
                    <a:pt x="-159" y="18450"/>
                    <a:pt x="15" y="20025"/>
                  </a:cubicBezTo>
                  <a:cubicBezTo>
                    <a:pt x="189" y="21600"/>
                    <a:pt x="1931" y="21600"/>
                    <a:pt x="5764" y="20025"/>
                  </a:cubicBezTo>
                  <a:cubicBezTo>
                    <a:pt x="9596" y="18450"/>
                    <a:pt x="15518" y="15300"/>
                    <a:pt x="21441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6249862" y="5330577"/>
              <a:ext cx="12922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5062" y="0"/>
                  </a:moveTo>
                  <a:cubicBezTo>
                    <a:pt x="10125" y="1389"/>
                    <a:pt x="15187" y="2779"/>
                    <a:pt x="18056" y="4484"/>
                  </a:cubicBezTo>
                  <a:cubicBezTo>
                    <a:pt x="20925" y="6189"/>
                    <a:pt x="21600" y="8211"/>
                    <a:pt x="18900" y="10800"/>
                  </a:cubicBezTo>
                  <a:cubicBezTo>
                    <a:pt x="16200" y="13389"/>
                    <a:pt x="10125" y="16547"/>
                    <a:pt x="6412" y="18442"/>
                  </a:cubicBezTo>
                  <a:cubicBezTo>
                    <a:pt x="2700" y="20337"/>
                    <a:pt x="1350" y="20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6586412" y="5692527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6973762" y="5698877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7272212" y="5711577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287962" y="5781427"/>
              <a:ext cx="107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7894512" y="5269723"/>
              <a:ext cx="260616" cy="6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8" fill="norm" stroke="1" extrusionOk="0">
                  <a:moveTo>
                    <a:pt x="10452" y="2112"/>
                  </a:moveTo>
                  <a:cubicBezTo>
                    <a:pt x="12019" y="1377"/>
                    <a:pt x="13587" y="643"/>
                    <a:pt x="14981" y="275"/>
                  </a:cubicBezTo>
                  <a:cubicBezTo>
                    <a:pt x="16374" y="-92"/>
                    <a:pt x="17594" y="-92"/>
                    <a:pt x="18813" y="275"/>
                  </a:cubicBezTo>
                  <a:cubicBezTo>
                    <a:pt x="20032" y="643"/>
                    <a:pt x="21252" y="1377"/>
                    <a:pt x="21426" y="2479"/>
                  </a:cubicBezTo>
                  <a:cubicBezTo>
                    <a:pt x="21600" y="3581"/>
                    <a:pt x="20729" y="5051"/>
                    <a:pt x="18813" y="6300"/>
                  </a:cubicBezTo>
                  <a:cubicBezTo>
                    <a:pt x="16897" y="7549"/>
                    <a:pt x="13935" y="8577"/>
                    <a:pt x="12106" y="9496"/>
                  </a:cubicBezTo>
                  <a:cubicBezTo>
                    <a:pt x="10277" y="10414"/>
                    <a:pt x="9581" y="11222"/>
                    <a:pt x="10103" y="12361"/>
                  </a:cubicBezTo>
                  <a:cubicBezTo>
                    <a:pt x="10626" y="13500"/>
                    <a:pt x="12368" y="14969"/>
                    <a:pt x="13152" y="16071"/>
                  </a:cubicBezTo>
                  <a:cubicBezTo>
                    <a:pt x="13935" y="17173"/>
                    <a:pt x="13761" y="17908"/>
                    <a:pt x="11845" y="18643"/>
                  </a:cubicBezTo>
                  <a:cubicBezTo>
                    <a:pt x="9929" y="19377"/>
                    <a:pt x="6271" y="20112"/>
                    <a:pt x="4006" y="20590"/>
                  </a:cubicBezTo>
                  <a:cubicBezTo>
                    <a:pt x="1742" y="21067"/>
                    <a:pt x="871" y="21288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8754847" y="5240679"/>
              <a:ext cx="346166" cy="212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49" fill="norm" stroke="1" extrusionOk="0">
                  <a:moveTo>
                    <a:pt x="21540" y="1038"/>
                  </a:moveTo>
                  <a:cubicBezTo>
                    <a:pt x="21540" y="824"/>
                    <a:pt x="21540" y="610"/>
                    <a:pt x="21540" y="417"/>
                  </a:cubicBezTo>
                  <a:cubicBezTo>
                    <a:pt x="21540" y="224"/>
                    <a:pt x="21540" y="53"/>
                    <a:pt x="21342" y="10"/>
                  </a:cubicBezTo>
                  <a:cubicBezTo>
                    <a:pt x="21145" y="-33"/>
                    <a:pt x="20750" y="53"/>
                    <a:pt x="20289" y="417"/>
                  </a:cubicBezTo>
                  <a:cubicBezTo>
                    <a:pt x="19828" y="781"/>
                    <a:pt x="19301" y="1424"/>
                    <a:pt x="18906" y="2131"/>
                  </a:cubicBezTo>
                  <a:cubicBezTo>
                    <a:pt x="18511" y="2838"/>
                    <a:pt x="18247" y="3610"/>
                    <a:pt x="18050" y="4446"/>
                  </a:cubicBezTo>
                  <a:cubicBezTo>
                    <a:pt x="17852" y="5281"/>
                    <a:pt x="17720" y="6181"/>
                    <a:pt x="17523" y="7038"/>
                  </a:cubicBezTo>
                  <a:cubicBezTo>
                    <a:pt x="17325" y="7896"/>
                    <a:pt x="17062" y="8710"/>
                    <a:pt x="16733" y="9524"/>
                  </a:cubicBezTo>
                  <a:cubicBezTo>
                    <a:pt x="16403" y="10338"/>
                    <a:pt x="16008" y="11153"/>
                    <a:pt x="15416" y="11935"/>
                  </a:cubicBezTo>
                  <a:cubicBezTo>
                    <a:pt x="14823" y="12717"/>
                    <a:pt x="14033" y="13467"/>
                    <a:pt x="13111" y="14206"/>
                  </a:cubicBezTo>
                  <a:cubicBezTo>
                    <a:pt x="12189" y="14946"/>
                    <a:pt x="11135" y="15674"/>
                    <a:pt x="10147" y="16349"/>
                  </a:cubicBezTo>
                  <a:cubicBezTo>
                    <a:pt x="9160" y="17024"/>
                    <a:pt x="8238" y="17646"/>
                    <a:pt x="7052" y="18331"/>
                  </a:cubicBezTo>
                  <a:cubicBezTo>
                    <a:pt x="5867" y="19017"/>
                    <a:pt x="4418" y="19767"/>
                    <a:pt x="3430" y="20260"/>
                  </a:cubicBezTo>
                  <a:cubicBezTo>
                    <a:pt x="2442" y="20753"/>
                    <a:pt x="1916" y="20988"/>
                    <a:pt x="1323" y="21181"/>
                  </a:cubicBezTo>
                  <a:cubicBezTo>
                    <a:pt x="730" y="21374"/>
                    <a:pt x="72" y="21524"/>
                    <a:pt x="6" y="21546"/>
                  </a:cubicBezTo>
                  <a:cubicBezTo>
                    <a:pt x="-60" y="21567"/>
                    <a:pt x="467" y="21460"/>
                    <a:pt x="994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8395912" y="7023583"/>
              <a:ext cx="3048251" cy="5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0970" fill="norm" stroke="1" extrusionOk="0">
                  <a:moveTo>
                    <a:pt x="452" y="20970"/>
                  </a:moveTo>
                  <a:cubicBezTo>
                    <a:pt x="377" y="20225"/>
                    <a:pt x="302" y="19480"/>
                    <a:pt x="212" y="18363"/>
                  </a:cubicBezTo>
                  <a:cubicBezTo>
                    <a:pt x="122" y="17246"/>
                    <a:pt x="17" y="15756"/>
                    <a:pt x="2" y="15011"/>
                  </a:cubicBezTo>
                  <a:cubicBezTo>
                    <a:pt x="-13" y="14267"/>
                    <a:pt x="62" y="14267"/>
                    <a:pt x="422" y="14267"/>
                  </a:cubicBezTo>
                  <a:cubicBezTo>
                    <a:pt x="781" y="14267"/>
                    <a:pt x="1426" y="14267"/>
                    <a:pt x="2011" y="14639"/>
                  </a:cubicBezTo>
                  <a:cubicBezTo>
                    <a:pt x="2595" y="15011"/>
                    <a:pt x="3120" y="15756"/>
                    <a:pt x="3659" y="16129"/>
                  </a:cubicBezTo>
                  <a:cubicBezTo>
                    <a:pt x="4199" y="16501"/>
                    <a:pt x="4754" y="16501"/>
                    <a:pt x="5286" y="16873"/>
                  </a:cubicBezTo>
                  <a:cubicBezTo>
                    <a:pt x="5818" y="17246"/>
                    <a:pt x="6328" y="17991"/>
                    <a:pt x="6890" y="17991"/>
                  </a:cubicBezTo>
                  <a:cubicBezTo>
                    <a:pt x="7452" y="17991"/>
                    <a:pt x="8066" y="17246"/>
                    <a:pt x="8688" y="16129"/>
                  </a:cubicBezTo>
                  <a:cubicBezTo>
                    <a:pt x="9311" y="15011"/>
                    <a:pt x="9940" y="13522"/>
                    <a:pt x="10577" y="12404"/>
                  </a:cubicBezTo>
                  <a:cubicBezTo>
                    <a:pt x="11214" y="11287"/>
                    <a:pt x="11859" y="10542"/>
                    <a:pt x="12503" y="9798"/>
                  </a:cubicBezTo>
                  <a:cubicBezTo>
                    <a:pt x="13148" y="9053"/>
                    <a:pt x="13792" y="8308"/>
                    <a:pt x="14444" y="7191"/>
                  </a:cubicBezTo>
                  <a:cubicBezTo>
                    <a:pt x="15097" y="6073"/>
                    <a:pt x="15756" y="4584"/>
                    <a:pt x="16386" y="3467"/>
                  </a:cubicBezTo>
                  <a:cubicBezTo>
                    <a:pt x="17015" y="2349"/>
                    <a:pt x="17615" y="1604"/>
                    <a:pt x="18229" y="860"/>
                  </a:cubicBezTo>
                  <a:cubicBezTo>
                    <a:pt x="18844" y="115"/>
                    <a:pt x="19473" y="-630"/>
                    <a:pt x="20036" y="860"/>
                  </a:cubicBezTo>
                  <a:cubicBezTo>
                    <a:pt x="20598" y="2349"/>
                    <a:pt x="21092" y="6073"/>
                    <a:pt x="21587" y="9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9556010" y="7048517"/>
              <a:ext cx="72053" cy="6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442" fill="norm" stroke="1" extrusionOk="0">
                  <a:moveTo>
                    <a:pt x="17305" y="9630"/>
                  </a:moveTo>
                  <a:cubicBezTo>
                    <a:pt x="14219" y="8910"/>
                    <a:pt x="11134" y="8190"/>
                    <a:pt x="8048" y="8550"/>
                  </a:cubicBezTo>
                  <a:cubicBezTo>
                    <a:pt x="4962" y="8910"/>
                    <a:pt x="1877" y="10350"/>
                    <a:pt x="642" y="12870"/>
                  </a:cubicBezTo>
                  <a:cubicBezTo>
                    <a:pt x="-592" y="15390"/>
                    <a:pt x="25" y="18990"/>
                    <a:pt x="1877" y="20070"/>
                  </a:cubicBezTo>
                  <a:cubicBezTo>
                    <a:pt x="3728" y="21150"/>
                    <a:pt x="6814" y="19710"/>
                    <a:pt x="9591" y="17910"/>
                  </a:cubicBezTo>
                  <a:cubicBezTo>
                    <a:pt x="12368" y="16110"/>
                    <a:pt x="14837" y="13950"/>
                    <a:pt x="16688" y="11070"/>
                  </a:cubicBezTo>
                  <a:cubicBezTo>
                    <a:pt x="18539" y="8190"/>
                    <a:pt x="19774" y="4590"/>
                    <a:pt x="18848" y="2430"/>
                  </a:cubicBezTo>
                  <a:cubicBezTo>
                    <a:pt x="17922" y="270"/>
                    <a:pt x="14837" y="-450"/>
                    <a:pt x="12059" y="270"/>
                  </a:cubicBezTo>
                  <a:cubicBezTo>
                    <a:pt x="9282" y="990"/>
                    <a:pt x="6814" y="3150"/>
                    <a:pt x="4962" y="6030"/>
                  </a:cubicBezTo>
                  <a:cubicBezTo>
                    <a:pt x="3111" y="8910"/>
                    <a:pt x="1877" y="12510"/>
                    <a:pt x="2802" y="14670"/>
                  </a:cubicBezTo>
                  <a:cubicBezTo>
                    <a:pt x="3728" y="16830"/>
                    <a:pt x="6814" y="17550"/>
                    <a:pt x="10208" y="18270"/>
                  </a:cubicBezTo>
                  <a:cubicBezTo>
                    <a:pt x="13602" y="18990"/>
                    <a:pt x="17305" y="19710"/>
                    <a:pt x="21008" y="2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8959196" y="6530727"/>
              <a:ext cx="5291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008" y="16800"/>
                    <a:pt x="16416" y="12000"/>
                    <a:pt x="12960" y="10200"/>
                  </a:cubicBezTo>
                  <a:cubicBezTo>
                    <a:pt x="9504" y="8400"/>
                    <a:pt x="5184" y="9600"/>
                    <a:pt x="5184" y="9000"/>
                  </a:cubicBezTo>
                  <a:cubicBezTo>
                    <a:pt x="5184" y="8400"/>
                    <a:pt x="9504" y="6000"/>
                    <a:pt x="8208" y="4800"/>
                  </a:cubicBezTo>
                  <a:cubicBezTo>
                    <a:pt x="6912" y="3600"/>
                    <a:pt x="0" y="3600"/>
                    <a:pt x="0" y="3000"/>
                  </a:cubicBezTo>
                  <a:cubicBezTo>
                    <a:pt x="0" y="2400"/>
                    <a:pt x="6912" y="1200"/>
                    <a:pt x="138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487817" y="6508767"/>
              <a:ext cx="102146" cy="5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711" fill="norm" stroke="1" extrusionOk="0">
                  <a:moveTo>
                    <a:pt x="5404" y="16096"/>
                  </a:moveTo>
                  <a:cubicBezTo>
                    <a:pt x="4963" y="11943"/>
                    <a:pt x="4522" y="7789"/>
                    <a:pt x="3640" y="7373"/>
                  </a:cubicBezTo>
                  <a:cubicBezTo>
                    <a:pt x="2759" y="6958"/>
                    <a:pt x="1436" y="10281"/>
                    <a:pt x="1436" y="13604"/>
                  </a:cubicBezTo>
                  <a:cubicBezTo>
                    <a:pt x="1436" y="16927"/>
                    <a:pt x="2759" y="20250"/>
                    <a:pt x="4302" y="20666"/>
                  </a:cubicBezTo>
                  <a:cubicBezTo>
                    <a:pt x="5844" y="21081"/>
                    <a:pt x="7608" y="18589"/>
                    <a:pt x="9151" y="15681"/>
                  </a:cubicBezTo>
                  <a:cubicBezTo>
                    <a:pt x="10693" y="12773"/>
                    <a:pt x="12016" y="9450"/>
                    <a:pt x="11795" y="6543"/>
                  </a:cubicBezTo>
                  <a:cubicBezTo>
                    <a:pt x="11575" y="3635"/>
                    <a:pt x="9812" y="1143"/>
                    <a:pt x="7828" y="312"/>
                  </a:cubicBezTo>
                  <a:cubicBezTo>
                    <a:pt x="5844" y="-519"/>
                    <a:pt x="3640" y="312"/>
                    <a:pt x="2097" y="2804"/>
                  </a:cubicBezTo>
                  <a:cubicBezTo>
                    <a:pt x="555" y="5296"/>
                    <a:pt x="-327" y="9450"/>
                    <a:pt x="114" y="12773"/>
                  </a:cubicBezTo>
                  <a:cubicBezTo>
                    <a:pt x="555" y="16096"/>
                    <a:pt x="2318" y="18589"/>
                    <a:pt x="4302" y="19835"/>
                  </a:cubicBezTo>
                  <a:cubicBezTo>
                    <a:pt x="6285" y="21081"/>
                    <a:pt x="8489" y="21081"/>
                    <a:pt x="10253" y="17758"/>
                  </a:cubicBezTo>
                  <a:cubicBezTo>
                    <a:pt x="12016" y="14435"/>
                    <a:pt x="13338" y="7789"/>
                    <a:pt x="12897" y="5712"/>
                  </a:cubicBezTo>
                  <a:cubicBezTo>
                    <a:pt x="12457" y="3635"/>
                    <a:pt x="10253" y="6127"/>
                    <a:pt x="8930" y="9450"/>
                  </a:cubicBezTo>
                  <a:cubicBezTo>
                    <a:pt x="7608" y="12773"/>
                    <a:pt x="7167" y="16927"/>
                    <a:pt x="8049" y="19004"/>
                  </a:cubicBezTo>
                  <a:cubicBezTo>
                    <a:pt x="8930" y="21081"/>
                    <a:pt x="11134" y="21081"/>
                    <a:pt x="11795" y="18589"/>
                  </a:cubicBezTo>
                  <a:cubicBezTo>
                    <a:pt x="12457" y="16096"/>
                    <a:pt x="11575" y="11112"/>
                    <a:pt x="12897" y="10696"/>
                  </a:cubicBezTo>
                  <a:cubicBezTo>
                    <a:pt x="14220" y="10281"/>
                    <a:pt x="17746" y="14435"/>
                    <a:pt x="21273" y="18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9421869" y="6457615"/>
              <a:ext cx="187144" cy="19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92" fill="norm" stroke="1" extrusionOk="0">
                  <a:moveTo>
                    <a:pt x="343" y="2475"/>
                  </a:moveTo>
                  <a:cubicBezTo>
                    <a:pt x="101" y="1301"/>
                    <a:pt x="-142" y="127"/>
                    <a:pt x="101" y="9"/>
                  </a:cubicBezTo>
                  <a:cubicBezTo>
                    <a:pt x="343" y="-108"/>
                    <a:pt x="1071" y="831"/>
                    <a:pt x="3620" y="3649"/>
                  </a:cubicBezTo>
                  <a:cubicBezTo>
                    <a:pt x="6168" y="6466"/>
                    <a:pt x="10537" y="11162"/>
                    <a:pt x="13813" y="14449"/>
                  </a:cubicBezTo>
                  <a:cubicBezTo>
                    <a:pt x="17089" y="17735"/>
                    <a:pt x="19274" y="19614"/>
                    <a:pt x="21458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9418512" y="6439832"/>
              <a:ext cx="228601" cy="23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1600" y="185"/>
                  </a:moveTo>
                  <a:cubicBezTo>
                    <a:pt x="20600" y="-12"/>
                    <a:pt x="19600" y="-208"/>
                    <a:pt x="18200" y="479"/>
                  </a:cubicBezTo>
                  <a:cubicBezTo>
                    <a:pt x="16800" y="1167"/>
                    <a:pt x="15000" y="2737"/>
                    <a:pt x="12200" y="5290"/>
                  </a:cubicBezTo>
                  <a:cubicBezTo>
                    <a:pt x="9400" y="7843"/>
                    <a:pt x="5600" y="11377"/>
                    <a:pt x="3400" y="14225"/>
                  </a:cubicBezTo>
                  <a:cubicBezTo>
                    <a:pt x="1200" y="17072"/>
                    <a:pt x="600" y="19232"/>
                    <a:pt x="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0529762" y="6162427"/>
              <a:ext cx="249768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1" fill="norm" stroke="1" extrusionOk="0">
                  <a:moveTo>
                    <a:pt x="0" y="0"/>
                  </a:moveTo>
                  <a:cubicBezTo>
                    <a:pt x="3086" y="2738"/>
                    <a:pt x="6171" y="5476"/>
                    <a:pt x="9166" y="8670"/>
                  </a:cubicBezTo>
                  <a:cubicBezTo>
                    <a:pt x="12161" y="11865"/>
                    <a:pt x="15066" y="15515"/>
                    <a:pt x="17153" y="17949"/>
                  </a:cubicBezTo>
                  <a:cubicBezTo>
                    <a:pt x="19240" y="20383"/>
                    <a:pt x="20511" y="21600"/>
                    <a:pt x="21055" y="21448"/>
                  </a:cubicBezTo>
                  <a:cubicBezTo>
                    <a:pt x="21600" y="21296"/>
                    <a:pt x="21418" y="19775"/>
                    <a:pt x="21237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0561512" y="6171461"/>
              <a:ext cx="184151" cy="21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4178"/>
                  </a:moveTo>
                  <a:cubicBezTo>
                    <a:pt x="21103" y="2696"/>
                    <a:pt x="20607" y="1213"/>
                    <a:pt x="19614" y="472"/>
                  </a:cubicBezTo>
                  <a:cubicBezTo>
                    <a:pt x="18621" y="-269"/>
                    <a:pt x="17131" y="-269"/>
                    <a:pt x="14276" y="1425"/>
                  </a:cubicBezTo>
                  <a:cubicBezTo>
                    <a:pt x="11421" y="3119"/>
                    <a:pt x="7200" y="6507"/>
                    <a:pt x="4593" y="10107"/>
                  </a:cubicBezTo>
                  <a:cubicBezTo>
                    <a:pt x="1986" y="13707"/>
                    <a:pt x="993" y="17519"/>
                    <a:pt x="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1234612" y="5345841"/>
              <a:ext cx="190501" cy="12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4" fill="norm" stroke="1" extrusionOk="0">
                  <a:moveTo>
                    <a:pt x="0" y="624"/>
                  </a:moveTo>
                  <a:cubicBezTo>
                    <a:pt x="1200" y="-73"/>
                    <a:pt x="2400" y="-770"/>
                    <a:pt x="5520" y="2017"/>
                  </a:cubicBezTo>
                  <a:cubicBezTo>
                    <a:pt x="8640" y="4804"/>
                    <a:pt x="13680" y="11075"/>
                    <a:pt x="16680" y="14907"/>
                  </a:cubicBezTo>
                  <a:cubicBezTo>
                    <a:pt x="19680" y="18740"/>
                    <a:pt x="20640" y="20133"/>
                    <a:pt x="21120" y="20482"/>
                  </a:cubicBezTo>
                  <a:cubicBezTo>
                    <a:pt x="21600" y="20830"/>
                    <a:pt x="21600" y="20133"/>
                    <a:pt x="21600" y="19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1145712" y="5337877"/>
              <a:ext cx="266701" cy="25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501"/>
                  </a:moveTo>
                  <a:cubicBezTo>
                    <a:pt x="21086" y="799"/>
                    <a:pt x="20571" y="97"/>
                    <a:pt x="19971" y="9"/>
                  </a:cubicBezTo>
                  <a:cubicBezTo>
                    <a:pt x="19371" y="-79"/>
                    <a:pt x="18686" y="448"/>
                    <a:pt x="16286" y="2819"/>
                  </a:cubicBezTo>
                  <a:cubicBezTo>
                    <a:pt x="13886" y="5189"/>
                    <a:pt x="9771" y="9404"/>
                    <a:pt x="6771" y="12828"/>
                  </a:cubicBezTo>
                  <a:cubicBezTo>
                    <a:pt x="3771" y="16253"/>
                    <a:pt x="1886" y="18887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18462" y="6892677"/>
              <a:ext cx="152401" cy="63501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189912" y="6384677"/>
              <a:ext cx="819151" cy="508001"/>
            </a:xfrm>
            <a:prstGeom prst="rect">
              <a:avLst/>
            </a:prstGeom>
            <a:effectLst/>
          </p:spPr>
        </p:pic>
        <p:pic>
          <p:nvPicPr>
            <p:cNvPr id="59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66212" y="6251327"/>
              <a:ext cx="171451" cy="107951"/>
            </a:xfrm>
            <a:prstGeom prst="rect">
              <a:avLst/>
            </a:prstGeom>
            <a:effectLst/>
          </p:spPr>
        </p:pic>
        <p:pic>
          <p:nvPicPr>
            <p:cNvPr id="60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440862" y="6041777"/>
              <a:ext cx="146051" cy="114301"/>
            </a:xfrm>
            <a:prstGeom prst="rect">
              <a:avLst/>
            </a:prstGeom>
            <a:effectLst/>
          </p:spPr>
        </p:pic>
        <p:pic>
          <p:nvPicPr>
            <p:cNvPr id="60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09162" y="5844927"/>
              <a:ext cx="133351" cy="95251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23512" y="5489327"/>
              <a:ext cx="260351" cy="171451"/>
            </a:xfrm>
            <a:prstGeom prst="rect">
              <a:avLst/>
            </a:prstGeom>
            <a:effectLst/>
          </p:spPr>
        </p:pic>
        <p:pic>
          <p:nvPicPr>
            <p:cNvPr id="606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48962" y="5330577"/>
              <a:ext cx="82551" cy="63501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583944" y="6001561"/>
              <a:ext cx="117269" cy="287867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223072" y="5413127"/>
              <a:ext cx="131250" cy="298451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99462" y="6505327"/>
              <a:ext cx="103853" cy="311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Drawing"/>
          <p:cNvGrpSpPr/>
          <p:nvPr/>
        </p:nvGrpSpPr>
        <p:grpSpPr>
          <a:xfrm>
            <a:off x="1147233" y="1320800"/>
            <a:ext cx="11692468" cy="6767775"/>
            <a:chOff x="0" y="0"/>
            <a:chExt cx="11692466" cy="6767774"/>
          </a:xfrm>
        </p:grpSpPr>
        <p:sp>
          <p:nvSpPr>
            <p:cNvPr id="616" name="Line"/>
            <p:cNvSpPr/>
            <p:nvPr/>
          </p:nvSpPr>
          <p:spPr>
            <a:xfrm>
              <a:off x="0" y="265571"/>
              <a:ext cx="195295" cy="73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71" fill="norm" stroke="1" extrusionOk="0">
                  <a:moveTo>
                    <a:pt x="3716" y="9959"/>
                  </a:moveTo>
                  <a:cubicBezTo>
                    <a:pt x="3019" y="10958"/>
                    <a:pt x="2323" y="11957"/>
                    <a:pt x="1974" y="13611"/>
                  </a:cubicBezTo>
                  <a:cubicBezTo>
                    <a:pt x="1626" y="15266"/>
                    <a:pt x="1626" y="17576"/>
                    <a:pt x="1626" y="18887"/>
                  </a:cubicBezTo>
                  <a:cubicBezTo>
                    <a:pt x="1626" y="20198"/>
                    <a:pt x="1626" y="20510"/>
                    <a:pt x="1510" y="20853"/>
                  </a:cubicBezTo>
                  <a:cubicBezTo>
                    <a:pt x="1394" y="21196"/>
                    <a:pt x="1161" y="21571"/>
                    <a:pt x="1045" y="21571"/>
                  </a:cubicBezTo>
                  <a:cubicBezTo>
                    <a:pt x="929" y="21571"/>
                    <a:pt x="929" y="21196"/>
                    <a:pt x="697" y="19823"/>
                  </a:cubicBezTo>
                  <a:cubicBezTo>
                    <a:pt x="465" y="18450"/>
                    <a:pt x="0" y="16077"/>
                    <a:pt x="0" y="13705"/>
                  </a:cubicBezTo>
                  <a:cubicBezTo>
                    <a:pt x="0" y="11333"/>
                    <a:pt x="465" y="8961"/>
                    <a:pt x="1510" y="6776"/>
                  </a:cubicBezTo>
                  <a:cubicBezTo>
                    <a:pt x="2555" y="4591"/>
                    <a:pt x="4181" y="2593"/>
                    <a:pt x="5458" y="1438"/>
                  </a:cubicBezTo>
                  <a:cubicBezTo>
                    <a:pt x="6735" y="283"/>
                    <a:pt x="7665" y="-29"/>
                    <a:pt x="8361" y="2"/>
                  </a:cubicBezTo>
                  <a:cubicBezTo>
                    <a:pt x="9058" y="33"/>
                    <a:pt x="9523" y="408"/>
                    <a:pt x="9987" y="1657"/>
                  </a:cubicBezTo>
                  <a:cubicBezTo>
                    <a:pt x="10452" y="2905"/>
                    <a:pt x="10916" y="5028"/>
                    <a:pt x="11729" y="7244"/>
                  </a:cubicBezTo>
                  <a:cubicBezTo>
                    <a:pt x="12542" y="9460"/>
                    <a:pt x="13703" y="11770"/>
                    <a:pt x="14981" y="13611"/>
                  </a:cubicBezTo>
                  <a:cubicBezTo>
                    <a:pt x="16258" y="15453"/>
                    <a:pt x="17652" y="16826"/>
                    <a:pt x="18813" y="17669"/>
                  </a:cubicBezTo>
                  <a:cubicBezTo>
                    <a:pt x="19974" y="18512"/>
                    <a:pt x="20903" y="18824"/>
                    <a:pt x="21252" y="18731"/>
                  </a:cubicBezTo>
                  <a:cubicBezTo>
                    <a:pt x="21600" y="18637"/>
                    <a:pt x="21368" y="18137"/>
                    <a:pt x="21135" y="1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8466" y="7112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05670" y="597842"/>
              <a:ext cx="130626" cy="2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393" fill="norm" stroke="1" extrusionOk="0">
                  <a:moveTo>
                    <a:pt x="10911" y="3610"/>
                  </a:moveTo>
                  <a:cubicBezTo>
                    <a:pt x="10911" y="2732"/>
                    <a:pt x="10911" y="1854"/>
                    <a:pt x="10246" y="1151"/>
                  </a:cubicBezTo>
                  <a:cubicBezTo>
                    <a:pt x="9582" y="449"/>
                    <a:pt x="8252" y="-78"/>
                    <a:pt x="6757" y="10"/>
                  </a:cubicBezTo>
                  <a:cubicBezTo>
                    <a:pt x="5262" y="98"/>
                    <a:pt x="3600" y="800"/>
                    <a:pt x="2105" y="1502"/>
                  </a:cubicBezTo>
                  <a:cubicBezTo>
                    <a:pt x="609" y="2205"/>
                    <a:pt x="-720" y="2907"/>
                    <a:pt x="443" y="4400"/>
                  </a:cubicBezTo>
                  <a:cubicBezTo>
                    <a:pt x="1606" y="5893"/>
                    <a:pt x="5262" y="8176"/>
                    <a:pt x="8751" y="9844"/>
                  </a:cubicBezTo>
                  <a:cubicBezTo>
                    <a:pt x="12240" y="11512"/>
                    <a:pt x="15563" y="12566"/>
                    <a:pt x="17723" y="13971"/>
                  </a:cubicBezTo>
                  <a:cubicBezTo>
                    <a:pt x="19883" y="15376"/>
                    <a:pt x="20880" y="17132"/>
                    <a:pt x="20382" y="18449"/>
                  </a:cubicBezTo>
                  <a:cubicBezTo>
                    <a:pt x="19883" y="19766"/>
                    <a:pt x="17889" y="20644"/>
                    <a:pt x="15895" y="21083"/>
                  </a:cubicBezTo>
                  <a:cubicBezTo>
                    <a:pt x="13902" y="21522"/>
                    <a:pt x="11908" y="21522"/>
                    <a:pt x="10911" y="20907"/>
                  </a:cubicBezTo>
                  <a:cubicBezTo>
                    <a:pt x="9914" y="20293"/>
                    <a:pt x="9914" y="19063"/>
                    <a:pt x="10412" y="18010"/>
                  </a:cubicBezTo>
                  <a:cubicBezTo>
                    <a:pt x="10911" y="16956"/>
                    <a:pt x="11908" y="16078"/>
                    <a:pt x="12905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380486" y="560252"/>
              <a:ext cx="55802" cy="27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6" h="21234" fill="norm" stroke="1" extrusionOk="0">
                  <a:moveTo>
                    <a:pt x="14332" y="6176"/>
                  </a:moveTo>
                  <a:cubicBezTo>
                    <a:pt x="15822" y="5370"/>
                    <a:pt x="17312" y="4564"/>
                    <a:pt x="18429" y="3516"/>
                  </a:cubicBezTo>
                  <a:cubicBezTo>
                    <a:pt x="19546" y="2468"/>
                    <a:pt x="20291" y="1179"/>
                    <a:pt x="18801" y="534"/>
                  </a:cubicBezTo>
                  <a:cubicBezTo>
                    <a:pt x="17312" y="-111"/>
                    <a:pt x="13588" y="-111"/>
                    <a:pt x="10608" y="211"/>
                  </a:cubicBezTo>
                  <a:cubicBezTo>
                    <a:pt x="7629" y="534"/>
                    <a:pt x="5394" y="1179"/>
                    <a:pt x="3160" y="2871"/>
                  </a:cubicBezTo>
                  <a:cubicBezTo>
                    <a:pt x="925" y="4564"/>
                    <a:pt x="-1309" y="7304"/>
                    <a:pt x="925" y="9802"/>
                  </a:cubicBezTo>
                  <a:cubicBezTo>
                    <a:pt x="3160" y="12301"/>
                    <a:pt x="9863" y="14558"/>
                    <a:pt x="13588" y="16089"/>
                  </a:cubicBezTo>
                  <a:cubicBezTo>
                    <a:pt x="17312" y="17620"/>
                    <a:pt x="18057" y="18426"/>
                    <a:pt x="17312" y="19152"/>
                  </a:cubicBezTo>
                  <a:cubicBezTo>
                    <a:pt x="16567" y="19877"/>
                    <a:pt x="14332" y="20522"/>
                    <a:pt x="11353" y="20925"/>
                  </a:cubicBezTo>
                  <a:cubicBezTo>
                    <a:pt x="8374" y="21328"/>
                    <a:pt x="4650" y="21489"/>
                    <a:pt x="3160" y="20441"/>
                  </a:cubicBezTo>
                  <a:cubicBezTo>
                    <a:pt x="1670" y="19393"/>
                    <a:pt x="2415" y="17137"/>
                    <a:pt x="3160" y="14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465666" y="616947"/>
              <a:ext cx="184151" cy="20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3269"/>
                  </a:moveTo>
                  <a:cubicBezTo>
                    <a:pt x="993" y="1694"/>
                    <a:pt x="1986" y="119"/>
                    <a:pt x="2483" y="6"/>
                  </a:cubicBezTo>
                  <a:cubicBezTo>
                    <a:pt x="2979" y="-106"/>
                    <a:pt x="2979" y="1244"/>
                    <a:pt x="3352" y="4282"/>
                  </a:cubicBezTo>
                  <a:cubicBezTo>
                    <a:pt x="3724" y="7319"/>
                    <a:pt x="4469" y="12044"/>
                    <a:pt x="5090" y="14969"/>
                  </a:cubicBezTo>
                  <a:cubicBezTo>
                    <a:pt x="5710" y="17894"/>
                    <a:pt x="6207" y="19019"/>
                    <a:pt x="6952" y="19919"/>
                  </a:cubicBezTo>
                  <a:cubicBezTo>
                    <a:pt x="7697" y="20819"/>
                    <a:pt x="8690" y="21494"/>
                    <a:pt x="9559" y="21382"/>
                  </a:cubicBezTo>
                  <a:cubicBezTo>
                    <a:pt x="10428" y="21269"/>
                    <a:pt x="11172" y="20369"/>
                    <a:pt x="11793" y="16881"/>
                  </a:cubicBezTo>
                  <a:cubicBezTo>
                    <a:pt x="12414" y="13394"/>
                    <a:pt x="12910" y="7319"/>
                    <a:pt x="13531" y="6531"/>
                  </a:cubicBezTo>
                  <a:cubicBezTo>
                    <a:pt x="14152" y="5744"/>
                    <a:pt x="14897" y="10244"/>
                    <a:pt x="16262" y="13169"/>
                  </a:cubicBezTo>
                  <a:cubicBezTo>
                    <a:pt x="17628" y="16094"/>
                    <a:pt x="19614" y="17444"/>
                    <a:pt x="21600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687916" y="593636"/>
              <a:ext cx="196851" cy="17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7339"/>
                  </a:moveTo>
                  <a:cubicBezTo>
                    <a:pt x="232" y="11196"/>
                    <a:pt x="465" y="15053"/>
                    <a:pt x="813" y="17625"/>
                  </a:cubicBezTo>
                  <a:cubicBezTo>
                    <a:pt x="1161" y="20196"/>
                    <a:pt x="1626" y="21482"/>
                    <a:pt x="1858" y="21482"/>
                  </a:cubicBezTo>
                  <a:cubicBezTo>
                    <a:pt x="2090" y="21482"/>
                    <a:pt x="2090" y="20196"/>
                    <a:pt x="2206" y="16853"/>
                  </a:cubicBezTo>
                  <a:cubicBezTo>
                    <a:pt x="2323" y="13511"/>
                    <a:pt x="2555" y="8111"/>
                    <a:pt x="3019" y="4768"/>
                  </a:cubicBezTo>
                  <a:cubicBezTo>
                    <a:pt x="3484" y="1425"/>
                    <a:pt x="4181" y="139"/>
                    <a:pt x="4877" y="11"/>
                  </a:cubicBezTo>
                  <a:cubicBezTo>
                    <a:pt x="5574" y="-118"/>
                    <a:pt x="6271" y="911"/>
                    <a:pt x="6852" y="3096"/>
                  </a:cubicBezTo>
                  <a:cubicBezTo>
                    <a:pt x="7432" y="5282"/>
                    <a:pt x="7897" y="8625"/>
                    <a:pt x="8245" y="11068"/>
                  </a:cubicBezTo>
                  <a:cubicBezTo>
                    <a:pt x="8594" y="13511"/>
                    <a:pt x="8826" y="15053"/>
                    <a:pt x="8942" y="15182"/>
                  </a:cubicBezTo>
                  <a:cubicBezTo>
                    <a:pt x="9058" y="15311"/>
                    <a:pt x="9058" y="14025"/>
                    <a:pt x="9290" y="12096"/>
                  </a:cubicBezTo>
                  <a:cubicBezTo>
                    <a:pt x="9523" y="10168"/>
                    <a:pt x="9987" y="7596"/>
                    <a:pt x="10568" y="5796"/>
                  </a:cubicBezTo>
                  <a:cubicBezTo>
                    <a:pt x="11148" y="3996"/>
                    <a:pt x="11845" y="2968"/>
                    <a:pt x="12658" y="2968"/>
                  </a:cubicBezTo>
                  <a:cubicBezTo>
                    <a:pt x="13471" y="2968"/>
                    <a:pt x="14400" y="3996"/>
                    <a:pt x="15097" y="5411"/>
                  </a:cubicBezTo>
                  <a:cubicBezTo>
                    <a:pt x="15794" y="6825"/>
                    <a:pt x="16258" y="8625"/>
                    <a:pt x="16723" y="10296"/>
                  </a:cubicBezTo>
                  <a:cubicBezTo>
                    <a:pt x="17187" y="11968"/>
                    <a:pt x="17652" y="13511"/>
                    <a:pt x="18465" y="14153"/>
                  </a:cubicBezTo>
                  <a:cubicBezTo>
                    <a:pt x="19277" y="14796"/>
                    <a:pt x="20439" y="14539"/>
                    <a:pt x="21600" y="14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900381" y="475093"/>
              <a:ext cx="123141" cy="48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49" fill="norm" stroke="1" extrusionOk="0">
                  <a:moveTo>
                    <a:pt x="6086" y="5381"/>
                  </a:moveTo>
                  <a:cubicBezTo>
                    <a:pt x="6452" y="7625"/>
                    <a:pt x="6818" y="9869"/>
                    <a:pt x="7550" y="12160"/>
                  </a:cubicBezTo>
                  <a:cubicBezTo>
                    <a:pt x="8282" y="14451"/>
                    <a:pt x="9381" y="16789"/>
                    <a:pt x="9930" y="18191"/>
                  </a:cubicBezTo>
                  <a:cubicBezTo>
                    <a:pt x="10479" y="19594"/>
                    <a:pt x="10479" y="20061"/>
                    <a:pt x="10296" y="20529"/>
                  </a:cubicBezTo>
                  <a:cubicBezTo>
                    <a:pt x="10113" y="20996"/>
                    <a:pt x="9747" y="21464"/>
                    <a:pt x="9015" y="21324"/>
                  </a:cubicBezTo>
                  <a:cubicBezTo>
                    <a:pt x="8282" y="21183"/>
                    <a:pt x="7184" y="20435"/>
                    <a:pt x="5720" y="18472"/>
                  </a:cubicBezTo>
                  <a:cubicBezTo>
                    <a:pt x="4255" y="16508"/>
                    <a:pt x="2425" y="13329"/>
                    <a:pt x="1326" y="10383"/>
                  </a:cubicBezTo>
                  <a:cubicBezTo>
                    <a:pt x="228" y="7438"/>
                    <a:pt x="-138" y="4726"/>
                    <a:pt x="45" y="3043"/>
                  </a:cubicBezTo>
                  <a:cubicBezTo>
                    <a:pt x="228" y="1360"/>
                    <a:pt x="960" y="706"/>
                    <a:pt x="2425" y="332"/>
                  </a:cubicBezTo>
                  <a:cubicBezTo>
                    <a:pt x="3889" y="-42"/>
                    <a:pt x="6086" y="-136"/>
                    <a:pt x="9015" y="238"/>
                  </a:cubicBezTo>
                  <a:cubicBezTo>
                    <a:pt x="11943" y="612"/>
                    <a:pt x="15604" y="1454"/>
                    <a:pt x="17984" y="2389"/>
                  </a:cubicBezTo>
                  <a:cubicBezTo>
                    <a:pt x="20364" y="3324"/>
                    <a:pt x="21462" y="4352"/>
                    <a:pt x="21279" y="5147"/>
                  </a:cubicBezTo>
                  <a:cubicBezTo>
                    <a:pt x="21096" y="5942"/>
                    <a:pt x="19631" y="6503"/>
                    <a:pt x="17984" y="6877"/>
                  </a:cubicBezTo>
                  <a:cubicBezTo>
                    <a:pt x="16337" y="7251"/>
                    <a:pt x="14506" y="7438"/>
                    <a:pt x="12309" y="7064"/>
                  </a:cubicBezTo>
                  <a:cubicBezTo>
                    <a:pt x="10113" y="6690"/>
                    <a:pt x="7550" y="5755"/>
                    <a:pt x="6635" y="5054"/>
                  </a:cubicBezTo>
                  <a:cubicBezTo>
                    <a:pt x="5720" y="4352"/>
                    <a:pt x="6452" y="3885"/>
                    <a:pt x="7184" y="3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056216" y="245205"/>
              <a:ext cx="107951" cy="3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586"/>
                  </a:moveTo>
                  <a:cubicBezTo>
                    <a:pt x="1271" y="2003"/>
                    <a:pt x="2541" y="1419"/>
                    <a:pt x="4024" y="893"/>
                  </a:cubicBezTo>
                  <a:cubicBezTo>
                    <a:pt x="5506" y="368"/>
                    <a:pt x="7200" y="-99"/>
                    <a:pt x="8471" y="18"/>
                  </a:cubicBezTo>
                  <a:cubicBezTo>
                    <a:pt x="9741" y="135"/>
                    <a:pt x="10588" y="835"/>
                    <a:pt x="11012" y="3170"/>
                  </a:cubicBezTo>
                  <a:cubicBezTo>
                    <a:pt x="11435" y="5505"/>
                    <a:pt x="11435" y="9475"/>
                    <a:pt x="11435" y="12511"/>
                  </a:cubicBezTo>
                  <a:cubicBezTo>
                    <a:pt x="11435" y="15546"/>
                    <a:pt x="11435" y="17648"/>
                    <a:pt x="11859" y="18991"/>
                  </a:cubicBezTo>
                  <a:cubicBezTo>
                    <a:pt x="12282" y="20333"/>
                    <a:pt x="13129" y="20917"/>
                    <a:pt x="14612" y="21209"/>
                  </a:cubicBezTo>
                  <a:cubicBezTo>
                    <a:pt x="16094" y="21501"/>
                    <a:pt x="18212" y="21501"/>
                    <a:pt x="19482" y="21151"/>
                  </a:cubicBezTo>
                  <a:cubicBezTo>
                    <a:pt x="20753" y="20800"/>
                    <a:pt x="21176" y="20100"/>
                    <a:pt x="21388" y="19224"/>
                  </a:cubicBezTo>
                  <a:cubicBezTo>
                    <a:pt x="21600" y="18349"/>
                    <a:pt x="21600" y="17298"/>
                    <a:pt x="21600" y="16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062566" y="420290"/>
              <a:ext cx="165101" cy="16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487"/>
                  </a:moveTo>
                  <a:cubicBezTo>
                    <a:pt x="4431" y="940"/>
                    <a:pt x="8862" y="393"/>
                    <a:pt x="11769" y="119"/>
                  </a:cubicBezTo>
                  <a:cubicBezTo>
                    <a:pt x="14677" y="-154"/>
                    <a:pt x="16062" y="-154"/>
                    <a:pt x="17308" y="2307"/>
                  </a:cubicBezTo>
                  <a:cubicBezTo>
                    <a:pt x="18554" y="4768"/>
                    <a:pt x="19662" y="9689"/>
                    <a:pt x="20215" y="12833"/>
                  </a:cubicBezTo>
                  <a:cubicBezTo>
                    <a:pt x="20769" y="15978"/>
                    <a:pt x="20769" y="17345"/>
                    <a:pt x="20631" y="18712"/>
                  </a:cubicBezTo>
                  <a:cubicBezTo>
                    <a:pt x="20492" y="20079"/>
                    <a:pt x="20215" y="21446"/>
                    <a:pt x="20077" y="21036"/>
                  </a:cubicBezTo>
                  <a:cubicBezTo>
                    <a:pt x="19938" y="20626"/>
                    <a:pt x="19938" y="18438"/>
                    <a:pt x="20215" y="16524"/>
                  </a:cubicBezTo>
                  <a:cubicBezTo>
                    <a:pt x="20492" y="14611"/>
                    <a:pt x="21046" y="12970"/>
                    <a:pt x="21600" y="1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237922" y="348118"/>
              <a:ext cx="27845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827" fill="norm" stroke="1" extrusionOk="0">
                  <a:moveTo>
                    <a:pt x="1782" y="15842"/>
                  </a:moveTo>
                  <a:cubicBezTo>
                    <a:pt x="239" y="7535"/>
                    <a:pt x="-1304" y="-773"/>
                    <a:pt x="1782" y="58"/>
                  </a:cubicBezTo>
                  <a:cubicBezTo>
                    <a:pt x="4867" y="889"/>
                    <a:pt x="12582" y="10858"/>
                    <a:pt x="20296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294100" y="436033"/>
              <a:ext cx="90616" cy="1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0927" fill="norm" stroke="1" extrusionOk="0">
                  <a:moveTo>
                    <a:pt x="14046" y="296"/>
                  </a:moveTo>
                  <a:cubicBezTo>
                    <a:pt x="11592" y="0"/>
                    <a:pt x="9137" y="-296"/>
                    <a:pt x="7174" y="592"/>
                  </a:cubicBezTo>
                  <a:cubicBezTo>
                    <a:pt x="5210" y="1479"/>
                    <a:pt x="3737" y="3551"/>
                    <a:pt x="2510" y="6362"/>
                  </a:cubicBezTo>
                  <a:cubicBezTo>
                    <a:pt x="1283" y="9172"/>
                    <a:pt x="301" y="12723"/>
                    <a:pt x="55" y="15386"/>
                  </a:cubicBezTo>
                  <a:cubicBezTo>
                    <a:pt x="-190" y="18049"/>
                    <a:pt x="301" y="19825"/>
                    <a:pt x="3001" y="20564"/>
                  </a:cubicBezTo>
                  <a:cubicBezTo>
                    <a:pt x="5701" y="21304"/>
                    <a:pt x="10610" y="21008"/>
                    <a:pt x="14292" y="18789"/>
                  </a:cubicBezTo>
                  <a:cubicBezTo>
                    <a:pt x="17974" y="16570"/>
                    <a:pt x="20428" y="12427"/>
                    <a:pt x="20919" y="9025"/>
                  </a:cubicBezTo>
                  <a:cubicBezTo>
                    <a:pt x="21410" y="5622"/>
                    <a:pt x="19937" y="2959"/>
                    <a:pt x="18465" y="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424516" y="380115"/>
              <a:ext cx="196851" cy="21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956"/>
                  </a:moveTo>
                  <a:cubicBezTo>
                    <a:pt x="929" y="1125"/>
                    <a:pt x="1858" y="294"/>
                    <a:pt x="2671" y="502"/>
                  </a:cubicBezTo>
                  <a:cubicBezTo>
                    <a:pt x="3484" y="709"/>
                    <a:pt x="4181" y="1956"/>
                    <a:pt x="4645" y="4344"/>
                  </a:cubicBezTo>
                  <a:cubicBezTo>
                    <a:pt x="5110" y="6733"/>
                    <a:pt x="5342" y="10263"/>
                    <a:pt x="5458" y="12548"/>
                  </a:cubicBezTo>
                  <a:cubicBezTo>
                    <a:pt x="5574" y="14833"/>
                    <a:pt x="5574" y="15871"/>
                    <a:pt x="5226" y="15871"/>
                  </a:cubicBezTo>
                  <a:cubicBezTo>
                    <a:pt x="4877" y="15871"/>
                    <a:pt x="4181" y="14833"/>
                    <a:pt x="4181" y="12444"/>
                  </a:cubicBezTo>
                  <a:cubicBezTo>
                    <a:pt x="4181" y="10056"/>
                    <a:pt x="4877" y="6317"/>
                    <a:pt x="5574" y="4033"/>
                  </a:cubicBezTo>
                  <a:cubicBezTo>
                    <a:pt x="6271" y="1748"/>
                    <a:pt x="6968" y="917"/>
                    <a:pt x="7897" y="398"/>
                  </a:cubicBezTo>
                  <a:cubicBezTo>
                    <a:pt x="8826" y="-121"/>
                    <a:pt x="9987" y="-329"/>
                    <a:pt x="11729" y="1021"/>
                  </a:cubicBezTo>
                  <a:cubicBezTo>
                    <a:pt x="13471" y="2371"/>
                    <a:pt x="15794" y="5279"/>
                    <a:pt x="17535" y="8913"/>
                  </a:cubicBezTo>
                  <a:cubicBezTo>
                    <a:pt x="19277" y="12548"/>
                    <a:pt x="20439" y="16909"/>
                    <a:pt x="2160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934897" y="277222"/>
              <a:ext cx="199368" cy="32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04" fill="norm" stroke="1" extrusionOk="0">
                  <a:moveTo>
                    <a:pt x="11222" y="3012"/>
                  </a:moveTo>
                  <a:cubicBezTo>
                    <a:pt x="10547" y="1782"/>
                    <a:pt x="9872" y="551"/>
                    <a:pt x="8972" y="141"/>
                  </a:cubicBezTo>
                  <a:cubicBezTo>
                    <a:pt x="8072" y="-269"/>
                    <a:pt x="6947" y="141"/>
                    <a:pt x="5372" y="2397"/>
                  </a:cubicBezTo>
                  <a:cubicBezTo>
                    <a:pt x="3797" y="4653"/>
                    <a:pt x="1772" y="8754"/>
                    <a:pt x="759" y="11898"/>
                  </a:cubicBezTo>
                  <a:cubicBezTo>
                    <a:pt x="-253" y="15042"/>
                    <a:pt x="-253" y="17230"/>
                    <a:pt x="759" y="18802"/>
                  </a:cubicBezTo>
                  <a:cubicBezTo>
                    <a:pt x="1772" y="20374"/>
                    <a:pt x="3797" y="21331"/>
                    <a:pt x="6497" y="21058"/>
                  </a:cubicBezTo>
                  <a:cubicBezTo>
                    <a:pt x="9197" y="20784"/>
                    <a:pt x="12572" y="19280"/>
                    <a:pt x="15160" y="16409"/>
                  </a:cubicBezTo>
                  <a:cubicBezTo>
                    <a:pt x="17747" y="13539"/>
                    <a:pt x="19547" y="9301"/>
                    <a:pt x="20447" y="6840"/>
                  </a:cubicBezTo>
                  <a:cubicBezTo>
                    <a:pt x="21347" y="4379"/>
                    <a:pt x="21347" y="3696"/>
                    <a:pt x="20897" y="3149"/>
                  </a:cubicBezTo>
                  <a:cubicBezTo>
                    <a:pt x="20447" y="2602"/>
                    <a:pt x="19547" y="2192"/>
                    <a:pt x="16397" y="2602"/>
                  </a:cubicBezTo>
                  <a:cubicBezTo>
                    <a:pt x="13247" y="3012"/>
                    <a:pt x="7847" y="4242"/>
                    <a:pt x="2447" y="5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37066" y="615949"/>
              <a:ext cx="22669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7" y="20700"/>
                    <a:pt x="1573" y="19800"/>
                    <a:pt x="2319" y="19000"/>
                  </a:cubicBezTo>
                  <a:cubicBezTo>
                    <a:pt x="3066" y="18200"/>
                    <a:pt x="3771" y="17500"/>
                    <a:pt x="4528" y="16750"/>
                  </a:cubicBezTo>
                  <a:cubicBezTo>
                    <a:pt x="5284" y="16000"/>
                    <a:pt x="6091" y="15200"/>
                    <a:pt x="6837" y="14450"/>
                  </a:cubicBezTo>
                  <a:cubicBezTo>
                    <a:pt x="7583" y="13700"/>
                    <a:pt x="8269" y="13000"/>
                    <a:pt x="8985" y="12350"/>
                  </a:cubicBezTo>
                  <a:cubicBezTo>
                    <a:pt x="9701" y="11700"/>
                    <a:pt x="10447" y="11100"/>
                    <a:pt x="11173" y="10450"/>
                  </a:cubicBezTo>
                  <a:cubicBezTo>
                    <a:pt x="11899" y="9800"/>
                    <a:pt x="12605" y="9100"/>
                    <a:pt x="13301" y="8450"/>
                  </a:cubicBezTo>
                  <a:cubicBezTo>
                    <a:pt x="13997" y="7800"/>
                    <a:pt x="14682" y="7200"/>
                    <a:pt x="15429" y="6500"/>
                  </a:cubicBezTo>
                  <a:cubicBezTo>
                    <a:pt x="16175" y="5800"/>
                    <a:pt x="16982" y="5000"/>
                    <a:pt x="17758" y="4200"/>
                  </a:cubicBezTo>
                  <a:cubicBezTo>
                    <a:pt x="18534" y="3400"/>
                    <a:pt x="19281" y="2600"/>
                    <a:pt x="19916" y="1900"/>
                  </a:cubicBezTo>
                  <a:cubicBezTo>
                    <a:pt x="20551" y="1200"/>
                    <a:pt x="2107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783416" y="2539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2789766" y="4318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3405716" y="190500"/>
              <a:ext cx="63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13"/>
                    <a:pt x="14400" y="8826"/>
                    <a:pt x="18000" y="12426"/>
                  </a:cubicBezTo>
                  <a:cubicBezTo>
                    <a:pt x="21600" y="16026"/>
                    <a:pt x="21600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3215747" y="126405"/>
              <a:ext cx="367770" cy="37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38" fill="norm" stroke="1" extrusionOk="0">
                  <a:moveTo>
                    <a:pt x="2191" y="12274"/>
                  </a:moveTo>
                  <a:cubicBezTo>
                    <a:pt x="1204" y="11794"/>
                    <a:pt x="216" y="11314"/>
                    <a:pt x="31" y="10834"/>
                  </a:cubicBezTo>
                  <a:cubicBezTo>
                    <a:pt x="-154" y="10354"/>
                    <a:pt x="463" y="9874"/>
                    <a:pt x="2808" y="8374"/>
                  </a:cubicBezTo>
                  <a:cubicBezTo>
                    <a:pt x="5153" y="6874"/>
                    <a:pt x="9227" y="4354"/>
                    <a:pt x="11510" y="2914"/>
                  </a:cubicBezTo>
                  <a:cubicBezTo>
                    <a:pt x="13793" y="1474"/>
                    <a:pt x="14287" y="1114"/>
                    <a:pt x="14966" y="694"/>
                  </a:cubicBezTo>
                  <a:cubicBezTo>
                    <a:pt x="15645" y="274"/>
                    <a:pt x="16509" y="-206"/>
                    <a:pt x="16941" y="94"/>
                  </a:cubicBezTo>
                  <a:cubicBezTo>
                    <a:pt x="17373" y="394"/>
                    <a:pt x="17373" y="1474"/>
                    <a:pt x="17249" y="4234"/>
                  </a:cubicBezTo>
                  <a:cubicBezTo>
                    <a:pt x="17126" y="6994"/>
                    <a:pt x="16879" y="11434"/>
                    <a:pt x="16694" y="14314"/>
                  </a:cubicBezTo>
                  <a:cubicBezTo>
                    <a:pt x="16509" y="17194"/>
                    <a:pt x="16385" y="18514"/>
                    <a:pt x="16200" y="19534"/>
                  </a:cubicBezTo>
                  <a:cubicBezTo>
                    <a:pt x="16015" y="20554"/>
                    <a:pt x="15768" y="21274"/>
                    <a:pt x="15583" y="21334"/>
                  </a:cubicBezTo>
                  <a:cubicBezTo>
                    <a:pt x="15398" y="21394"/>
                    <a:pt x="15275" y="20794"/>
                    <a:pt x="15213" y="20194"/>
                  </a:cubicBezTo>
                  <a:cubicBezTo>
                    <a:pt x="15151" y="19594"/>
                    <a:pt x="15151" y="18994"/>
                    <a:pt x="15336" y="18394"/>
                  </a:cubicBezTo>
                  <a:cubicBezTo>
                    <a:pt x="15521" y="17794"/>
                    <a:pt x="15892" y="17194"/>
                    <a:pt x="16385" y="17014"/>
                  </a:cubicBezTo>
                  <a:cubicBezTo>
                    <a:pt x="16879" y="16834"/>
                    <a:pt x="17496" y="17074"/>
                    <a:pt x="18360" y="17794"/>
                  </a:cubicBezTo>
                  <a:cubicBezTo>
                    <a:pt x="19224" y="18514"/>
                    <a:pt x="20335" y="19714"/>
                    <a:pt x="21446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3640666" y="354469"/>
              <a:ext cx="95251" cy="15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0522"/>
                  </a:moveTo>
                  <a:cubicBezTo>
                    <a:pt x="0" y="9082"/>
                    <a:pt x="0" y="7642"/>
                    <a:pt x="960" y="6490"/>
                  </a:cubicBezTo>
                  <a:cubicBezTo>
                    <a:pt x="1920" y="5338"/>
                    <a:pt x="3840" y="4474"/>
                    <a:pt x="5280" y="3178"/>
                  </a:cubicBezTo>
                  <a:cubicBezTo>
                    <a:pt x="6720" y="1882"/>
                    <a:pt x="7680" y="154"/>
                    <a:pt x="7200" y="10"/>
                  </a:cubicBezTo>
                  <a:cubicBezTo>
                    <a:pt x="6720" y="-134"/>
                    <a:pt x="4800" y="1306"/>
                    <a:pt x="3360" y="4762"/>
                  </a:cubicBezTo>
                  <a:cubicBezTo>
                    <a:pt x="1920" y="8218"/>
                    <a:pt x="960" y="13690"/>
                    <a:pt x="1440" y="17002"/>
                  </a:cubicBezTo>
                  <a:cubicBezTo>
                    <a:pt x="1920" y="20314"/>
                    <a:pt x="3840" y="21466"/>
                    <a:pt x="7440" y="21322"/>
                  </a:cubicBezTo>
                  <a:cubicBezTo>
                    <a:pt x="11040" y="21178"/>
                    <a:pt x="16320" y="19738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3748616" y="330200"/>
              <a:ext cx="152401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5718"/>
                  </a:moveTo>
                  <a:cubicBezTo>
                    <a:pt x="3000" y="8259"/>
                    <a:pt x="6000" y="10800"/>
                    <a:pt x="7800" y="12865"/>
                  </a:cubicBezTo>
                  <a:cubicBezTo>
                    <a:pt x="9600" y="14929"/>
                    <a:pt x="10200" y="16518"/>
                    <a:pt x="10500" y="18106"/>
                  </a:cubicBezTo>
                  <a:cubicBezTo>
                    <a:pt x="10800" y="19694"/>
                    <a:pt x="10800" y="21282"/>
                    <a:pt x="10350" y="21441"/>
                  </a:cubicBezTo>
                  <a:cubicBezTo>
                    <a:pt x="9900" y="21600"/>
                    <a:pt x="9000" y="20329"/>
                    <a:pt x="9150" y="17153"/>
                  </a:cubicBezTo>
                  <a:cubicBezTo>
                    <a:pt x="9300" y="13976"/>
                    <a:pt x="10500" y="8894"/>
                    <a:pt x="12750" y="5718"/>
                  </a:cubicBezTo>
                  <a:cubicBezTo>
                    <a:pt x="15000" y="2541"/>
                    <a:pt x="183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3915456" y="323917"/>
              <a:ext cx="150661" cy="13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01" fill="norm" stroke="1" extrusionOk="0">
                  <a:moveTo>
                    <a:pt x="653" y="7844"/>
                  </a:moveTo>
                  <a:cubicBezTo>
                    <a:pt x="1853" y="8826"/>
                    <a:pt x="3053" y="9807"/>
                    <a:pt x="4403" y="9153"/>
                  </a:cubicBezTo>
                  <a:cubicBezTo>
                    <a:pt x="5753" y="8498"/>
                    <a:pt x="7253" y="6207"/>
                    <a:pt x="8003" y="4244"/>
                  </a:cubicBezTo>
                  <a:cubicBezTo>
                    <a:pt x="8753" y="2280"/>
                    <a:pt x="8753" y="644"/>
                    <a:pt x="7853" y="153"/>
                  </a:cubicBezTo>
                  <a:cubicBezTo>
                    <a:pt x="6953" y="-338"/>
                    <a:pt x="5153" y="317"/>
                    <a:pt x="3503" y="2607"/>
                  </a:cubicBezTo>
                  <a:cubicBezTo>
                    <a:pt x="1853" y="4898"/>
                    <a:pt x="353" y="8826"/>
                    <a:pt x="53" y="12262"/>
                  </a:cubicBezTo>
                  <a:cubicBezTo>
                    <a:pt x="-247" y="15698"/>
                    <a:pt x="653" y="18644"/>
                    <a:pt x="4403" y="19953"/>
                  </a:cubicBezTo>
                  <a:cubicBezTo>
                    <a:pt x="8153" y="21262"/>
                    <a:pt x="14753" y="20935"/>
                    <a:pt x="21353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4474461" y="263998"/>
              <a:ext cx="156806" cy="18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504" fill="norm" stroke="1" extrusionOk="0">
                  <a:moveTo>
                    <a:pt x="2297" y="9944"/>
                  </a:moveTo>
                  <a:cubicBezTo>
                    <a:pt x="2297" y="11093"/>
                    <a:pt x="2297" y="12242"/>
                    <a:pt x="3008" y="12702"/>
                  </a:cubicBezTo>
                  <a:cubicBezTo>
                    <a:pt x="3718" y="13161"/>
                    <a:pt x="5139" y="12931"/>
                    <a:pt x="6702" y="11897"/>
                  </a:cubicBezTo>
                  <a:cubicBezTo>
                    <a:pt x="8266" y="10863"/>
                    <a:pt x="9971" y="9025"/>
                    <a:pt x="10823" y="6957"/>
                  </a:cubicBezTo>
                  <a:cubicBezTo>
                    <a:pt x="11676" y="4889"/>
                    <a:pt x="11676" y="2591"/>
                    <a:pt x="10966" y="1212"/>
                  </a:cubicBezTo>
                  <a:cubicBezTo>
                    <a:pt x="10255" y="-166"/>
                    <a:pt x="8834" y="-626"/>
                    <a:pt x="6702" y="1212"/>
                  </a:cubicBezTo>
                  <a:cubicBezTo>
                    <a:pt x="4571" y="3051"/>
                    <a:pt x="1729" y="7187"/>
                    <a:pt x="592" y="10634"/>
                  </a:cubicBezTo>
                  <a:cubicBezTo>
                    <a:pt x="-545" y="14080"/>
                    <a:pt x="23" y="16838"/>
                    <a:pt x="1729" y="18561"/>
                  </a:cubicBezTo>
                  <a:cubicBezTo>
                    <a:pt x="3434" y="20285"/>
                    <a:pt x="6276" y="20974"/>
                    <a:pt x="9687" y="20170"/>
                  </a:cubicBezTo>
                  <a:cubicBezTo>
                    <a:pt x="13097" y="19365"/>
                    <a:pt x="17076" y="17068"/>
                    <a:pt x="21055" y="14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4662229" y="266700"/>
              <a:ext cx="11508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1278" y="0"/>
                  </a:moveTo>
                  <a:cubicBezTo>
                    <a:pt x="141" y="960"/>
                    <a:pt x="-996" y="1920"/>
                    <a:pt x="1467" y="5160"/>
                  </a:cubicBezTo>
                  <a:cubicBezTo>
                    <a:pt x="3930" y="8400"/>
                    <a:pt x="9993" y="13920"/>
                    <a:pt x="13783" y="17040"/>
                  </a:cubicBezTo>
                  <a:cubicBezTo>
                    <a:pt x="17572" y="20160"/>
                    <a:pt x="19088" y="20880"/>
                    <a:pt x="206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4667590" y="260350"/>
              <a:ext cx="116077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21152" y="0"/>
                  </a:moveTo>
                  <a:cubicBezTo>
                    <a:pt x="17295" y="1920"/>
                    <a:pt x="13438" y="3840"/>
                    <a:pt x="9966" y="6840"/>
                  </a:cubicBezTo>
                  <a:cubicBezTo>
                    <a:pt x="6495" y="9840"/>
                    <a:pt x="3409" y="13920"/>
                    <a:pt x="1673" y="16560"/>
                  </a:cubicBezTo>
                  <a:cubicBezTo>
                    <a:pt x="-62" y="19200"/>
                    <a:pt x="-448" y="20400"/>
                    <a:pt x="516" y="21000"/>
                  </a:cubicBezTo>
                  <a:cubicBezTo>
                    <a:pt x="1481" y="21600"/>
                    <a:pt x="3795" y="21600"/>
                    <a:pt x="61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4777316" y="2984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4802716" y="181703"/>
              <a:ext cx="44451" cy="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21030"/>
                  </a:moveTo>
                  <a:cubicBezTo>
                    <a:pt x="0" y="16980"/>
                    <a:pt x="0" y="12930"/>
                    <a:pt x="0" y="8880"/>
                  </a:cubicBezTo>
                  <a:cubicBezTo>
                    <a:pt x="0" y="4830"/>
                    <a:pt x="0" y="780"/>
                    <a:pt x="1543" y="105"/>
                  </a:cubicBezTo>
                  <a:cubicBezTo>
                    <a:pt x="3086" y="-570"/>
                    <a:pt x="6171" y="2130"/>
                    <a:pt x="9771" y="4492"/>
                  </a:cubicBezTo>
                  <a:cubicBezTo>
                    <a:pt x="13371" y="6855"/>
                    <a:pt x="17486" y="8880"/>
                    <a:pt x="21600" y="1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4847200" y="238035"/>
              <a:ext cx="95217" cy="20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285" fill="norm" stroke="1" extrusionOk="0">
                  <a:moveTo>
                    <a:pt x="20674" y="1629"/>
                  </a:moveTo>
                  <a:cubicBezTo>
                    <a:pt x="19295" y="765"/>
                    <a:pt x="17917" y="-99"/>
                    <a:pt x="14470" y="9"/>
                  </a:cubicBezTo>
                  <a:cubicBezTo>
                    <a:pt x="11023" y="117"/>
                    <a:pt x="5508" y="1197"/>
                    <a:pt x="2521" y="2493"/>
                  </a:cubicBezTo>
                  <a:cubicBezTo>
                    <a:pt x="-466" y="3789"/>
                    <a:pt x="-926" y="5301"/>
                    <a:pt x="1831" y="7677"/>
                  </a:cubicBezTo>
                  <a:cubicBezTo>
                    <a:pt x="4589" y="10053"/>
                    <a:pt x="10563" y="13293"/>
                    <a:pt x="13321" y="15669"/>
                  </a:cubicBezTo>
                  <a:cubicBezTo>
                    <a:pt x="16078" y="18045"/>
                    <a:pt x="15619" y="19557"/>
                    <a:pt x="14010" y="20421"/>
                  </a:cubicBezTo>
                  <a:cubicBezTo>
                    <a:pt x="12402" y="21285"/>
                    <a:pt x="9644" y="21501"/>
                    <a:pt x="8036" y="21069"/>
                  </a:cubicBezTo>
                  <a:cubicBezTo>
                    <a:pt x="6427" y="20637"/>
                    <a:pt x="5968" y="19557"/>
                    <a:pt x="6657" y="17289"/>
                  </a:cubicBezTo>
                  <a:cubicBezTo>
                    <a:pt x="7346" y="15021"/>
                    <a:pt x="9185" y="11565"/>
                    <a:pt x="11023" y="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5015171" y="48354"/>
              <a:ext cx="59375" cy="4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12" fill="norm" stroke="1" extrusionOk="0">
                  <a:moveTo>
                    <a:pt x="14619" y="773"/>
                  </a:moveTo>
                  <a:cubicBezTo>
                    <a:pt x="16853" y="341"/>
                    <a:pt x="19088" y="-91"/>
                    <a:pt x="20205" y="17"/>
                  </a:cubicBezTo>
                  <a:cubicBezTo>
                    <a:pt x="21322" y="125"/>
                    <a:pt x="21322" y="773"/>
                    <a:pt x="18343" y="2879"/>
                  </a:cubicBezTo>
                  <a:cubicBezTo>
                    <a:pt x="15363" y="4985"/>
                    <a:pt x="9405" y="8549"/>
                    <a:pt x="5681" y="11681"/>
                  </a:cubicBezTo>
                  <a:cubicBezTo>
                    <a:pt x="1956" y="14813"/>
                    <a:pt x="467" y="17513"/>
                    <a:pt x="94" y="19187"/>
                  </a:cubicBezTo>
                  <a:cubicBezTo>
                    <a:pt x="-278" y="20861"/>
                    <a:pt x="467" y="21509"/>
                    <a:pt x="1956" y="21401"/>
                  </a:cubicBezTo>
                  <a:cubicBezTo>
                    <a:pt x="3446" y="21293"/>
                    <a:pt x="5681" y="20429"/>
                    <a:pt x="6798" y="19619"/>
                  </a:cubicBezTo>
                  <a:cubicBezTo>
                    <a:pt x="7915" y="18809"/>
                    <a:pt x="7915" y="18053"/>
                    <a:pt x="7915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4986592" y="242746"/>
              <a:ext cx="200907" cy="21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455" fill="norm" stroke="1" extrusionOk="0">
                  <a:moveTo>
                    <a:pt x="3996" y="8749"/>
                  </a:moveTo>
                  <a:cubicBezTo>
                    <a:pt x="3335" y="7902"/>
                    <a:pt x="2673" y="7055"/>
                    <a:pt x="1792" y="6420"/>
                  </a:cubicBezTo>
                  <a:cubicBezTo>
                    <a:pt x="910" y="5784"/>
                    <a:pt x="-192" y="5361"/>
                    <a:pt x="28" y="5149"/>
                  </a:cubicBezTo>
                  <a:cubicBezTo>
                    <a:pt x="249" y="4937"/>
                    <a:pt x="1792" y="4937"/>
                    <a:pt x="4326" y="4831"/>
                  </a:cubicBezTo>
                  <a:cubicBezTo>
                    <a:pt x="6861" y="4726"/>
                    <a:pt x="10388" y="4514"/>
                    <a:pt x="12702" y="4302"/>
                  </a:cubicBezTo>
                  <a:cubicBezTo>
                    <a:pt x="15016" y="4090"/>
                    <a:pt x="16118" y="3879"/>
                    <a:pt x="17110" y="3137"/>
                  </a:cubicBezTo>
                  <a:cubicBezTo>
                    <a:pt x="18102" y="2396"/>
                    <a:pt x="18984" y="1126"/>
                    <a:pt x="18873" y="490"/>
                  </a:cubicBezTo>
                  <a:cubicBezTo>
                    <a:pt x="18763" y="-145"/>
                    <a:pt x="17661" y="-145"/>
                    <a:pt x="16118" y="384"/>
                  </a:cubicBezTo>
                  <a:cubicBezTo>
                    <a:pt x="14575" y="914"/>
                    <a:pt x="12592" y="1973"/>
                    <a:pt x="11490" y="3031"/>
                  </a:cubicBezTo>
                  <a:cubicBezTo>
                    <a:pt x="10388" y="4090"/>
                    <a:pt x="10167" y="5149"/>
                    <a:pt x="11159" y="6843"/>
                  </a:cubicBezTo>
                  <a:cubicBezTo>
                    <a:pt x="12151" y="8537"/>
                    <a:pt x="14355" y="10867"/>
                    <a:pt x="16118" y="12667"/>
                  </a:cubicBezTo>
                  <a:cubicBezTo>
                    <a:pt x="17881" y="14467"/>
                    <a:pt x="19204" y="15737"/>
                    <a:pt x="20086" y="16902"/>
                  </a:cubicBezTo>
                  <a:cubicBezTo>
                    <a:pt x="20967" y="18067"/>
                    <a:pt x="21408" y="19126"/>
                    <a:pt x="20086" y="19867"/>
                  </a:cubicBezTo>
                  <a:cubicBezTo>
                    <a:pt x="18763" y="20608"/>
                    <a:pt x="15677" y="21031"/>
                    <a:pt x="1259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5681936" y="270394"/>
              <a:ext cx="270131" cy="22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852" fill="norm" stroke="1" extrusionOk="0">
                  <a:moveTo>
                    <a:pt x="11411" y="4292"/>
                  </a:moveTo>
                  <a:cubicBezTo>
                    <a:pt x="11242" y="3328"/>
                    <a:pt x="11073" y="2364"/>
                    <a:pt x="10314" y="1400"/>
                  </a:cubicBezTo>
                  <a:cubicBezTo>
                    <a:pt x="9555" y="435"/>
                    <a:pt x="8205" y="-529"/>
                    <a:pt x="6517" y="339"/>
                  </a:cubicBezTo>
                  <a:cubicBezTo>
                    <a:pt x="4830" y="1207"/>
                    <a:pt x="2805" y="3907"/>
                    <a:pt x="1623" y="7185"/>
                  </a:cubicBezTo>
                  <a:cubicBezTo>
                    <a:pt x="442" y="10464"/>
                    <a:pt x="105" y="14321"/>
                    <a:pt x="20" y="16828"/>
                  </a:cubicBezTo>
                  <a:cubicBezTo>
                    <a:pt x="-64" y="19335"/>
                    <a:pt x="105" y="20492"/>
                    <a:pt x="695" y="20782"/>
                  </a:cubicBezTo>
                  <a:cubicBezTo>
                    <a:pt x="1286" y="21071"/>
                    <a:pt x="2298" y="20492"/>
                    <a:pt x="3395" y="18757"/>
                  </a:cubicBezTo>
                  <a:cubicBezTo>
                    <a:pt x="4492" y="17021"/>
                    <a:pt x="5673" y="14128"/>
                    <a:pt x="6348" y="12200"/>
                  </a:cubicBezTo>
                  <a:cubicBezTo>
                    <a:pt x="7023" y="10271"/>
                    <a:pt x="7192" y="9307"/>
                    <a:pt x="7277" y="9596"/>
                  </a:cubicBezTo>
                  <a:cubicBezTo>
                    <a:pt x="7361" y="9885"/>
                    <a:pt x="7361" y="11428"/>
                    <a:pt x="7445" y="12778"/>
                  </a:cubicBezTo>
                  <a:cubicBezTo>
                    <a:pt x="7530" y="14128"/>
                    <a:pt x="7698" y="15285"/>
                    <a:pt x="8205" y="15767"/>
                  </a:cubicBezTo>
                  <a:cubicBezTo>
                    <a:pt x="8711" y="16250"/>
                    <a:pt x="9555" y="16057"/>
                    <a:pt x="10483" y="14996"/>
                  </a:cubicBezTo>
                  <a:cubicBezTo>
                    <a:pt x="11411" y="13935"/>
                    <a:pt x="12423" y="12007"/>
                    <a:pt x="13098" y="10464"/>
                  </a:cubicBezTo>
                  <a:cubicBezTo>
                    <a:pt x="13773" y="8921"/>
                    <a:pt x="14111" y="7764"/>
                    <a:pt x="14280" y="7667"/>
                  </a:cubicBezTo>
                  <a:cubicBezTo>
                    <a:pt x="14448" y="7571"/>
                    <a:pt x="14448" y="8535"/>
                    <a:pt x="14533" y="10271"/>
                  </a:cubicBezTo>
                  <a:cubicBezTo>
                    <a:pt x="14617" y="12007"/>
                    <a:pt x="14786" y="14514"/>
                    <a:pt x="14870" y="16442"/>
                  </a:cubicBezTo>
                  <a:cubicBezTo>
                    <a:pt x="14955" y="18371"/>
                    <a:pt x="14955" y="19721"/>
                    <a:pt x="14870" y="19914"/>
                  </a:cubicBezTo>
                  <a:cubicBezTo>
                    <a:pt x="14786" y="20107"/>
                    <a:pt x="14617" y="19142"/>
                    <a:pt x="14533" y="16925"/>
                  </a:cubicBezTo>
                  <a:cubicBezTo>
                    <a:pt x="14448" y="14707"/>
                    <a:pt x="14448" y="11235"/>
                    <a:pt x="14617" y="9017"/>
                  </a:cubicBezTo>
                  <a:cubicBezTo>
                    <a:pt x="14786" y="6800"/>
                    <a:pt x="15123" y="5835"/>
                    <a:pt x="15630" y="5064"/>
                  </a:cubicBezTo>
                  <a:cubicBezTo>
                    <a:pt x="16136" y="4292"/>
                    <a:pt x="16811" y="3714"/>
                    <a:pt x="17402" y="3810"/>
                  </a:cubicBezTo>
                  <a:cubicBezTo>
                    <a:pt x="17992" y="3907"/>
                    <a:pt x="18499" y="4678"/>
                    <a:pt x="19173" y="7571"/>
                  </a:cubicBezTo>
                  <a:cubicBezTo>
                    <a:pt x="19848" y="10464"/>
                    <a:pt x="20692" y="15478"/>
                    <a:pt x="21536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6506633" y="381000"/>
              <a:ext cx="23284" cy="13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6" fill="norm" stroke="1" extrusionOk="0">
                  <a:moveTo>
                    <a:pt x="21600" y="0"/>
                  </a:moveTo>
                  <a:cubicBezTo>
                    <a:pt x="15709" y="6075"/>
                    <a:pt x="9818" y="12150"/>
                    <a:pt x="5891" y="16031"/>
                  </a:cubicBezTo>
                  <a:cubicBezTo>
                    <a:pt x="1964" y="19912"/>
                    <a:pt x="0" y="21600"/>
                    <a:pt x="0" y="20588"/>
                  </a:cubicBezTo>
                  <a:cubicBezTo>
                    <a:pt x="0" y="19575"/>
                    <a:pt x="1964" y="15862"/>
                    <a:pt x="3927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6499017" y="243254"/>
              <a:ext cx="37250" cy="13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98" fill="norm" stroke="1" extrusionOk="0">
                  <a:moveTo>
                    <a:pt x="6718" y="21298"/>
                  </a:moveTo>
                  <a:cubicBezTo>
                    <a:pt x="6718" y="16716"/>
                    <a:pt x="6718" y="12134"/>
                    <a:pt x="5518" y="8043"/>
                  </a:cubicBezTo>
                  <a:cubicBezTo>
                    <a:pt x="4318" y="3953"/>
                    <a:pt x="1918" y="353"/>
                    <a:pt x="718" y="25"/>
                  </a:cubicBezTo>
                  <a:cubicBezTo>
                    <a:pt x="-482" y="-302"/>
                    <a:pt x="-482" y="2643"/>
                    <a:pt x="3118" y="5098"/>
                  </a:cubicBezTo>
                  <a:cubicBezTo>
                    <a:pt x="6718" y="7553"/>
                    <a:pt x="13918" y="9516"/>
                    <a:pt x="21118" y="1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6559464" y="21602"/>
              <a:ext cx="516048" cy="5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46" fill="norm" stroke="1" extrusionOk="0">
                  <a:moveTo>
                    <a:pt x="5117" y="16361"/>
                  </a:moveTo>
                  <a:cubicBezTo>
                    <a:pt x="4940" y="15911"/>
                    <a:pt x="4764" y="15461"/>
                    <a:pt x="4544" y="15056"/>
                  </a:cubicBezTo>
                  <a:cubicBezTo>
                    <a:pt x="4323" y="14651"/>
                    <a:pt x="4059" y="14291"/>
                    <a:pt x="3530" y="14336"/>
                  </a:cubicBezTo>
                  <a:cubicBezTo>
                    <a:pt x="3001" y="14381"/>
                    <a:pt x="2207" y="14831"/>
                    <a:pt x="1590" y="15686"/>
                  </a:cubicBezTo>
                  <a:cubicBezTo>
                    <a:pt x="973" y="16541"/>
                    <a:pt x="532" y="17801"/>
                    <a:pt x="268" y="18836"/>
                  </a:cubicBezTo>
                  <a:cubicBezTo>
                    <a:pt x="3" y="19871"/>
                    <a:pt x="-85" y="20681"/>
                    <a:pt x="91" y="21086"/>
                  </a:cubicBezTo>
                  <a:cubicBezTo>
                    <a:pt x="268" y="21491"/>
                    <a:pt x="708" y="21491"/>
                    <a:pt x="1370" y="20591"/>
                  </a:cubicBezTo>
                  <a:cubicBezTo>
                    <a:pt x="2031" y="19691"/>
                    <a:pt x="2913" y="17891"/>
                    <a:pt x="3574" y="15461"/>
                  </a:cubicBezTo>
                  <a:cubicBezTo>
                    <a:pt x="4235" y="13031"/>
                    <a:pt x="4676" y="9971"/>
                    <a:pt x="4940" y="8171"/>
                  </a:cubicBezTo>
                  <a:cubicBezTo>
                    <a:pt x="5205" y="6371"/>
                    <a:pt x="5293" y="5831"/>
                    <a:pt x="5337" y="5156"/>
                  </a:cubicBezTo>
                  <a:cubicBezTo>
                    <a:pt x="5381" y="4481"/>
                    <a:pt x="5381" y="3671"/>
                    <a:pt x="5249" y="3446"/>
                  </a:cubicBezTo>
                  <a:cubicBezTo>
                    <a:pt x="5117" y="3221"/>
                    <a:pt x="4852" y="3581"/>
                    <a:pt x="4544" y="5066"/>
                  </a:cubicBezTo>
                  <a:cubicBezTo>
                    <a:pt x="4235" y="6551"/>
                    <a:pt x="3882" y="9161"/>
                    <a:pt x="3706" y="11411"/>
                  </a:cubicBezTo>
                  <a:cubicBezTo>
                    <a:pt x="3530" y="13661"/>
                    <a:pt x="3530" y="15551"/>
                    <a:pt x="3662" y="17036"/>
                  </a:cubicBezTo>
                  <a:cubicBezTo>
                    <a:pt x="3794" y="18521"/>
                    <a:pt x="4059" y="19601"/>
                    <a:pt x="4455" y="20186"/>
                  </a:cubicBezTo>
                  <a:cubicBezTo>
                    <a:pt x="4852" y="20771"/>
                    <a:pt x="5381" y="20861"/>
                    <a:pt x="5954" y="20546"/>
                  </a:cubicBezTo>
                  <a:cubicBezTo>
                    <a:pt x="6527" y="20231"/>
                    <a:pt x="7144" y="19511"/>
                    <a:pt x="7717" y="18521"/>
                  </a:cubicBezTo>
                  <a:cubicBezTo>
                    <a:pt x="8291" y="17531"/>
                    <a:pt x="8819" y="16271"/>
                    <a:pt x="9040" y="15416"/>
                  </a:cubicBezTo>
                  <a:cubicBezTo>
                    <a:pt x="9260" y="14561"/>
                    <a:pt x="9172" y="14111"/>
                    <a:pt x="8908" y="13886"/>
                  </a:cubicBezTo>
                  <a:cubicBezTo>
                    <a:pt x="8643" y="13661"/>
                    <a:pt x="8202" y="13661"/>
                    <a:pt x="7850" y="13841"/>
                  </a:cubicBezTo>
                  <a:cubicBezTo>
                    <a:pt x="7497" y="14021"/>
                    <a:pt x="7233" y="14381"/>
                    <a:pt x="6968" y="15101"/>
                  </a:cubicBezTo>
                  <a:cubicBezTo>
                    <a:pt x="6704" y="15821"/>
                    <a:pt x="6439" y="16901"/>
                    <a:pt x="6351" y="17666"/>
                  </a:cubicBezTo>
                  <a:cubicBezTo>
                    <a:pt x="6263" y="18431"/>
                    <a:pt x="6351" y="18881"/>
                    <a:pt x="6704" y="19286"/>
                  </a:cubicBezTo>
                  <a:cubicBezTo>
                    <a:pt x="7056" y="19691"/>
                    <a:pt x="7673" y="20051"/>
                    <a:pt x="8511" y="20051"/>
                  </a:cubicBezTo>
                  <a:cubicBezTo>
                    <a:pt x="9348" y="20051"/>
                    <a:pt x="10406" y="19691"/>
                    <a:pt x="11420" y="18971"/>
                  </a:cubicBezTo>
                  <a:cubicBezTo>
                    <a:pt x="12434" y="18251"/>
                    <a:pt x="13404" y="17171"/>
                    <a:pt x="13933" y="16406"/>
                  </a:cubicBezTo>
                  <a:cubicBezTo>
                    <a:pt x="14462" y="15641"/>
                    <a:pt x="14550" y="15191"/>
                    <a:pt x="14374" y="14966"/>
                  </a:cubicBezTo>
                  <a:cubicBezTo>
                    <a:pt x="14197" y="14741"/>
                    <a:pt x="13757" y="14741"/>
                    <a:pt x="13139" y="15146"/>
                  </a:cubicBezTo>
                  <a:cubicBezTo>
                    <a:pt x="12522" y="15551"/>
                    <a:pt x="11729" y="16361"/>
                    <a:pt x="11244" y="16991"/>
                  </a:cubicBezTo>
                  <a:cubicBezTo>
                    <a:pt x="10759" y="17621"/>
                    <a:pt x="10583" y="18071"/>
                    <a:pt x="10495" y="18521"/>
                  </a:cubicBezTo>
                  <a:cubicBezTo>
                    <a:pt x="10406" y="18971"/>
                    <a:pt x="10406" y="19421"/>
                    <a:pt x="10627" y="19601"/>
                  </a:cubicBezTo>
                  <a:cubicBezTo>
                    <a:pt x="10847" y="19781"/>
                    <a:pt x="11288" y="19691"/>
                    <a:pt x="11685" y="19421"/>
                  </a:cubicBezTo>
                  <a:cubicBezTo>
                    <a:pt x="12082" y="19151"/>
                    <a:pt x="12434" y="18701"/>
                    <a:pt x="12787" y="18341"/>
                  </a:cubicBezTo>
                  <a:cubicBezTo>
                    <a:pt x="13139" y="17981"/>
                    <a:pt x="13492" y="17711"/>
                    <a:pt x="13713" y="17801"/>
                  </a:cubicBezTo>
                  <a:cubicBezTo>
                    <a:pt x="13933" y="17891"/>
                    <a:pt x="14021" y="18341"/>
                    <a:pt x="14109" y="18791"/>
                  </a:cubicBezTo>
                  <a:cubicBezTo>
                    <a:pt x="14197" y="19241"/>
                    <a:pt x="14286" y="19691"/>
                    <a:pt x="14550" y="19916"/>
                  </a:cubicBezTo>
                  <a:cubicBezTo>
                    <a:pt x="14815" y="20141"/>
                    <a:pt x="15255" y="20141"/>
                    <a:pt x="15961" y="19556"/>
                  </a:cubicBezTo>
                  <a:cubicBezTo>
                    <a:pt x="16666" y="18971"/>
                    <a:pt x="17636" y="17801"/>
                    <a:pt x="18562" y="15776"/>
                  </a:cubicBezTo>
                  <a:cubicBezTo>
                    <a:pt x="19487" y="13751"/>
                    <a:pt x="20369" y="10871"/>
                    <a:pt x="20854" y="8351"/>
                  </a:cubicBezTo>
                  <a:cubicBezTo>
                    <a:pt x="21339" y="5831"/>
                    <a:pt x="21427" y="3671"/>
                    <a:pt x="21471" y="2321"/>
                  </a:cubicBezTo>
                  <a:cubicBezTo>
                    <a:pt x="21515" y="971"/>
                    <a:pt x="21515" y="431"/>
                    <a:pt x="21295" y="161"/>
                  </a:cubicBezTo>
                  <a:cubicBezTo>
                    <a:pt x="21074" y="-109"/>
                    <a:pt x="20633" y="-109"/>
                    <a:pt x="20148" y="701"/>
                  </a:cubicBezTo>
                  <a:cubicBezTo>
                    <a:pt x="19664" y="1511"/>
                    <a:pt x="19135" y="3131"/>
                    <a:pt x="18782" y="5336"/>
                  </a:cubicBezTo>
                  <a:cubicBezTo>
                    <a:pt x="18429" y="7541"/>
                    <a:pt x="18253" y="10331"/>
                    <a:pt x="18606" y="12761"/>
                  </a:cubicBezTo>
                  <a:cubicBezTo>
                    <a:pt x="18958" y="15191"/>
                    <a:pt x="19840" y="17261"/>
                    <a:pt x="20722" y="19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7615766" y="82550"/>
              <a:ext cx="127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235"/>
                    <a:pt x="14400" y="8471"/>
                    <a:pt x="10800" y="12071"/>
                  </a:cubicBezTo>
                  <a:cubicBezTo>
                    <a:pt x="7200" y="15671"/>
                    <a:pt x="36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7666566" y="247650"/>
              <a:ext cx="38101" cy="20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13500"/>
                  </a:moveTo>
                  <a:cubicBezTo>
                    <a:pt x="1200" y="14625"/>
                    <a:pt x="2400" y="15750"/>
                    <a:pt x="4200" y="17325"/>
                  </a:cubicBezTo>
                  <a:cubicBezTo>
                    <a:pt x="6000" y="18900"/>
                    <a:pt x="8400" y="20925"/>
                    <a:pt x="10200" y="21262"/>
                  </a:cubicBezTo>
                  <a:cubicBezTo>
                    <a:pt x="12000" y="21600"/>
                    <a:pt x="13200" y="20250"/>
                    <a:pt x="13200" y="16987"/>
                  </a:cubicBezTo>
                  <a:cubicBezTo>
                    <a:pt x="13200" y="13725"/>
                    <a:pt x="12000" y="8550"/>
                    <a:pt x="13200" y="5400"/>
                  </a:cubicBezTo>
                  <a:cubicBezTo>
                    <a:pt x="14400" y="2250"/>
                    <a:pt x="18000" y="1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7747000" y="260350"/>
              <a:ext cx="116417" cy="21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3927" y="0"/>
                  </a:moveTo>
                  <a:cubicBezTo>
                    <a:pt x="3535" y="5966"/>
                    <a:pt x="3142" y="11931"/>
                    <a:pt x="2749" y="15429"/>
                  </a:cubicBezTo>
                  <a:cubicBezTo>
                    <a:pt x="2356" y="18926"/>
                    <a:pt x="1964" y="19954"/>
                    <a:pt x="1375" y="19851"/>
                  </a:cubicBezTo>
                  <a:cubicBezTo>
                    <a:pt x="785" y="19749"/>
                    <a:pt x="0" y="18514"/>
                    <a:pt x="0" y="16457"/>
                  </a:cubicBezTo>
                  <a:cubicBezTo>
                    <a:pt x="0" y="14400"/>
                    <a:pt x="785" y="11520"/>
                    <a:pt x="1767" y="9463"/>
                  </a:cubicBezTo>
                  <a:cubicBezTo>
                    <a:pt x="2749" y="7406"/>
                    <a:pt x="3927" y="6171"/>
                    <a:pt x="5498" y="5349"/>
                  </a:cubicBezTo>
                  <a:cubicBezTo>
                    <a:pt x="7069" y="4526"/>
                    <a:pt x="9033" y="4114"/>
                    <a:pt x="10604" y="4423"/>
                  </a:cubicBezTo>
                  <a:cubicBezTo>
                    <a:pt x="12175" y="4731"/>
                    <a:pt x="13353" y="5760"/>
                    <a:pt x="14138" y="8229"/>
                  </a:cubicBezTo>
                  <a:cubicBezTo>
                    <a:pt x="14924" y="10697"/>
                    <a:pt x="15316" y="14606"/>
                    <a:pt x="15513" y="17177"/>
                  </a:cubicBezTo>
                  <a:cubicBezTo>
                    <a:pt x="15709" y="19749"/>
                    <a:pt x="15709" y="20983"/>
                    <a:pt x="16691" y="21291"/>
                  </a:cubicBezTo>
                  <a:cubicBezTo>
                    <a:pt x="17673" y="21600"/>
                    <a:pt x="19636" y="20983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7895166" y="284691"/>
              <a:ext cx="311151" cy="15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8" fill="norm" stroke="1" extrusionOk="0">
                  <a:moveTo>
                    <a:pt x="0" y="15923"/>
                  </a:moveTo>
                  <a:cubicBezTo>
                    <a:pt x="147" y="14539"/>
                    <a:pt x="294" y="13154"/>
                    <a:pt x="1396" y="11631"/>
                  </a:cubicBezTo>
                  <a:cubicBezTo>
                    <a:pt x="2498" y="10108"/>
                    <a:pt x="4555" y="8447"/>
                    <a:pt x="5951" y="7200"/>
                  </a:cubicBezTo>
                  <a:cubicBezTo>
                    <a:pt x="7347" y="5954"/>
                    <a:pt x="8082" y="5123"/>
                    <a:pt x="8596" y="4016"/>
                  </a:cubicBezTo>
                  <a:cubicBezTo>
                    <a:pt x="9110" y="2908"/>
                    <a:pt x="9404" y="1523"/>
                    <a:pt x="9110" y="693"/>
                  </a:cubicBezTo>
                  <a:cubicBezTo>
                    <a:pt x="8816" y="-138"/>
                    <a:pt x="7935" y="-415"/>
                    <a:pt x="6980" y="970"/>
                  </a:cubicBezTo>
                  <a:cubicBezTo>
                    <a:pt x="6024" y="2354"/>
                    <a:pt x="4996" y="5400"/>
                    <a:pt x="4408" y="8585"/>
                  </a:cubicBezTo>
                  <a:cubicBezTo>
                    <a:pt x="3820" y="11770"/>
                    <a:pt x="3673" y="15093"/>
                    <a:pt x="4261" y="17447"/>
                  </a:cubicBezTo>
                  <a:cubicBezTo>
                    <a:pt x="4849" y="19800"/>
                    <a:pt x="6171" y="21185"/>
                    <a:pt x="8155" y="20216"/>
                  </a:cubicBezTo>
                  <a:cubicBezTo>
                    <a:pt x="10139" y="19247"/>
                    <a:pt x="12784" y="15923"/>
                    <a:pt x="14327" y="13431"/>
                  </a:cubicBezTo>
                  <a:cubicBezTo>
                    <a:pt x="15869" y="10939"/>
                    <a:pt x="16310" y="9277"/>
                    <a:pt x="16604" y="7754"/>
                  </a:cubicBezTo>
                  <a:cubicBezTo>
                    <a:pt x="16898" y="6231"/>
                    <a:pt x="17045" y="4847"/>
                    <a:pt x="16678" y="4293"/>
                  </a:cubicBezTo>
                  <a:cubicBezTo>
                    <a:pt x="16310" y="3739"/>
                    <a:pt x="15429" y="4016"/>
                    <a:pt x="14400" y="5539"/>
                  </a:cubicBezTo>
                  <a:cubicBezTo>
                    <a:pt x="13371" y="7062"/>
                    <a:pt x="12196" y="9831"/>
                    <a:pt x="11608" y="11908"/>
                  </a:cubicBezTo>
                  <a:cubicBezTo>
                    <a:pt x="11020" y="13985"/>
                    <a:pt x="11020" y="15370"/>
                    <a:pt x="11388" y="16200"/>
                  </a:cubicBezTo>
                  <a:cubicBezTo>
                    <a:pt x="11755" y="17031"/>
                    <a:pt x="12490" y="17308"/>
                    <a:pt x="13078" y="16893"/>
                  </a:cubicBezTo>
                  <a:cubicBezTo>
                    <a:pt x="13665" y="16477"/>
                    <a:pt x="14106" y="15370"/>
                    <a:pt x="14620" y="14262"/>
                  </a:cubicBezTo>
                  <a:cubicBezTo>
                    <a:pt x="15135" y="13154"/>
                    <a:pt x="15722" y="12047"/>
                    <a:pt x="16310" y="11908"/>
                  </a:cubicBezTo>
                  <a:cubicBezTo>
                    <a:pt x="16898" y="11770"/>
                    <a:pt x="17486" y="12600"/>
                    <a:pt x="18147" y="13431"/>
                  </a:cubicBezTo>
                  <a:cubicBezTo>
                    <a:pt x="18808" y="14262"/>
                    <a:pt x="19543" y="15093"/>
                    <a:pt x="20131" y="15093"/>
                  </a:cubicBezTo>
                  <a:cubicBezTo>
                    <a:pt x="20718" y="15093"/>
                    <a:pt x="21159" y="14262"/>
                    <a:pt x="21600" y="13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8201668" y="209550"/>
              <a:ext cx="233249" cy="219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69" fill="norm" stroke="1" extrusionOk="0">
                  <a:moveTo>
                    <a:pt x="1012" y="11726"/>
                  </a:moveTo>
                  <a:cubicBezTo>
                    <a:pt x="428" y="10697"/>
                    <a:pt x="-156" y="9669"/>
                    <a:pt x="39" y="9154"/>
                  </a:cubicBezTo>
                  <a:cubicBezTo>
                    <a:pt x="233" y="8640"/>
                    <a:pt x="1206" y="8640"/>
                    <a:pt x="2666" y="9669"/>
                  </a:cubicBezTo>
                  <a:cubicBezTo>
                    <a:pt x="4125" y="10697"/>
                    <a:pt x="6071" y="12754"/>
                    <a:pt x="7141" y="14400"/>
                  </a:cubicBezTo>
                  <a:cubicBezTo>
                    <a:pt x="8212" y="16046"/>
                    <a:pt x="8406" y="17280"/>
                    <a:pt x="8406" y="18514"/>
                  </a:cubicBezTo>
                  <a:cubicBezTo>
                    <a:pt x="8406" y="19749"/>
                    <a:pt x="8212" y="20983"/>
                    <a:pt x="7628" y="21291"/>
                  </a:cubicBezTo>
                  <a:cubicBezTo>
                    <a:pt x="7044" y="21600"/>
                    <a:pt x="6071" y="20983"/>
                    <a:pt x="5779" y="19440"/>
                  </a:cubicBezTo>
                  <a:cubicBezTo>
                    <a:pt x="5487" y="17897"/>
                    <a:pt x="5876" y="15429"/>
                    <a:pt x="8114" y="12137"/>
                  </a:cubicBezTo>
                  <a:cubicBezTo>
                    <a:pt x="10352" y="8846"/>
                    <a:pt x="14439" y="4731"/>
                    <a:pt x="16968" y="2571"/>
                  </a:cubicBezTo>
                  <a:cubicBezTo>
                    <a:pt x="19498" y="411"/>
                    <a:pt x="20471" y="206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8752416" y="36969"/>
              <a:ext cx="704851" cy="45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1700"/>
                  </a:moveTo>
                  <a:cubicBezTo>
                    <a:pt x="389" y="11600"/>
                    <a:pt x="778" y="11501"/>
                    <a:pt x="1232" y="12197"/>
                  </a:cubicBezTo>
                  <a:cubicBezTo>
                    <a:pt x="1686" y="12894"/>
                    <a:pt x="2205" y="14387"/>
                    <a:pt x="2400" y="15980"/>
                  </a:cubicBezTo>
                  <a:cubicBezTo>
                    <a:pt x="2595" y="17572"/>
                    <a:pt x="2465" y="19265"/>
                    <a:pt x="2270" y="20260"/>
                  </a:cubicBezTo>
                  <a:cubicBezTo>
                    <a:pt x="2076" y="21255"/>
                    <a:pt x="1816" y="21554"/>
                    <a:pt x="1686" y="21454"/>
                  </a:cubicBezTo>
                  <a:cubicBezTo>
                    <a:pt x="1557" y="21355"/>
                    <a:pt x="1557" y="20857"/>
                    <a:pt x="1881" y="19314"/>
                  </a:cubicBezTo>
                  <a:cubicBezTo>
                    <a:pt x="2205" y="17772"/>
                    <a:pt x="2854" y="15183"/>
                    <a:pt x="3503" y="13690"/>
                  </a:cubicBezTo>
                  <a:cubicBezTo>
                    <a:pt x="4151" y="12197"/>
                    <a:pt x="4800" y="11799"/>
                    <a:pt x="5254" y="11749"/>
                  </a:cubicBezTo>
                  <a:cubicBezTo>
                    <a:pt x="5708" y="11700"/>
                    <a:pt x="5968" y="11998"/>
                    <a:pt x="6130" y="12446"/>
                  </a:cubicBezTo>
                  <a:cubicBezTo>
                    <a:pt x="6292" y="12894"/>
                    <a:pt x="6357" y="13491"/>
                    <a:pt x="6551" y="13840"/>
                  </a:cubicBezTo>
                  <a:cubicBezTo>
                    <a:pt x="6746" y="14188"/>
                    <a:pt x="7070" y="14288"/>
                    <a:pt x="7362" y="14188"/>
                  </a:cubicBezTo>
                  <a:cubicBezTo>
                    <a:pt x="7654" y="14089"/>
                    <a:pt x="7914" y="13790"/>
                    <a:pt x="8108" y="13342"/>
                  </a:cubicBezTo>
                  <a:cubicBezTo>
                    <a:pt x="8303" y="12894"/>
                    <a:pt x="8432" y="12297"/>
                    <a:pt x="8368" y="11799"/>
                  </a:cubicBezTo>
                  <a:cubicBezTo>
                    <a:pt x="8303" y="11301"/>
                    <a:pt x="8043" y="10903"/>
                    <a:pt x="7719" y="11003"/>
                  </a:cubicBezTo>
                  <a:cubicBezTo>
                    <a:pt x="7395" y="11102"/>
                    <a:pt x="7005" y="11700"/>
                    <a:pt x="6649" y="12745"/>
                  </a:cubicBezTo>
                  <a:cubicBezTo>
                    <a:pt x="6292" y="13790"/>
                    <a:pt x="5968" y="15283"/>
                    <a:pt x="5805" y="16328"/>
                  </a:cubicBezTo>
                  <a:cubicBezTo>
                    <a:pt x="5643" y="17373"/>
                    <a:pt x="5643" y="17971"/>
                    <a:pt x="5708" y="18568"/>
                  </a:cubicBezTo>
                  <a:cubicBezTo>
                    <a:pt x="5773" y="19165"/>
                    <a:pt x="5903" y="19762"/>
                    <a:pt x="6162" y="20011"/>
                  </a:cubicBezTo>
                  <a:cubicBezTo>
                    <a:pt x="6422" y="20260"/>
                    <a:pt x="6811" y="20160"/>
                    <a:pt x="7622" y="18916"/>
                  </a:cubicBezTo>
                  <a:cubicBezTo>
                    <a:pt x="8432" y="17672"/>
                    <a:pt x="9665" y="15283"/>
                    <a:pt x="10703" y="12496"/>
                  </a:cubicBezTo>
                  <a:cubicBezTo>
                    <a:pt x="11741" y="9709"/>
                    <a:pt x="12584" y="6524"/>
                    <a:pt x="13070" y="4632"/>
                  </a:cubicBezTo>
                  <a:cubicBezTo>
                    <a:pt x="13557" y="2741"/>
                    <a:pt x="13686" y="2144"/>
                    <a:pt x="13719" y="1547"/>
                  </a:cubicBezTo>
                  <a:cubicBezTo>
                    <a:pt x="13751" y="949"/>
                    <a:pt x="13686" y="352"/>
                    <a:pt x="13492" y="253"/>
                  </a:cubicBezTo>
                  <a:cubicBezTo>
                    <a:pt x="13297" y="153"/>
                    <a:pt x="12973" y="551"/>
                    <a:pt x="12454" y="2442"/>
                  </a:cubicBezTo>
                  <a:cubicBezTo>
                    <a:pt x="11935" y="4334"/>
                    <a:pt x="11222" y="7718"/>
                    <a:pt x="10768" y="10605"/>
                  </a:cubicBezTo>
                  <a:cubicBezTo>
                    <a:pt x="10314" y="13491"/>
                    <a:pt x="10119" y="15880"/>
                    <a:pt x="10054" y="17324"/>
                  </a:cubicBezTo>
                  <a:cubicBezTo>
                    <a:pt x="9989" y="18767"/>
                    <a:pt x="10054" y="19265"/>
                    <a:pt x="10249" y="19613"/>
                  </a:cubicBezTo>
                  <a:cubicBezTo>
                    <a:pt x="10443" y="19961"/>
                    <a:pt x="10768" y="20160"/>
                    <a:pt x="11254" y="19961"/>
                  </a:cubicBezTo>
                  <a:cubicBezTo>
                    <a:pt x="11741" y="19762"/>
                    <a:pt x="12389" y="19165"/>
                    <a:pt x="12941" y="18419"/>
                  </a:cubicBezTo>
                  <a:cubicBezTo>
                    <a:pt x="13492" y="17672"/>
                    <a:pt x="13946" y="16776"/>
                    <a:pt x="14173" y="15930"/>
                  </a:cubicBezTo>
                  <a:cubicBezTo>
                    <a:pt x="14400" y="15084"/>
                    <a:pt x="14400" y="14288"/>
                    <a:pt x="14238" y="13889"/>
                  </a:cubicBezTo>
                  <a:cubicBezTo>
                    <a:pt x="14076" y="13491"/>
                    <a:pt x="13751" y="13491"/>
                    <a:pt x="13459" y="13641"/>
                  </a:cubicBezTo>
                  <a:cubicBezTo>
                    <a:pt x="13168" y="13790"/>
                    <a:pt x="12908" y="14089"/>
                    <a:pt x="12681" y="14487"/>
                  </a:cubicBezTo>
                  <a:cubicBezTo>
                    <a:pt x="12454" y="14885"/>
                    <a:pt x="12259" y="15383"/>
                    <a:pt x="12292" y="15781"/>
                  </a:cubicBezTo>
                  <a:cubicBezTo>
                    <a:pt x="12324" y="16179"/>
                    <a:pt x="12584" y="16478"/>
                    <a:pt x="12908" y="16278"/>
                  </a:cubicBezTo>
                  <a:cubicBezTo>
                    <a:pt x="13232" y="16079"/>
                    <a:pt x="13622" y="15383"/>
                    <a:pt x="13816" y="15482"/>
                  </a:cubicBezTo>
                  <a:cubicBezTo>
                    <a:pt x="14011" y="15582"/>
                    <a:pt x="14011" y="16478"/>
                    <a:pt x="14011" y="17174"/>
                  </a:cubicBezTo>
                  <a:cubicBezTo>
                    <a:pt x="14011" y="17871"/>
                    <a:pt x="14011" y="18369"/>
                    <a:pt x="14173" y="18568"/>
                  </a:cubicBezTo>
                  <a:cubicBezTo>
                    <a:pt x="14335" y="18767"/>
                    <a:pt x="14659" y="18667"/>
                    <a:pt x="15081" y="17871"/>
                  </a:cubicBezTo>
                  <a:cubicBezTo>
                    <a:pt x="15503" y="17075"/>
                    <a:pt x="16022" y="15582"/>
                    <a:pt x="16670" y="13242"/>
                  </a:cubicBezTo>
                  <a:cubicBezTo>
                    <a:pt x="17319" y="10903"/>
                    <a:pt x="18097" y="7718"/>
                    <a:pt x="18649" y="5528"/>
                  </a:cubicBezTo>
                  <a:cubicBezTo>
                    <a:pt x="19200" y="3338"/>
                    <a:pt x="19524" y="2144"/>
                    <a:pt x="19719" y="1298"/>
                  </a:cubicBezTo>
                  <a:cubicBezTo>
                    <a:pt x="19914" y="452"/>
                    <a:pt x="19978" y="-46"/>
                    <a:pt x="19881" y="4"/>
                  </a:cubicBezTo>
                  <a:cubicBezTo>
                    <a:pt x="19784" y="54"/>
                    <a:pt x="19524" y="651"/>
                    <a:pt x="19070" y="2492"/>
                  </a:cubicBezTo>
                  <a:cubicBezTo>
                    <a:pt x="18616" y="4334"/>
                    <a:pt x="17968" y="7419"/>
                    <a:pt x="17514" y="10306"/>
                  </a:cubicBezTo>
                  <a:cubicBezTo>
                    <a:pt x="17059" y="13193"/>
                    <a:pt x="16800" y="15880"/>
                    <a:pt x="16735" y="17473"/>
                  </a:cubicBezTo>
                  <a:cubicBezTo>
                    <a:pt x="16670" y="19066"/>
                    <a:pt x="16800" y="19563"/>
                    <a:pt x="17027" y="19713"/>
                  </a:cubicBezTo>
                  <a:cubicBezTo>
                    <a:pt x="17254" y="19862"/>
                    <a:pt x="17578" y="19663"/>
                    <a:pt x="17903" y="18618"/>
                  </a:cubicBezTo>
                  <a:cubicBezTo>
                    <a:pt x="18227" y="17572"/>
                    <a:pt x="18551" y="15681"/>
                    <a:pt x="18519" y="14288"/>
                  </a:cubicBezTo>
                  <a:cubicBezTo>
                    <a:pt x="18486" y="12894"/>
                    <a:pt x="18097" y="11998"/>
                    <a:pt x="17708" y="11401"/>
                  </a:cubicBezTo>
                  <a:cubicBezTo>
                    <a:pt x="17319" y="10804"/>
                    <a:pt x="16930" y="10505"/>
                    <a:pt x="16541" y="10306"/>
                  </a:cubicBezTo>
                  <a:cubicBezTo>
                    <a:pt x="16151" y="10107"/>
                    <a:pt x="15762" y="10007"/>
                    <a:pt x="15730" y="9908"/>
                  </a:cubicBezTo>
                  <a:cubicBezTo>
                    <a:pt x="15697" y="9808"/>
                    <a:pt x="16022" y="9709"/>
                    <a:pt x="16605" y="9609"/>
                  </a:cubicBezTo>
                  <a:cubicBezTo>
                    <a:pt x="17189" y="9510"/>
                    <a:pt x="18032" y="9410"/>
                    <a:pt x="18616" y="9510"/>
                  </a:cubicBezTo>
                  <a:cubicBezTo>
                    <a:pt x="19200" y="9609"/>
                    <a:pt x="19524" y="9908"/>
                    <a:pt x="19751" y="10555"/>
                  </a:cubicBezTo>
                  <a:cubicBezTo>
                    <a:pt x="19978" y="11202"/>
                    <a:pt x="20108" y="12197"/>
                    <a:pt x="20173" y="12994"/>
                  </a:cubicBezTo>
                  <a:cubicBezTo>
                    <a:pt x="20238" y="13790"/>
                    <a:pt x="20238" y="14387"/>
                    <a:pt x="20173" y="15084"/>
                  </a:cubicBezTo>
                  <a:cubicBezTo>
                    <a:pt x="20108" y="15781"/>
                    <a:pt x="19978" y="16577"/>
                    <a:pt x="19881" y="16726"/>
                  </a:cubicBezTo>
                  <a:cubicBezTo>
                    <a:pt x="19784" y="16876"/>
                    <a:pt x="19719" y="16378"/>
                    <a:pt x="19784" y="15134"/>
                  </a:cubicBezTo>
                  <a:cubicBezTo>
                    <a:pt x="19849" y="13889"/>
                    <a:pt x="20043" y="11899"/>
                    <a:pt x="20368" y="10605"/>
                  </a:cubicBezTo>
                  <a:cubicBezTo>
                    <a:pt x="20692" y="9311"/>
                    <a:pt x="21146" y="8713"/>
                    <a:pt x="21600" y="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9434374" y="202141"/>
              <a:ext cx="264193" cy="18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748" fill="norm" stroke="1" extrusionOk="0">
                  <a:moveTo>
                    <a:pt x="7511" y="7161"/>
                  </a:moveTo>
                  <a:cubicBezTo>
                    <a:pt x="7511" y="5987"/>
                    <a:pt x="7511" y="4813"/>
                    <a:pt x="6997" y="4344"/>
                  </a:cubicBezTo>
                  <a:cubicBezTo>
                    <a:pt x="6483" y="3874"/>
                    <a:pt x="5454" y="4109"/>
                    <a:pt x="4168" y="6105"/>
                  </a:cubicBezTo>
                  <a:cubicBezTo>
                    <a:pt x="2883" y="8100"/>
                    <a:pt x="1340" y="11857"/>
                    <a:pt x="568" y="14439"/>
                  </a:cubicBezTo>
                  <a:cubicBezTo>
                    <a:pt x="-203" y="17022"/>
                    <a:pt x="-203" y="18431"/>
                    <a:pt x="654" y="19487"/>
                  </a:cubicBezTo>
                  <a:cubicBezTo>
                    <a:pt x="1511" y="20544"/>
                    <a:pt x="3226" y="21248"/>
                    <a:pt x="4854" y="20309"/>
                  </a:cubicBezTo>
                  <a:cubicBezTo>
                    <a:pt x="6483" y="19370"/>
                    <a:pt x="8026" y="16787"/>
                    <a:pt x="8797" y="14791"/>
                  </a:cubicBezTo>
                  <a:cubicBezTo>
                    <a:pt x="9568" y="12796"/>
                    <a:pt x="9568" y="11387"/>
                    <a:pt x="9140" y="10331"/>
                  </a:cubicBezTo>
                  <a:cubicBezTo>
                    <a:pt x="8711" y="9274"/>
                    <a:pt x="7854" y="8570"/>
                    <a:pt x="6997" y="8218"/>
                  </a:cubicBezTo>
                  <a:cubicBezTo>
                    <a:pt x="6140" y="7865"/>
                    <a:pt x="5283" y="7865"/>
                    <a:pt x="5368" y="7631"/>
                  </a:cubicBezTo>
                  <a:cubicBezTo>
                    <a:pt x="5454" y="7396"/>
                    <a:pt x="6483" y="6926"/>
                    <a:pt x="7340" y="6339"/>
                  </a:cubicBezTo>
                  <a:cubicBezTo>
                    <a:pt x="8197" y="5752"/>
                    <a:pt x="8883" y="5048"/>
                    <a:pt x="9568" y="5048"/>
                  </a:cubicBezTo>
                  <a:cubicBezTo>
                    <a:pt x="10254" y="5048"/>
                    <a:pt x="10940" y="5752"/>
                    <a:pt x="11283" y="7983"/>
                  </a:cubicBezTo>
                  <a:cubicBezTo>
                    <a:pt x="11626" y="10213"/>
                    <a:pt x="11626" y="13970"/>
                    <a:pt x="11454" y="16552"/>
                  </a:cubicBezTo>
                  <a:cubicBezTo>
                    <a:pt x="11283" y="19135"/>
                    <a:pt x="10940" y="20544"/>
                    <a:pt x="10683" y="20426"/>
                  </a:cubicBezTo>
                  <a:cubicBezTo>
                    <a:pt x="10426" y="20309"/>
                    <a:pt x="10254" y="18665"/>
                    <a:pt x="10768" y="15613"/>
                  </a:cubicBezTo>
                  <a:cubicBezTo>
                    <a:pt x="11283" y="12561"/>
                    <a:pt x="12483" y="8100"/>
                    <a:pt x="13426" y="5283"/>
                  </a:cubicBezTo>
                  <a:cubicBezTo>
                    <a:pt x="14368" y="2465"/>
                    <a:pt x="15054" y="1291"/>
                    <a:pt x="15911" y="587"/>
                  </a:cubicBezTo>
                  <a:cubicBezTo>
                    <a:pt x="16768" y="-117"/>
                    <a:pt x="17797" y="-352"/>
                    <a:pt x="18568" y="822"/>
                  </a:cubicBezTo>
                  <a:cubicBezTo>
                    <a:pt x="19340" y="1996"/>
                    <a:pt x="19854" y="4578"/>
                    <a:pt x="20283" y="7396"/>
                  </a:cubicBezTo>
                  <a:cubicBezTo>
                    <a:pt x="20711" y="10213"/>
                    <a:pt x="21054" y="13265"/>
                    <a:pt x="21397" y="16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9733236" y="212503"/>
              <a:ext cx="87204" cy="18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24" fill="norm" stroke="1" extrusionOk="0">
                  <a:moveTo>
                    <a:pt x="19348" y="7502"/>
                  </a:moveTo>
                  <a:cubicBezTo>
                    <a:pt x="20376" y="6315"/>
                    <a:pt x="21405" y="5128"/>
                    <a:pt x="21148" y="4060"/>
                  </a:cubicBezTo>
                  <a:cubicBezTo>
                    <a:pt x="20891" y="2992"/>
                    <a:pt x="19348" y="2042"/>
                    <a:pt x="17291" y="1330"/>
                  </a:cubicBezTo>
                  <a:cubicBezTo>
                    <a:pt x="15234" y="618"/>
                    <a:pt x="12662" y="143"/>
                    <a:pt x="9834" y="25"/>
                  </a:cubicBezTo>
                  <a:cubicBezTo>
                    <a:pt x="7005" y="-94"/>
                    <a:pt x="3919" y="143"/>
                    <a:pt x="3148" y="2280"/>
                  </a:cubicBezTo>
                  <a:cubicBezTo>
                    <a:pt x="2376" y="4416"/>
                    <a:pt x="3919" y="8451"/>
                    <a:pt x="5462" y="11299"/>
                  </a:cubicBezTo>
                  <a:cubicBezTo>
                    <a:pt x="7005" y="14148"/>
                    <a:pt x="8548" y="15809"/>
                    <a:pt x="9319" y="17233"/>
                  </a:cubicBezTo>
                  <a:cubicBezTo>
                    <a:pt x="10091" y="18658"/>
                    <a:pt x="10091" y="19844"/>
                    <a:pt x="8548" y="20557"/>
                  </a:cubicBezTo>
                  <a:cubicBezTo>
                    <a:pt x="7005" y="21269"/>
                    <a:pt x="3919" y="21506"/>
                    <a:pt x="2119" y="20794"/>
                  </a:cubicBezTo>
                  <a:cubicBezTo>
                    <a:pt x="319" y="20082"/>
                    <a:pt x="-195" y="18420"/>
                    <a:pt x="62" y="16877"/>
                  </a:cubicBezTo>
                  <a:cubicBezTo>
                    <a:pt x="319" y="15335"/>
                    <a:pt x="1348" y="13910"/>
                    <a:pt x="2376" y="12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9820589" y="0"/>
              <a:ext cx="131978" cy="3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45" fill="norm" stroke="1" extrusionOk="0">
                  <a:moveTo>
                    <a:pt x="21378" y="0"/>
                  </a:moveTo>
                  <a:cubicBezTo>
                    <a:pt x="17607" y="4585"/>
                    <a:pt x="13835" y="9171"/>
                    <a:pt x="10921" y="12610"/>
                  </a:cubicBezTo>
                  <a:cubicBezTo>
                    <a:pt x="8007" y="16049"/>
                    <a:pt x="5949" y="18342"/>
                    <a:pt x="4235" y="19730"/>
                  </a:cubicBezTo>
                  <a:cubicBezTo>
                    <a:pt x="2521" y="21117"/>
                    <a:pt x="1149" y="21600"/>
                    <a:pt x="464" y="21540"/>
                  </a:cubicBezTo>
                  <a:cubicBezTo>
                    <a:pt x="-222" y="21479"/>
                    <a:pt x="-222" y="20876"/>
                    <a:pt x="978" y="19790"/>
                  </a:cubicBezTo>
                  <a:cubicBezTo>
                    <a:pt x="2178" y="18704"/>
                    <a:pt x="4578" y="17135"/>
                    <a:pt x="6464" y="16109"/>
                  </a:cubicBezTo>
                  <a:cubicBezTo>
                    <a:pt x="8349" y="15084"/>
                    <a:pt x="9721" y="14601"/>
                    <a:pt x="11264" y="14360"/>
                  </a:cubicBezTo>
                  <a:cubicBezTo>
                    <a:pt x="12807" y="14118"/>
                    <a:pt x="14521" y="14118"/>
                    <a:pt x="15549" y="14480"/>
                  </a:cubicBezTo>
                  <a:cubicBezTo>
                    <a:pt x="16578" y="14842"/>
                    <a:pt x="16921" y="15566"/>
                    <a:pt x="17607" y="16713"/>
                  </a:cubicBezTo>
                  <a:cubicBezTo>
                    <a:pt x="18292" y="17859"/>
                    <a:pt x="19321" y="19428"/>
                    <a:pt x="20349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9990666" y="3048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0041466" y="200922"/>
              <a:ext cx="31751" cy="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1440" y="12061"/>
                    <a:pt x="2880" y="4061"/>
                    <a:pt x="6480" y="1261"/>
                  </a:cubicBezTo>
                  <a:cubicBezTo>
                    <a:pt x="10080" y="-1539"/>
                    <a:pt x="15840" y="861"/>
                    <a:pt x="21600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9990666" y="208420"/>
              <a:ext cx="158751" cy="39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12960" y="4197"/>
                  </a:moveTo>
                  <a:cubicBezTo>
                    <a:pt x="12096" y="7299"/>
                    <a:pt x="11232" y="10401"/>
                    <a:pt x="10224" y="13101"/>
                  </a:cubicBezTo>
                  <a:cubicBezTo>
                    <a:pt x="9216" y="15801"/>
                    <a:pt x="8064" y="18099"/>
                    <a:pt x="6768" y="19535"/>
                  </a:cubicBezTo>
                  <a:cubicBezTo>
                    <a:pt x="5472" y="20972"/>
                    <a:pt x="4032" y="21546"/>
                    <a:pt x="3168" y="21546"/>
                  </a:cubicBezTo>
                  <a:cubicBezTo>
                    <a:pt x="2304" y="21546"/>
                    <a:pt x="2016" y="20972"/>
                    <a:pt x="3024" y="19133"/>
                  </a:cubicBezTo>
                  <a:cubicBezTo>
                    <a:pt x="4032" y="17295"/>
                    <a:pt x="6336" y="14193"/>
                    <a:pt x="9216" y="10976"/>
                  </a:cubicBezTo>
                  <a:cubicBezTo>
                    <a:pt x="12096" y="7759"/>
                    <a:pt x="15552" y="4427"/>
                    <a:pt x="17712" y="2474"/>
                  </a:cubicBezTo>
                  <a:cubicBezTo>
                    <a:pt x="19872" y="520"/>
                    <a:pt x="20736" y="-54"/>
                    <a:pt x="21168" y="3"/>
                  </a:cubicBezTo>
                  <a:cubicBezTo>
                    <a:pt x="21600" y="61"/>
                    <a:pt x="21600" y="750"/>
                    <a:pt x="21600" y="2589"/>
                  </a:cubicBezTo>
                  <a:cubicBezTo>
                    <a:pt x="21600" y="4427"/>
                    <a:pt x="21600" y="7414"/>
                    <a:pt x="18000" y="9425"/>
                  </a:cubicBezTo>
                  <a:cubicBezTo>
                    <a:pt x="14400" y="11435"/>
                    <a:pt x="7200" y="12469"/>
                    <a:pt x="0" y="1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209660" y="1073150"/>
              <a:ext cx="82308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7897" y="0"/>
                  </a:moveTo>
                  <a:cubicBezTo>
                    <a:pt x="6277" y="2857"/>
                    <a:pt x="4657" y="5714"/>
                    <a:pt x="3307" y="8743"/>
                  </a:cubicBezTo>
                  <a:cubicBezTo>
                    <a:pt x="1957" y="11771"/>
                    <a:pt x="877" y="14971"/>
                    <a:pt x="337" y="17029"/>
                  </a:cubicBezTo>
                  <a:cubicBezTo>
                    <a:pt x="-203" y="19086"/>
                    <a:pt x="-203" y="20000"/>
                    <a:pt x="1147" y="20629"/>
                  </a:cubicBezTo>
                  <a:cubicBezTo>
                    <a:pt x="2497" y="21257"/>
                    <a:pt x="5197" y="21600"/>
                    <a:pt x="7897" y="21600"/>
                  </a:cubicBezTo>
                  <a:cubicBezTo>
                    <a:pt x="10597" y="21600"/>
                    <a:pt x="13297" y="21257"/>
                    <a:pt x="15727" y="20343"/>
                  </a:cubicBezTo>
                  <a:cubicBezTo>
                    <a:pt x="18157" y="19429"/>
                    <a:pt x="20317" y="17943"/>
                    <a:pt x="20857" y="16857"/>
                  </a:cubicBezTo>
                  <a:cubicBezTo>
                    <a:pt x="21397" y="15771"/>
                    <a:pt x="20317" y="15086"/>
                    <a:pt x="18697" y="14686"/>
                  </a:cubicBezTo>
                  <a:cubicBezTo>
                    <a:pt x="17077" y="14286"/>
                    <a:pt x="14917" y="14171"/>
                    <a:pt x="12757" y="14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3335866" y="1023348"/>
              <a:ext cx="539751" cy="451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14184"/>
                  </a:moveTo>
                  <a:cubicBezTo>
                    <a:pt x="254" y="14688"/>
                    <a:pt x="508" y="15193"/>
                    <a:pt x="847" y="15496"/>
                  </a:cubicBezTo>
                  <a:cubicBezTo>
                    <a:pt x="1186" y="15799"/>
                    <a:pt x="1609" y="15900"/>
                    <a:pt x="1991" y="15799"/>
                  </a:cubicBezTo>
                  <a:cubicBezTo>
                    <a:pt x="2372" y="15698"/>
                    <a:pt x="2711" y="15395"/>
                    <a:pt x="2922" y="14739"/>
                  </a:cubicBezTo>
                  <a:cubicBezTo>
                    <a:pt x="3134" y="14083"/>
                    <a:pt x="3219" y="13073"/>
                    <a:pt x="3049" y="12720"/>
                  </a:cubicBezTo>
                  <a:cubicBezTo>
                    <a:pt x="2880" y="12367"/>
                    <a:pt x="2456" y="12670"/>
                    <a:pt x="2118" y="13881"/>
                  </a:cubicBezTo>
                  <a:cubicBezTo>
                    <a:pt x="1779" y="15092"/>
                    <a:pt x="1525" y="17212"/>
                    <a:pt x="1398" y="18524"/>
                  </a:cubicBezTo>
                  <a:cubicBezTo>
                    <a:pt x="1271" y="19836"/>
                    <a:pt x="1271" y="20341"/>
                    <a:pt x="1440" y="20745"/>
                  </a:cubicBezTo>
                  <a:cubicBezTo>
                    <a:pt x="1609" y="21148"/>
                    <a:pt x="1948" y="21451"/>
                    <a:pt x="2372" y="21502"/>
                  </a:cubicBezTo>
                  <a:cubicBezTo>
                    <a:pt x="2795" y="21552"/>
                    <a:pt x="3304" y="21350"/>
                    <a:pt x="4151" y="20189"/>
                  </a:cubicBezTo>
                  <a:cubicBezTo>
                    <a:pt x="4998" y="19029"/>
                    <a:pt x="6184" y="16909"/>
                    <a:pt x="7115" y="14386"/>
                  </a:cubicBezTo>
                  <a:cubicBezTo>
                    <a:pt x="8047" y="11862"/>
                    <a:pt x="8725" y="8935"/>
                    <a:pt x="9233" y="6715"/>
                  </a:cubicBezTo>
                  <a:cubicBezTo>
                    <a:pt x="9741" y="4494"/>
                    <a:pt x="10080" y="2980"/>
                    <a:pt x="10334" y="1870"/>
                  </a:cubicBezTo>
                  <a:cubicBezTo>
                    <a:pt x="10588" y="759"/>
                    <a:pt x="10758" y="53"/>
                    <a:pt x="10715" y="2"/>
                  </a:cubicBezTo>
                  <a:cubicBezTo>
                    <a:pt x="10673" y="-48"/>
                    <a:pt x="10419" y="558"/>
                    <a:pt x="9995" y="2728"/>
                  </a:cubicBezTo>
                  <a:cubicBezTo>
                    <a:pt x="9572" y="4898"/>
                    <a:pt x="8979" y="8632"/>
                    <a:pt x="8725" y="11559"/>
                  </a:cubicBezTo>
                  <a:cubicBezTo>
                    <a:pt x="8471" y="14487"/>
                    <a:pt x="8555" y="16606"/>
                    <a:pt x="8725" y="17868"/>
                  </a:cubicBezTo>
                  <a:cubicBezTo>
                    <a:pt x="8894" y="19130"/>
                    <a:pt x="9148" y="19533"/>
                    <a:pt x="9487" y="19786"/>
                  </a:cubicBezTo>
                  <a:cubicBezTo>
                    <a:pt x="9826" y="20038"/>
                    <a:pt x="10249" y="20139"/>
                    <a:pt x="10631" y="19937"/>
                  </a:cubicBezTo>
                  <a:cubicBezTo>
                    <a:pt x="11012" y="19735"/>
                    <a:pt x="11351" y="19231"/>
                    <a:pt x="11478" y="18120"/>
                  </a:cubicBezTo>
                  <a:cubicBezTo>
                    <a:pt x="11605" y="17010"/>
                    <a:pt x="11520" y="15294"/>
                    <a:pt x="11139" y="14133"/>
                  </a:cubicBezTo>
                  <a:cubicBezTo>
                    <a:pt x="10758" y="12973"/>
                    <a:pt x="10080" y="12367"/>
                    <a:pt x="9529" y="12064"/>
                  </a:cubicBezTo>
                  <a:cubicBezTo>
                    <a:pt x="8979" y="11761"/>
                    <a:pt x="8555" y="11761"/>
                    <a:pt x="8471" y="11963"/>
                  </a:cubicBezTo>
                  <a:cubicBezTo>
                    <a:pt x="8386" y="12165"/>
                    <a:pt x="8640" y="12569"/>
                    <a:pt x="8979" y="12821"/>
                  </a:cubicBezTo>
                  <a:cubicBezTo>
                    <a:pt x="9318" y="13073"/>
                    <a:pt x="9741" y="13174"/>
                    <a:pt x="10419" y="12922"/>
                  </a:cubicBezTo>
                  <a:cubicBezTo>
                    <a:pt x="11096" y="12670"/>
                    <a:pt x="12028" y="12064"/>
                    <a:pt x="12706" y="11660"/>
                  </a:cubicBezTo>
                  <a:cubicBezTo>
                    <a:pt x="13384" y="11257"/>
                    <a:pt x="13807" y="11055"/>
                    <a:pt x="14019" y="11307"/>
                  </a:cubicBezTo>
                  <a:cubicBezTo>
                    <a:pt x="14231" y="11559"/>
                    <a:pt x="14231" y="12266"/>
                    <a:pt x="14231" y="13376"/>
                  </a:cubicBezTo>
                  <a:cubicBezTo>
                    <a:pt x="14231" y="14487"/>
                    <a:pt x="14231" y="16001"/>
                    <a:pt x="14358" y="16959"/>
                  </a:cubicBezTo>
                  <a:cubicBezTo>
                    <a:pt x="14485" y="17918"/>
                    <a:pt x="14739" y="18322"/>
                    <a:pt x="15035" y="18322"/>
                  </a:cubicBezTo>
                  <a:cubicBezTo>
                    <a:pt x="15332" y="18322"/>
                    <a:pt x="15671" y="17918"/>
                    <a:pt x="15882" y="17414"/>
                  </a:cubicBezTo>
                  <a:cubicBezTo>
                    <a:pt x="16094" y="16909"/>
                    <a:pt x="16179" y="16303"/>
                    <a:pt x="16306" y="16303"/>
                  </a:cubicBezTo>
                  <a:cubicBezTo>
                    <a:pt x="16433" y="16303"/>
                    <a:pt x="16602" y="16909"/>
                    <a:pt x="16899" y="17313"/>
                  </a:cubicBezTo>
                  <a:cubicBezTo>
                    <a:pt x="17195" y="17716"/>
                    <a:pt x="17619" y="17918"/>
                    <a:pt x="17958" y="17817"/>
                  </a:cubicBezTo>
                  <a:cubicBezTo>
                    <a:pt x="18296" y="17716"/>
                    <a:pt x="18551" y="17313"/>
                    <a:pt x="18932" y="16455"/>
                  </a:cubicBezTo>
                  <a:cubicBezTo>
                    <a:pt x="19313" y="15597"/>
                    <a:pt x="19821" y="14285"/>
                    <a:pt x="20287" y="13528"/>
                  </a:cubicBezTo>
                  <a:cubicBezTo>
                    <a:pt x="20753" y="12771"/>
                    <a:pt x="21176" y="12569"/>
                    <a:pt x="21600" y="12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888316" y="1255288"/>
              <a:ext cx="273051" cy="16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9" fill="norm" stroke="1" extrusionOk="0">
                  <a:moveTo>
                    <a:pt x="0" y="7547"/>
                  </a:moveTo>
                  <a:cubicBezTo>
                    <a:pt x="837" y="8087"/>
                    <a:pt x="1674" y="8627"/>
                    <a:pt x="2763" y="7952"/>
                  </a:cubicBezTo>
                  <a:cubicBezTo>
                    <a:pt x="3851" y="7277"/>
                    <a:pt x="5191" y="5387"/>
                    <a:pt x="5944" y="3767"/>
                  </a:cubicBezTo>
                  <a:cubicBezTo>
                    <a:pt x="6698" y="2147"/>
                    <a:pt x="6865" y="797"/>
                    <a:pt x="6530" y="257"/>
                  </a:cubicBezTo>
                  <a:cubicBezTo>
                    <a:pt x="6195" y="-283"/>
                    <a:pt x="5358" y="-13"/>
                    <a:pt x="4437" y="1472"/>
                  </a:cubicBezTo>
                  <a:cubicBezTo>
                    <a:pt x="3516" y="2957"/>
                    <a:pt x="2512" y="5657"/>
                    <a:pt x="1842" y="8897"/>
                  </a:cubicBezTo>
                  <a:cubicBezTo>
                    <a:pt x="1172" y="12137"/>
                    <a:pt x="837" y="15917"/>
                    <a:pt x="1088" y="18212"/>
                  </a:cubicBezTo>
                  <a:cubicBezTo>
                    <a:pt x="1340" y="20507"/>
                    <a:pt x="2177" y="21317"/>
                    <a:pt x="4270" y="20237"/>
                  </a:cubicBezTo>
                  <a:cubicBezTo>
                    <a:pt x="6363" y="19157"/>
                    <a:pt x="9712" y="16187"/>
                    <a:pt x="11888" y="13622"/>
                  </a:cubicBezTo>
                  <a:cubicBezTo>
                    <a:pt x="14065" y="11057"/>
                    <a:pt x="15070" y="8897"/>
                    <a:pt x="15656" y="7142"/>
                  </a:cubicBezTo>
                  <a:cubicBezTo>
                    <a:pt x="16242" y="5387"/>
                    <a:pt x="16409" y="4037"/>
                    <a:pt x="15991" y="3362"/>
                  </a:cubicBezTo>
                  <a:cubicBezTo>
                    <a:pt x="15572" y="2687"/>
                    <a:pt x="14567" y="2687"/>
                    <a:pt x="13647" y="3227"/>
                  </a:cubicBezTo>
                  <a:cubicBezTo>
                    <a:pt x="12726" y="3767"/>
                    <a:pt x="11888" y="4847"/>
                    <a:pt x="11386" y="6737"/>
                  </a:cubicBezTo>
                  <a:cubicBezTo>
                    <a:pt x="10884" y="8627"/>
                    <a:pt x="10716" y="11327"/>
                    <a:pt x="10633" y="13352"/>
                  </a:cubicBezTo>
                  <a:cubicBezTo>
                    <a:pt x="10549" y="15377"/>
                    <a:pt x="10549" y="16727"/>
                    <a:pt x="11470" y="18077"/>
                  </a:cubicBezTo>
                  <a:cubicBezTo>
                    <a:pt x="12391" y="19427"/>
                    <a:pt x="14233" y="20777"/>
                    <a:pt x="16074" y="20372"/>
                  </a:cubicBezTo>
                  <a:cubicBezTo>
                    <a:pt x="17916" y="19967"/>
                    <a:pt x="19758" y="17807"/>
                    <a:pt x="21600" y="15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4174066" y="1251898"/>
              <a:ext cx="114301" cy="15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6000" y="8399"/>
                  </a:moveTo>
                  <a:cubicBezTo>
                    <a:pt x="4000" y="11810"/>
                    <a:pt x="2000" y="15220"/>
                    <a:pt x="1000" y="17636"/>
                  </a:cubicBezTo>
                  <a:cubicBezTo>
                    <a:pt x="0" y="20052"/>
                    <a:pt x="0" y="21473"/>
                    <a:pt x="0" y="21473"/>
                  </a:cubicBezTo>
                  <a:cubicBezTo>
                    <a:pt x="0" y="21473"/>
                    <a:pt x="0" y="20052"/>
                    <a:pt x="800" y="16499"/>
                  </a:cubicBezTo>
                  <a:cubicBezTo>
                    <a:pt x="1600" y="12947"/>
                    <a:pt x="3200" y="7262"/>
                    <a:pt x="4800" y="3994"/>
                  </a:cubicBezTo>
                  <a:cubicBezTo>
                    <a:pt x="6400" y="726"/>
                    <a:pt x="8000" y="-127"/>
                    <a:pt x="10800" y="15"/>
                  </a:cubicBezTo>
                  <a:cubicBezTo>
                    <a:pt x="13600" y="157"/>
                    <a:pt x="17600" y="1294"/>
                    <a:pt x="19600" y="4989"/>
                  </a:cubicBezTo>
                  <a:cubicBezTo>
                    <a:pt x="21600" y="8684"/>
                    <a:pt x="21600" y="14936"/>
                    <a:pt x="2160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4940515" y="1022350"/>
              <a:ext cx="15430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3764" y="0"/>
                  </a:moveTo>
                  <a:cubicBezTo>
                    <a:pt x="2305" y="436"/>
                    <a:pt x="846" y="873"/>
                    <a:pt x="262" y="2291"/>
                  </a:cubicBezTo>
                  <a:cubicBezTo>
                    <a:pt x="-322" y="3709"/>
                    <a:pt x="-30" y="6109"/>
                    <a:pt x="2159" y="8945"/>
                  </a:cubicBezTo>
                  <a:cubicBezTo>
                    <a:pt x="4348" y="11782"/>
                    <a:pt x="8435" y="15055"/>
                    <a:pt x="11937" y="17236"/>
                  </a:cubicBezTo>
                  <a:cubicBezTo>
                    <a:pt x="15440" y="19418"/>
                    <a:pt x="18359" y="20509"/>
                    <a:pt x="21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070358" y="1066800"/>
              <a:ext cx="81609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815" y="2225"/>
                    <a:pt x="10276" y="4451"/>
                    <a:pt x="6399" y="7396"/>
                  </a:cubicBezTo>
                  <a:cubicBezTo>
                    <a:pt x="2522" y="10342"/>
                    <a:pt x="307" y="14007"/>
                    <a:pt x="30" y="16495"/>
                  </a:cubicBezTo>
                  <a:cubicBezTo>
                    <a:pt x="-247" y="18982"/>
                    <a:pt x="1415" y="20291"/>
                    <a:pt x="3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554007" y="1114338"/>
              <a:ext cx="131360" cy="32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399" fill="norm" stroke="1" extrusionOk="0">
                  <a:moveTo>
                    <a:pt x="20945" y="15071"/>
                  </a:moveTo>
                  <a:cubicBezTo>
                    <a:pt x="17570" y="13282"/>
                    <a:pt x="14195" y="11494"/>
                    <a:pt x="12170" y="9224"/>
                  </a:cubicBezTo>
                  <a:cubicBezTo>
                    <a:pt x="10145" y="6954"/>
                    <a:pt x="9470" y="4202"/>
                    <a:pt x="9976" y="2482"/>
                  </a:cubicBezTo>
                  <a:cubicBezTo>
                    <a:pt x="10483" y="762"/>
                    <a:pt x="12170" y="75"/>
                    <a:pt x="13520" y="6"/>
                  </a:cubicBezTo>
                  <a:cubicBezTo>
                    <a:pt x="14870" y="-63"/>
                    <a:pt x="15883" y="487"/>
                    <a:pt x="15545" y="2138"/>
                  </a:cubicBezTo>
                  <a:cubicBezTo>
                    <a:pt x="15208" y="3789"/>
                    <a:pt x="13520" y="6541"/>
                    <a:pt x="10820" y="8811"/>
                  </a:cubicBezTo>
                  <a:cubicBezTo>
                    <a:pt x="8120" y="11081"/>
                    <a:pt x="4407" y="12869"/>
                    <a:pt x="2214" y="14452"/>
                  </a:cubicBezTo>
                  <a:cubicBezTo>
                    <a:pt x="20" y="16034"/>
                    <a:pt x="-655" y="17410"/>
                    <a:pt x="695" y="18579"/>
                  </a:cubicBezTo>
                  <a:cubicBezTo>
                    <a:pt x="2045" y="19748"/>
                    <a:pt x="5420" y="20712"/>
                    <a:pt x="8457" y="21124"/>
                  </a:cubicBezTo>
                  <a:cubicBezTo>
                    <a:pt x="11495" y="21537"/>
                    <a:pt x="14195" y="21399"/>
                    <a:pt x="16895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066366" y="1111250"/>
              <a:ext cx="2095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817"/>
                    <a:pt x="5236" y="5635"/>
                    <a:pt x="7745" y="8530"/>
                  </a:cubicBezTo>
                  <a:cubicBezTo>
                    <a:pt x="10255" y="11426"/>
                    <a:pt x="12655" y="14400"/>
                    <a:pt x="14945" y="16591"/>
                  </a:cubicBezTo>
                  <a:cubicBezTo>
                    <a:pt x="17236" y="18783"/>
                    <a:pt x="19418" y="201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109703" y="1092200"/>
              <a:ext cx="204314" cy="3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06" fill="norm" stroke="1" extrusionOk="0">
                  <a:moveTo>
                    <a:pt x="21275" y="0"/>
                  </a:moveTo>
                  <a:cubicBezTo>
                    <a:pt x="19291" y="879"/>
                    <a:pt x="17308" y="1758"/>
                    <a:pt x="14663" y="4019"/>
                  </a:cubicBezTo>
                  <a:cubicBezTo>
                    <a:pt x="12018" y="6279"/>
                    <a:pt x="8712" y="9921"/>
                    <a:pt x="6397" y="12621"/>
                  </a:cubicBezTo>
                  <a:cubicBezTo>
                    <a:pt x="4083" y="15321"/>
                    <a:pt x="2761" y="17079"/>
                    <a:pt x="1659" y="18523"/>
                  </a:cubicBezTo>
                  <a:cubicBezTo>
                    <a:pt x="557" y="19967"/>
                    <a:pt x="-325" y="21098"/>
                    <a:pt x="116" y="21349"/>
                  </a:cubicBezTo>
                  <a:cubicBezTo>
                    <a:pt x="557" y="21600"/>
                    <a:pt x="2320" y="20972"/>
                    <a:pt x="4083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6390216" y="135255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6885516" y="1079500"/>
              <a:ext cx="317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67"/>
                    <a:pt x="7200" y="8533"/>
                    <a:pt x="3600" y="12133"/>
                  </a:cubicBezTo>
                  <a:cubicBezTo>
                    <a:pt x="0" y="15733"/>
                    <a:pt x="0" y="18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6742555" y="1043283"/>
              <a:ext cx="314412" cy="34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5" fill="norm" stroke="1" extrusionOk="0">
                  <a:moveTo>
                    <a:pt x="1528" y="11138"/>
                  </a:moveTo>
                  <a:cubicBezTo>
                    <a:pt x="803" y="10620"/>
                    <a:pt x="78" y="10103"/>
                    <a:pt x="5" y="9586"/>
                  </a:cubicBezTo>
                  <a:cubicBezTo>
                    <a:pt x="-67" y="9068"/>
                    <a:pt x="513" y="8551"/>
                    <a:pt x="2397" y="7451"/>
                  </a:cubicBezTo>
                  <a:cubicBezTo>
                    <a:pt x="4282" y="6352"/>
                    <a:pt x="7471" y="4671"/>
                    <a:pt x="9356" y="3571"/>
                  </a:cubicBezTo>
                  <a:cubicBezTo>
                    <a:pt x="11240" y="2472"/>
                    <a:pt x="11820" y="1954"/>
                    <a:pt x="12618" y="1308"/>
                  </a:cubicBezTo>
                  <a:cubicBezTo>
                    <a:pt x="13415" y="661"/>
                    <a:pt x="14430" y="-115"/>
                    <a:pt x="14937" y="14"/>
                  </a:cubicBezTo>
                  <a:cubicBezTo>
                    <a:pt x="15444" y="144"/>
                    <a:pt x="15444" y="1178"/>
                    <a:pt x="15299" y="4218"/>
                  </a:cubicBezTo>
                  <a:cubicBezTo>
                    <a:pt x="15154" y="7257"/>
                    <a:pt x="14865" y="12302"/>
                    <a:pt x="14647" y="15341"/>
                  </a:cubicBezTo>
                  <a:cubicBezTo>
                    <a:pt x="14430" y="18381"/>
                    <a:pt x="14285" y="19416"/>
                    <a:pt x="13995" y="20192"/>
                  </a:cubicBezTo>
                  <a:cubicBezTo>
                    <a:pt x="13705" y="20968"/>
                    <a:pt x="13270" y="21485"/>
                    <a:pt x="12907" y="21356"/>
                  </a:cubicBezTo>
                  <a:cubicBezTo>
                    <a:pt x="12545" y="21226"/>
                    <a:pt x="12255" y="20450"/>
                    <a:pt x="12545" y="19222"/>
                  </a:cubicBezTo>
                  <a:cubicBezTo>
                    <a:pt x="12835" y="17993"/>
                    <a:pt x="13705" y="16311"/>
                    <a:pt x="14575" y="15341"/>
                  </a:cubicBezTo>
                  <a:cubicBezTo>
                    <a:pt x="15444" y="14371"/>
                    <a:pt x="16314" y="14113"/>
                    <a:pt x="17039" y="14177"/>
                  </a:cubicBezTo>
                  <a:cubicBezTo>
                    <a:pt x="17764" y="14242"/>
                    <a:pt x="18344" y="14630"/>
                    <a:pt x="19069" y="15794"/>
                  </a:cubicBezTo>
                  <a:cubicBezTo>
                    <a:pt x="19793" y="16958"/>
                    <a:pt x="20663" y="18898"/>
                    <a:pt x="21533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7066772" y="1036940"/>
              <a:ext cx="211719" cy="36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87" fill="norm" stroke="1" extrusionOk="0">
                  <a:moveTo>
                    <a:pt x="6709" y="18242"/>
                  </a:moveTo>
                  <a:cubicBezTo>
                    <a:pt x="7136" y="17493"/>
                    <a:pt x="7564" y="16743"/>
                    <a:pt x="7671" y="16057"/>
                  </a:cubicBezTo>
                  <a:cubicBezTo>
                    <a:pt x="7778" y="15370"/>
                    <a:pt x="7564" y="14746"/>
                    <a:pt x="6922" y="14371"/>
                  </a:cubicBezTo>
                  <a:cubicBezTo>
                    <a:pt x="6281" y="13997"/>
                    <a:pt x="5212" y="13872"/>
                    <a:pt x="4035" y="14309"/>
                  </a:cubicBezTo>
                  <a:cubicBezTo>
                    <a:pt x="2859" y="14746"/>
                    <a:pt x="1576" y="15745"/>
                    <a:pt x="827" y="16556"/>
                  </a:cubicBezTo>
                  <a:cubicBezTo>
                    <a:pt x="79" y="17368"/>
                    <a:pt x="-135" y="17992"/>
                    <a:pt x="79" y="18554"/>
                  </a:cubicBezTo>
                  <a:cubicBezTo>
                    <a:pt x="293" y="19116"/>
                    <a:pt x="934" y="19615"/>
                    <a:pt x="1897" y="19740"/>
                  </a:cubicBezTo>
                  <a:cubicBezTo>
                    <a:pt x="2859" y="19865"/>
                    <a:pt x="4142" y="19615"/>
                    <a:pt x="4998" y="19802"/>
                  </a:cubicBezTo>
                  <a:cubicBezTo>
                    <a:pt x="5853" y="19990"/>
                    <a:pt x="6281" y="20614"/>
                    <a:pt x="7029" y="20989"/>
                  </a:cubicBezTo>
                  <a:cubicBezTo>
                    <a:pt x="7778" y="21363"/>
                    <a:pt x="8847" y="21488"/>
                    <a:pt x="9703" y="21301"/>
                  </a:cubicBezTo>
                  <a:cubicBezTo>
                    <a:pt x="10558" y="21113"/>
                    <a:pt x="11200" y="20614"/>
                    <a:pt x="12697" y="18367"/>
                  </a:cubicBezTo>
                  <a:cubicBezTo>
                    <a:pt x="14194" y="16119"/>
                    <a:pt x="16546" y="12124"/>
                    <a:pt x="18150" y="9127"/>
                  </a:cubicBezTo>
                  <a:cubicBezTo>
                    <a:pt x="19754" y="6131"/>
                    <a:pt x="20610" y="4133"/>
                    <a:pt x="21037" y="2635"/>
                  </a:cubicBezTo>
                  <a:cubicBezTo>
                    <a:pt x="21465" y="1137"/>
                    <a:pt x="21465" y="138"/>
                    <a:pt x="21251" y="13"/>
                  </a:cubicBezTo>
                  <a:cubicBezTo>
                    <a:pt x="21037" y="-112"/>
                    <a:pt x="20610" y="637"/>
                    <a:pt x="20075" y="2385"/>
                  </a:cubicBezTo>
                  <a:cubicBezTo>
                    <a:pt x="19540" y="4133"/>
                    <a:pt x="18899" y="6880"/>
                    <a:pt x="18364" y="9627"/>
                  </a:cubicBezTo>
                  <a:cubicBezTo>
                    <a:pt x="17829" y="12374"/>
                    <a:pt x="17402" y="15120"/>
                    <a:pt x="17188" y="16806"/>
                  </a:cubicBezTo>
                  <a:cubicBezTo>
                    <a:pt x="16974" y="18491"/>
                    <a:pt x="16974" y="19116"/>
                    <a:pt x="17402" y="19178"/>
                  </a:cubicBezTo>
                  <a:cubicBezTo>
                    <a:pt x="17829" y="19241"/>
                    <a:pt x="18685" y="18741"/>
                    <a:pt x="19540" y="18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7191314" y="1212849"/>
              <a:ext cx="18950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3487" y="21600"/>
                  </a:moveTo>
                  <a:cubicBezTo>
                    <a:pt x="1807" y="16200"/>
                    <a:pt x="127" y="10800"/>
                    <a:pt x="7" y="8100"/>
                  </a:cubicBezTo>
                  <a:cubicBezTo>
                    <a:pt x="-113" y="5400"/>
                    <a:pt x="1327" y="5400"/>
                    <a:pt x="5167" y="4500"/>
                  </a:cubicBezTo>
                  <a:cubicBezTo>
                    <a:pt x="9007" y="3600"/>
                    <a:pt x="15247" y="180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7536889" y="1238249"/>
              <a:ext cx="2172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00"/>
                    <a:pt x="4448" y="10400"/>
                    <a:pt x="1502" y="14000"/>
                  </a:cubicBezTo>
                  <a:cubicBezTo>
                    <a:pt x="-1443" y="17600"/>
                    <a:pt x="521" y="196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7558616" y="11366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7637059" y="1194410"/>
              <a:ext cx="80308" cy="20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35" fill="norm" stroke="1" extrusionOk="0">
                  <a:moveTo>
                    <a:pt x="21013" y="610"/>
                  </a:moveTo>
                  <a:cubicBezTo>
                    <a:pt x="18244" y="385"/>
                    <a:pt x="15475" y="160"/>
                    <a:pt x="11875" y="48"/>
                  </a:cubicBezTo>
                  <a:cubicBezTo>
                    <a:pt x="8275" y="-65"/>
                    <a:pt x="3844" y="-65"/>
                    <a:pt x="1628" y="1060"/>
                  </a:cubicBezTo>
                  <a:cubicBezTo>
                    <a:pt x="-587" y="2185"/>
                    <a:pt x="-587" y="4435"/>
                    <a:pt x="1905" y="7022"/>
                  </a:cubicBezTo>
                  <a:cubicBezTo>
                    <a:pt x="4398" y="9610"/>
                    <a:pt x="9382" y="12535"/>
                    <a:pt x="11875" y="14673"/>
                  </a:cubicBezTo>
                  <a:cubicBezTo>
                    <a:pt x="14367" y="16810"/>
                    <a:pt x="14367" y="18160"/>
                    <a:pt x="12982" y="19172"/>
                  </a:cubicBezTo>
                  <a:cubicBezTo>
                    <a:pt x="11598" y="20185"/>
                    <a:pt x="8828" y="20860"/>
                    <a:pt x="6059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7711016" y="1371599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8326966" y="1085849"/>
              <a:ext cx="1079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343"/>
                    <a:pt x="6776" y="6686"/>
                    <a:pt x="10376" y="10286"/>
                  </a:cubicBezTo>
                  <a:cubicBezTo>
                    <a:pt x="13976" y="13886"/>
                    <a:pt x="17788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8409516" y="1122497"/>
              <a:ext cx="95251" cy="30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102"/>
                  </a:moveTo>
                  <a:cubicBezTo>
                    <a:pt x="19200" y="-46"/>
                    <a:pt x="16800" y="-194"/>
                    <a:pt x="14400" y="916"/>
                  </a:cubicBezTo>
                  <a:cubicBezTo>
                    <a:pt x="12000" y="2025"/>
                    <a:pt x="9600" y="4392"/>
                    <a:pt x="7440" y="6981"/>
                  </a:cubicBezTo>
                  <a:cubicBezTo>
                    <a:pt x="5280" y="9570"/>
                    <a:pt x="3360" y="12381"/>
                    <a:pt x="2160" y="14822"/>
                  </a:cubicBezTo>
                  <a:cubicBezTo>
                    <a:pt x="960" y="17264"/>
                    <a:pt x="480" y="19335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8758766" y="1244600"/>
              <a:ext cx="139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8746066" y="1352550"/>
              <a:ext cx="158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9033933" y="1037227"/>
              <a:ext cx="179697" cy="64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7" fill="norm" stroke="1" extrusionOk="0">
                  <a:moveTo>
                    <a:pt x="5777" y="8425"/>
                  </a:moveTo>
                  <a:cubicBezTo>
                    <a:pt x="5274" y="11046"/>
                    <a:pt x="4772" y="13666"/>
                    <a:pt x="4270" y="15684"/>
                  </a:cubicBezTo>
                  <a:cubicBezTo>
                    <a:pt x="3767" y="17703"/>
                    <a:pt x="3265" y="19119"/>
                    <a:pt x="2637" y="20075"/>
                  </a:cubicBezTo>
                  <a:cubicBezTo>
                    <a:pt x="2009" y="21031"/>
                    <a:pt x="1256" y="21527"/>
                    <a:pt x="753" y="21527"/>
                  </a:cubicBezTo>
                  <a:cubicBezTo>
                    <a:pt x="251" y="21527"/>
                    <a:pt x="0" y="21031"/>
                    <a:pt x="0" y="19367"/>
                  </a:cubicBezTo>
                  <a:cubicBezTo>
                    <a:pt x="0" y="17703"/>
                    <a:pt x="251" y="14870"/>
                    <a:pt x="753" y="12427"/>
                  </a:cubicBezTo>
                  <a:cubicBezTo>
                    <a:pt x="1256" y="9983"/>
                    <a:pt x="2009" y="7930"/>
                    <a:pt x="2763" y="6088"/>
                  </a:cubicBezTo>
                  <a:cubicBezTo>
                    <a:pt x="3516" y="4247"/>
                    <a:pt x="4270" y="2618"/>
                    <a:pt x="5149" y="1627"/>
                  </a:cubicBezTo>
                  <a:cubicBezTo>
                    <a:pt x="6028" y="635"/>
                    <a:pt x="7033" y="281"/>
                    <a:pt x="8414" y="104"/>
                  </a:cubicBezTo>
                  <a:cubicBezTo>
                    <a:pt x="9795" y="-73"/>
                    <a:pt x="11553" y="-73"/>
                    <a:pt x="13312" y="494"/>
                  </a:cubicBezTo>
                  <a:cubicBezTo>
                    <a:pt x="15070" y="1060"/>
                    <a:pt x="16828" y="2193"/>
                    <a:pt x="17205" y="3362"/>
                  </a:cubicBezTo>
                  <a:cubicBezTo>
                    <a:pt x="17581" y="4530"/>
                    <a:pt x="16577" y="5734"/>
                    <a:pt x="15070" y="6513"/>
                  </a:cubicBezTo>
                  <a:cubicBezTo>
                    <a:pt x="13563" y="7292"/>
                    <a:pt x="11553" y="7646"/>
                    <a:pt x="11302" y="7823"/>
                  </a:cubicBezTo>
                  <a:cubicBezTo>
                    <a:pt x="11051" y="8000"/>
                    <a:pt x="12558" y="8000"/>
                    <a:pt x="13940" y="8036"/>
                  </a:cubicBezTo>
                  <a:cubicBezTo>
                    <a:pt x="15321" y="8071"/>
                    <a:pt x="16577" y="8142"/>
                    <a:pt x="17958" y="8461"/>
                  </a:cubicBezTo>
                  <a:cubicBezTo>
                    <a:pt x="19340" y="8779"/>
                    <a:pt x="20847" y="9346"/>
                    <a:pt x="21223" y="9983"/>
                  </a:cubicBezTo>
                  <a:cubicBezTo>
                    <a:pt x="21600" y="10621"/>
                    <a:pt x="20847" y="11329"/>
                    <a:pt x="19967" y="11789"/>
                  </a:cubicBezTo>
                  <a:cubicBezTo>
                    <a:pt x="19088" y="12250"/>
                    <a:pt x="18084" y="12462"/>
                    <a:pt x="16953" y="12639"/>
                  </a:cubicBezTo>
                  <a:cubicBezTo>
                    <a:pt x="15823" y="12816"/>
                    <a:pt x="14567" y="12958"/>
                    <a:pt x="14065" y="12852"/>
                  </a:cubicBezTo>
                  <a:cubicBezTo>
                    <a:pt x="13563" y="12745"/>
                    <a:pt x="13814" y="12391"/>
                    <a:pt x="14316" y="12108"/>
                  </a:cubicBezTo>
                  <a:cubicBezTo>
                    <a:pt x="14819" y="11825"/>
                    <a:pt x="15572" y="11612"/>
                    <a:pt x="16326" y="1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9254917" y="1308100"/>
              <a:ext cx="72488" cy="12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109" fill="norm" stroke="1" extrusionOk="0">
                  <a:moveTo>
                    <a:pt x="17759" y="6271"/>
                  </a:moveTo>
                  <a:cubicBezTo>
                    <a:pt x="14759" y="5923"/>
                    <a:pt x="11759" y="5574"/>
                    <a:pt x="9359" y="6097"/>
                  </a:cubicBezTo>
                  <a:cubicBezTo>
                    <a:pt x="6959" y="6619"/>
                    <a:pt x="5159" y="8013"/>
                    <a:pt x="3659" y="9581"/>
                  </a:cubicBezTo>
                  <a:cubicBezTo>
                    <a:pt x="2159" y="11148"/>
                    <a:pt x="959" y="12890"/>
                    <a:pt x="359" y="14806"/>
                  </a:cubicBezTo>
                  <a:cubicBezTo>
                    <a:pt x="-241" y="16723"/>
                    <a:pt x="-241" y="18813"/>
                    <a:pt x="1559" y="20032"/>
                  </a:cubicBezTo>
                  <a:cubicBezTo>
                    <a:pt x="3359" y="21252"/>
                    <a:pt x="6959" y="21600"/>
                    <a:pt x="10859" y="20206"/>
                  </a:cubicBezTo>
                  <a:cubicBezTo>
                    <a:pt x="14759" y="18813"/>
                    <a:pt x="18959" y="15677"/>
                    <a:pt x="20159" y="12019"/>
                  </a:cubicBezTo>
                  <a:cubicBezTo>
                    <a:pt x="21359" y="8361"/>
                    <a:pt x="19559" y="4181"/>
                    <a:pt x="177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9463616" y="1238249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5300"/>
                    <a:pt x="6600" y="9000"/>
                    <a:pt x="10200" y="5400"/>
                  </a:cubicBezTo>
                  <a:cubicBezTo>
                    <a:pt x="13800" y="1800"/>
                    <a:pt x="177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9530789" y="1168400"/>
              <a:ext cx="2172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014"/>
                    <a:pt x="4448" y="6028"/>
                    <a:pt x="1502" y="9628"/>
                  </a:cubicBezTo>
                  <a:cubicBezTo>
                    <a:pt x="-1443" y="13228"/>
                    <a:pt x="521" y="17414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9617011" y="985977"/>
              <a:ext cx="205646" cy="67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45" fill="norm" stroke="1" extrusionOk="0">
                  <a:moveTo>
                    <a:pt x="552" y="21545"/>
                  </a:moveTo>
                  <a:cubicBezTo>
                    <a:pt x="115" y="20322"/>
                    <a:pt x="-321" y="19100"/>
                    <a:pt x="334" y="17198"/>
                  </a:cubicBezTo>
                  <a:cubicBezTo>
                    <a:pt x="988" y="15296"/>
                    <a:pt x="2734" y="12715"/>
                    <a:pt x="4697" y="10303"/>
                  </a:cubicBezTo>
                  <a:cubicBezTo>
                    <a:pt x="6661" y="7892"/>
                    <a:pt x="8843" y="5651"/>
                    <a:pt x="10588" y="4020"/>
                  </a:cubicBezTo>
                  <a:cubicBezTo>
                    <a:pt x="12334" y="2390"/>
                    <a:pt x="13643" y="1371"/>
                    <a:pt x="14734" y="760"/>
                  </a:cubicBezTo>
                  <a:cubicBezTo>
                    <a:pt x="15824" y="149"/>
                    <a:pt x="16697" y="-55"/>
                    <a:pt x="17352" y="13"/>
                  </a:cubicBezTo>
                  <a:cubicBezTo>
                    <a:pt x="18006" y="81"/>
                    <a:pt x="18443" y="420"/>
                    <a:pt x="18224" y="1405"/>
                  </a:cubicBezTo>
                  <a:cubicBezTo>
                    <a:pt x="18006" y="2390"/>
                    <a:pt x="17134" y="4020"/>
                    <a:pt x="16370" y="5039"/>
                  </a:cubicBezTo>
                  <a:cubicBezTo>
                    <a:pt x="15606" y="6058"/>
                    <a:pt x="14952" y="6466"/>
                    <a:pt x="15279" y="6805"/>
                  </a:cubicBezTo>
                  <a:cubicBezTo>
                    <a:pt x="15606" y="7145"/>
                    <a:pt x="16915" y="7417"/>
                    <a:pt x="18006" y="7722"/>
                  </a:cubicBezTo>
                  <a:cubicBezTo>
                    <a:pt x="19097" y="8028"/>
                    <a:pt x="19970" y="8368"/>
                    <a:pt x="20515" y="8707"/>
                  </a:cubicBezTo>
                  <a:cubicBezTo>
                    <a:pt x="21061" y="9047"/>
                    <a:pt x="21279" y="9387"/>
                    <a:pt x="21170" y="9726"/>
                  </a:cubicBezTo>
                  <a:cubicBezTo>
                    <a:pt x="21061" y="10066"/>
                    <a:pt x="20624" y="10405"/>
                    <a:pt x="19752" y="10609"/>
                  </a:cubicBezTo>
                  <a:cubicBezTo>
                    <a:pt x="18879" y="10813"/>
                    <a:pt x="17570" y="10881"/>
                    <a:pt x="16370" y="10881"/>
                  </a:cubicBezTo>
                  <a:cubicBezTo>
                    <a:pt x="15170" y="10881"/>
                    <a:pt x="14079" y="10813"/>
                    <a:pt x="13970" y="10609"/>
                  </a:cubicBezTo>
                  <a:cubicBezTo>
                    <a:pt x="13861" y="10405"/>
                    <a:pt x="14734" y="10066"/>
                    <a:pt x="15606" y="9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9952566" y="1270000"/>
              <a:ext cx="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0066866" y="1035049"/>
              <a:ext cx="2095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164" y="851"/>
                  </a:cubicBezTo>
                  <a:cubicBezTo>
                    <a:pt x="4145" y="1702"/>
                    <a:pt x="5018" y="3404"/>
                    <a:pt x="6764" y="6087"/>
                  </a:cubicBezTo>
                  <a:cubicBezTo>
                    <a:pt x="8509" y="8771"/>
                    <a:pt x="11127" y="12436"/>
                    <a:pt x="13745" y="15185"/>
                  </a:cubicBezTo>
                  <a:cubicBezTo>
                    <a:pt x="16364" y="17935"/>
                    <a:pt x="18982" y="197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0054166" y="1054100"/>
              <a:ext cx="2540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200"/>
                    <a:pt x="13680" y="6400"/>
                    <a:pt x="10170" y="9267"/>
                  </a:cubicBezTo>
                  <a:cubicBezTo>
                    <a:pt x="6660" y="12133"/>
                    <a:pt x="3600" y="14667"/>
                    <a:pt x="1980" y="16667"/>
                  </a:cubicBezTo>
                  <a:cubicBezTo>
                    <a:pt x="360" y="18667"/>
                    <a:pt x="180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8498416" y="198119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517466" y="18986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544983" y="1787439"/>
              <a:ext cx="112184" cy="31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17932" y="14811"/>
                  </a:moveTo>
                  <a:cubicBezTo>
                    <a:pt x="17525" y="14096"/>
                    <a:pt x="17117" y="13380"/>
                    <a:pt x="15691" y="13023"/>
                  </a:cubicBezTo>
                  <a:cubicBezTo>
                    <a:pt x="14264" y="12665"/>
                    <a:pt x="11819" y="12665"/>
                    <a:pt x="9170" y="13452"/>
                  </a:cubicBezTo>
                  <a:cubicBezTo>
                    <a:pt x="6521" y="14239"/>
                    <a:pt x="3668" y="15812"/>
                    <a:pt x="2038" y="16957"/>
                  </a:cubicBezTo>
                  <a:cubicBezTo>
                    <a:pt x="408" y="18101"/>
                    <a:pt x="0" y="18816"/>
                    <a:pt x="0" y="19531"/>
                  </a:cubicBezTo>
                  <a:cubicBezTo>
                    <a:pt x="0" y="20247"/>
                    <a:pt x="408" y="20962"/>
                    <a:pt x="1834" y="21248"/>
                  </a:cubicBezTo>
                  <a:cubicBezTo>
                    <a:pt x="3260" y="21534"/>
                    <a:pt x="5706" y="21391"/>
                    <a:pt x="8966" y="19603"/>
                  </a:cubicBezTo>
                  <a:cubicBezTo>
                    <a:pt x="12226" y="17815"/>
                    <a:pt x="16302" y="14382"/>
                    <a:pt x="18543" y="11092"/>
                  </a:cubicBezTo>
                  <a:cubicBezTo>
                    <a:pt x="20785" y="7802"/>
                    <a:pt x="21192" y="4655"/>
                    <a:pt x="20989" y="2723"/>
                  </a:cubicBezTo>
                  <a:cubicBezTo>
                    <a:pt x="20785" y="792"/>
                    <a:pt x="19970" y="77"/>
                    <a:pt x="18747" y="6"/>
                  </a:cubicBezTo>
                  <a:cubicBezTo>
                    <a:pt x="17525" y="-66"/>
                    <a:pt x="15894" y="506"/>
                    <a:pt x="14672" y="2723"/>
                  </a:cubicBezTo>
                  <a:cubicBezTo>
                    <a:pt x="13449" y="4941"/>
                    <a:pt x="12634" y="8803"/>
                    <a:pt x="12838" y="11521"/>
                  </a:cubicBezTo>
                  <a:cubicBezTo>
                    <a:pt x="13042" y="14239"/>
                    <a:pt x="14264" y="15812"/>
                    <a:pt x="15894" y="16742"/>
                  </a:cubicBezTo>
                  <a:cubicBezTo>
                    <a:pt x="17525" y="17672"/>
                    <a:pt x="19562" y="17958"/>
                    <a:pt x="21600" y="18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707966" y="1757273"/>
              <a:ext cx="524114" cy="48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06" fill="norm" stroke="1" extrusionOk="0">
                  <a:moveTo>
                    <a:pt x="0" y="10453"/>
                  </a:moveTo>
                  <a:cubicBezTo>
                    <a:pt x="348" y="10734"/>
                    <a:pt x="697" y="11014"/>
                    <a:pt x="1176" y="10874"/>
                  </a:cubicBezTo>
                  <a:cubicBezTo>
                    <a:pt x="1655" y="10734"/>
                    <a:pt x="2265" y="10173"/>
                    <a:pt x="2613" y="9658"/>
                  </a:cubicBezTo>
                  <a:cubicBezTo>
                    <a:pt x="2961" y="9144"/>
                    <a:pt x="3048" y="8677"/>
                    <a:pt x="2874" y="8490"/>
                  </a:cubicBezTo>
                  <a:cubicBezTo>
                    <a:pt x="2700" y="8303"/>
                    <a:pt x="2265" y="8396"/>
                    <a:pt x="1873" y="8864"/>
                  </a:cubicBezTo>
                  <a:cubicBezTo>
                    <a:pt x="1481" y="9331"/>
                    <a:pt x="1132" y="10173"/>
                    <a:pt x="915" y="10968"/>
                  </a:cubicBezTo>
                  <a:cubicBezTo>
                    <a:pt x="697" y="11762"/>
                    <a:pt x="610" y="12510"/>
                    <a:pt x="827" y="13212"/>
                  </a:cubicBezTo>
                  <a:cubicBezTo>
                    <a:pt x="1045" y="13913"/>
                    <a:pt x="1568" y="14568"/>
                    <a:pt x="2482" y="14568"/>
                  </a:cubicBezTo>
                  <a:cubicBezTo>
                    <a:pt x="3397" y="14568"/>
                    <a:pt x="4703" y="13913"/>
                    <a:pt x="5487" y="13352"/>
                  </a:cubicBezTo>
                  <a:cubicBezTo>
                    <a:pt x="6271" y="12791"/>
                    <a:pt x="6532" y="12323"/>
                    <a:pt x="6750" y="11856"/>
                  </a:cubicBezTo>
                  <a:cubicBezTo>
                    <a:pt x="6968" y="11388"/>
                    <a:pt x="7142" y="10921"/>
                    <a:pt x="7011" y="10734"/>
                  </a:cubicBezTo>
                  <a:cubicBezTo>
                    <a:pt x="6881" y="10547"/>
                    <a:pt x="6445" y="10640"/>
                    <a:pt x="6053" y="10827"/>
                  </a:cubicBezTo>
                  <a:cubicBezTo>
                    <a:pt x="5661" y="11014"/>
                    <a:pt x="5313" y="11295"/>
                    <a:pt x="4965" y="11622"/>
                  </a:cubicBezTo>
                  <a:cubicBezTo>
                    <a:pt x="4616" y="11949"/>
                    <a:pt x="4268" y="12323"/>
                    <a:pt x="4398" y="12510"/>
                  </a:cubicBezTo>
                  <a:cubicBezTo>
                    <a:pt x="4529" y="12697"/>
                    <a:pt x="5139" y="12697"/>
                    <a:pt x="5618" y="12838"/>
                  </a:cubicBezTo>
                  <a:cubicBezTo>
                    <a:pt x="6097" y="12978"/>
                    <a:pt x="6445" y="13258"/>
                    <a:pt x="6837" y="13539"/>
                  </a:cubicBezTo>
                  <a:cubicBezTo>
                    <a:pt x="7229" y="13819"/>
                    <a:pt x="7665" y="14100"/>
                    <a:pt x="8013" y="14053"/>
                  </a:cubicBezTo>
                  <a:cubicBezTo>
                    <a:pt x="8361" y="14006"/>
                    <a:pt x="8623" y="13632"/>
                    <a:pt x="9102" y="12136"/>
                  </a:cubicBezTo>
                  <a:cubicBezTo>
                    <a:pt x="9581" y="10640"/>
                    <a:pt x="10277" y="8022"/>
                    <a:pt x="10756" y="6152"/>
                  </a:cubicBezTo>
                  <a:cubicBezTo>
                    <a:pt x="11235" y="4282"/>
                    <a:pt x="11497" y="3160"/>
                    <a:pt x="11671" y="2271"/>
                  </a:cubicBezTo>
                  <a:cubicBezTo>
                    <a:pt x="11845" y="1383"/>
                    <a:pt x="11932" y="729"/>
                    <a:pt x="11758" y="729"/>
                  </a:cubicBezTo>
                  <a:cubicBezTo>
                    <a:pt x="11584" y="729"/>
                    <a:pt x="11148" y="1383"/>
                    <a:pt x="10713" y="2973"/>
                  </a:cubicBezTo>
                  <a:cubicBezTo>
                    <a:pt x="10277" y="4562"/>
                    <a:pt x="9842" y="7087"/>
                    <a:pt x="9624" y="8817"/>
                  </a:cubicBezTo>
                  <a:cubicBezTo>
                    <a:pt x="9406" y="10547"/>
                    <a:pt x="9406" y="11482"/>
                    <a:pt x="9450" y="12230"/>
                  </a:cubicBezTo>
                  <a:cubicBezTo>
                    <a:pt x="9494" y="12978"/>
                    <a:pt x="9581" y="13539"/>
                    <a:pt x="9842" y="13679"/>
                  </a:cubicBezTo>
                  <a:cubicBezTo>
                    <a:pt x="10103" y="13819"/>
                    <a:pt x="10539" y="13539"/>
                    <a:pt x="11366" y="12323"/>
                  </a:cubicBezTo>
                  <a:cubicBezTo>
                    <a:pt x="12194" y="11108"/>
                    <a:pt x="13413" y="8957"/>
                    <a:pt x="14197" y="6993"/>
                  </a:cubicBezTo>
                  <a:cubicBezTo>
                    <a:pt x="14981" y="5030"/>
                    <a:pt x="15329" y="3253"/>
                    <a:pt x="15547" y="2038"/>
                  </a:cubicBezTo>
                  <a:cubicBezTo>
                    <a:pt x="15765" y="822"/>
                    <a:pt x="15852" y="168"/>
                    <a:pt x="15765" y="27"/>
                  </a:cubicBezTo>
                  <a:cubicBezTo>
                    <a:pt x="15677" y="-113"/>
                    <a:pt x="15416" y="261"/>
                    <a:pt x="15024" y="1757"/>
                  </a:cubicBezTo>
                  <a:cubicBezTo>
                    <a:pt x="14632" y="3253"/>
                    <a:pt x="14110" y="5871"/>
                    <a:pt x="13848" y="7414"/>
                  </a:cubicBezTo>
                  <a:cubicBezTo>
                    <a:pt x="13587" y="8957"/>
                    <a:pt x="13587" y="9425"/>
                    <a:pt x="13631" y="9939"/>
                  </a:cubicBezTo>
                  <a:cubicBezTo>
                    <a:pt x="13674" y="10453"/>
                    <a:pt x="13761" y="11014"/>
                    <a:pt x="14023" y="11342"/>
                  </a:cubicBezTo>
                  <a:cubicBezTo>
                    <a:pt x="14284" y="11669"/>
                    <a:pt x="14719" y="11762"/>
                    <a:pt x="15242" y="11248"/>
                  </a:cubicBezTo>
                  <a:cubicBezTo>
                    <a:pt x="15765" y="10734"/>
                    <a:pt x="16374" y="9612"/>
                    <a:pt x="16723" y="8817"/>
                  </a:cubicBezTo>
                  <a:cubicBezTo>
                    <a:pt x="17071" y="8022"/>
                    <a:pt x="17158" y="7555"/>
                    <a:pt x="17289" y="7087"/>
                  </a:cubicBezTo>
                  <a:cubicBezTo>
                    <a:pt x="17419" y="6619"/>
                    <a:pt x="17594" y="6152"/>
                    <a:pt x="17550" y="6152"/>
                  </a:cubicBezTo>
                  <a:cubicBezTo>
                    <a:pt x="17506" y="6152"/>
                    <a:pt x="17245" y="6619"/>
                    <a:pt x="17115" y="7087"/>
                  </a:cubicBezTo>
                  <a:cubicBezTo>
                    <a:pt x="16984" y="7555"/>
                    <a:pt x="16984" y="8022"/>
                    <a:pt x="17115" y="8583"/>
                  </a:cubicBezTo>
                  <a:cubicBezTo>
                    <a:pt x="17245" y="9144"/>
                    <a:pt x="17506" y="9799"/>
                    <a:pt x="17855" y="10126"/>
                  </a:cubicBezTo>
                  <a:cubicBezTo>
                    <a:pt x="18203" y="10453"/>
                    <a:pt x="18639" y="10453"/>
                    <a:pt x="18987" y="10266"/>
                  </a:cubicBezTo>
                  <a:cubicBezTo>
                    <a:pt x="19335" y="10079"/>
                    <a:pt x="19597" y="9705"/>
                    <a:pt x="19858" y="9284"/>
                  </a:cubicBezTo>
                  <a:cubicBezTo>
                    <a:pt x="20119" y="8864"/>
                    <a:pt x="20381" y="8396"/>
                    <a:pt x="20598" y="8583"/>
                  </a:cubicBezTo>
                  <a:cubicBezTo>
                    <a:pt x="20816" y="8770"/>
                    <a:pt x="20990" y="9612"/>
                    <a:pt x="21165" y="11295"/>
                  </a:cubicBezTo>
                  <a:cubicBezTo>
                    <a:pt x="21339" y="12978"/>
                    <a:pt x="21513" y="15503"/>
                    <a:pt x="21556" y="17279"/>
                  </a:cubicBezTo>
                  <a:cubicBezTo>
                    <a:pt x="21600" y="19056"/>
                    <a:pt x="21513" y="20084"/>
                    <a:pt x="20990" y="20692"/>
                  </a:cubicBezTo>
                  <a:cubicBezTo>
                    <a:pt x="20468" y="21300"/>
                    <a:pt x="19510" y="21487"/>
                    <a:pt x="18595" y="21113"/>
                  </a:cubicBezTo>
                  <a:cubicBezTo>
                    <a:pt x="17681" y="20739"/>
                    <a:pt x="16810" y="19804"/>
                    <a:pt x="15939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8473016" y="2241550"/>
              <a:ext cx="762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" y="5538"/>
                    <a:pt x="840" y="11077"/>
                    <a:pt x="1590" y="14677"/>
                  </a:cubicBezTo>
                  <a:cubicBezTo>
                    <a:pt x="2340" y="18277"/>
                    <a:pt x="3420" y="19938"/>
                    <a:pt x="4800" y="19108"/>
                  </a:cubicBezTo>
                  <a:cubicBezTo>
                    <a:pt x="6180" y="18277"/>
                    <a:pt x="7860" y="14954"/>
                    <a:pt x="9000" y="13015"/>
                  </a:cubicBezTo>
                  <a:cubicBezTo>
                    <a:pt x="10140" y="11077"/>
                    <a:pt x="10740" y="10523"/>
                    <a:pt x="11190" y="10246"/>
                  </a:cubicBezTo>
                  <a:cubicBezTo>
                    <a:pt x="11640" y="9969"/>
                    <a:pt x="11940" y="9969"/>
                    <a:pt x="12390" y="11354"/>
                  </a:cubicBezTo>
                  <a:cubicBezTo>
                    <a:pt x="12840" y="12738"/>
                    <a:pt x="13440" y="15508"/>
                    <a:pt x="14850" y="17446"/>
                  </a:cubicBezTo>
                  <a:cubicBezTo>
                    <a:pt x="16260" y="19385"/>
                    <a:pt x="18480" y="20492"/>
                    <a:pt x="19740" y="21046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8272727" y="2546350"/>
              <a:ext cx="130440" cy="17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77" fill="norm" stroke="1" extrusionOk="0">
                  <a:moveTo>
                    <a:pt x="4746" y="0"/>
                  </a:moveTo>
                  <a:cubicBezTo>
                    <a:pt x="3353" y="790"/>
                    <a:pt x="1959" y="1580"/>
                    <a:pt x="1088" y="4741"/>
                  </a:cubicBezTo>
                  <a:cubicBezTo>
                    <a:pt x="217" y="7902"/>
                    <a:pt x="-131" y="13434"/>
                    <a:pt x="43" y="16859"/>
                  </a:cubicBezTo>
                  <a:cubicBezTo>
                    <a:pt x="217" y="20283"/>
                    <a:pt x="914" y="21600"/>
                    <a:pt x="1785" y="21468"/>
                  </a:cubicBezTo>
                  <a:cubicBezTo>
                    <a:pt x="2656" y="21337"/>
                    <a:pt x="3701" y="19756"/>
                    <a:pt x="4398" y="18176"/>
                  </a:cubicBezTo>
                  <a:cubicBezTo>
                    <a:pt x="5095" y="16595"/>
                    <a:pt x="5443" y="15015"/>
                    <a:pt x="5966" y="14883"/>
                  </a:cubicBezTo>
                  <a:cubicBezTo>
                    <a:pt x="6488" y="14751"/>
                    <a:pt x="7185" y="16068"/>
                    <a:pt x="8404" y="16990"/>
                  </a:cubicBezTo>
                  <a:cubicBezTo>
                    <a:pt x="9624" y="17912"/>
                    <a:pt x="11366" y="18439"/>
                    <a:pt x="12759" y="18176"/>
                  </a:cubicBezTo>
                  <a:cubicBezTo>
                    <a:pt x="14153" y="17912"/>
                    <a:pt x="15198" y="16859"/>
                    <a:pt x="16592" y="13961"/>
                  </a:cubicBezTo>
                  <a:cubicBezTo>
                    <a:pt x="17985" y="11063"/>
                    <a:pt x="19727" y="6322"/>
                    <a:pt x="21469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8408953" y="2463800"/>
              <a:ext cx="238508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893" y="0"/>
                  </a:moveTo>
                  <a:cubicBezTo>
                    <a:pt x="2703" y="4942"/>
                    <a:pt x="2514" y="9885"/>
                    <a:pt x="2324" y="13180"/>
                  </a:cubicBezTo>
                  <a:cubicBezTo>
                    <a:pt x="2135" y="16475"/>
                    <a:pt x="1945" y="18122"/>
                    <a:pt x="1661" y="19403"/>
                  </a:cubicBezTo>
                  <a:cubicBezTo>
                    <a:pt x="1377" y="20685"/>
                    <a:pt x="998" y="21600"/>
                    <a:pt x="619" y="21600"/>
                  </a:cubicBezTo>
                  <a:cubicBezTo>
                    <a:pt x="240" y="21600"/>
                    <a:pt x="-139" y="20685"/>
                    <a:pt x="50" y="19220"/>
                  </a:cubicBezTo>
                  <a:cubicBezTo>
                    <a:pt x="240" y="17756"/>
                    <a:pt x="998" y="15742"/>
                    <a:pt x="1850" y="14553"/>
                  </a:cubicBezTo>
                  <a:cubicBezTo>
                    <a:pt x="2703" y="13363"/>
                    <a:pt x="3650" y="12997"/>
                    <a:pt x="4314" y="13271"/>
                  </a:cubicBezTo>
                  <a:cubicBezTo>
                    <a:pt x="4977" y="13546"/>
                    <a:pt x="5356" y="14461"/>
                    <a:pt x="5640" y="15376"/>
                  </a:cubicBezTo>
                  <a:cubicBezTo>
                    <a:pt x="5924" y="16292"/>
                    <a:pt x="6114" y="17207"/>
                    <a:pt x="6493" y="18031"/>
                  </a:cubicBezTo>
                  <a:cubicBezTo>
                    <a:pt x="6872" y="18854"/>
                    <a:pt x="7440" y="19586"/>
                    <a:pt x="8198" y="19678"/>
                  </a:cubicBezTo>
                  <a:cubicBezTo>
                    <a:pt x="8956" y="19769"/>
                    <a:pt x="9903" y="19220"/>
                    <a:pt x="10472" y="18488"/>
                  </a:cubicBezTo>
                  <a:cubicBezTo>
                    <a:pt x="11040" y="17756"/>
                    <a:pt x="11229" y="16841"/>
                    <a:pt x="10850" y="16383"/>
                  </a:cubicBezTo>
                  <a:cubicBezTo>
                    <a:pt x="10472" y="15925"/>
                    <a:pt x="9524" y="15925"/>
                    <a:pt x="8956" y="16749"/>
                  </a:cubicBezTo>
                  <a:cubicBezTo>
                    <a:pt x="8387" y="17573"/>
                    <a:pt x="8198" y="19220"/>
                    <a:pt x="8577" y="20136"/>
                  </a:cubicBezTo>
                  <a:cubicBezTo>
                    <a:pt x="8956" y="21051"/>
                    <a:pt x="9903" y="21234"/>
                    <a:pt x="10661" y="20959"/>
                  </a:cubicBezTo>
                  <a:cubicBezTo>
                    <a:pt x="11419" y="20685"/>
                    <a:pt x="11987" y="19953"/>
                    <a:pt x="12556" y="19220"/>
                  </a:cubicBezTo>
                  <a:cubicBezTo>
                    <a:pt x="13124" y="18488"/>
                    <a:pt x="13693" y="17756"/>
                    <a:pt x="14072" y="17847"/>
                  </a:cubicBezTo>
                  <a:cubicBezTo>
                    <a:pt x="14450" y="17939"/>
                    <a:pt x="14640" y="18854"/>
                    <a:pt x="14735" y="18488"/>
                  </a:cubicBezTo>
                  <a:cubicBezTo>
                    <a:pt x="14829" y="18122"/>
                    <a:pt x="14829" y="16475"/>
                    <a:pt x="15208" y="15376"/>
                  </a:cubicBezTo>
                  <a:cubicBezTo>
                    <a:pt x="15587" y="14278"/>
                    <a:pt x="16345" y="13729"/>
                    <a:pt x="17198" y="13363"/>
                  </a:cubicBezTo>
                  <a:cubicBezTo>
                    <a:pt x="18050" y="12997"/>
                    <a:pt x="18998" y="12814"/>
                    <a:pt x="19756" y="13088"/>
                  </a:cubicBezTo>
                  <a:cubicBezTo>
                    <a:pt x="20514" y="13363"/>
                    <a:pt x="21082" y="14095"/>
                    <a:pt x="21272" y="15285"/>
                  </a:cubicBezTo>
                  <a:cubicBezTo>
                    <a:pt x="21461" y="16475"/>
                    <a:pt x="21272" y="18122"/>
                    <a:pt x="21082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8799781" y="2457450"/>
              <a:ext cx="85986" cy="30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92" fill="norm" stroke="1" extrusionOk="0">
                  <a:moveTo>
                    <a:pt x="21401" y="0"/>
                  </a:moveTo>
                  <a:cubicBezTo>
                    <a:pt x="15079" y="3673"/>
                    <a:pt x="8757" y="7347"/>
                    <a:pt x="5069" y="10433"/>
                  </a:cubicBezTo>
                  <a:cubicBezTo>
                    <a:pt x="1381" y="13518"/>
                    <a:pt x="328" y="16016"/>
                    <a:pt x="64" y="17780"/>
                  </a:cubicBezTo>
                  <a:cubicBezTo>
                    <a:pt x="-199" y="19543"/>
                    <a:pt x="328" y="20571"/>
                    <a:pt x="1908" y="21086"/>
                  </a:cubicBezTo>
                  <a:cubicBezTo>
                    <a:pt x="3489" y="21600"/>
                    <a:pt x="6123" y="21600"/>
                    <a:pt x="8494" y="21233"/>
                  </a:cubicBezTo>
                  <a:cubicBezTo>
                    <a:pt x="10864" y="20865"/>
                    <a:pt x="12972" y="20131"/>
                    <a:pt x="14025" y="19176"/>
                  </a:cubicBezTo>
                  <a:cubicBezTo>
                    <a:pt x="15079" y="18220"/>
                    <a:pt x="15079" y="17045"/>
                    <a:pt x="15079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8749508" y="2478899"/>
              <a:ext cx="275959" cy="2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67" fill="norm" stroke="1" extrusionOk="0">
                  <a:moveTo>
                    <a:pt x="3661" y="11493"/>
                  </a:moveTo>
                  <a:cubicBezTo>
                    <a:pt x="2025" y="11698"/>
                    <a:pt x="389" y="11904"/>
                    <a:pt x="61" y="11801"/>
                  </a:cubicBezTo>
                  <a:cubicBezTo>
                    <a:pt x="-266" y="11698"/>
                    <a:pt x="716" y="11287"/>
                    <a:pt x="3089" y="9436"/>
                  </a:cubicBezTo>
                  <a:cubicBezTo>
                    <a:pt x="5461" y="7584"/>
                    <a:pt x="9225" y="4293"/>
                    <a:pt x="11434" y="2338"/>
                  </a:cubicBezTo>
                  <a:cubicBezTo>
                    <a:pt x="13643" y="384"/>
                    <a:pt x="14298" y="-233"/>
                    <a:pt x="14543" y="76"/>
                  </a:cubicBezTo>
                  <a:cubicBezTo>
                    <a:pt x="14789" y="384"/>
                    <a:pt x="14625" y="1618"/>
                    <a:pt x="13807" y="4190"/>
                  </a:cubicBezTo>
                  <a:cubicBezTo>
                    <a:pt x="12989" y="6761"/>
                    <a:pt x="11516" y="10670"/>
                    <a:pt x="10452" y="13138"/>
                  </a:cubicBezTo>
                  <a:cubicBezTo>
                    <a:pt x="9389" y="15607"/>
                    <a:pt x="8734" y="16636"/>
                    <a:pt x="8570" y="16636"/>
                  </a:cubicBezTo>
                  <a:cubicBezTo>
                    <a:pt x="8407" y="16636"/>
                    <a:pt x="8734" y="15607"/>
                    <a:pt x="9307" y="14887"/>
                  </a:cubicBezTo>
                  <a:cubicBezTo>
                    <a:pt x="9879" y="14167"/>
                    <a:pt x="10698" y="13756"/>
                    <a:pt x="11270" y="14167"/>
                  </a:cubicBezTo>
                  <a:cubicBezTo>
                    <a:pt x="11843" y="14578"/>
                    <a:pt x="12170" y="15813"/>
                    <a:pt x="12416" y="16944"/>
                  </a:cubicBezTo>
                  <a:cubicBezTo>
                    <a:pt x="12661" y="18076"/>
                    <a:pt x="12825" y="19104"/>
                    <a:pt x="13398" y="19824"/>
                  </a:cubicBezTo>
                  <a:cubicBezTo>
                    <a:pt x="13970" y="20544"/>
                    <a:pt x="14952" y="20956"/>
                    <a:pt x="15852" y="20544"/>
                  </a:cubicBezTo>
                  <a:cubicBezTo>
                    <a:pt x="16752" y="20133"/>
                    <a:pt x="17570" y="18898"/>
                    <a:pt x="18225" y="17870"/>
                  </a:cubicBezTo>
                  <a:cubicBezTo>
                    <a:pt x="18879" y="16841"/>
                    <a:pt x="19370" y="16018"/>
                    <a:pt x="19452" y="15093"/>
                  </a:cubicBezTo>
                  <a:cubicBezTo>
                    <a:pt x="19534" y="14167"/>
                    <a:pt x="19207" y="13138"/>
                    <a:pt x="18716" y="12933"/>
                  </a:cubicBezTo>
                  <a:cubicBezTo>
                    <a:pt x="18225" y="12727"/>
                    <a:pt x="17570" y="13344"/>
                    <a:pt x="17243" y="14167"/>
                  </a:cubicBezTo>
                  <a:cubicBezTo>
                    <a:pt x="16916" y="14990"/>
                    <a:pt x="16916" y="16018"/>
                    <a:pt x="16916" y="17047"/>
                  </a:cubicBezTo>
                  <a:cubicBezTo>
                    <a:pt x="16916" y="18076"/>
                    <a:pt x="16916" y="19104"/>
                    <a:pt x="17243" y="19927"/>
                  </a:cubicBezTo>
                  <a:cubicBezTo>
                    <a:pt x="17570" y="20750"/>
                    <a:pt x="18225" y="21367"/>
                    <a:pt x="18961" y="21367"/>
                  </a:cubicBezTo>
                  <a:cubicBezTo>
                    <a:pt x="19698" y="21367"/>
                    <a:pt x="20516" y="20750"/>
                    <a:pt x="21334" y="2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9069916" y="2572694"/>
              <a:ext cx="196851" cy="11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4378"/>
                  </a:moveTo>
                  <a:cubicBezTo>
                    <a:pt x="232" y="2484"/>
                    <a:pt x="465" y="589"/>
                    <a:pt x="1161" y="589"/>
                  </a:cubicBezTo>
                  <a:cubicBezTo>
                    <a:pt x="1858" y="589"/>
                    <a:pt x="3019" y="2484"/>
                    <a:pt x="4065" y="5326"/>
                  </a:cubicBezTo>
                  <a:cubicBezTo>
                    <a:pt x="5110" y="8168"/>
                    <a:pt x="6039" y="11957"/>
                    <a:pt x="6271" y="14799"/>
                  </a:cubicBezTo>
                  <a:cubicBezTo>
                    <a:pt x="6503" y="17642"/>
                    <a:pt x="6039" y="19536"/>
                    <a:pt x="5226" y="20484"/>
                  </a:cubicBezTo>
                  <a:cubicBezTo>
                    <a:pt x="4413" y="21431"/>
                    <a:pt x="3252" y="21431"/>
                    <a:pt x="2787" y="20294"/>
                  </a:cubicBezTo>
                  <a:cubicBezTo>
                    <a:pt x="2323" y="19157"/>
                    <a:pt x="2555" y="16884"/>
                    <a:pt x="3716" y="14989"/>
                  </a:cubicBezTo>
                  <a:cubicBezTo>
                    <a:pt x="4877" y="13094"/>
                    <a:pt x="6968" y="11578"/>
                    <a:pt x="9290" y="10063"/>
                  </a:cubicBezTo>
                  <a:cubicBezTo>
                    <a:pt x="11613" y="8547"/>
                    <a:pt x="14168" y="7031"/>
                    <a:pt x="16026" y="5894"/>
                  </a:cubicBezTo>
                  <a:cubicBezTo>
                    <a:pt x="17884" y="4757"/>
                    <a:pt x="19045" y="3999"/>
                    <a:pt x="19277" y="2863"/>
                  </a:cubicBezTo>
                  <a:cubicBezTo>
                    <a:pt x="19510" y="1726"/>
                    <a:pt x="18813" y="210"/>
                    <a:pt x="17884" y="20"/>
                  </a:cubicBezTo>
                  <a:cubicBezTo>
                    <a:pt x="16955" y="-169"/>
                    <a:pt x="15794" y="968"/>
                    <a:pt x="14632" y="3431"/>
                  </a:cubicBezTo>
                  <a:cubicBezTo>
                    <a:pt x="13471" y="5894"/>
                    <a:pt x="12310" y="9684"/>
                    <a:pt x="11729" y="12715"/>
                  </a:cubicBezTo>
                  <a:cubicBezTo>
                    <a:pt x="11148" y="15747"/>
                    <a:pt x="11148" y="18020"/>
                    <a:pt x="12890" y="19347"/>
                  </a:cubicBezTo>
                  <a:cubicBezTo>
                    <a:pt x="14632" y="20673"/>
                    <a:pt x="18116" y="21052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9528767" y="2534972"/>
              <a:ext cx="150750" cy="15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667" fill="norm" stroke="1" extrusionOk="0">
                  <a:moveTo>
                    <a:pt x="14166" y="11458"/>
                  </a:moveTo>
                  <a:cubicBezTo>
                    <a:pt x="14166" y="7581"/>
                    <a:pt x="14166" y="3704"/>
                    <a:pt x="12966" y="1627"/>
                  </a:cubicBezTo>
                  <a:cubicBezTo>
                    <a:pt x="11766" y="-450"/>
                    <a:pt x="9366" y="-727"/>
                    <a:pt x="6966" y="1904"/>
                  </a:cubicBezTo>
                  <a:cubicBezTo>
                    <a:pt x="4566" y="4535"/>
                    <a:pt x="2166" y="10073"/>
                    <a:pt x="966" y="13535"/>
                  </a:cubicBezTo>
                  <a:cubicBezTo>
                    <a:pt x="-234" y="16996"/>
                    <a:pt x="-234" y="18381"/>
                    <a:pt x="516" y="19350"/>
                  </a:cubicBezTo>
                  <a:cubicBezTo>
                    <a:pt x="1266" y="20319"/>
                    <a:pt x="2766" y="20873"/>
                    <a:pt x="3966" y="20596"/>
                  </a:cubicBezTo>
                  <a:cubicBezTo>
                    <a:pt x="5166" y="20319"/>
                    <a:pt x="6066" y="19211"/>
                    <a:pt x="6966" y="17965"/>
                  </a:cubicBezTo>
                  <a:cubicBezTo>
                    <a:pt x="7866" y="16719"/>
                    <a:pt x="8766" y="15335"/>
                    <a:pt x="9666" y="14088"/>
                  </a:cubicBezTo>
                  <a:cubicBezTo>
                    <a:pt x="10566" y="12842"/>
                    <a:pt x="11466" y="11735"/>
                    <a:pt x="12066" y="11873"/>
                  </a:cubicBezTo>
                  <a:cubicBezTo>
                    <a:pt x="12666" y="12011"/>
                    <a:pt x="12966" y="13396"/>
                    <a:pt x="13566" y="14781"/>
                  </a:cubicBezTo>
                  <a:cubicBezTo>
                    <a:pt x="14166" y="16165"/>
                    <a:pt x="15066" y="17550"/>
                    <a:pt x="16416" y="17827"/>
                  </a:cubicBezTo>
                  <a:cubicBezTo>
                    <a:pt x="17766" y="18104"/>
                    <a:pt x="19566" y="17273"/>
                    <a:pt x="21366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9683422" y="2561027"/>
              <a:ext cx="237395" cy="12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52" fill="norm" stroke="1" extrusionOk="0">
                  <a:moveTo>
                    <a:pt x="220" y="8590"/>
                  </a:moveTo>
                  <a:cubicBezTo>
                    <a:pt x="29" y="6728"/>
                    <a:pt x="-162" y="4866"/>
                    <a:pt x="220" y="3935"/>
                  </a:cubicBezTo>
                  <a:cubicBezTo>
                    <a:pt x="603" y="3004"/>
                    <a:pt x="1558" y="3004"/>
                    <a:pt x="2610" y="4493"/>
                  </a:cubicBezTo>
                  <a:cubicBezTo>
                    <a:pt x="3661" y="5983"/>
                    <a:pt x="4808" y="8962"/>
                    <a:pt x="5381" y="11383"/>
                  </a:cubicBezTo>
                  <a:cubicBezTo>
                    <a:pt x="5955" y="13804"/>
                    <a:pt x="5955" y="15666"/>
                    <a:pt x="5955" y="17528"/>
                  </a:cubicBezTo>
                  <a:cubicBezTo>
                    <a:pt x="5955" y="19390"/>
                    <a:pt x="5955" y="21252"/>
                    <a:pt x="5764" y="21252"/>
                  </a:cubicBezTo>
                  <a:cubicBezTo>
                    <a:pt x="5573" y="21252"/>
                    <a:pt x="5190" y="19390"/>
                    <a:pt x="5286" y="17528"/>
                  </a:cubicBezTo>
                  <a:cubicBezTo>
                    <a:pt x="5381" y="15666"/>
                    <a:pt x="5955" y="13804"/>
                    <a:pt x="6624" y="12128"/>
                  </a:cubicBezTo>
                  <a:cubicBezTo>
                    <a:pt x="7293" y="10452"/>
                    <a:pt x="8057" y="8962"/>
                    <a:pt x="9587" y="6914"/>
                  </a:cubicBezTo>
                  <a:cubicBezTo>
                    <a:pt x="11116" y="4866"/>
                    <a:pt x="13410" y="2259"/>
                    <a:pt x="14079" y="955"/>
                  </a:cubicBezTo>
                  <a:cubicBezTo>
                    <a:pt x="14748" y="-348"/>
                    <a:pt x="13792" y="-348"/>
                    <a:pt x="12741" y="1142"/>
                  </a:cubicBezTo>
                  <a:cubicBezTo>
                    <a:pt x="11689" y="2631"/>
                    <a:pt x="10542" y="5611"/>
                    <a:pt x="9873" y="8218"/>
                  </a:cubicBezTo>
                  <a:cubicBezTo>
                    <a:pt x="9204" y="10824"/>
                    <a:pt x="9013" y="13059"/>
                    <a:pt x="9682" y="15107"/>
                  </a:cubicBezTo>
                  <a:cubicBezTo>
                    <a:pt x="10351" y="17155"/>
                    <a:pt x="11880" y="19018"/>
                    <a:pt x="13983" y="19390"/>
                  </a:cubicBezTo>
                  <a:cubicBezTo>
                    <a:pt x="16086" y="19762"/>
                    <a:pt x="18762" y="18645"/>
                    <a:pt x="21438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0093277" y="2554408"/>
              <a:ext cx="138690" cy="16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9" fill="norm" stroke="1" extrusionOk="0">
                  <a:moveTo>
                    <a:pt x="6717" y="6341"/>
                  </a:moveTo>
                  <a:cubicBezTo>
                    <a:pt x="5080" y="10442"/>
                    <a:pt x="3444" y="14544"/>
                    <a:pt x="2299" y="17278"/>
                  </a:cubicBezTo>
                  <a:cubicBezTo>
                    <a:pt x="1153" y="20012"/>
                    <a:pt x="499" y="21379"/>
                    <a:pt x="171" y="21379"/>
                  </a:cubicBezTo>
                  <a:cubicBezTo>
                    <a:pt x="-156" y="21379"/>
                    <a:pt x="-156" y="20012"/>
                    <a:pt x="1480" y="16731"/>
                  </a:cubicBezTo>
                  <a:cubicBezTo>
                    <a:pt x="3117" y="13450"/>
                    <a:pt x="6389" y="8255"/>
                    <a:pt x="8680" y="4974"/>
                  </a:cubicBezTo>
                  <a:cubicBezTo>
                    <a:pt x="10971" y="1693"/>
                    <a:pt x="12280" y="326"/>
                    <a:pt x="13589" y="52"/>
                  </a:cubicBezTo>
                  <a:cubicBezTo>
                    <a:pt x="14899" y="-221"/>
                    <a:pt x="16208" y="599"/>
                    <a:pt x="16862" y="1830"/>
                  </a:cubicBezTo>
                  <a:cubicBezTo>
                    <a:pt x="17517" y="3060"/>
                    <a:pt x="17517" y="4701"/>
                    <a:pt x="17353" y="6888"/>
                  </a:cubicBezTo>
                  <a:cubicBezTo>
                    <a:pt x="17189" y="9075"/>
                    <a:pt x="16862" y="11809"/>
                    <a:pt x="17517" y="13040"/>
                  </a:cubicBezTo>
                  <a:cubicBezTo>
                    <a:pt x="18171" y="14270"/>
                    <a:pt x="19808" y="13997"/>
                    <a:pt x="21444" y="13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0264442" y="2590799"/>
              <a:ext cx="89914" cy="11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275" fill="norm" stroke="1" extrusionOk="0">
                  <a:moveTo>
                    <a:pt x="9915" y="0"/>
                  </a:moveTo>
                  <a:cubicBezTo>
                    <a:pt x="7515" y="0"/>
                    <a:pt x="5115" y="0"/>
                    <a:pt x="3435" y="1000"/>
                  </a:cubicBezTo>
                  <a:cubicBezTo>
                    <a:pt x="1755" y="2000"/>
                    <a:pt x="795" y="4000"/>
                    <a:pt x="315" y="7200"/>
                  </a:cubicBezTo>
                  <a:cubicBezTo>
                    <a:pt x="-165" y="10400"/>
                    <a:pt x="-165" y="14800"/>
                    <a:pt x="795" y="17600"/>
                  </a:cubicBezTo>
                  <a:cubicBezTo>
                    <a:pt x="1755" y="20400"/>
                    <a:pt x="3675" y="21600"/>
                    <a:pt x="6795" y="21200"/>
                  </a:cubicBezTo>
                  <a:cubicBezTo>
                    <a:pt x="9915" y="20800"/>
                    <a:pt x="14235" y="18800"/>
                    <a:pt x="17115" y="15600"/>
                  </a:cubicBezTo>
                  <a:cubicBezTo>
                    <a:pt x="19995" y="12400"/>
                    <a:pt x="21435" y="8000"/>
                    <a:pt x="19515" y="5200"/>
                  </a:cubicBezTo>
                  <a:cubicBezTo>
                    <a:pt x="17595" y="2400"/>
                    <a:pt x="12315" y="1200"/>
                    <a:pt x="70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0566803" y="2569633"/>
              <a:ext cx="141414" cy="1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36" fill="norm" stroke="1" extrusionOk="0">
                  <a:moveTo>
                    <a:pt x="3116" y="9514"/>
                  </a:moveTo>
                  <a:cubicBezTo>
                    <a:pt x="3116" y="8229"/>
                    <a:pt x="3116" y="6943"/>
                    <a:pt x="4387" y="5786"/>
                  </a:cubicBezTo>
                  <a:cubicBezTo>
                    <a:pt x="5657" y="4629"/>
                    <a:pt x="8198" y="3600"/>
                    <a:pt x="9628" y="2443"/>
                  </a:cubicBezTo>
                  <a:cubicBezTo>
                    <a:pt x="11057" y="1286"/>
                    <a:pt x="11375" y="0"/>
                    <a:pt x="10422" y="0"/>
                  </a:cubicBezTo>
                  <a:cubicBezTo>
                    <a:pt x="9469" y="0"/>
                    <a:pt x="7246" y="1286"/>
                    <a:pt x="5022" y="3857"/>
                  </a:cubicBezTo>
                  <a:cubicBezTo>
                    <a:pt x="2798" y="6429"/>
                    <a:pt x="575" y="10286"/>
                    <a:pt x="98" y="13629"/>
                  </a:cubicBezTo>
                  <a:cubicBezTo>
                    <a:pt x="-378" y="16971"/>
                    <a:pt x="893" y="19800"/>
                    <a:pt x="3593" y="20700"/>
                  </a:cubicBezTo>
                  <a:cubicBezTo>
                    <a:pt x="6293" y="21600"/>
                    <a:pt x="10422" y="20571"/>
                    <a:pt x="13598" y="19029"/>
                  </a:cubicBezTo>
                  <a:cubicBezTo>
                    <a:pt x="16775" y="17486"/>
                    <a:pt x="18998" y="15429"/>
                    <a:pt x="21222" y="13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0727266" y="2552700"/>
              <a:ext cx="120651" cy="16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800"/>
                  </a:moveTo>
                  <a:cubicBezTo>
                    <a:pt x="1895" y="1333"/>
                    <a:pt x="3789" y="1867"/>
                    <a:pt x="5495" y="4400"/>
                  </a:cubicBezTo>
                  <a:cubicBezTo>
                    <a:pt x="7200" y="6933"/>
                    <a:pt x="8716" y="11467"/>
                    <a:pt x="9284" y="14400"/>
                  </a:cubicBezTo>
                  <a:cubicBezTo>
                    <a:pt x="9853" y="17333"/>
                    <a:pt x="9474" y="18667"/>
                    <a:pt x="8526" y="19733"/>
                  </a:cubicBezTo>
                  <a:cubicBezTo>
                    <a:pt x="7579" y="20800"/>
                    <a:pt x="6063" y="21600"/>
                    <a:pt x="5116" y="21067"/>
                  </a:cubicBezTo>
                  <a:cubicBezTo>
                    <a:pt x="4168" y="20533"/>
                    <a:pt x="3789" y="18667"/>
                    <a:pt x="4737" y="15600"/>
                  </a:cubicBezTo>
                  <a:cubicBezTo>
                    <a:pt x="5684" y="12533"/>
                    <a:pt x="7958" y="8267"/>
                    <a:pt x="10989" y="5467"/>
                  </a:cubicBezTo>
                  <a:cubicBezTo>
                    <a:pt x="14021" y="2667"/>
                    <a:pt x="17811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10866966" y="2565400"/>
              <a:ext cx="205879" cy="14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45" fill="norm" stroke="1" extrusionOk="0">
                  <a:moveTo>
                    <a:pt x="0" y="0"/>
                  </a:moveTo>
                  <a:cubicBezTo>
                    <a:pt x="1543" y="2191"/>
                    <a:pt x="3086" y="4383"/>
                    <a:pt x="3967" y="7670"/>
                  </a:cubicBezTo>
                  <a:cubicBezTo>
                    <a:pt x="4849" y="10957"/>
                    <a:pt x="5069" y="15339"/>
                    <a:pt x="4629" y="18000"/>
                  </a:cubicBezTo>
                  <a:cubicBezTo>
                    <a:pt x="4188" y="20661"/>
                    <a:pt x="3086" y="21600"/>
                    <a:pt x="2424" y="21287"/>
                  </a:cubicBezTo>
                  <a:cubicBezTo>
                    <a:pt x="1763" y="20974"/>
                    <a:pt x="1543" y="19409"/>
                    <a:pt x="1984" y="16904"/>
                  </a:cubicBezTo>
                  <a:cubicBezTo>
                    <a:pt x="2424" y="14400"/>
                    <a:pt x="3527" y="10957"/>
                    <a:pt x="5731" y="8452"/>
                  </a:cubicBezTo>
                  <a:cubicBezTo>
                    <a:pt x="7935" y="5948"/>
                    <a:pt x="11241" y="4383"/>
                    <a:pt x="13776" y="3443"/>
                  </a:cubicBezTo>
                  <a:cubicBezTo>
                    <a:pt x="16310" y="2504"/>
                    <a:pt x="18073" y="2191"/>
                    <a:pt x="18404" y="2348"/>
                  </a:cubicBezTo>
                  <a:cubicBezTo>
                    <a:pt x="18735" y="2504"/>
                    <a:pt x="17633" y="3130"/>
                    <a:pt x="16420" y="5009"/>
                  </a:cubicBezTo>
                  <a:cubicBezTo>
                    <a:pt x="15208" y="6887"/>
                    <a:pt x="13886" y="10017"/>
                    <a:pt x="13224" y="12678"/>
                  </a:cubicBezTo>
                  <a:cubicBezTo>
                    <a:pt x="12563" y="15339"/>
                    <a:pt x="12563" y="17530"/>
                    <a:pt x="13665" y="18783"/>
                  </a:cubicBezTo>
                  <a:cubicBezTo>
                    <a:pt x="14767" y="20035"/>
                    <a:pt x="16971" y="20348"/>
                    <a:pt x="18514" y="18939"/>
                  </a:cubicBezTo>
                  <a:cubicBezTo>
                    <a:pt x="20057" y="17530"/>
                    <a:pt x="20939" y="14400"/>
                    <a:pt x="21269" y="11896"/>
                  </a:cubicBezTo>
                  <a:cubicBezTo>
                    <a:pt x="21600" y="9391"/>
                    <a:pt x="21380" y="7513"/>
                    <a:pt x="21159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11133666" y="2543905"/>
              <a:ext cx="266266" cy="18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016" fill="norm" stroke="1" extrusionOk="0">
                  <a:moveTo>
                    <a:pt x="0" y="277"/>
                  </a:moveTo>
                  <a:cubicBezTo>
                    <a:pt x="1020" y="37"/>
                    <a:pt x="2041" y="-203"/>
                    <a:pt x="2806" y="277"/>
                  </a:cubicBezTo>
                  <a:cubicBezTo>
                    <a:pt x="3572" y="757"/>
                    <a:pt x="4082" y="1957"/>
                    <a:pt x="4422" y="4597"/>
                  </a:cubicBezTo>
                  <a:cubicBezTo>
                    <a:pt x="4762" y="7237"/>
                    <a:pt x="4932" y="11317"/>
                    <a:pt x="4762" y="13837"/>
                  </a:cubicBezTo>
                  <a:cubicBezTo>
                    <a:pt x="4592" y="16357"/>
                    <a:pt x="4082" y="17317"/>
                    <a:pt x="3487" y="17437"/>
                  </a:cubicBezTo>
                  <a:cubicBezTo>
                    <a:pt x="2891" y="17557"/>
                    <a:pt x="2211" y="16837"/>
                    <a:pt x="2211" y="15277"/>
                  </a:cubicBezTo>
                  <a:cubicBezTo>
                    <a:pt x="2211" y="13717"/>
                    <a:pt x="2891" y="11317"/>
                    <a:pt x="4422" y="9397"/>
                  </a:cubicBezTo>
                  <a:cubicBezTo>
                    <a:pt x="5953" y="7477"/>
                    <a:pt x="8334" y="6037"/>
                    <a:pt x="10800" y="5317"/>
                  </a:cubicBezTo>
                  <a:cubicBezTo>
                    <a:pt x="13266" y="4597"/>
                    <a:pt x="15817" y="4597"/>
                    <a:pt x="17518" y="4597"/>
                  </a:cubicBezTo>
                  <a:cubicBezTo>
                    <a:pt x="19219" y="4597"/>
                    <a:pt x="20069" y="4597"/>
                    <a:pt x="20665" y="3997"/>
                  </a:cubicBezTo>
                  <a:cubicBezTo>
                    <a:pt x="21260" y="3397"/>
                    <a:pt x="21600" y="2197"/>
                    <a:pt x="21260" y="1477"/>
                  </a:cubicBezTo>
                  <a:cubicBezTo>
                    <a:pt x="20920" y="757"/>
                    <a:pt x="19899" y="517"/>
                    <a:pt x="18794" y="397"/>
                  </a:cubicBezTo>
                  <a:cubicBezTo>
                    <a:pt x="17688" y="277"/>
                    <a:pt x="16498" y="277"/>
                    <a:pt x="15562" y="757"/>
                  </a:cubicBezTo>
                  <a:cubicBezTo>
                    <a:pt x="14627" y="1237"/>
                    <a:pt x="13946" y="2197"/>
                    <a:pt x="13606" y="3277"/>
                  </a:cubicBezTo>
                  <a:cubicBezTo>
                    <a:pt x="13266" y="4357"/>
                    <a:pt x="13266" y="5557"/>
                    <a:pt x="13776" y="7597"/>
                  </a:cubicBezTo>
                  <a:cubicBezTo>
                    <a:pt x="14287" y="9637"/>
                    <a:pt x="15307" y="12517"/>
                    <a:pt x="15817" y="15037"/>
                  </a:cubicBezTo>
                  <a:cubicBezTo>
                    <a:pt x="16328" y="17557"/>
                    <a:pt x="16328" y="19717"/>
                    <a:pt x="15902" y="20557"/>
                  </a:cubicBezTo>
                  <a:cubicBezTo>
                    <a:pt x="15477" y="21397"/>
                    <a:pt x="14627" y="20917"/>
                    <a:pt x="13776" y="2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1470216" y="27432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30897" y="705576"/>
              <a:ext cx="2711069" cy="1043303"/>
            </a:xfrm>
            <a:prstGeom prst="rect">
              <a:avLst/>
            </a:prstGeom>
            <a:effectLst/>
          </p:spPr>
        </p:pic>
        <p:sp>
          <p:nvSpPr>
            <p:cNvPr id="712" name="Line"/>
            <p:cNvSpPr/>
            <p:nvPr/>
          </p:nvSpPr>
          <p:spPr>
            <a:xfrm>
              <a:off x="1693441" y="2686844"/>
              <a:ext cx="251776" cy="59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3" fill="norm" stroke="1" extrusionOk="0">
                  <a:moveTo>
                    <a:pt x="11151" y="1124"/>
                  </a:moveTo>
                  <a:cubicBezTo>
                    <a:pt x="9351" y="740"/>
                    <a:pt x="7551" y="355"/>
                    <a:pt x="6111" y="163"/>
                  </a:cubicBezTo>
                  <a:cubicBezTo>
                    <a:pt x="4671" y="-29"/>
                    <a:pt x="3591" y="-29"/>
                    <a:pt x="2601" y="48"/>
                  </a:cubicBezTo>
                  <a:cubicBezTo>
                    <a:pt x="1611" y="125"/>
                    <a:pt x="711" y="278"/>
                    <a:pt x="261" y="548"/>
                  </a:cubicBezTo>
                  <a:cubicBezTo>
                    <a:pt x="-189" y="817"/>
                    <a:pt x="-189" y="1201"/>
                    <a:pt x="1341" y="1777"/>
                  </a:cubicBezTo>
                  <a:cubicBezTo>
                    <a:pt x="2871" y="2354"/>
                    <a:pt x="5931" y="3123"/>
                    <a:pt x="8361" y="4160"/>
                  </a:cubicBezTo>
                  <a:cubicBezTo>
                    <a:pt x="10791" y="5198"/>
                    <a:pt x="12591" y="6505"/>
                    <a:pt x="13221" y="7812"/>
                  </a:cubicBezTo>
                  <a:cubicBezTo>
                    <a:pt x="13851" y="9118"/>
                    <a:pt x="13311" y="10425"/>
                    <a:pt x="12141" y="11309"/>
                  </a:cubicBezTo>
                  <a:cubicBezTo>
                    <a:pt x="10971" y="12193"/>
                    <a:pt x="9171" y="12654"/>
                    <a:pt x="7641" y="12808"/>
                  </a:cubicBezTo>
                  <a:cubicBezTo>
                    <a:pt x="6111" y="12962"/>
                    <a:pt x="4851" y="12808"/>
                    <a:pt x="4581" y="12577"/>
                  </a:cubicBezTo>
                  <a:cubicBezTo>
                    <a:pt x="4311" y="12347"/>
                    <a:pt x="5031" y="12039"/>
                    <a:pt x="5841" y="11886"/>
                  </a:cubicBezTo>
                  <a:cubicBezTo>
                    <a:pt x="6651" y="11732"/>
                    <a:pt x="7551" y="11732"/>
                    <a:pt x="8451" y="11732"/>
                  </a:cubicBezTo>
                  <a:cubicBezTo>
                    <a:pt x="9351" y="11732"/>
                    <a:pt x="10251" y="11732"/>
                    <a:pt x="10971" y="11886"/>
                  </a:cubicBezTo>
                  <a:cubicBezTo>
                    <a:pt x="11691" y="12039"/>
                    <a:pt x="12231" y="12347"/>
                    <a:pt x="12051" y="13000"/>
                  </a:cubicBezTo>
                  <a:cubicBezTo>
                    <a:pt x="11871" y="13654"/>
                    <a:pt x="10971" y="14653"/>
                    <a:pt x="9531" y="15729"/>
                  </a:cubicBezTo>
                  <a:cubicBezTo>
                    <a:pt x="8091" y="16805"/>
                    <a:pt x="6111" y="17958"/>
                    <a:pt x="4851" y="18727"/>
                  </a:cubicBezTo>
                  <a:cubicBezTo>
                    <a:pt x="3591" y="19496"/>
                    <a:pt x="3051" y="19880"/>
                    <a:pt x="2781" y="20264"/>
                  </a:cubicBezTo>
                  <a:cubicBezTo>
                    <a:pt x="2511" y="20649"/>
                    <a:pt x="2511" y="21033"/>
                    <a:pt x="2961" y="21264"/>
                  </a:cubicBezTo>
                  <a:cubicBezTo>
                    <a:pt x="3411" y="21494"/>
                    <a:pt x="4311" y="21571"/>
                    <a:pt x="7461" y="21302"/>
                  </a:cubicBezTo>
                  <a:cubicBezTo>
                    <a:pt x="10611" y="21033"/>
                    <a:pt x="16011" y="20418"/>
                    <a:pt x="21411" y="19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2058685" y="2795815"/>
              <a:ext cx="172282" cy="36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331" fill="norm" stroke="1" extrusionOk="0">
                  <a:moveTo>
                    <a:pt x="17073" y="1736"/>
                  </a:moveTo>
                  <a:cubicBezTo>
                    <a:pt x="15530" y="1122"/>
                    <a:pt x="13987" y="509"/>
                    <a:pt x="12444" y="202"/>
                  </a:cubicBezTo>
                  <a:cubicBezTo>
                    <a:pt x="10901" y="-105"/>
                    <a:pt x="9359" y="-105"/>
                    <a:pt x="7430" y="509"/>
                  </a:cubicBezTo>
                  <a:cubicBezTo>
                    <a:pt x="5501" y="1122"/>
                    <a:pt x="3187" y="2350"/>
                    <a:pt x="1644" y="4927"/>
                  </a:cubicBezTo>
                  <a:cubicBezTo>
                    <a:pt x="101" y="7504"/>
                    <a:pt x="-670" y="11431"/>
                    <a:pt x="744" y="14438"/>
                  </a:cubicBezTo>
                  <a:cubicBezTo>
                    <a:pt x="2159" y="17445"/>
                    <a:pt x="5759" y="19531"/>
                    <a:pt x="9487" y="20513"/>
                  </a:cubicBezTo>
                  <a:cubicBezTo>
                    <a:pt x="13216" y="21495"/>
                    <a:pt x="17073" y="21372"/>
                    <a:pt x="2093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2364316" y="2787650"/>
              <a:ext cx="152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154"/>
                    <a:pt x="2400" y="8308"/>
                    <a:pt x="6000" y="11908"/>
                  </a:cubicBezTo>
                  <a:cubicBezTo>
                    <a:pt x="9600" y="15508"/>
                    <a:pt x="15600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2445934" y="2799142"/>
              <a:ext cx="121583" cy="29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33" fill="norm" stroke="1" extrusionOk="0">
                  <a:moveTo>
                    <a:pt x="21029" y="1021"/>
                  </a:moveTo>
                  <a:cubicBezTo>
                    <a:pt x="19565" y="555"/>
                    <a:pt x="18100" y="88"/>
                    <a:pt x="16453" y="11"/>
                  </a:cubicBezTo>
                  <a:cubicBezTo>
                    <a:pt x="14805" y="-67"/>
                    <a:pt x="12975" y="244"/>
                    <a:pt x="10046" y="1720"/>
                  </a:cubicBezTo>
                  <a:cubicBezTo>
                    <a:pt x="7117" y="3196"/>
                    <a:pt x="3090" y="5838"/>
                    <a:pt x="1260" y="8635"/>
                  </a:cubicBezTo>
                  <a:cubicBezTo>
                    <a:pt x="-571" y="11432"/>
                    <a:pt x="-205" y="14385"/>
                    <a:pt x="1076" y="16560"/>
                  </a:cubicBezTo>
                  <a:cubicBezTo>
                    <a:pt x="2358" y="18736"/>
                    <a:pt x="4554" y="20134"/>
                    <a:pt x="6751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2573866" y="306705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64"/>
                    <a:pt x="4800" y="11127"/>
                    <a:pt x="8400" y="14727"/>
                  </a:cubicBezTo>
                  <a:cubicBezTo>
                    <a:pt x="12000" y="18327"/>
                    <a:pt x="16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2669116" y="3225800"/>
              <a:ext cx="889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2921724" y="2803435"/>
              <a:ext cx="236343" cy="27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25" fill="norm" stroke="1" extrusionOk="0">
                  <a:moveTo>
                    <a:pt x="2993" y="1244"/>
                  </a:moveTo>
                  <a:cubicBezTo>
                    <a:pt x="1846" y="585"/>
                    <a:pt x="699" y="-75"/>
                    <a:pt x="221" y="7"/>
                  </a:cubicBezTo>
                  <a:cubicBezTo>
                    <a:pt x="-257" y="90"/>
                    <a:pt x="-66" y="914"/>
                    <a:pt x="1846" y="3552"/>
                  </a:cubicBezTo>
                  <a:cubicBezTo>
                    <a:pt x="3757" y="6191"/>
                    <a:pt x="7389" y="10643"/>
                    <a:pt x="10925" y="13940"/>
                  </a:cubicBezTo>
                  <a:cubicBezTo>
                    <a:pt x="14462" y="17238"/>
                    <a:pt x="17902" y="19381"/>
                    <a:pt x="2134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2948516" y="2806700"/>
              <a:ext cx="2603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37" y="1929"/>
                    <a:pt x="13873" y="3857"/>
                    <a:pt x="10273" y="6493"/>
                  </a:cubicBezTo>
                  <a:cubicBezTo>
                    <a:pt x="6673" y="9129"/>
                    <a:pt x="3337" y="12471"/>
                    <a:pt x="1668" y="15107"/>
                  </a:cubicBezTo>
                  <a:cubicBezTo>
                    <a:pt x="0" y="17743"/>
                    <a:pt x="0" y="19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3246966" y="3028949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000"/>
                    <a:pt x="16800" y="8000"/>
                    <a:pt x="13200" y="11600"/>
                  </a:cubicBezTo>
                  <a:cubicBezTo>
                    <a:pt x="9600" y="15200"/>
                    <a:pt x="48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3418416" y="2755900"/>
              <a:ext cx="123032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10623" y="0"/>
                  </a:moveTo>
                  <a:cubicBezTo>
                    <a:pt x="13810" y="2105"/>
                    <a:pt x="16997" y="4209"/>
                    <a:pt x="18944" y="6646"/>
                  </a:cubicBezTo>
                  <a:cubicBezTo>
                    <a:pt x="20892" y="9083"/>
                    <a:pt x="21600" y="11852"/>
                    <a:pt x="18236" y="14400"/>
                  </a:cubicBezTo>
                  <a:cubicBezTo>
                    <a:pt x="14872" y="16948"/>
                    <a:pt x="7436" y="19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3647016" y="3187700"/>
              <a:ext cx="1143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27"/>
                    <a:pt x="17600" y="655"/>
                    <a:pt x="14000" y="4255"/>
                  </a:cubicBezTo>
                  <a:cubicBezTo>
                    <a:pt x="10400" y="7855"/>
                    <a:pt x="5200" y="14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080034" y="2848727"/>
              <a:ext cx="151183" cy="35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54" fill="norm" stroke="1" extrusionOk="0">
                  <a:moveTo>
                    <a:pt x="20848" y="1651"/>
                  </a:moveTo>
                  <a:cubicBezTo>
                    <a:pt x="19680" y="898"/>
                    <a:pt x="18513" y="144"/>
                    <a:pt x="17491" y="19"/>
                  </a:cubicBezTo>
                  <a:cubicBezTo>
                    <a:pt x="16470" y="-107"/>
                    <a:pt x="15594" y="395"/>
                    <a:pt x="12675" y="2279"/>
                  </a:cubicBezTo>
                  <a:cubicBezTo>
                    <a:pt x="9756" y="4163"/>
                    <a:pt x="4794" y="7428"/>
                    <a:pt x="2167" y="10316"/>
                  </a:cubicBezTo>
                  <a:cubicBezTo>
                    <a:pt x="-460" y="13205"/>
                    <a:pt x="-752" y="15716"/>
                    <a:pt x="1583" y="17537"/>
                  </a:cubicBezTo>
                  <a:cubicBezTo>
                    <a:pt x="3918" y="19358"/>
                    <a:pt x="8880" y="20488"/>
                    <a:pt x="12383" y="20991"/>
                  </a:cubicBezTo>
                  <a:cubicBezTo>
                    <a:pt x="15886" y="21493"/>
                    <a:pt x="17929" y="21367"/>
                    <a:pt x="19972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4415366" y="2881094"/>
              <a:ext cx="165101" cy="11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334"/>
                  </a:moveTo>
                  <a:cubicBezTo>
                    <a:pt x="1385" y="-58"/>
                    <a:pt x="2769" y="-451"/>
                    <a:pt x="4292" y="1316"/>
                  </a:cubicBezTo>
                  <a:cubicBezTo>
                    <a:pt x="5815" y="3084"/>
                    <a:pt x="7477" y="7011"/>
                    <a:pt x="9138" y="10742"/>
                  </a:cubicBezTo>
                  <a:cubicBezTo>
                    <a:pt x="10800" y="14473"/>
                    <a:pt x="12462" y="18007"/>
                    <a:pt x="14538" y="19578"/>
                  </a:cubicBezTo>
                  <a:cubicBezTo>
                    <a:pt x="16615" y="21149"/>
                    <a:pt x="19108" y="20756"/>
                    <a:pt x="21600" y="20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4491566" y="2940050"/>
              <a:ext cx="1206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0"/>
                    <a:pt x="16295" y="0"/>
                    <a:pt x="13453" y="1100"/>
                  </a:cubicBezTo>
                  <a:cubicBezTo>
                    <a:pt x="10611" y="2200"/>
                    <a:pt x="7579" y="4400"/>
                    <a:pt x="5305" y="8000"/>
                  </a:cubicBezTo>
                  <a:cubicBezTo>
                    <a:pt x="3032" y="11600"/>
                    <a:pt x="1516" y="16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4558972" y="3149963"/>
              <a:ext cx="173895" cy="12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164" fill="norm" stroke="1" extrusionOk="0">
                  <a:moveTo>
                    <a:pt x="300" y="8874"/>
                  </a:moveTo>
                  <a:cubicBezTo>
                    <a:pt x="40" y="7012"/>
                    <a:pt x="-220" y="5150"/>
                    <a:pt x="300" y="3847"/>
                  </a:cubicBezTo>
                  <a:cubicBezTo>
                    <a:pt x="821" y="2543"/>
                    <a:pt x="2122" y="1798"/>
                    <a:pt x="3423" y="1054"/>
                  </a:cubicBezTo>
                  <a:cubicBezTo>
                    <a:pt x="4725" y="309"/>
                    <a:pt x="6026" y="-436"/>
                    <a:pt x="7327" y="309"/>
                  </a:cubicBezTo>
                  <a:cubicBezTo>
                    <a:pt x="8628" y="1054"/>
                    <a:pt x="9929" y="3288"/>
                    <a:pt x="10710" y="5523"/>
                  </a:cubicBezTo>
                  <a:cubicBezTo>
                    <a:pt x="11491" y="7757"/>
                    <a:pt x="11751" y="9992"/>
                    <a:pt x="11361" y="11667"/>
                  </a:cubicBezTo>
                  <a:cubicBezTo>
                    <a:pt x="10970" y="13343"/>
                    <a:pt x="9929" y="14461"/>
                    <a:pt x="8888" y="15578"/>
                  </a:cubicBezTo>
                  <a:cubicBezTo>
                    <a:pt x="7847" y="16695"/>
                    <a:pt x="6807" y="17812"/>
                    <a:pt x="7327" y="18557"/>
                  </a:cubicBezTo>
                  <a:cubicBezTo>
                    <a:pt x="7847" y="19302"/>
                    <a:pt x="9929" y="19674"/>
                    <a:pt x="12532" y="20047"/>
                  </a:cubicBezTo>
                  <a:cubicBezTo>
                    <a:pt x="15134" y="20419"/>
                    <a:pt x="18257" y="20792"/>
                    <a:pt x="2138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4707466" y="3282950"/>
              <a:ext cx="889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5305"/>
                    <a:pt x="8229" y="10611"/>
                    <a:pt x="4629" y="14211"/>
                  </a:cubicBezTo>
                  <a:cubicBezTo>
                    <a:pt x="1029" y="17811"/>
                    <a:pt x="514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5044016" y="2952750"/>
              <a:ext cx="1270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3349"/>
                    <a:pt x="5040" y="6698"/>
                    <a:pt x="8640" y="10298"/>
                  </a:cubicBezTo>
                  <a:cubicBezTo>
                    <a:pt x="12240" y="13898"/>
                    <a:pt x="16920" y="17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4992009" y="3009900"/>
              <a:ext cx="21075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18483" y="2057"/>
                    <a:pt x="15459" y="4114"/>
                    <a:pt x="12003" y="6980"/>
                  </a:cubicBezTo>
                  <a:cubicBezTo>
                    <a:pt x="8547" y="9845"/>
                    <a:pt x="4659" y="13518"/>
                    <a:pt x="2499" y="15796"/>
                  </a:cubicBezTo>
                  <a:cubicBezTo>
                    <a:pt x="339" y="18073"/>
                    <a:pt x="-93" y="18955"/>
                    <a:pt x="15" y="19690"/>
                  </a:cubicBezTo>
                  <a:cubicBezTo>
                    <a:pt x="123" y="20424"/>
                    <a:pt x="771" y="21012"/>
                    <a:pt x="1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5215466" y="3227513"/>
              <a:ext cx="177801" cy="10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4834"/>
                  </a:moveTo>
                  <a:cubicBezTo>
                    <a:pt x="514" y="2674"/>
                    <a:pt x="1029" y="514"/>
                    <a:pt x="1800" y="82"/>
                  </a:cubicBezTo>
                  <a:cubicBezTo>
                    <a:pt x="2571" y="-350"/>
                    <a:pt x="3600" y="946"/>
                    <a:pt x="4500" y="3322"/>
                  </a:cubicBezTo>
                  <a:cubicBezTo>
                    <a:pt x="5400" y="5698"/>
                    <a:pt x="6171" y="9154"/>
                    <a:pt x="5914" y="11530"/>
                  </a:cubicBezTo>
                  <a:cubicBezTo>
                    <a:pt x="5657" y="13906"/>
                    <a:pt x="4371" y="15202"/>
                    <a:pt x="3214" y="16498"/>
                  </a:cubicBezTo>
                  <a:cubicBezTo>
                    <a:pt x="2057" y="17794"/>
                    <a:pt x="1029" y="19090"/>
                    <a:pt x="1414" y="19954"/>
                  </a:cubicBezTo>
                  <a:cubicBezTo>
                    <a:pt x="1800" y="20818"/>
                    <a:pt x="3600" y="21250"/>
                    <a:pt x="7200" y="21034"/>
                  </a:cubicBezTo>
                  <a:cubicBezTo>
                    <a:pt x="10800" y="20818"/>
                    <a:pt x="16200" y="19954"/>
                    <a:pt x="21600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5367866" y="3028950"/>
              <a:ext cx="175612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600" fill="norm" stroke="1" extrusionOk="0">
                  <a:moveTo>
                    <a:pt x="17534" y="0"/>
                  </a:moveTo>
                  <a:cubicBezTo>
                    <a:pt x="19567" y="2441"/>
                    <a:pt x="21600" y="4881"/>
                    <a:pt x="20965" y="7322"/>
                  </a:cubicBezTo>
                  <a:cubicBezTo>
                    <a:pt x="20329" y="9763"/>
                    <a:pt x="17026" y="12203"/>
                    <a:pt x="13087" y="14583"/>
                  </a:cubicBezTo>
                  <a:cubicBezTo>
                    <a:pt x="9148" y="16963"/>
                    <a:pt x="4574" y="192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5501216" y="3378200"/>
              <a:ext cx="95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5647266" y="34480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5790543" y="3024397"/>
              <a:ext cx="161524" cy="35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91" fill="norm" stroke="1" extrusionOk="0">
                  <a:moveTo>
                    <a:pt x="21132" y="1434"/>
                  </a:moveTo>
                  <a:cubicBezTo>
                    <a:pt x="20301" y="920"/>
                    <a:pt x="19470" y="405"/>
                    <a:pt x="18363" y="148"/>
                  </a:cubicBezTo>
                  <a:cubicBezTo>
                    <a:pt x="17255" y="-109"/>
                    <a:pt x="15870" y="-109"/>
                    <a:pt x="13655" y="791"/>
                  </a:cubicBezTo>
                  <a:cubicBezTo>
                    <a:pt x="11440" y="1691"/>
                    <a:pt x="8394" y="3491"/>
                    <a:pt x="5763" y="6384"/>
                  </a:cubicBezTo>
                  <a:cubicBezTo>
                    <a:pt x="3132" y="9277"/>
                    <a:pt x="917" y="13262"/>
                    <a:pt x="224" y="15834"/>
                  </a:cubicBezTo>
                  <a:cubicBezTo>
                    <a:pt x="-468" y="18405"/>
                    <a:pt x="363" y="19562"/>
                    <a:pt x="3824" y="20270"/>
                  </a:cubicBezTo>
                  <a:cubicBezTo>
                    <a:pt x="7286" y="20977"/>
                    <a:pt x="13378" y="21234"/>
                    <a:pt x="1947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6034616" y="3105150"/>
              <a:ext cx="273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6" y="5657"/>
                    <a:pt x="7033" y="11314"/>
                    <a:pt x="10633" y="14914"/>
                  </a:cubicBezTo>
                  <a:cubicBezTo>
                    <a:pt x="14233" y="18514"/>
                    <a:pt x="17916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177179" y="3119175"/>
              <a:ext cx="162238" cy="25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90" fill="norm" stroke="1" extrusionOk="0">
                  <a:moveTo>
                    <a:pt x="21225" y="1470"/>
                  </a:moveTo>
                  <a:cubicBezTo>
                    <a:pt x="20117" y="944"/>
                    <a:pt x="19010" y="417"/>
                    <a:pt x="17071" y="153"/>
                  </a:cubicBezTo>
                  <a:cubicBezTo>
                    <a:pt x="15133" y="-110"/>
                    <a:pt x="12363" y="-110"/>
                    <a:pt x="10148" y="768"/>
                  </a:cubicBezTo>
                  <a:cubicBezTo>
                    <a:pt x="7933" y="1646"/>
                    <a:pt x="6271" y="3402"/>
                    <a:pt x="4471" y="6651"/>
                  </a:cubicBezTo>
                  <a:cubicBezTo>
                    <a:pt x="2671" y="9900"/>
                    <a:pt x="733" y="14641"/>
                    <a:pt x="179" y="17363"/>
                  </a:cubicBezTo>
                  <a:cubicBezTo>
                    <a:pt x="-375" y="20085"/>
                    <a:pt x="456" y="20788"/>
                    <a:pt x="1287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6301316" y="3333205"/>
              <a:ext cx="102811" cy="21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40" fill="norm" stroke="1" extrusionOk="0">
                  <a:moveTo>
                    <a:pt x="1322" y="2000"/>
                  </a:moveTo>
                  <a:cubicBezTo>
                    <a:pt x="2645" y="1136"/>
                    <a:pt x="3967" y="272"/>
                    <a:pt x="6833" y="56"/>
                  </a:cubicBezTo>
                  <a:cubicBezTo>
                    <a:pt x="9698" y="-160"/>
                    <a:pt x="14106" y="272"/>
                    <a:pt x="16751" y="1028"/>
                  </a:cubicBezTo>
                  <a:cubicBezTo>
                    <a:pt x="19396" y="1784"/>
                    <a:pt x="20278" y="2864"/>
                    <a:pt x="19396" y="3836"/>
                  </a:cubicBezTo>
                  <a:cubicBezTo>
                    <a:pt x="18514" y="4808"/>
                    <a:pt x="15869" y="5672"/>
                    <a:pt x="15429" y="6428"/>
                  </a:cubicBezTo>
                  <a:cubicBezTo>
                    <a:pt x="14988" y="7184"/>
                    <a:pt x="16751" y="7832"/>
                    <a:pt x="18294" y="8588"/>
                  </a:cubicBezTo>
                  <a:cubicBezTo>
                    <a:pt x="19837" y="9344"/>
                    <a:pt x="21159" y="10208"/>
                    <a:pt x="21380" y="11180"/>
                  </a:cubicBezTo>
                  <a:cubicBezTo>
                    <a:pt x="21600" y="12152"/>
                    <a:pt x="20718" y="13232"/>
                    <a:pt x="16971" y="14960"/>
                  </a:cubicBezTo>
                  <a:cubicBezTo>
                    <a:pt x="13224" y="16688"/>
                    <a:pt x="6612" y="19064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6447366" y="3498850"/>
              <a:ext cx="57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6796616" y="3155950"/>
              <a:ext cx="1714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058"/>
                    <a:pt x="7467" y="8116"/>
                    <a:pt x="11067" y="11716"/>
                  </a:cubicBezTo>
                  <a:cubicBezTo>
                    <a:pt x="14667" y="15316"/>
                    <a:pt x="18133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6736437" y="3204856"/>
              <a:ext cx="263380" cy="33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49" fill="norm" stroke="1" extrusionOk="0">
                  <a:moveTo>
                    <a:pt x="21331" y="122"/>
                  </a:moveTo>
                  <a:cubicBezTo>
                    <a:pt x="20474" y="-14"/>
                    <a:pt x="19617" y="-151"/>
                    <a:pt x="18417" y="396"/>
                  </a:cubicBezTo>
                  <a:cubicBezTo>
                    <a:pt x="17217" y="943"/>
                    <a:pt x="15674" y="2173"/>
                    <a:pt x="13102" y="4224"/>
                  </a:cubicBezTo>
                  <a:cubicBezTo>
                    <a:pt x="10531" y="6274"/>
                    <a:pt x="6931" y="9145"/>
                    <a:pt x="4445" y="11811"/>
                  </a:cubicBezTo>
                  <a:cubicBezTo>
                    <a:pt x="1960" y="14477"/>
                    <a:pt x="588" y="16938"/>
                    <a:pt x="160" y="18510"/>
                  </a:cubicBezTo>
                  <a:cubicBezTo>
                    <a:pt x="-269" y="20082"/>
                    <a:pt x="245" y="20765"/>
                    <a:pt x="76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6968066" y="3394339"/>
              <a:ext cx="149280" cy="19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240" fill="norm" stroke="1" extrusionOk="0">
                  <a:moveTo>
                    <a:pt x="10508" y="3684"/>
                  </a:moveTo>
                  <a:cubicBezTo>
                    <a:pt x="10216" y="2559"/>
                    <a:pt x="9924" y="1434"/>
                    <a:pt x="10654" y="759"/>
                  </a:cubicBezTo>
                  <a:cubicBezTo>
                    <a:pt x="11384" y="84"/>
                    <a:pt x="13135" y="-141"/>
                    <a:pt x="14595" y="84"/>
                  </a:cubicBezTo>
                  <a:cubicBezTo>
                    <a:pt x="16054" y="309"/>
                    <a:pt x="17222" y="984"/>
                    <a:pt x="17805" y="1884"/>
                  </a:cubicBezTo>
                  <a:cubicBezTo>
                    <a:pt x="18389" y="2784"/>
                    <a:pt x="18389" y="3909"/>
                    <a:pt x="17951" y="5484"/>
                  </a:cubicBezTo>
                  <a:cubicBezTo>
                    <a:pt x="17514" y="7059"/>
                    <a:pt x="16638" y="9084"/>
                    <a:pt x="16784" y="10547"/>
                  </a:cubicBezTo>
                  <a:cubicBezTo>
                    <a:pt x="16930" y="12009"/>
                    <a:pt x="18097" y="12909"/>
                    <a:pt x="19265" y="14147"/>
                  </a:cubicBezTo>
                  <a:cubicBezTo>
                    <a:pt x="20432" y="15384"/>
                    <a:pt x="21600" y="16959"/>
                    <a:pt x="19119" y="18309"/>
                  </a:cubicBezTo>
                  <a:cubicBezTo>
                    <a:pt x="16638" y="19659"/>
                    <a:pt x="10508" y="20784"/>
                    <a:pt x="6714" y="21121"/>
                  </a:cubicBezTo>
                  <a:cubicBezTo>
                    <a:pt x="2919" y="21459"/>
                    <a:pt x="1459" y="21009"/>
                    <a:pt x="0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7209366" y="3220392"/>
              <a:ext cx="151675" cy="36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544" fill="norm" stroke="1" extrusionOk="0">
                  <a:moveTo>
                    <a:pt x="12259" y="702"/>
                  </a:moveTo>
                  <a:cubicBezTo>
                    <a:pt x="13427" y="323"/>
                    <a:pt x="14595" y="-56"/>
                    <a:pt x="15762" y="7"/>
                  </a:cubicBezTo>
                  <a:cubicBezTo>
                    <a:pt x="16930" y="70"/>
                    <a:pt x="18097" y="576"/>
                    <a:pt x="19265" y="2344"/>
                  </a:cubicBezTo>
                  <a:cubicBezTo>
                    <a:pt x="20432" y="4112"/>
                    <a:pt x="21600" y="7144"/>
                    <a:pt x="20432" y="9986"/>
                  </a:cubicBezTo>
                  <a:cubicBezTo>
                    <a:pt x="19265" y="12828"/>
                    <a:pt x="15762" y="15481"/>
                    <a:pt x="11968" y="17376"/>
                  </a:cubicBezTo>
                  <a:cubicBezTo>
                    <a:pt x="8173" y="19270"/>
                    <a:pt x="4086" y="20407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7387166" y="3682999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086"/>
                    <a:pt x="10080" y="6171"/>
                    <a:pt x="6480" y="9771"/>
                  </a:cubicBezTo>
                  <a:cubicBezTo>
                    <a:pt x="2880" y="13371"/>
                    <a:pt x="144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7818966" y="3600813"/>
              <a:ext cx="1651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492" y="11918"/>
                    <a:pt x="4985" y="3818"/>
                    <a:pt x="8585" y="1118"/>
                  </a:cubicBezTo>
                  <a:cubicBezTo>
                    <a:pt x="12185" y="-1582"/>
                    <a:pt x="1689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8307916" y="3606799"/>
              <a:ext cx="2857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120" y="17280"/>
                    <a:pt x="10240" y="21600"/>
                    <a:pt x="13840" y="19440"/>
                  </a:cubicBezTo>
                  <a:cubicBezTo>
                    <a:pt x="17440" y="17280"/>
                    <a:pt x="1952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8771466" y="3149549"/>
              <a:ext cx="289593" cy="71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38" fill="norm" stroke="1" extrusionOk="0">
                  <a:moveTo>
                    <a:pt x="11739" y="192"/>
                  </a:moveTo>
                  <a:cubicBezTo>
                    <a:pt x="13461" y="65"/>
                    <a:pt x="15183" y="-62"/>
                    <a:pt x="16826" y="33"/>
                  </a:cubicBezTo>
                  <a:cubicBezTo>
                    <a:pt x="18470" y="129"/>
                    <a:pt x="20035" y="446"/>
                    <a:pt x="20817" y="954"/>
                  </a:cubicBezTo>
                  <a:cubicBezTo>
                    <a:pt x="21600" y="1463"/>
                    <a:pt x="21600" y="2162"/>
                    <a:pt x="20896" y="3178"/>
                  </a:cubicBezTo>
                  <a:cubicBezTo>
                    <a:pt x="20191" y="4194"/>
                    <a:pt x="18783" y="5529"/>
                    <a:pt x="17687" y="7022"/>
                  </a:cubicBezTo>
                  <a:cubicBezTo>
                    <a:pt x="16591" y="8514"/>
                    <a:pt x="15809" y="10166"/>
                    <a:pt x="15574" y="11596"/>
                  </a:cubicBezTo>
                  <a:cubicBezTo>
                    <a:pt x="15339" y="13025"/>
                    <a:pt x="15652" y="14232"/>
                    <a:pt x="15887" y="15185"/>
                  </a:cubicBezTo>
                  <a:cubicBezTo>
                    <a:pt x="16122" y="16138"/>
                    <a:pt x="16278" y="16837"/>
                    <a:pt x="15574" y="17409"/>
                  </a:cubicBezTo>
                  <a:cubicBezTo>
                    <a:pt x="14870" y="17980"/>
                    <a:pt x="13304" y="18425"/>
                    <a:pt x="10878" y="18965"/>
                  </a:cubicBezTo>
                  <a:cubicBezTo>
                    <a:pt x="8452" y="19505"/>
                    <a:pt x="5165" y="20140"/>
                    <a:pt x="3209" y="20585"/>
                  </a:cubicBezTo>
                  <a:cubicBezTo>
                    <a:pt x="1252" y="21030"/>
                    <a:pt x="626" y="21284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8473016" y="2235563"/>
              <a:ext cx="608789" cy="1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27" fill="norm" stroke="1" extrusionOk="0">
                  <a:moveTo>
                    <a:pt x="0" y="13903"/>
                  </a:moveTo>
                  <a:cubicBezTo>
                    <a:pt x="3222" y="13903"/>
                    <a:pt x="6443" y="13903"/>
                    <a:pt x="9628" y="13903"/>
                  </a:cubicBezTo>
                  <a:cubicBezTo>
                    <a:pt x="12814" y="13903"/>
                    <a:pt x="15962" y="13903"/>
                    <a:pt x="18159" y="13903"/>
                  </a:cubicBezTo>
                  <a:cubicBezTo>
                    <a:pt x="20355" y="13903"/>
                    <a:pt x="21600" y="13903"/>
                    <a:pt x="20831" y="13692"/>
                  </a:cubicBezTo>
                  <a:cubicBezTo>
                    <a:pt x="20062" y="13480"/>
                    <a:pt x="17280" y="13056"/>
                    <a:pt x="14388" y="12845"/>
                  </a:cubicBezTo>
                  <a:cubicBezTo>
                    <a:pt x="11496" y="12633"/>
                    <a:pt x="8494" y="12633"/>
                    <a:pt x="6443" y="12633"/>
                  </a:cubicBezTo>
                  <a:cubicBezTo>
                    <a:pt x="4393" y="12633"/>
                    <a:pt x="3295" y="12633"/>
                    <a:pt x="2563" y="12633"/>
                  </a:cubicBezTo>
                  <a:cubicBezTo>
                    <a:pt x="1831" y="12633"/>
                    <a:pt x="1464" y="12633"/>
                    <a:pt x="1318" y="11574"/>
                  </a:cubicBezTo>
                  <a:cubicBezTo>
                    <a:pt x="1172" y="10515"/>
                    <a:pt x="1245" y="8398"/>
                    <a:pt x="1977" y="6915"/>
                  </a:cubicBezTo>
                  <a:cubicBezTo>
                    <a:pt x="2709" y="5433"/>
                    <a:pt x="4100" y="4586"/>
                    <a:pt x="6077" y="3951"/>
                  </a:cubicBezTo>
                  <a:cubicBezTo>
                    <a:pt x="8054" y="3315"/>
                    <a:pt x="10617" y="2892"/>
                    <a:pt x="12997" y="2256"/>
                  </a:cubicBezTo>
                  <a:cubicBezTo>
                    <a:pt x="15376" y="1621"/>
                    <a:pt x="17573" y="774"/>
                    <a:pt x="18854" y="351"/>
                  </a:cubicBezTo>
                  <a:cubicBezTo>
                    <a:pt x="20136" y="-73"/>
                    <a:pt x="20502" y="-73"/>
                    <a:pt x="20465" y="139"/>
                  </a:cubicBezTo>
                  <a:cubicBezTo>
                    <a:pt x="20428" y="351"/>
                    <a:pt x="19989" y="774"/>
                    <a:pt x="18488" y="1833"/>
                  </a:cubicBezTo>
                  <a:cubicBezTo>
                    <a:pt x="16987" y="2892"/>
                    <a:pt x="14424" y="4586"/>
                    <a:pt x="11862" y="6068"/>
                  </a:cubicBezTo>
                  <a:cubicBezTo>
                    <a:pt x="9299" y="7551"/>
                    <a:pt x="6736" y="8821"/>
                    <a:pt x="5125" y="9456"/>
                  </a:cubicBezTo>
                  <a:cubicBezTo>
                    <a:pt x="3515" y="10092"/>
                    <a:pt x="2856" y="10092"/>
                    <a:pt x="2709" y="9880"/>
                  </a:cubicBezTo>
                  <a:cubicBezTo>
                    <a:pt x="2563" y="9668"/>
                    <a:pt x="2929" y="9245"/>
                    <a:pt x="4393" y="8609"/>
                  </a:cubicBezTo>
                  <a:cubicBezTo>
                    <a:pt x="5858" y="7974"/>
                    <a:pt x="8420" y="7127"/>
                    <a:pt x="10617" y="6492"/>
                  </a:cubicBezTo>
                  <a:cubicBezTo>
                    <a:pt x="12814" y="5856"/>
                    <a:pt x="14644" y="5433"/>
                    <a:pt x="15742" y="5221"/>
                  </a:cubicBezTo>
                  <a:cubicBezTo>
                    <a:pt x="16841" y="5009"/>
                    <a:pt x="17207" y="5009"/>
                    <a:pt x="17097" y="5433"/>
                  </a:cubicBezTo>
                  <a:cubicBezTo>
                    <a:pt x="16987" y="5856"/>
                    <a:pt x="16401" y="6703"/>
                    <a:pt x="15010" y="7974"/>
                  </a:cubicBezTo>
                  <a:cubicBezTo>
                    <a:pt x="13619" y="9245"/>
                    <a:pt x="11422" y="10939"/>
                    <a:pt x="9738" y="12209"/>
                  </a:cubicBezTo>
                  <a:cubicBezTo>
                    <a:pt x="8054" y="13480"/>
                    <a:pt x="6883" y="14327"/>
                    <a:pt x="6077" y="14751"/>
                  </a:cubicBezTo>
                  <a:cubicBezTo>
                    <a:pt x="5272" y="15174"/>
                    <a:pt x="4833" y="15174"/>
                    <a:pt x="4833" y="15386"/>
                  </a:cubicBezTo>
                  <a:cubicBezTo>
                    <a:pt x="4833" y="15598"/>
                    <a:pt x="5272" y="16021"/>
                    <a:pt x="6736" y="16445"/>
                  </a:cubicBezTo>
                  <a:cubicBezTo>
                    <a:pt x="8201" y="16868"/>
                    <a:pt x="10690" y="17292"/>
                    <a:pt x="12557" y="18139"/>
                  </a:cubicBezTo>
                  <a:cubicBezTo>
                    <a:pt x="14424" y="18986"/>
                    <a:pt x="15669" y="20256"/>
                    <a:pt x="16914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8720666" y="2818148"/>
              <a:ext cx="654051" cy="7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1" fill="norm" stroke="1" extrusionOk="0">
                  <a:moveTo>
                    <a:pt x="0" y="5920"/>
                  </a:moveTo>
                  <a:cubicBezTo>
                    <a:pt x="2307" y="4068"/>
                    <a:pt x="4614" y="2217"/>
                    <a:pt x="7130" y="982"/>
                  </a:cubicBezTo>
                  <a:cubicBezTo>
                    <a:pt x="9647" y="-252"/>
                    <a:pt x="12373" y="-869"/>
                    <a:pt x="14819" y="2525"/>
                  </a:cubicBezTo>
                  <a:cubicBezTo>
                    <a:pt x="17266" y="5920"/>
                    <a:pt x="19433" y="13325"/>
                    <a:pt x="21600" y="2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9031816" y="2908877"/>
              <a:ext cx="374651" cy="5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1354"/>
                  </a:moveTo>
                  <a:cubicBezTo>
                    <a:pt x="854" y="14154"/>
                    <a:pt x="1708" y="6954"/>
                    <a:pt x="4271" y="3354"/>
                  </a:cubicBezTo>
                  <a:cubicBezTo>
                    <a:pt x="6834" y="-246"/>
                    <a:pt x="11105" y="-246"/>
                    <a:pt x="14278" y="204"/>
                  </a:cubicBezTo>
                  <a:cubicBezTo>
                    <a:pt x="17451" y="654"/>
                    <a:pt x="19525" y="1554"/>
                    <a:pt x="21600" y="2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89184" y="790319"/>
              <a:ext cx="2680441" cy="939432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86466" y="3502682"/>
              <a:ext cx="6997701" cy="681969"/>
            </a:xfrm>
            <a:prstGeom prst="rect">
              <a:avLst/>
            </a:prstGeom>
            <a:effectLst/>
          </p:spPr>
        </p:pic>
        <p:sp>
          <p:nvSpPr>
            <p:cNvPr id="754" name="Line"/>
            <p:cNvSpPr/>
            <p:nvPr/>
          </p:nvSpPr>
          <p:spPr>
            <a:xfrm>
              <a:off x="10755021" y="825500"/>
              <a:ext cx="937446" cy="53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05" fill="norm" stroke="1" extrusionOk="0">
                  <a:moveTo>
                    <a:pt x="676" y="17858"/>
                  </a:moveTo>
                  <a:cubicBezTo>
                    <a:pt x="384" y="17773"/>
                    <a:pt x="92" y="17688"/>
                    <a:pt x="19" y="17901"/>
                  </a:cubicBezTo>
                  <a:cubicBezTo>
                    <a:pt x="-54" y="18113"/>
                    <a:pt x="92" y="18624"/>
                    <a:pt x="335" y="19346"/>
                  </a:cubicBezTo>
                  <a:cubicBezTo>
                    <a:pt x="578" y="20069"/>
                    <a:pt x="919" y="21005"/>
                    <a:pt x="1405" y="21302"/>
                  </a:cubicBezTo>
                  <a:cubicBezTo>
                    <a:pt x="1892" y="21600"/>
                    <a:pt x="2524" y="21260"/>
                    <a:pt x="3424" y="20154"/>
                  </a:cubicBezTo>
                  <a:cubicBezTo>
                    <a:pt x="4324" y="19049"/>
                    <a:pt x="5492" y="17178"/>
                    <a:pt x="6903" y="15180"/>
                  </a:cubicBezTo>
                  <a:cubicBezTo>
                    <a:pt x="8314" y="13181"/>
                    <a:pt x="9968" y="11055"/>
                    <a:pt x="11597" y="9227"/>
                  </a:cubicBezTo>
                  <a:cubicBezTo>
                    <a:pt x="13227" y="7398"/>
                    <a:pt x="14832" y="5868"/>
                    <a:pt x="16487" y="4380"/>
                  </a:cubicBezTo>
                  <a:cubicBezTo>
                    <a:pt x="18141" y="2891"/>
                    <a:pt x="19843" y="1446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7907866" y="4423617"/>
              <a:ext cx="317501" cy="17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629"/>
                  </a:moveTo>
                  <a:cubicBezTo>
                    <a:pt x="432" y="1588"/>
                    <a:pt x="864" y="547"/>
                    <a:pt x="1440" y="156"/>
                  </a:cubicBezTo>
                  <a:cubicBezTo>
                    <a:pt x="2016" y="-234"/>
                    <a:pt x="2736" y="26"/>
                    <a:pt x="4392" y="1848"/>
                  </a:cubicBezTo>
                  <a:cubicBezTo>
                    <a:pt x="6048" y="3670"/>
                    <a:pt x="8640" y="7053"/>
                    <a:pt x="11664" y="10566"/>
                  </a:cubicBezTo>
                  <a:cubicBezTo>
                    <a:pt x="14688" y="14079"/>
                    <a:pt x="18144" y="1772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8130120" y="4372328"/>
              <a:ext cx="146047" cy="38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21" fill="norm" stroke="1" extrusionOk="0">
                  <a:moveTo>
                    <a:pt x="21291" y="870"/>
                  </a:moveTo>
                  <a:cubicBezTo>
                    <a:pt x="20057" y="514"/>
                    <a:pt x="18822" y="158"/>
                    <a:pt x="17434" y="40"/>
                  </a:cubicBezTo>
                  <a:cubicBezTo>
                    <a:pt x="16045" y="-79"/>
                    <a:pt x="14502" y="40"/>
                    <a:pt x="12651" y="811"/>
                  </a:cubicBezTo>
                  <a:cubicBezTo>
                    <a:pt x="10800" y="1583"/>
                    <a:pt x="8640" y="3007"/>
                    <a:pt x="6634" y="4965"/>
                  </a:cubicBezTo>
                  <a:cubicBezTo>
                    <a:pt x="4628" y="6923"/>
                    <a:pt x="2777" y="9416"/>
                    <a:pt x="1542" y="12026"/>
                  </a:cubicBezTo>
                  <a:cubicBezTo>
                    <a:pt x="308" y="14637"/>
                    <a:pt x="-309" y="17367"/>
                    <a:pt x="154" y="18969"/>
                  </a:cubicBezTo>
                  <a:cubicBezTo>
                    <a:pt x="617" y="20572"/>
                    <a:pt x="2160" y="21046"/>
                    <a:pt x="3702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8276166" y="4705349"/>
              <a:ext cx="57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77"/>
                    <a:pt x="4800" y="9755"/>
                    <a:pt x="8400" y="13355"/>
                  </a:cubicBezTo>
                  <a:cubicBezTo>
                    <a:pt x="12000" y="16955"/>
                    <a:pt x="16800" y="19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8485716" y="46482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8540749" y="4730750"/>
              <a:ext cx="122768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24" y="0"/>
                  </a:moveTo>
                  <a:cubicBezTo>
                    <a:pt x="1862" y="1800"/>
                    <a:pt x="0" y="3600"/>
                    <a:pt x="0" y="7200"/>
                  </a:cubicBezTo>
                  <a:cubicBezTo>
                    <a:pt x="0" y="10800"/>
                    <a:pt x="1862" y="16200"/>
                    <a:pt x="5772" y="18900"/>
                  </a:cubicBezTo>
                  <a:cubicBezTo>
                    <a:pt x="9683" y="21600"/>
                    <a:pt x="1564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8807155" y="4460065"/>
              <a:ext cx="220515" cy="54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5" fill="norm" stroke="1" extrusionOk="0">
                  <a:moveTo>
                    <a:pt x="5123" y="19273"/>
                  </a:moveTo>
                  <a:cubicBezTo>
                    <a:pt x="4104" y="19852"/>
                    <a:pt x="3085" y="20431"/>
                    <a:pt x="2168" y="20845"/>
                  </a:cubicBezTo>
                  <a:cubicBezTo>
                    <a:pt x="1251" y="21259"/>
                    <a:pt x="436" y="21507"/>
                    <a:pt x="131" y="21383"/>
                  </a:cubicBezTo>
                  <a:cubicBezTo>
                    <a:pt x="-175" y="21259"/>
                    <a:pt x="29" y="20762"/>
                    <a:pt x="1048" y="19066"/>
                  </a:cubicBezTo>
                  <a:cubicBezTo>
                    <a:pt x="2067" y="17369"/>
                    <a:pt x="3900" y="14473"/>
                    <a:pt x="5836" y="11535"/>
                  </a:cubicBezTo>
                  <a:cubicBezTo>
                    <a:pt x="7772" y="8597"/>
                    <a:pt x="9810" y="5617"/>
                    <a:pt x="11338" y="3755"/>
                  </a:cubicBezTo>
                  <a:cubicBezTo>
                    <a:pt x="12867" y="1893"/>
                    <a:pt x="13885" y="1148"/>
                    <a:pt x="14802" y="652"/>
                  </a:cubicBezTo>
                  <a:cubicBezTo>
                    <a:pt x="15719" y="155"/>
                    <a:pt x="16534" y="-93"/>
                    <a:pt x="17146" y="31"/>
                  </a:cubicBezTo>
                  <a:cubicBezTo>
                    <a:pt x="17757" y="155"/>
                    <a:pt x="18165" y="652"/>
                    <a:pt x="18165" y="1355"/>
                  </a:cubicBezTo>
                  <a:cubicBezTo>
                    <a:pt x="18165" y="2059"/>
                    <a:pt x="17757" y="2969"/>
                    <a:pt x="17757" y="3838"/>
                  </a:cubicBezTo>
                  <a:cubicBezTo>
                    <a:pt x="17757" y="4707"/>
                    <a:pt x="18165" y="5535"/>
                    <a:pt x="18878" y="6528"/>
                  </a:cubicBezTo>
                  <a:cubicBezTo>
                    <a:pt x="19591" y="7521"/>
                    <a:pt x="20610" y="8679"/>
                    <a:pt x="21017" y="9466"/>
                  </a:cubicBezTo>
                  <a:cubicBezTo>
                    <a:pt x="21425" y="10252"/>
                    <a:pt x="21221" y="10666"/>
                    <a:pt x="20610" y="11038"/>
                  </a:cubicBezTo>
                  <a:cubicBezTo>
                    <a:pt x="19999" y="11410"/>
                    <a:pt x="18980" y="11741"/>
                    <a:pt x="17961" y="11990"/>
                  </a:cubicBezTo>
                  <a:cubicBezTo>
                    <a:pt x="16942" y="12238"/>
                    <a:pt x="15923" y="12404"/>
                    <a:pt x="15617" y="12279"/>
                  </a:cubicBezTo>
                  <a:cubicBezTo>
                    <a:pt x="15312" y="12155"/>
                    <a:pt x="15719" y="11741"/>
                    <a:pt x="16127" y="1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9100020" y="4692649"/>
              <a:ext cx="121355" cy="11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26" fill="norm" stroke="1" extrusionOk="0">
                  <a:moveTo>
                    <a:pt x="12367" y="2445"/>
                  </a:moveTo>
                  <a:cubicBezTo>
                    <a:pt x="8339" y="4891"/>
                    <a:pt x="4312" y="7336"/>
                    <a:pt x="2116" y="9985"/>
                  </a:cubicBezTo>
                  <a:cubicBezTo>
                    <a:pt x="-81" y="12634"/>
                    <a:pt x="-447" y="15487"/>
                    <a:pt x="468" y="17525"/>
                  </a:cubicBezTo>
                  <a:cubicBezTo>
                    <a:pt x="1384" y="19562"/>
                    <a:pt x="3580" y="20785"/>
                    <a:pt x="6692" y="21192"/>
                  </a:cubicBezTo>
                  <a:cubicBezTo>
                    <a:pt x="9804" y="21600"/>
                    <a:pt x="13831" y="21192"/>
                    <a:pt x="16577" y="18340"/>
                  </a:cubicBezTo>
                  <a:cubicBezTo>
                    <a:pt x="19322" y="15487"/>
                    <a:pt x="20787" y="10189"/>
                    <a:pt x="20970" y="6725"/>
                  </a:cubicBezTo>
                  <a:cubicBezTo>
                    <a:pt x="21153" y="3260"/>
                    <a:pt x="20055" y="1630"/>
                    <a:pt x="189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9368366" y="4650316"/>
              <a:ext cx="1270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5247"/>
                    <a:pt x="720" y="8894"/>
                    <a:pt x="2160" y="5082"/>
                  </a:cubicBezTo>
                  <a:cubicBezTo>
                    <a:pt x="3600" y="1271"/>
                    <a:pt x="6120" y="0"/>
                    <a:pt x="9540" y="0"/>
                  </a:cubicBezTo>
                  <a:cubicBezTo>
                    <a:pt x="12960" y="0"/>
                    <a:pt x="17280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9445849" y="4597399"/>
              <a:ext cx="3681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568"/>
                    <a:pt x="4073" y="1137"/>
                    <a:pt x="1673" y="3221"/>
                  </a:cubicBezTo>
                  <a:cubicBezTo>
                    <a:pt x="-727" y="5305"/>
                    <a:pt x="-727" y="8905"/>
                    <a:pt x="2873" y="12221"/>
                  </a:cubicBezTo>
                  <a:cubicBezTo>
                    <a:pt x="6473" y="15537"/>
                    <a:pt x="13673" y="18568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9539816" y="4388847"/>
              <a:ext cx="228585" cy="58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64" fill="norm" stroke="1" extrusionOk="0">
                  <a:moveTo>
                    <a:pt x="0" y="21564"/>
                  </a:moveTo>
                  <a:cubicBezTo>
                    <a:pt x="1783" y="19241"/>
                    <a:pt x="3567" y="16919"/>
                    <a:pt x="5549" y="14403"/>
                  </a:cubicBezTo>
                  <a:cubicBezTo>
                    <a:pt x="7530" y="11887"/>
                    <a:pt x="9710" y="9177"/>
                    <a:pt x="11494" y="6932"/>
                  </a:cubicBezTo>
                  <a:cubicBezTo>
                    <a:pt x="13277" y="4687"/>
                    <a:pt x="14664" y="2906"/>
                    <a:pt x="15556" y="1745"/>
                  </a:cubicBezTo>
                  <a:cubicBezTo>
                    <a:pt x="16448" y="583"/>
                    <a:pt x="16844" y="41"/>
                    <a:pt x="17141" y="3"/>
                  </a:cubicBezTo>
                  <a:cubicBezTo>
                    <a:pt x="17439" y="-36"/>
                    <a:pt x="17637" y="429"/>
                    <a:pt x="17934" y="1280"/>
                  </a:cubicBezTo>
                  <a:cubicBezTo>
                    <a:pt x="18231" y="2132"/>
                    <a:pt x="18628" y="3370"/>
                    <a:pt x="19321" y="4338"/>
                  </a:cubicBezTo>
                  <a:cubicBezTo>
                    <a:pt x="20015" y="5306"/>
                    <a:pt x="21006" y="6003"/>
                    <a:pt x="21303" y="7009"/>
                  </a:cubicBezTo>
                  <a:cubicBezTo>
                    <a:pt x="21600" y="8016"/>
                    <a:pt x="21204" y="9332"/>
                    <a:pt x="20312" y="10067"/>
                  </a:cubicBezTo>
                  <a:cubicBezTo>
                    <a:pt x="19420" y="10803"/>
                    <a:pt x="18033" y="10958"/>
                    <a:pt x="17042" y="10880"/>
                  </a:cubicBezTo>
                  <a:cubicBezTo>
                    <a:pt x="16051" y="10803"/>
                    <a:pt x="15457" y="10493"/>
                    <a:pt x="14862" y="1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9918139" y="4654549"/>
              <a:ext cx="2172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200"/>
                    <a:pt x="4448" y="2400"/>
                    <a:pt x="1502" y="6000"/>
                  </a:cubicBezTo>
                  <a:cubicBezTo>
                    <a:pt x="-1443" y="9600"/>
                    <a:pt x="521" y="156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10117666" y="4429855"/>
              <a:ext cx="254001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182"/>
                  </a:moveTo>
                  <a:cubicBezTo>
                    <a:pt x="900" y="25"/>
                    <a:pt x="1800" y="-133"/>
                    <a:pt x="2520" y="182"/>
                  </a:cubicBezTo>
                  <a:cubicBezTo>
                    <a:pt x="3240" y="498"/>
                    <a:pt x="3780" y="1286"/>
                    <a:pt x="6030" y="3809"/>
                  </a:cubicBezTo>
                  <a:cubicBezTo>
                    <a:pt x="8280" y="6331"/>
                    <a:pt x="12240" y="10588"/>
                    <a:pt x="15120" y="13820"/>
                  </a:cubicBezTo>
                  <a:cubicBezTo>
                    <a:pt x="18000" y="17052"/>
                    <a:pt x="19800" y="19260"/>
                    <a:pt x="2160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0238316" y="4444999"/>
              <a:ext cx="1905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0" y="0"/>
                    <a:pt x="18240" y="0"/>
                    <a:pt x="16680" y="882"/>
                  </a:cubicBezTo>
                  <a:cubicBezTo>
                    <a:pt x="15120" y="1763"/>
                    <a:pt x="13680" y="3527"/>
                    <a:pt x="11160" y="6245"/>
                  </a:cubicBezTo>
                  <a:cubicBezTo>
                    <a:pt x="8640" y="8963"/>
                    <a:pt x="5040" y="12637"/>
                    <a:pt x="3000" y="15355"/>
                  </a:cubicBezTo>
                  <a:cubicBezTo>
                    <a:pt x="960" y="18073"/>
                    <a:pt x="480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10428816" y="4711699"/>
              <a:ext cx="635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10074669" y="4150783"/>
              <a:ext cx="731697" cy="83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14" fill="norm" stroke="1" extrusionOk="0">
                  <a:moveTo>
                    <a:pt x="16620" y="4648"/>
                  </a:moveTo>
                  <a:cubicBezTo>
                    <a:pt x="15818" y="3390"/>
                    <a:pt x="15016" y="2133"/>
                    <a:pt x="13843" y="1285"/>
                  </a:cubicBezTo>
                  <a:cubicBezTo>
                    <a:pt x="12671" y="437"/>
                    <a:pt x="11128" y="0"/>
                    <a:pt x="9863" y="0"/>
                  </a:cubicBezTo>
                  <a:cubicBezTo>
                    <a:pt x="8597" y="0"/>
                    <a:pt x="7610" y="437"/>
                    <a:pt x="6437" y="1531"/>
                  </a:cubicBezTo>
                  <a:cubicBezTo>
                    <a:pt x="5265" y="2625"/>
                    <a:pt x="3907" y="4375"/>
                    <a:pt x="2796" y="6043"/>
                  </a:cubicBezTo>
                  <a:cubicBezTo>
                    <a:pt x="1685" y="7710"/>
                    <a:pt x="821" y="9296"/>
                    <a:pt x="359" y="11128"/>
                  </a:cubicBezTo>
                  <a:cubicBezTo>
                    <a:pt x="-104" y="12960"/>
                    <a:pt x="-166" y="15038"/>
                    <a:pt x="451" y="16733"/>
                  </a:cubicBezTo>
                  <a:cubicBezTo>
                    <a:pt x="1068" y="18428"/>
                    <a:pt x="2364" y="19741"/>
                    <a:pt x="4061" y="20534"/>
                  </a:cubicBezTo>
                  <a:cubicBezTo>
                    <a:pt x="5759" y="21327"/>
                    <a:pt x="7857" y="21600"/>
                    <a:pt x="9893" y="21491"/>
                  </a:cubicBezTo>
                  <a:cubicBezTo>
                    <a:pt x="11930" y="21381"/>
                    <a:pt x="13905" y="20889"/>
                    <a:pt x="15571" y="20096"/>
                  </a:cubicBezTo>
                  <a:cubicBezTo>
                    <a:pt x="17237" y="19303"/>
                    <a:pt x="18595" y="18210"/>
                    <a:pt x="19583" y="16596"/>
                  </a:cubicBezTo>
                  <a:cubicBezTo>
                    <a:pt x="20570" y="14983"/>
                    <a:pt x="21187" y="12851"/>
                    <a:pt x="21311" y="10909"/>
                  </a:cubicBezTo>
                  <a:cubicBezTo>
                    <a:pt x="21434" y="8968"/>
                    <a:pt x="21064" y="7218"/>
                    <a:pt x="20015" y="5824"/>
                  </a:cubicBezTo>
                  <a:cubicBezTo>
                    <a:pt x="18965" y="4429"/>
                    <a:pt x="17237" y="3390"/>
                    <a:pt x="16034" y="2816"/>
                  </a:cubicBezTo>
                  <a:cubicBezTo>
                    <a:pt x="14831" y="2242"/>
                    <a:pt x="14152" y="2133"/>
                    <a:pt x="13473" y="2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7742313" y="4175149"/>
              <a:ext cx="801889" cy="82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51" fill="norm" stroke="1" extrusionOk="0">
                  <a:moveTo>
                    <a:pt x="15239" y="5167"/>
                  </a:moveTo>
                  <a:cubicBezTo>
                    <a:pt x="15408" y="4074"/>
                    <a:pt x="15577" y="2980"/>
                    <a:pt x="15408" y="2132"/>
                  </a:cubicBezTo>
                  <a:cubicBezTo>
                    <a:pt x="15239" y="1285"/>
                    <a:pt x="14731" y="683"/>
                    <a:pt x="13942" y="328"/>
                  </a:cubicBezTo>
                  <a:cubicBezTo>
                    <a:pt x="13152" y="-28"/>
                    <a:pt x="12081" y="-137"/>
                    <a:pt x="10614" y="218"/>
                  </a:cubicBezTo>
                  <a:cubicBezTo>
                    <a:pt x="9148" y="574"/>
                    <a:pt x="7287" y="1394"/>
                    <a:pt x="5651" y="2433"/>
                  </a:cubicBezTo>
                  <a:cubicBezTo>
                    <a:pt x="4016" y="3472"/>
                    <a:pt x="2606" y="4730"/>
                    <a:pt x="1647" y="6179"/>
                  </a:cubicBezTo>
                  <a:cubicBezTo>
                    <a:pt x="689" y="7628"/>
                    <a:pt x="181" y="9269"/>
                    <a:pt x="40" y="11018"/>
                  </a:cubicBezTo>
                  <a:cubicBezTo>
                    <a:pt x="-101" y="12768"/>
                    <a:pt x="125" y="14628"/>
                    <a:pt x="773" y="16241"/>
                  </a:cubicBezTo>
                  <a:cubicBezTo>
                    <a:pt x="1422" y="17854"/>
                    <a:pt x="2493" y="19221"/>
                    <a:pt x="3960" y="20123"/>
                  </a:cubicBezTo>
                  <a:cubicBezTo>
                    <a:pt x="5426" y="21026"/>
                    <a:pt x="7287" y="21463"/>
                    <a:pt x="9261" y="21326"/>
                  </a:cubicBezTo>
                  <a:cubicBezTo>
                    <a:pt x="11235" y="21190"/>
                    <a:pt x="13321" y="20479"/>
                    <a:pt x="15098" y="19467"/>
                  </a:cubicBezTo>
                  <a:cubicBezTo>
                    <a:pt x="16874" y="18455"/>
                    <a:pt x="18341" y="17143"/>
                    <a:pt x="19384" y="15502"/>
                  </a:cubicBezTo>
                  <a:cubicBezTo>
                    <a:pt x="20427" y="13862"/>
                    <a:pt x="21048" y="11893"/>
                    <a:pt x="21273" y="9952"/>
                  </a:cubicBezTo>
                  <a:cubicBezTo>
                    <a:pt x="21499" y="8011"/>
                    <a:pt x="21330" y="6097"/>
                    <a:pt x="20540" y="4894"/>
                  </a:cubicBezTo>
                  <a:cubicBezTo>
                    <a:pt x="19751" y="3691"/>
                    <a:pt x="18341" y="3199"/>
                    <a:pt x="17297" y="3007"/>
                  </a:cubicBezTo>
                  <a:cubicBezTo>
                    <a:pt x="16254" y="2816"/>
                    <a:pt x="15577" y="2925"/>
                    <a:pt x="14901" y="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8013699" y="5361808"/>
              <a:ext cx="237068" cy="20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52" fill="norm" stroke="1" extrusionOk="0">
                  <a:moveTo>
                    <a:pt x="191" y="3025"/>
                  </a:moveTo>
                  <a:cubicBezTo>
                    <a:pt x="0" y="1716"/>
                    <a:pt x="-191" y="407"/>
                    <a:pt x="382" y="79"/>
                  </a:cubicBezTo>
                  <a:cubicBezTo>
                    <a:pt x="956" y="-248"/>
                    <a:pt x="2294" y="407"/>
                    <a:pt x="4301" y="2697"/>
                  </a:cubicBezTo>
                  <a:cubicBezTo>
                    <a:pt x="6308" y="4988"/>
                    <a:pt x="8984" y="8916"/>
                    <a:pt x="11087" y="12188"/>
                  </a:cubicBezTo>
                  <a:cubicBezTo>
                    <a:pt x="13190" y="15461"/>
                    <a:pt x="14719" y="18079"/>
                    <a:pt x="16344" y="19497"/>
                  </a:cubicBezTo>
                  <a:cubicBezTo>
                    <a:pt x="17968" y="20916"/>
                    <a:pt x="19689" y="21134"/>
                    <a:pt x="21409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8142816" y="5344894"/>
              <a:ext cx="203201" cy="44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87"/>
                  </a:moveTo>
                  <a:cubicBezTo>
                    <a:pt x="20250" y="-15"/>
                    <a:pt x="18900" y="-117"/>
                    <a:pt x="17325" y="341"/>
                  </a:cubicBezTo>
                  <a:cubicBezTo>
                    <a:pt x="15750" y="800"/>
                    <a:pt x="13950" y="1819"/>
                    <a:pt x="11363" y="3908"/>
                  </a:cubicBezTo>
                  <a:cubicBezTo>
                    <a:pt x="8775" y="5996"/>
                    <a:pt x="5400" y="9155"/>
                    <a:pt x="3375" y="12262"/>
                  </a:cubicBezTo>
                  <a:cubicBezTo>
                    <a:pt x="1350" y="15370"/>
                    <a:pt x="675" y="18426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8225366" y="5651257"/>
              <a:ext cx="247651" cy="19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7529"/>
                  </a:moveTo>
                  <a:cubicBezTo>
                    <a:pt x="0" y="6392"/>
                    <a:pt x="0" y="5255"/>
                    <a:pt x="554" y="4005"/>
                  </a:cubicBezTo>
                  <a:cubicBezTo>
                    <a:pt x="1108" y="2754"/>
                    <a:pt x="2215" y="1390"/>
                    <a:pt x="3323" y="594"/>
                  </a:cubicBezTo>
                  <a:cubicBezTo>
                    <a:pt x="4431" y="-202"/>
                    <a:pt x="5538" y="-429"/>
                    <a:pt x="6277" y="1390"/>
                  </a:cubicBezTo>
                  <a:cubicBezTo>
                    <a:pt x="7015" y="3209"/>
                    <a:pt x="7385" y="7074"/>
                    <a:pt x="6923" y="10030"/>
                  </a:cubicBezTo>
                  <a:cubicBezTo>
                    <a:pt x="6462" y="12986"/>
                    <a:pt x="5169" y="15032"/>
                    <a:pt x="4246" y="16737"/>
                  </a:cubicBezTo>
                  <a:cubicBezTo>
                    <a:pt x="3323" y="18443"/>
                    <a:pt x="2769" y="19807"/>
                    <a:pt x="2954" y="20489"/>
                  </a:cubicBezTo>
                  <a:cubicBezTo>
                    <a:pt x="3138" y="21171"/>
                    <a:pt x="4062" y="21171"/>
                    <a:pt x="7292" y="21171"/>
                  </a:cubicBezTo>
                  <a:cubicBezTo>
                    <a:pt x="10523" y="21171"/>
                    <a:pt x="16062" y="21171"/>
                    <a:pt x="21600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8536516" y="5582591"/>
              <a:ext cx="190501" cy="2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0" y="15399"/>
                  </a:moveTo>
                  <a:cubicBezTo>
                    <a:pt x="720" y="8199"/>
                    <a:pt x="1440" y="999"/>
                    <a:pt x="3960" y="99"/>
                  </a:cubicBezTo>
                  <a:cubicBezTo>
                    <a:pt x="6480" y="-801"/>
                    <a:pt x="10800" y="4599"/>
                    <a:pt x="14040" y="9099"/>
                  </a:cubicBezTo>
                  <a:cubicBezTo>
                    <a:pt x="17280" y="13599"/>
                    <a:pt x="19440" y="17199"/>
                    <a:pt x="21600" y="20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8600016" y="5721350"/>
              <a:ext cx="190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8935410" y="5375189"/>
              <a:ext cx="263710" cy="6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08" fill="norm" stroke="1" extrusionOk="0">
                  <a:moveTo>
                    <a:pt x="3665" y="21427"/>
                  </a:moveTo>
                  <a:cubicBezTo>
                    <a:pt x="2474" y="21498"/>
                    <a:pt x="1284" y="21568"/>
                    <a:pt x="603" y="21427"/>
                  </a:cubicBezTo>
                  <a:cubicBezTo>
                    <a:pt x="-77" y="21287"/>
                    <a:pt x="-247" y="20935"/>
                    <a:pt x="433" y="19598"/>
                  </a:cubicBezTo>
                  <a:cubicBezTo>
                    <a:pt x="1114" y="18261"/>
                    <a:pt x="2644" y="15939"/>
                    <a:pt x="4430" y="13512"/>
                  </a:cubicBezTo>
                  <a:cubicBezTo>
                    <a:pt x="6216" y="11085"/>
                    <a:pt x="8257" y="8552"/>
                    <a:pt x="9958" y="6371"/>
                  </a:cubicBezTo>
                  <a:cubicBezTo>
                    <a:pt x="11659" y="4189"/>
                    <a:pt x="13019" y="2360"/>
                    <a:pt x="13955" y="1305"/>
                  </a:cubicBezTo>
                  <a:cubicBezTo>
                    <a:pt x="14890" y="249"/>
                    <a:pt x="15400" y="-32"/>
                    <a:pt x="15825" y="3"/>
                  </a:cubicBezTo>
                  <a:cubicBezTo>
                    <a:pt x="16251" y="38"/>
                    <a:pt x="16591" y="390"/>
                    <a:pt x="16676" y="1375"/>
                  </a:cubicBezTo>
                  <a:cubicBezTo>
                    <a:pt x="16761" y="2360"/>
                    <a:pt x="16591" y="3978"/>
                    <a:pt x="16421" y="4963"/>
                  </a:cubicBezTo>
                  <a:cubicBezTo>
                    <a:pt x="16251" y="5948"/>
                    <a:pt x="16081" y="6300"/>
                    <a:pt x="15825" y="6652"/>
                  </a:cubicBezTo>
                  <a:cubicBezTo>
                    <a:pt x="15570" y="7004"/>
                    <a:pt x="15230" y="7356"/>
                    <a:pt x="15740" y="7637"/>
                  </a:cubicBezTo>
                  <a:cubicBezTo>
                    <a:pt x="16251" y="7918"/>
                    <a:pt x="17611" y="8130"/>
                    <a:pt x="18717" y="8552"/>
                  </a:cubicBezTo>
                  <a:cubicBezTo>
                    <a:pt x="19822" y="8974"/>
                    <a:pt x="20673" y="9607"/>
                    <a:pt x="21013" y="10100"/>
                  </a:cubicBezTo>
                  <a:cubicBezTo>
                    <a:pt x="21353" y="10592"/>
                    <a:pt x="21183" y="10944"/>
                    <a:pt x="20673" y="11225"/>
                  </a:cubicBezTo>
                  <a:cubicBezTo>
                    <a:pt x="20162" y="11507"/>
                    <a:pt x="19312" y="11718"/>
                    <a:pt x="17441" y="11753"/>
                  </a:cubicBezTo>
                  <a:cubicBezTo>
                    <a:pt x="15570" y="11788"/>
                    <a:pt x="12679" y="11647"/>
                    <a:pt x="9788" y="1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9228155" y="5651500"/>
              <a:ext cx="114812" cy="10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207" fill="norm" stroke="1" extrusionOk="0">
                  <a:moveTo>
                    <a:pt x="21302" y="9072"/>
                  </a:moveTo>
                  <a:cubicBezTo>
                    <a:pt x="15411" y="9072"/>
                    <a:pt x="9520" y="9072"/>
                    <a:pt x="5789" y="10152"/>
                  </a:cubicBezTo>
                  <a:cubicBezTo>
                    <a:pt x="2058" y="11232"/>
                    <a:pt x="487" y="13392"/>
                    <a:pt x="95" y="15552"/>
                  </a:cubicBezTo>
                  <a:cubicBezTo>
                    <a:pt x="-298" y="17712"/>
                    <a:pt x="487" y="19872"/>
                    <a:pt x="3237" y="20736"/>
                  </a:cubicBezTo>
                  <a:cubicBezTo>
                    <a:pt x="5986" y="21600"/>
                    <a:pt x="10698" y="21168"/>
                    <a:pt x="14037" y="20304"/>
                  </a:cubicBezTo>
                  <a:cubicBezTo>
                    <a:pt x="17375" y="19440"/>
                    <a:pt x="19338" y="18144"/>
                    <a:pt x="20320" y="15120"/>
                  </a:cubicBezTo>
                  <a:cubicBezTo>
                    <a:pt x="21302" y="12096"/>
                    <a:pt x="21302" y="7344"/>
                    <a:pt x="20320" y="4536"/>
                  </a:cubicBezTo>
                  <a:cubicBezTo>
                    <a:pt x="19338" y="1728"/>
                    <a:pt x="17375" y="864"/>
                    <a:pt x="15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9495366" y="563245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6457"/>
                    <a:pt x="626" y="11314"/>
                    <a:pt x="4226" y="7714"/>
                  </a:cubicBezTo>
                  <a:cubicBezTo>
                    <a:pt x="7826" y="4114"/>
                    <a:pt x="1471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9565216" y="5543550"/>
              <a:ext cx="317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1600"/>
                    <a:pt x="12960" y="3200"/>
                    <a:pt x="8640" y="5867"/>
                  </a:cubicBezTo>
                  <a:cubicBezTo>
                    <a:pt x="4320" y="8533"/>
                    <a:pt x="0" y="12267"/>
                    <a:pt x="0" y="15067"/>
                  </a:cubicBezTo>
                  <a:cubicBezTo>
                    <a:pt x="0" y="17867"/>
                    <a:pt x="4320" y="19733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9584266" y="5354681"/>
              <a:ext cx="278776" cy="63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73" fill="norm" stroke="1" extrusionOk="0">
                  <a:moveTo>
                    <a:pt x="0" y="21473"/>
                  </a:moveTo>
                  <a:cubicBezTo>
                    <a:pt x="1964" y="18459"/>
                    <a:pt x="3927" y="15445"/>
                    <a:pt x="5564" y="12718"/>
                  </a:cubicBezTo>
                  <a:cubicBezTo>
                    <a:pt x="7200" y="9991"/>
                    <a:pt x="8509" y="7551"/>
                    <a:pt x="10473" y="5506"/>
                  </a:cubicBezTo>
                  <a:cubicBezTo>
                    <a:pt x="12436" y="3461"/>
                    <a:pt x="15055" y="1811"/>
                    <a:pt x="16773" y="914"/>
                  </a:cubicBezTo>
                  <a:cubicBezTo>
                    <a:pt x="18491" y="17"/>
                    <a:pt x="19309" y="-127"/>
                    <a:pt x="19555" y="88"/>
                  </a:cubicBezTo>
                  <a:cubicBezTo>
                    <a:pt x="19800" y="304"/>
                    <a:pt x="19473" y="878"/>
                    <a:pt x="19145" y="1775"/>
                  </a:cubicBezTo>
                  <a:cubicBezTo>
                    <a:pt x="18818" y="2672"/>
                    <a:pt x="18491" y="3892"/>
                    <a:pt x="18082" y="4824"/>
                  </a:cubicBezTo>
                  <a:cubicBezTo>
                    <a:pt x="17673" y="5757"/>
                    <a:pt x="17182" y="6403"/>
                    <a:pt x="17345" y="6726"/>
                  </a:cubicBezTo>
                  <a:cubicBezTo>
                    <a:pt x="17509" y="7049"/>
                    <a:pt x="18327" y="7049"/>
                    <a:pt x="19064" y="7157"/>
                  </a:cubicBezTo>
                  <a:cubicBezTo>
                    <a:pt x="19800" y="7264"/>
                    <a:pt x="20455" y="7480"/>
                    <a:pt x="20864" y="7767"/>
                  </a:cubicBezTo>
                  <a:cubicBezTo>
                    <a:pt x="21273" y="8054"/>
                    <a:pt x="21436" y="8413"/>
                    <a:pt x="21518" y="8807"/>
                  </a:cubicBezTo>
                  <a:cubicBezTo>
                    <a:pt x="21600" y="9202"/>
                    <a:pt x="21600" y="9632"/>
                    <a:pt x="20700" y="10027"/>
                  </a:cubicBezTo>
                  <a:cubicBezTo>
                    <a:pt x="19800" y="10422"/>
                    <a:pt x="18000" y="10781"/>
                    <a:pt x="16200" y="10852"/>
                  </a:cubicBezTo>
                  <a:cubicBezTo>
                    <a:pt x="14400" y="10924"/>
                    <a:pt x="12600" y="10709"/>
                    <a:pt x="10800" y="10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0251016" y="5435600"/>
              <a:ext cx="232486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0" y="0"/>
                  </a:moveTo>
                  <a:cubicBezTo>
                    <a:pt x="4050" y="2445"/>
                    <a:pt x="8100" y="4891"/>
                    <a:pt x="11764" y="7743"/>
                  </a:cubicBezTo>
                  <a:cubicBezTo>
                    <a:pt x="15429" y="10596"/>
                    <a:pt x="18707" y="13857"/>
                    <a:pt x="20154" y="16234"/>
                  </a:cubicBezTo>
                  <a:cubicBezTo>
                    <a:pt x="21600" y="18611"/>
                    <a:pt x="21214" y="20106"/>
                    <a:pt x="208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0128993" y="5386538"/>
              <a:ext cx="409855" cy="44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16" fill="norm" stroke="1" extrusionOk="0">
                  <a:moveTo>
                    <a:pt x="20239" y="2385"/>
                  </a:moveTo>
                  <a:cubicBezTo>
                    <a:pt x="20569" y="1973"/>
                    <a:pt x="20900" y="1562"/>
                    <a:pt x="21120" y="1099"/>
                  </a:cubicBezTo>
                  <a:cubicBezTo>
                    <a:pt x="21341" y="636"/>
                    <a:pt x="21451" y="122"/>
                    <a:pt x="21175" y="19"/>
                  </a:cubicBezTo>
                  <a:cubicBezTo>
                    <a:pt x="20900" y="-84"/>
                    <a:pt x="20239" y="225"/>
                    <a:pt x="18806" y="1459"/>
                  </a:cubicBezTo>
                  <a:cubicBezTo>
                    <a:pt x="17373" y="2693"/>
                    <a:pt x="15169" y="4853"/>
                    <a:pt x="12855" y="7270"/>
                  </a:cubicBezTo>
                  <a:cubicBezTo>
                    <a:pt x="10541" y="9687"/>
                    <a:pt x="8116" y="12362"/>
                    <a:pt x="5912" y="14522"/>
                  </a:cubicBezTo>
                  <a:cubicBezTo>
                    <a:pt x="3708" y="16682"/>
                    <a:pt x="1724" y="18327"/>
                    <a:pt x="788" y="19407"/>
                  </a:cubicBezTo>
                  <a:cubicBezTo>
                    <a:pt x="-149" y="20487"/>
                    <a:pt x="-39" y="21002"/>
                    <a:pt x="7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10435166" y="5776056"/>
              <a:ext cx="228601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5905"/>
                  </a:moveTo>
                  <a:cubicBezTo>
                    <a:pt x="0" y="4497"/>
                    <a:pt x="0" y="3088"/>
                    <a:pt x="1200" y="1914"/>
                  </a:cubicBezTo>
                  <a:cubicBezTo>
                    <a:pt x="2400" y="740"/>
                    <a:pt x="4800" y="-199"/>
                    <a:pt x="6900" y="36"/>
                  </a:cubicBezTo>
                  <a:cubicBezTo>
                    <a:pt x="9000" y="271"/>
                    <a:pt x="10800" y="1679"/>
                    <a:pt x="11600" y="3558"/>
                  </a:cubicBezTo>
                  <a:cubicBezTo>
                    <a:pt x="12400" y="5436"/>
                    <a:pt x="12200" y="7784"/>
                    <a:pt x="10700" y="9779"/>
                  </a:cubicBezTo>
                  <a:cubicBezTo>
                    <a:pt x="9200" y="11775"/>
                    <a:pt x="6400" y="13418"/>
                    <a:pt x="4400" y="14592"/>
                  </a:cubicBezTo>
                  <a:cubicBezTo>
                    <a:pt x="2400" y="15766"/>
                    <a:pt x="1200" y="16471"/>
                    <a:pt x="1700" y="17058"/>
                  </a:cubicBezTo>
                  <a:cubicBezTo>
                    <a:pt x="2200" y="17644"/>
                    <a:pt x="4400" y="18114"/>
                    <a:pt x="8000" y="18818"/>
                  </a:cubicBezTo>
                  <a:cubicBezTo>
                    <a:pt x="11600" y="19523"/>
                    <a:pt x="16600" y="20462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10056268" y="5179368"/>
              <a:ext cx="796089" cy="83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73" fill="norm" stroke="1" extrusionOk="0">
                  <a:moveTo>
                    <a:pt x="16996" y="6097"/>
                  </a:moveTo>
                  <a:cubicBezTo>
                    <a:pt x="16314" y="4682"/>
                    <a:pt x="15632" y="3267"/>
                    <a:pt x="14467" y="2234"/>
                  </a:cubicBezTo>
                  <a:cubicBezTo>
                    <a:pt x="13302" y="1200"/>
                    <a:pt x="11653" y="547"/>
                    <a:pt x="10005" y="220"/>
                  </a:cubicBezTo>
                  <a:cubicBezTo>
                    <a:pt x="8356" y="-106"/>
                    <a:pt x="6708" y="-106"/>
                    <a:pt x="5287" y="465"/>
                  </a:cubicBezTo>
                  <a:cubicBezTo>
                    <a:pt x="3866" y="1037"/>
                    <a:pt x="2672" y="2179"/>
                    <a:pt x="1848" y="3594"/>
                  </a:cubicBezTo>
                  <a:cubicBezTo>
                    <a:pt x="1024" y="5008"/>
                    <a:pt x="569" y="6695"/>
                    <a:pt x="285" y="8382"/>
                  </a:cubicBezTo>
                  <a:cubicBezTo>
                    <a:pt x="1" y="10068"/>
                    <a:pt x="-113" y="11755"/>
                    <a:pt x="143" y="13414"/>
                  </a:cubicBezTo>
                  <a:cubicBezTo>
                    <a:pt x="399" y="15074"/>
                    <a:pt x="1024" y="16706"/>
                    <a:pt x="2132" y="18012"/>
                  </a:cubicBezTo>
                  <a:cubicBezTo>
                    <a:pt x="3241" y="19318"/>
                    <a:pt x="4832" y="20297"/>
                    <a:pt x="6708" y="20841"/>
                  </a:cubicBezTo>
                  <a:cubicBezTo>
                    <a:pt x="8584" y="21385"/>
                    <a:pt x="10744" y="21494"/>
                    <a:pt x="12705" y="21249"/>
                  </a:cubicBezTo>
                  <a:cubicBezTo>
                    <a:pt x="14666" y="21004"/>
                    <a:pt x="16428" y="20406"/>
                    <a:pt x="17821" y="19481"/>
                  </a:cubicBezTo>
                  <a:cubicBezTo>
                    <a:pt x="19213" y="18556"/>
                    <a:pt x="20236" y="17305"/>
                    <a:pt x="20805" y="15754"/>
                  </a:cubicBezTo>
                  <a:cubicBezTo>
                    <a:pt x="21373" y="14203"/>
                    <a:pt x="21487" y="12353"/>
                    <a:pt x="21288" y="10504"/>
                  </a:cubicBezTo>
                  <a:cubicBezTo>
                    <a:pt x="21089" y="8654"/>
                    <a:pt x="20578" y="6804"/>
                    <a:pt x="19469" y="5416"/>
                  </a:cubicBezTo>
                  <a:cubicBezTo>
                    <a:pt x="18361" y="4029"/>
                    <a:pt x="16655" y="3104"/>
                    <a:pt x="15433" y="2642"/>
                  </a:cubicBezTo>
                  <a:cubicBezTo>
                    <a:pt x="14211" y="2179"/>
                    <a:pt x="13472" y="2179"/>
                    <a:pt x="12733" y="2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7787154" y="5118100"/>
              <a:ext cx="818216" cy="86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35" fill="norm" stroke="1" extrusionOk="0">
                  <a:moveTo>
                    <a:pt x="15661" y="3775"/>
                  </a:moveTo>
                  <a:cubicBezTo>
                    <a:pt x="16160" y="3408"/>
                    <a:pt x="16660" y="3041"/>
                    <a:pt x="16854" y="2595"/>
                  </a:cubicBezTo>
                  <a:cubicBezTo>
                    <a:pt x="17049" y="2150"/>
                    <a:pt x="16938" y="1625"/>
                    <a:pt x="16577" y="1206"/>
                  </a:cubicBezTo>
                  <a:cubicBezTo>
                    <a:pt x="16216" y="786"/>
                    <a:pt x="15605" y="472"/>
                    <a:pt x="14661" y="341"/>
                  </a:cubicBezTo>
                  <a:cubicBezTo>
                    <a:pt x="13717" y="210"/>
                    <a:pt x="12440" y="262"/>
                    <a:pt x="10913" y="813"/>
                  </a:cubicBezTo>
                  <a:cubicBezTo>
                    <a:pt x="9386" y="1363"/>
                    <a:pt x="7609" y="2412"/>
                    <a:pt x="6110" y="3565"/>
                  </a:cubicBezTo>
                  <a:cubicBezTo>
                    <a:pt x="4611" y="4718"/>
                    <a:pt x="3389" y="5977"/>
                    <a:pt x="2417" y="7497"/>
                  </a:cubicBezTo>
                  <a:cubicBezTo>
                    <a:pt x="1446" y="9017"/>
                    <a:pt x="724" y="10800"/>
                    <a:pt x="335" y="12451"/>
                  </a:cubicBezTo>
                  <a:cubicBezTo>
                    <a:pt x="-53" y="14103"/>
                    <a:pt x="-109" y="15623"/>
                    <a:pt x="196" y="16960"/>
                  </a:cubicBezTo>
                  <a:cubicBezTo>
                    <a:pt x="502" y="18297"/>
                    <a:pt x="1168" y="19450"/>
                    <a:pt x="2417" y="20237"/>
                  </a:cubicBezTo>
                  <a:cubicBezTo>
                    <a:pt x="3667" y="21023"/>
                    <a:pt x="5499" y="21443"/>
                    <a:pt x="7304" y="21521"/>
                  </a:cubicBezTo>
                  <a:cubicBezTo>
                    <a:pt x="9108" y="21600"/>
                    <a:pt x="10885" y="21338"/>
                    <a:pt x="12551" y="20761"/>
                  </a:cubicBezTo>
                  <a:cubicBezTo>
                    <a:pt x="14217" y="20184"/>
                    <a:pt x="15772" y="19293"/>
                    <a:pt x="17104" y="18140"/>
                  </a:cubicBezTo>
                  <a:cubicBezTo>
                    <a:pt x="18437" y="16986"/>
                    <a:pt x="19548" y="15571"/>
                    <a:pt x="20297" y="14103"/>
                  </a:cubicBezTo>
                  <a:cubicBezTo>
                    <a:pt x="21047" y="12635"/>
                    <a:pt x="21435" y="11115"/>
                    <a:pt x="21463" y="9358"/>
                  </a:cubicBezTo>
                  <a:cubicBezTo>
                    <a:pt x="21491" y="7602"/>
                    <a:pt x="21158" y="5610"/>
                    <a:pt x="20325" y="4037"/>
                  </a:cubicBezTo>
                  <a:cubicBezTo>
                    <a:pt x="19492" y="2464"/>
                    <a:pt x="18159" y="1311"/>
                    <a:pt x="17160" y="708"/>
                  </a:cubicBezTo>
                  <a:cubicBezTo>
                    <a:pt x="16160" y="105"/>
                    <a:pt x="15494" y="52"/>
                    <a:pt x="148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01204" y="4567096"/>
              <a:ext cx="601863" cy="2002033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62216" y="4591050"/>
              <a:ext cx="408283" cy="2165350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08989" y="3886200"/>
              <a:ext cx="644093" cy="2881575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491947" y="3949700"/>
              <a:ext cx="614238" cy="2486936"/>
            </a:xfrm>
            <a:prstGeom prst="rect">
              <a:avLst/>
            </a:prstGeom>
            <a:effectLst/>
          </p:spPr>
        </p:pic>
        <p:sp>
          <p:nvSpPr>
            <p:cNvPr id="794" name="Line"/>
            <p:cNvSpPr/>
            <p:nvPr/>
          </p:nvSpPr>
          <p:spPr>
            <a:xfrm>
              <a:off x="6294966" y="625205"/>
              <a:ext cx="1308101" cy="13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21470"/>
                  </a:moveTo>
                  <a:cubicBezTo>
                    <a:pt x="1083" y="18683"/>
                    <a:pt x="2167" y="15896"/>
                    <a:pt x="3443" y="13457"/>
                  </a:cubicBezTo>
                  <a:cubicBezTo>
                    <a:pt x="4718" y="11018"/>
                    <a:pt x="6186" y="8928"/>
                    <a:pt x="7515" y="7012"/>
                  </a:cubicBezTo>
                  <a:cubicBezTo>
                    <a:pt x="8843" y="5096"/>
                    <a:pt x="10031" y="3354"/>
                    <a:pt x="11342" y="2135"/>
                  </a:cubicBezTo>
                  <a:cubicBezTo>
                    <a:pt x="12652" y="915"/>
                    <a:pt x="14085" y="218"/>
                    <a:pt x="15536" y="44"/>
                  </a:cubicBezTo>
                  <a:cubicBezTo>
                    <a:pt x="16986" y="-130"/>
                    <a:pt x="18454" y="218"/>
                    <a:pt x="19468" y="915"/>
                  </a:cubicBezTo>
                  <a:cubicBezTo>
                    <a:pt x="20482" y="1612"/>
                    <a:pt x="21041" y="2657"/>
                    <a:pt x="21600" y="3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180666" y="673100"/>
              <a:ext cx="1525133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0" y="21600"/>
                  </a:moveTo>
                  <a:cubicBezTo>
                    <a:pt x="479" y="17365"/>
                    <a:pt x="959" y="13129"/>
                    <a:pt x="1723" y="10376"/>
                  </a:cubicBezTo>
                  <a:cubicBezTo>
                    <a:pt x="2487" y="7624"/>
                    <a:pt x="3535" y="6353"/>
                    <a:pt x="4629" y="5082"/>
                  </a:cubicBezTo>
                  <a:cubicBezTo>
                    <a:pt x="5722" y="3812"/>
                    <a:pt x="6860" y="2541"/>
                    <a:pt x="8059" y="1694"/>
                  </a:cubicBezTo>
                  <a:cubicBezTo>
                    <a:pt x="9257" y="847"/>
                    <a:pt x="10515" y="424"/>
                    <a:pt x="11804" y="212"/>
                  </a:cubicBezTo>
                  <a:cubicBezTo>
                    <a:pt x="13092" y="0"/>
                    <a:pt x="14410" y="0"/>
                    <a:pt x="15698" y="0"/>
                  </a:cubicBezTo>
                  <a:cubicBezTo>
                    <a:pt x="16986" y="0"/>
                    <a:pt x="18245" y="0"/>
                    <a:pt x="19158" y="212"/>
                  </a:cubicBezTo>
                  <a:cubicBezTo>
                    <a:pt x="20072" y="424"/>
                    <a:pt x="20641" y="847"/>
                    <a:pt x="21016" y="1271"/>
                  </a:cubicBezTo>
                  <a:cubicBezTo>
                    <a:pt x="21390" y="1694"/>
                    <a:pt x="21570" y="2118"/>
                    <a:pt x="21585" y="2753"/>
                  </a:cubicBezTo>
                  <a:cubicBezTo>
                    <a:pt x="21600" y="3388"/>
                    <a:pt x="21450" y="4235"/>
                    <a:pt x="21300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6999816" y="669643"/>
              <a:ext cx="844551" cy="9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1431"/>
                  </a:moveTo>
                  <a:cubicBezTo>
                    <a:pt x="1353" y="16835"/>
                    <a:pt x="2707" y="12240"/>
                    <a:pt x="4439" y="9022"/>
                  </a:cubicBezTo>
                  <a:cubicBezTo>
                    <a:pt x="6171" y="5805"/>
                    <a:pt x="8283" y="3967"/>
                    <a:pt x="10421" y="2588"/>
                  </a:cubicBezTo>
                  <a:cubicBezTo>
                    <a:pt x="12559" y="1210"/>
                    <a:pt x="14725" y="291"/>
                    <a:pt x="16592" y="61"/>
                  </a:cubicBezTo>
                  <a:cubicBezTo>
                    <a:pt x="18460" y="-169"/>
                    <a:pt x="20030" y="291"/>
                    <a:pt x="21600" y="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9527116" y="1766026"/>
              <a:ext cx="945153" cy="10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296" fill="norm" stroke="1" extrusionOk="0">
                  <a:moveTo>
                    <a:pt x="1160" y="12561"/>
                  </a:moveTo>
                  <a:cubicBezTo>
                    <a:pt x="966" y="9173"/>
                    <a:pt x="773" y="5784"/>
                    <a:pt x="532" y="4514"/>
                  </a:cubicBezTo>
                  <a:cubicBezTo>
                    <a:pt x="290" y="3243"/>
                    <a:pt x="0" y="4090"/>
                    <a:pt x="0" y="4937"/>
                  </a:cubicBezTo>
                  <a:cubicBezTo>
                    <a:pt x="0" y="5784"/>
                    <a:pt x="290" y="6631"/>
                    <a:pt x="1329" y="7055"/>
                  </a:cubicBezTo>
                  <a:cubicBezTo>
                    <a:pt x="2368" y="7479"/>
                    <a:pt x="4156" y="7479"/>
                    <a:pt x="6016" y="7055"/>
                  </a:cubicBezTo>
                  <a:cubicBezTo>
                    <a:pt x="7877" y="6631"/>
                    <a:pt x="9809" y="5784"/>
                    <a:pt x="11670" y="5573"/>
                  </a:cubicBezTo>
                  <a:cubicBezTo>
                    <a:pt x="13530" y="5361"/>
                    <a:pt x="15318" y="5784"/>
                    <a:pt x="16840" y="6208"/>
                  </a:cubicBezTo>
                  <a:cubicBezTo>
                    <a:pt x="18362" y="6631"/>
                    <a:pt x="19619" y="7055"/>
                    <a:pt x="20416" y="7267"/>
                  </a:cubicBezTo>
                  <a:cubicBezTo>
                    <a:pt x="21213" y="7479"/>
                    <a:pt x="21552" y="7479"/>
                    <a:pt x="21576" y="7055"/>
                  </a:cubicBezTo>
                  <a:cubicBezTo>
                    <a:pt x="21600" y="6631"/>
                    <a:pt x="21310" y="5784"/>
                    <a:pt x="20271" y="4514"/>
                  </a:cubicBezTo>
                  <a:cubicBezTo>
                    <a:pt x="19232" y="3243"/>
                    <a:pt x="17444" y="1549"/>
                    <a:pt x="15608" y="702"/>
                  </a:cubicBezTo>
                  <a:cubicBezTo>
                    <a:pt x="13772" y="-145"/>
                    <a:pt x="11887" y="-145"/>
                    <a:pt x="10148" y="279"/>
                  </a:cubicBezTo>
                  <a:cubicBezTo>
                    <a:pt x="8408" y="702"/>
                    <a:pt x="6813" y="1549"/>
                    <a:pt x="5871" y="1973"/>
                  </a:cubicBezTo>
                  <a:cubicBezTo>
                    <a:pt x="4929" y="2396"/>
                    <a:pt x="4639" y="2396"/>
                    <a:pt x="4639" y="2608"/>
                  </a:cubicBezTo>
                  <a:cubicBezTo>
                    <a:pt x="4639" y="2820"/>
                    <a:pt x="4929" y="3243"/>
                    <a:pt x="6016" y="3667"/>
                  </a:cubicBezTo>
                  <a:cubicBezTo>
                    <a:pt x="7103" y="4090"/>
                    <a:pt x="8988" y="4514"/>
                    <a:pt x="11017" y="4726"/>
                  </a:cubicBezTo>
                  <a:cubicBezTo>
                    <a:pt x="13047" y="4937"/>
                    <a:pt x="15221" y="4937"/>
                    <a:pt x="16019" y="4937"/>
                  </a:cubicBezTo>
                  <a:cubicBezTo>
                    <a:pt x="16816" y="4937"/>
                    <a:pt x="16236" y="4937"/>
                    <a:pt x="15101" y="4726"/>
                  </a:cubicBezTo>
                  <a:cubicBezTo>
                    <a:pt x="13965" y="4514"/>
                    <a:pt x="12274" y="4090"/>
                    <a:pt x="10462" y="3667"/>
                  </a:cubicBezTo>
                  <a:cubicBezTo>
                    <a:pt x="8650" y="3243"/>
                    <a:pt x="6717" y="2820"/>
                    <a:pt x="6789" y="2608"/>
                  </a:cubicBezTo>
                  <a:cubicBezTo>
                    <a:pt x="6862" y="2396"/>
                    <a:pt x="8940" y="2396"/>
                    <a:pt x="10824" y="3031"/>
                  </a:cubicBezTo>
                  <a:cubicBezTo>
                    <a:pt x="12709" y="3667"/>
                    <a:pt x="14400" y="4937"/>
                    <a:pt x="15366" y="5996"/>
                  </a:cubicBezTo>
                  <a:cubicBezTo>
                    <a:pt x="16333" y="7055"/>
                    <a:pt x="16574" y="7902"/>
                    <a:pt x="16695" y="9384"/>
                  </a:cubicBezTo>
                  <a:cubicBezTo>
                    <a:pt x="16816" y="10867"/>
                    <a:pt x="16816" y="12984"/>
                    <a:pt x="16236" y="15102"/>
                  </a:cubicBezTo>
                  <a:cubicBezTo>
                    <a:pt x="15656" y="17220"/>
                    <a:pt x="14497" y="19337"/>
                    <a:pt x="13313" y="20396"/>
                  </a:cubicBezTo>
                  <a:cubicBezTo>
                    <a:pt x="12129" y="21455"/>
                    <a:pt x="10921" y="21455"/>
                    <a:pt x="10148" y="21031"/>
                  </a:cubicBezTo>
                  <a:cubicBezTo>
                    <a:pt x="9374" y="20608"/>
                    <a:pt x="9036" y="19761"/>
                    <a:pt x="8915" y="18279"/>
                  </a:cubicBezTo>
                  <a:cubicBezTo>
                    <a:pt x="8795" y="16796"/>
                    <a:pt x="8891" y="14679"/>
                    <a:pt x="9809" y="12984"/>
                  </a:cubicBezTo>
                  <a:cubicBezTo>
                    <a:pt x="10728" y="11290"/>
                    <a:pt x="12467" y="10020"/>
                    <a:pt x="13941" y="9808"/>
                  </a:cubicBezTo>
                  <a:cubicBezTo>
                    <a:pt x="15415" y="9596"/>
                    <a:pt x="16623" y="10443"/>
                    <a:pt x="17831" y="1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Drawing"/>
          <p:cNvGrpSpPr/>
          <p:nvPr/>
        </p:nvGrpSpPr>
        <p:grpSpPr>
          <a:xfrm>
            <a:off x="1334679" y="1465250"/>
            <a:ext cx="11378038" cy="7246445"/>
            <a:chOff x="0" y="0"/>
            <a:chExt cx="11378036" cy="7246444"/>
          </a:xfrm>
        </p:grpSpPr>
        <p:sp>
          <p:nvSpPr>
            <p:cNvPr id="800" name="Line"/>
            <p:cNvSpPr/>
            <p:nvPr/>
          </p:nvSpPr>
          <p:spPr>
            <a:xfrm>
              <a:off x="180526" y="206926"/>
              <a:ext cx="166622" cy="48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61" fill="norm" stroke="1" extrusionOk="0">
                  <a:moveTo>
                    <a:pt x="308" y="4132"/>
                  </a:moveTo>
                  <a:cubicBezTo>
                    <a:pt x="42" y="5729"/>
                    <a:pt x="-225" y="7325"/>
                    <a:pt x="308" y="9673"/>
                  </a:cubicBezTo>
                  <a:cubicBezTo>
                    <a:pt x="842" y="12021"/>
                    <a:pt x="2175" y="15120"/>
                    <a:pt x="2842" y="16951"/>
                  </a:cubicBezTo>
                  <a:cubicBezTo>
                    <a:pt x="3508" y="18783"/>
                    <a:pt x="3508" y="19346"/>
                    <a:pt x="3775" y="20003"/>
                  </a:cubicBezTo>
                  <a:cubicBezTo>
                    <a:pt x="4042" y="20661"/>
                    <a:pt x="4575" y="21412"/>
                    <a:pt x="4708" y="21459"/>
                  </a:cubicBezTo>
                  <a:cubicBezTo>
                    <a:pt x="4842" y="21506"/>
                    <a:pt x="4575" y="20849"/>
                    <a:pt x="3775" y="18970"/>
                  </a:cubicBezTo>
                  <a:cubicBezTo>
                    <a:pt x="2975" y="17092"/>
                    <a:pt x="1642" y="13993"/>
                    <a:pt x="1108" y="11082"/>
                  </a:cubicBezTo>
                  <a:cubicBezTo>
                    <a:pt x="575" y="8170"/>
                    <a:pt x="842" y="5447"/>
                    <a:pt x="1108" y="3850"/>
                  </a:cubicBezTo>
                  <a:cubicBezTo>
                    <a:pt x="1375" y="2254"/>
                    <a:pt x="1642" y="1784"/>
                    <a:pt x="2175" y="1315"/>
                  </a:cubicBezTo>
                  <a:cubicBezTo>
                    <a:pt x="2708" y="845"/>
                    <a:pt x="3508" y="376"/>
                    <a:pt x="4575" y="141"/>
                  </a:cubicBezTo>
                  <a:cubicBezTo>
                    <a:pt x="5642" y="-94"/>
                    <a:pt x="6975" y="-94"/>
                    <a:pt x="8442" y="610"/>
                  </a:cubicBezTo>
                  <a:cubicBezTo>
                    <a:pt x="9908" y="1315"/>
                    <a:pt x="11508" y="2723"/>
                    <a:pt x="13508" y="4883"/>
                  </a:cubicBezTo>
                  <a:cubicBezTo>
                    <a:pt x="15508" y="7043"/>
                    <a:pt x="17908" y="9955"/>
                    <a:pt x="19375" y="12021"/>
                  </a:cubicBezTo>
                  <a:cubicBezTo>
                    <a:pt x="20842" y="14087"/>
                    <a:pt x="21375" y="15308"/>
                    <a:pt x="20708" y="16294"/>
                  </a:cubicBezTo>
                  <a:cubicBezTo>
                    <a:pt x="20042" y="17280"/>
                    <a:pt x="18175" y="18031"/>
                    <a:pt x="15775" y="18595"/>
                  </a:cubicBezTo>
                  <a:cubicBezTo>
                    <a:pt x="13375" y="19158"/>
                    <a:pt x="10442" y="19534"/>
                    <a:pt x="8042" y="19769"/>
                  </a:cubicBezTo>
                  <a:cubicBezTo>
                    <a:pt x="5642" y="20003"/>
                    <a:pt x="3775" y="20097"/>
                    <a:pt x="3375" y="19909"/>
                  </a:cubicBezTo>
                  <a:cubicBezTo>
                    <a:pt x="2975" y="19722"/>
                    <a:pt x="4042" y="19252"/>
                    <a:pt x="5375" y="18829"/>
                  </a:cubicBezTo>
                  <a:cubicBezTo>
                    <a:pt x="6708" y="18407"/>
                    <a:pt x="8308" y="18031"/>
                    <a:pt x="9908" y="1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437440" y="415297"/>
              <a:ext cx="380531" cy="18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295" fill="norm" stroke="1" extrusionOk="0">
                  <a:moveTo>
                    <a:pt x="333" y="4933"/>
                  </a:moveTo>
                  <a:cubicBezTo>
                    <a:pt x="213" y="3733"/>
                    <a:pt x="93" y="2533"/>
                    <a:pt x="33" y="2533"/>
                  </a:cubicBezTo>
                  <a:cubicBezTo>
                    <a:pt x="-27" y="2533"/>
                    <a:pt x="-27" y="3733"/>
                    <a:pt x="213" y="6613"/>
                  </a:cubicBezTo>
                  <a:cubicBezTo>
                    <a:pt x="453" y="9493"/>
                    <a:pt x="933" y="14053"/>
                    <a:pt x="1293" y="16933"/>
                  </a:cubicBezTo>
                  <a:cubicBezTo>
                    <a:pt x="1653" y="19813"/>
                    <a:pt x="1893" y="21013"/>
                    <a:pt x="2313" y="21253"/>
                  </a:cubicBezTo>
                  <a:cubicBezTo>
                    <a:pt x="2733" y="21493"/>
                    <a:pt x="3333" y="20773"/>
                    <a:pt x="3873" y="17533"/>
                  </a:cubicBezTo>
                  <a:cubicBezTo>
                    <a:pt x="4413" y="14293"/>
                    <a:pt x="4893" y="8533"/>
                    <a:pt x="5253" y="7573"/>
                  </a:cubicBezTo>
                  <a:cubicBezTo>
                    <a:pt x="5613" y="6613"/>
                    <a:pt x="5853" y="10453"/>
                    <a:pt x="6213" y="13093"/>
                  </a:cubicBezTo>
                  <a:cubicBezTo>
                    <a:pt x="6573" y="15733"/>
                    <a:pt x="7053" y="17173"/>
                    <a:pt x="7833" y="17053"/>
                  </a:cubicBezTo>
                  <a:cubicBezTo>
                    <a:pt x="8613" y="16933"/>
                    <a:pt x="9693" y="15253"/>
                    <a:pt x="10653" y="13093"/>
                  </a:cubicBezTo>
                  <a:cubicBezTo>
                    <a:pt x="11613" y="10933"/>
                    <a:pt x="12453" y="8293"/>
                    <a:pt x="12933" y="6373"/>
                  </a:cubicBezTo>
                  <a:cubicBezTo>
                    <a:pt x="13413" y="4453"/>
                    <a:pt x="13533" y="3253"/>
                    <a:pt x="13413" y="2173"/>
                  </a:cubicBezTo>
                  <a:cubicBezTo>
                    <a:pt x="13293" y="1093"/>
                    <a:pt x="12933" y="133"/>
                    <a:pt x="12513" y="13"/>
                  </a:cubicBezTo>
                  <a:cubicBezTo>
                    <a:pt x="12093" y="-107"/>
                    <a:pt x="11613" y="613"/>
                    <a:pt x="11193" y="3013"/>
                  </a:cubicBezTo>
                  <a:cubicBezTo>
                    <a:pt x="10773" y="5413"/>
                    <a:pt x="10413" y="9493"/>
                    <a:pt x="10593" y="12133"/>
                  </a:cubicBezTo>
                  <a:cubicBezTo>
                    <a:pt x="10773" y="14773"/>
                    <a:pt x="11493" y="15973"/>
                    <a:pt x="13413" y="15853"/>
                  </a:cubicBezTo>
                  <a:cubicBezTo>
                    <a:pt x="15333" y="15733"/>
                    <a:pt x="18453" y="14293"/>
                    <a:pt x="21573" y="1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322530" y="103200"/>
              <a:ext cx="145510" cy="45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19" fill="norm" stroke="1" extrusionOk="0">
                  <a:moveTo>
                    <a:pt x="4204" y="0"/>
                  </a:moveTo>
                  <a:cubicBezTo>
                    <a:pt x="2970" y="2100"/>
                    <a:pt x="1735" y="4200"/>
                    <a:pt x="964" y="7150"/>
                  </a:cubicBezTo>
                  <a:cubicBezTo>
                    <a:pt x="193" y="10100"/>
                    <a:pt x="-116" y="13900"/>
                    <a:pt x="38" y="16350"/>
                  </a:cubicBezTo>
                  <a:cubicBezTo>
                    <a:pt x="193" y="18800"/>
                    <a:pt x="810" y="19900"/>
                    <a:pt x="1735" y="20600"/>
                  </a:cubicBezTo>
                  <a:cubicBezTo>
                    <a:pt x="2661" y="21300"/>
                    <a:pt x="3895" y="21600"/>
                    <a:pt x="5284" y="21500"/>
                  </a:cubicBezTo>
                  <a:cubicBezTo>
                    <a:pt x="6673" y="21400"/>
                    <a:pt x="8215" y="20900"/>
                    <a:pt x="10067" y="19800"/>
                  </a:cubicBezTo>
                  <a:cubicBezTo>
                    <a:pt x="11918" y="18700"/>
                    <a:pt x="14078" y="17000"/>
                    <a:pt x="15158" y="15850"/>
                  </a:cubicBezTo>
                  <a:cubicBezTo>
                    <a:pt x="16238" y="14700"/>
                    <a:pt x="16238" y="14100"/>
                    <a:pt x="15467" y="14100"/>
                  </a:cubicBezTo>
                  <a:cubicBezTo>
                    <a:pt x="14695" y="14100"/>
                    <a:pt x="13153" y="14700"/>
                    <a:pt x="11764" y="15600"/>
                  </a:cubicBezTo>
                  <a:cubicBezTo>
                    <a:pt x="10375" y="16500"/>
                    <a:pt x="9141" y="17700"/>
                    <a:pt x="8678" y="18550"/>
                  </a:cubicBezTo>
                  <a:cubicBezTo>
                    <a:pt x="8215" y="19400"/>
                    <a:pt x="8524" y="19900"/>
                    <a:pt x="9295" y="20300"/>
                  </a:cubicBezTo>
                  <a:cubicBezTo>
                    <a:pt x="10067" y="20700"/>
                    <a:pt x="11301" y="21000"/>
                    <a:pt x="12844" y="21050"/>
                  </a:cubicBezTo>
                  <a:cubicBezTo>
                    <a:pt x="14387" y="21100"/>
                    <a:pt x="16238" y="20900"/>
                    <a:pt x="17781" y="20300"/>
                  </a:cubicBezTo>
                  <a:cubicBezTo>
                    <a:pt x="19324" y="19700"/>
                    <a:pt x="20558" y="18700"/>
                    <a:pt x="21021" y="17950"/>
                  </a:cubicBezTo>
                  <a:cubicBezTo>
                    <a:pt x="21484" y="17200"/>
                    <a:pt x="21175" y="16700"/>
                    <a:pt x="19324" y="16200"/>
                  </a:cubicBezTo>
                  <a:cubicBezTo>
                    <a:pt x="17473" y="15700"/>
                    <a:pt x="14078" y="15200"/>
                    <a:pt x="10684" y="14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243420" y="255600"/>
              <a:ext cx="228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7280"/>
                    <a:pt x="9200" y="12960"/>
                    <a:pt x="12800" y="9360"/>
                  </a:cubicBezTo>
                  <a:cubicBezTo>
                    <a:pt x="16400" y="5760"/>
                    <a:pt x="190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859370" y="344500"/>
              <a:ext cx="190501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" y="0"/>
                  </a:moveTo>
                  <a:cubicBezTo>
                    <a:pt x="960" y="6458"/>
                    <a:pt x="1200" y="12915"/>
                    <a:pt x="1320" y="16701"/>
                  </a:cubicBezTo>
                  <a:cubicBezTo>
                    <a:pt x="1440" y="20487"/>
                    <a:pt x="1440" y="21600"/>
                    <a:pt x="1200" y="21600"/>
                  </a:cubicBezTo>
                  <a:cubicBezTo>
                    <a:pt x="960" y="21600"/>
                    <a:pt x="480" y="20487"/>
                    <a:pt x="240" y="17926"/>
                  </a:cubicBezTo>
                  <a:cubicBezTo>
                    <a:pt x="0" y="15365"/>
                    <a:pt x="0" y="11357"/>
                    <a:pt x="0" y="8796"/>
                  </a:cubicBezTo>
                  <a:cubicBezTo>
                    <a:pt x="0" y="6235"/>
                    <a:pt x="0" y="5122"/>
                    <a:pt x="480" y="4231"/>
                  </a:cubicBezTo>
                  <a:cubicBezTo>
                    <a:pt x="960" y="3340"/>
                    <a:pt x="1920" y="2672"/>
                    <a:pt x="2880" y="2672"/>
                  </a:cubicBezTo>
                  <a:cubicBezTo>
                    <a:pt x="3840" y="2672"/>
                    <a:pt x="4800" y="3340"/>
                    <a:pt x="5640" y="4342"/>
                  </a:cubicBezTo>
                  <a:cubicBezTo>
                    <a:pt x="6480" y="5344"/>
                    <a:pt x="7200" y="6680"/>
                    <a:pt x="7800" y="7905"/>
                  </a:cubicBezTo>
                  <a:cubicBezTo>
                    <a:pt x="8400" y="9130"/>
                    <a:pt x="8880" y="10243"/>
                    <a:pt x="9120" y="10132"/>
                  </a:cubicBezTo>
                  <a:cubicBezTo>
                    <a:pt x="9360" y="10021"/>
                    <a:pt x="9360" y="8685"/>
                    <a:pt x="9840" y="6903"/>
                  </a:cubicBezTo>
                  <a:cubicBezTo>
                    <a:pt x="10320" y="5122"/>
                    <a:pt x="11280" y="2895"/>
                    <a:pt x="12360" y="2004"/>
                  </a:cubicBezTo>
                  <a:cubicBezTo>
                    <a:pt x="13440" y="1113"/>
                    <a:pt x="14640" y="1559"/>
                    <a:pt x="15960" y="4008"/>
                  </a:cubicBezTo>
                  <a:cubicBezTo>
                    <a:pt x="17280" y="6458"/>
                    <a:pt x="18720" y="10911"/>
                    <a:pt x="19680" y="13918"/>
                  </a:cubicBezTo>
                  <a:cubicBezTo>
                    <a:pt x="20640" y="16924"/>
                    <a:pt x="21120" y="18482"/>
                    <a:pt x="21600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2078298" y="377799"/>
              <a:ext cx="174773" cy="1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0899" fill="norm" stroke="1" extrusionOk="0">
                  <a:moveTo>
                    <a:pt x="2718" y="9171"/>
                  </a:moveTo>
                  <a:cubicBezTo>
                    <a:pt x="3489" y="8034"/>
                    <a:pt x="4261" y="6897"/>
                    <a:pt x="5289" y="5192"/>
                  </a:cubicBezTo>
                  <a:cubicBezTo>
                    <a:pt x="6318" y="3487"/>
                    <a:pt x="7603" y="1213"/>
                    <a:pt x="7603" y="361"/>
                  </a:cubicBezTo>
                  <a:cubicBezTo>
                    <a:pt x="7603" y="-492"/>
                    <a:pt x="6318" y="76"/>
                    <a:pt x="4775" y="3061"/>
                  </a:cubicBezTo>
                  <a:cubicBezTo>
                    <a:pt x="3232" y="6045"/>
                    <a:pt x="1432" y="11445"/>
                    <a:pt x="532" y="14855"/>
                  </a:cubicBezTo>
                  <a:cubicBezTo>
                    <a:pt x="-368" y="18266"/>
                    <a:pt x="-368" y="19687"/>
                    <a:pt x="2461" y="20397"/>
                  </a:cubicBezTo>
                  <a:cubicBezTo>
                    <a:pt x="5289" y="21108"/>
                    <a:pt x="10946" y="21108"/>
                    <a:pt x="14546" y="20113"/>
                  </a:cubicBezTo>
                  <a:cubicBezTo>
                    <a:pt x="18146" y="19119"/>
                    <a:pt x="19689" y="17129"/>
                    <a:pt x="21232" y="15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2227113" y="364872"/>
              <a:ext cx="237710" cy="18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56" fill="norm" stroke="1" extrusionOk="0">
                  <a:moveTo>
                    <a:pt x="6871" y="7050"/>
                  </a:moveTo>
                  <a:cubicBezTo>
                    <a:pt x="6492" y="5850"/>
                    <a:pt x="6113" y="4650"/>
                    <a:pt x="5355" y="4050"/>
                  </a:cubicBezTo>
                  <a:cubicBezTo>
                    <a:pt x="4597" y="3450"/>
                    <a:pt x="3460" y="3450"/>
                    <a:pt x="2607" y="4050"/>
                  </a:cubicBezTo>
                  <a:cubicBezTo>
                    <a:pt x="1755" y="4650"/>
                    <a:pt x="1186" y="5850"/>
                    <a:pt x="713" y="7890"/>
                  </a:cubicBezTo>
                  <a:cubicBezTo>
                    <a:pt x="239" y="9930"/>
                    <a:pt x="-140" y="12810"/>
                    <a:pt x="49" y="14610"/>
                  </a:cubicBezTo>
                  <a:cubicBezTo>
                    <a:pt x="239" y="16410"/>
                    <a:pt x="997" y="17130"/>
                    <a:pt x="1755" y="17010"/>
                  </a:cubicBezTo>
                  <a:cubicBezTo>
                    <a:pt x="2513" y="16890"/>
                    <a:pt x="3271" y="15930"/>
                    <a:pt x="4028" y="14970"/>
                  </a:cubicBezTo>
                  <a:cubicBezTo>
                    <a:pt x="4786" y="14010"/>
                    <a:pt x="5544" y="13050"/>
                    <a:pt x="6207" y="12090"/>
                  </a:cubicBezTo>
                  <a:cubicBezTo>
                    <a:pt x="6871" y="11130"/>
                    <a:pt x="7439" y="10170"/>
                    <a:pt x="8197" y="10050"/>
                  </a:cubicBezTo>
                  <a:cubicBezTo>
                    <a:pt x="8955" y="9930"/>
                    <a:pt x="9902" y="10650"/>
                    <a:pt x="10849" y="11130"/>
                  </a:cubicBezTo>
                  <a:cubicBezTo>
                    <a:pt x="11797" y="11610"/>
                    <a:pt x="12744" y="11850"/>
                    <a:pt x="13881" y="11130"/>
                  </a:cubicBezTo>
                  <a:cubicBezTo>
                    <a:pt x="15018" y="10410"/>
                    <a:pt x="16344" y="8730"/>
                    <a:pt x="17292" y="7290"/>
                  </a:cubicBezTo>
                  <a:cubicBezTo>
                    <a:pt x="18239" y="5850"/>
                    <a:pt x="18807" y="4650"/>
                    <a:pt x="19092" y="3450"/>
                  </a:cubicBezTo>
                  <a:cubicBezTo>
                    <a:pt x="19376" y="2250"/>
                    <a:pt x="19376" y="1050"/>
                    <a:pt x="18618" y="450"/>
                  </a:cubicBezTo>
                  <a:cubicBezTo>
                    <a:pt x="17860" y="-150"/>
                    <a:pt x="16344" y="-150"/>
                    <a:pt x="15492" y="450"/>
                  </a:cubicBezTo>
                  <a:cubicBezTo>
                    <a:pt x="14639" y="1050"/>
                    <a:pt x="14449" y="2250"/>
                    <a:pt x="15113" y="3690"/>
                  </a:cubicBezTo>
                  <a:cubicBezTo>
                    <a:pt x="15776" y="5130"/>
                    <a:pt x="17292" y="6810"/>
                    <a:pt x="18523" y="8850"/>
                  </a:cubicBezTo>
                  <a:cubicBezTo>
                    <a:pt x="19755" y="10890"/>
                    <a:pt x="20702" y="13290"/>
                    <a:pt x="21081" y="15210"/>
                  </a:cubicBezTo>
                  <a:cubicBezTo>
                    <a:pt x="21460" y="17130"/>
                    <a:pt x="21271" y="18570"/>
                    <a:pt x="20702" y="19650"/>
                  </a:cubicBezTo>
                  <a:cubicBezTo>
                    <a:pt x="20134" y="20730"/>
                    <a:pt x="19186" y="21450"/>
                    <a:pt x="18713" y="21210"/>
                  </a:cubicBezTo>
                  <a:cubicBezTo>
                    <a:pt x="18239" y="20970"/>
                    <a:pt x="18239" y="19770"/>
                    <a:pt x="18239" y="18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2526120" y="388950"/>
              <a:ext cx="152401" cy="16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3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450" y="14310"/>
                  </a:cubicBezTo>
                  <a:cubicBezTo>
                    <a:pt x="900" y="17820"/>
                    <a:pt x="1800" y="19440"/>
                    <a:pt x="3000" y="20385"/>
                  </a:cubicBezTo>
                  <a:cubicBezTo>
                    <a:pt x="4200" y="21330"/>
                    <a:pt x="5700" y="21600"/>
                    <a:pt x="7500" y="19575"/>
                  </a:cubicBezTo>
                  <a:cubicBezTo>
                    <a:pt x="9300" y="17550"/>
                    <a:pt x="11400" y="13230"/>
                    <a:pt x="12600" y="10260"/>
                  </a:cubicBezTo>
                  <a:cubicBezTo>
                    <a:pt x="13800" y="7290"/>
                    <a:pt x="14100" y="5670"/>
                    <a:pt x="14250" y="5535"/>
                  </a:cubicBezTo>
                  <a:cubicBezTo>
                    <a:pt x="14400" y="5400"/>
                    <a:pt x="14400" y="6750"/>
                    <a:pt x="14400" y="8100"/>
                  </a:cubicBezTo>
                  <a:cubicBezTo>
                    <a:pt x="14400" y="9450"/>
                    <a:pt x="14400" y="10800"/>
                    <a:pt x="15300" y="12420"/>
                  </a:cubicBezTo>
                  <a:cubicBezTo>
                    <a:pt x="16200" y="14040"/>
                    <a:pt x="18000" y="15930"/>
                    <a:pt x="19200" y="16875"/>
                  </a:cubicBezTo>
                  <a:cubicBezTo>
                    <a:pt x="20400" y="17820"/>
                    <a:pt x="21000" y="17820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2697570" y="397416"/>
              <a:ext cx="101601" cy="14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2469"/>
                  </a:moveTo>
                  <a:cubicBezTo>
                    <a:pt x="1350" y="1234"/>
                    <a:pt x="2700" y="0"/>
                    <a:pt x="4500" y="0"/>
                  </a:cubicBezTo>
                  <a:cubicBezTo>
                    <a:pt x="6300" y="0"/>
                    <a:pt x="8550" y="1234"/>
                    <a:pt x="10800" y="3857"/>
                  </a:cubicBezTo>
                  <a:cubicBezTo>
                    <a:pt x="13050" y="6480"/>
                    <a:pt x="15300" y="10491"/>
                    <a:pt x="16425" y="13269"/>
                  </a:cubicBezTo>
                  <a:cubicBezTo>
                    <a:pt x="17550" y="16046"/>
                    <a:pt x="17550" y="17589"/>
                    <a:pt x="16875" y="18977"/>
                  </a:cubicBezTo>
                  <a:cubicBezTo>
                    <a:pt x="16200" y="20366"/>
                    <a:pt x="14850" y="21600"/>
                    <a:pt x="13725" y="21291"/>
                  </a:cubicBezTo>
                  <a:cubicBezTo>
                    <a:pt x="12600" y="20983"/>
                    <a:pt x="11700" y="19131"/>
                    <a:pt x="13050" y="15891"/>
                  </a:cubicBezTo>
                  <a:cubicBezTo>
                    <a:pt x="14400" y="12651"/>
                    <a:pt x="18000" y="8023"/>
                    <a:pt x="21600" y="3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2862670" y="364166"/>
              <a:ext cx="298451" cy="15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4968"/>
                  </a:moveTo>
                  <a:cubicBezTo>
                    <a:pt x="766" y="5529"/>
                    <a:pt x="1532" y="6090"/>
                    <a:pt x="2221" y="5950"/>
                  </a:cubicBezTo>
                  <a:cubicBezTo>
                    <a:pt x="2911" y="5809"/>
                    <a:pt x="3523" y="4968"/>
                    <a:pt x="3983" y="3706"/>
                  </a:cubicBezTo>
                  <a:cubicBezTo>
                    <a:pt x="4443" y="2443"/>
                    <a:pt x="4749" y="760"/>
                    <a:pt x="4519" y="199"/>
                  </a:cubicBezTo>
                  <a:cubicBezTo>
                    <a:pt x="4289" y="-362"/>
                    <a:pt x="3523" y="199"/>
                    <a:pt x="2681" y="2724"/>
                  </a:cubicBezTo>
                  <a:cubicBezTo>
                    <a:pt x="1838" y="5248"/>
                    <a:pt x="919" y="9737"/>
                    <a:pt x="460" y="12682"/>
                  </a:cubicBezTo>
                  <a:cubicBezTo>
                    <a:pt x="0" y="15628"/>
                    <a:pt x="0" y="17030"/>
                    <a:pt x="153" y="18433"/>
                  </a:cubicBezTo>
                  <a:cubicBezTo>
                    <a:pt x="306" y="19835"/>
                    <a:pt x="613" y="21238"/>
                    <a:pt x="1609" y="21098"/>
                  </a:cubicBezTo>
                  <a:cubicBezTo>
                    <a:pt x="2604" y="20957"/>
                    <a:pt x="4289" y="19274"/>
                    <a:pt x="5668" y="16048"/>
                  </a:cubicBezTo>
                  <a:cubicBezTo>
                    <a:pt x="7047" y="12822"/>
                    <a:pt x="8119" y="8054"/>
                    <a:pt x="8885" y="4968"/>
                  </a:cubicBezTo>
                  <a:cubicBezTo>
                    <a:pt x="9651" y="1882"/>
                    <a:pt x="10111" y="480"/>
                    <a:pt x="10264" y="480"/>
                  </a:cubicBezTo>
                  <a:cubicBezTo>
                    <a:pt x="10417" y="480"/>
                    <a:pt x="10264" y="1882"/>
                    <a:pt x="10111" y="4547"/>
                  </a:cubicBezTo>
                  <a:cubicBezTo>
                    <a:pt x="9957" y="7212"/>
                    <a:pt x="9804" y="11139"/>
                    <a:pt x="9728" y="13804"/>
                  </a:cubicBezTo>
                  <a:cubicBezTo>
                    <a:pt x="9651" y="16469"/>
                    <a:pt x="9651" y="17872"/>
                    <a:pt x="9651" y="17872"/>
                  </a:cubicBezTo>
                  <a:cubicBezTo>
                    <a:pt x="9651" y="17872"/>
                    <a:pt x="9651" y="16469"/>
                    <a:pt x="9881" y="14365"/>
                  </a:cubicBezTo>
                  <a:cubicBezTo>
                    <a:pt x="10111" y="12261"/>
                    <a:pt x="10570" y="9456"/>
                    <a:pt x="10953" y="7352"/>
                  </a:cubicBezTo>
                  <a:cubicBezTo>
                    <a:pt x="11336" y="5248"/>
                    <a:pt x="11643" y="3846"/>
                    <a:pt x="12026" y="3706"/>
                  </a:cubicBezTo>
                  <a:cubicBezTo>
                    <a:pt x="12409" y="3565"/>
                    <a:pt x="12868" y="4687"/>
                    <a:pt x="13174" y="6370"/>
                  </a:cubicBezTo>
                  <a:cubicBezTo>
                    <a:pt x="13481" y="8054"/>
                    <a:pt x="13634" y="10298"/>
                    <a:pt x="13940" y="10719"/>
                  </a:cubicBezTo>
                  <a:cubicBezTo>
                    <a:pt x="14247" y="11139"/>
                    <a:pt x="14706" y="9737"/>
                    <a:pt x="15166" y="8194"/>
                  </a:cubicBezTo>
                  <a:cubicBezTo>
                    <a:pt x="15626" y="6651"/>
                    <a:pt x="16085" y="4968"/>
                    <a:pt x="16928" y="3706"/>
                  </a:cubicBezTo>
                  <a:cubicBezTo>
                    <a:pt x="17770" y="2443"/>
                    <a:pt x="18996" y="1602"/>
                    <a:pt x="19685" y="2443"/>
                  </a:cubicBezTo>
                  <a:cubicBezTo>
                    <a:pt x="20374" y="3285"/>
                    <a:pt x="20528" y="5809"/>
                    <a:pt x="20757" y="7773"/>
                  </a:cubicBezTo>
                  <a:cubicBezTo>
                    <a:pt x="20987" y="9737"/>
                    <a:pt x="21294" y="11139"/>
                    <a:pt x="21600" y="12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3211920" y="312040"/>
              <a:ext cx="222251" cy="16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13050"/>
                  </a:moveTo>
                  <a:cubicBezTo>
                    <a:pt x="1646" y="11160"/>
                    <a:pt x="3291" y="9270"/>
                    <a:pt x="4217" y="7650"/>
                  </a:cubicBezTo>
                  <a:cubicBezTo>
                    <a:pt x="5143" y="6030"/>
                    <a:pt x="5349" y="4680"/>
                    <a:pt x="5040" y="4410"/>
                  </a:cubicBezTo>
                  <a:cubicBezTo>
                    <a:pt x="4731" y="4140"/>
                    <a:pt x="3909" y="4950"/>
                    <a:pt x="2983" y="6975"/>
                  </a:cubicBezTo>
                  <a:cubicBezTo>
                    <a:pt x="2057" y="9000"/>
                    <a:pt x="1029" y="12240"/>
                    <a:pt x="514" y="14535"/>
                  </a:cubicBezTo>
                  <a:cubicBezTo>
                    <a:pt x="0" y="16830"/>
                    <a:pt x="0" y="18180"/>
                    <a:pt x="411" y="19260"/>
                  </a:cubicBezTo>
                  <a:cubicBezTo>
                    <a:pt x="823" y="20340"/>
                    <a:pt x="1646" y="21150"/>
                    <a:pt x="2469" y="21150"/>
                  </a:cubicBezTo>
                  <a:cubicBezTo>
                    <a:pt x="3291" y="21150"/>
                    <a:pt x="4114" y="20340"/>
                    <a:pt x="5246" y="18585"/>
                  </a:cubicBezTo>
                  <a:cubicBezTo>
                    <a:pt x="6377" y="16830"/>
                    <a:pt x="7817" y="14130"/>
                    <a:pt x="8743" y="12105"/>
                  </a:cubicBezTo>
                  <a:cubicBezTo>
                    <a:pt x="9669" y="10080"/>
                    <a:pt x="10080" y="8730"/>
                    <a:pt x="10286" y="9135"/>
                  </a:cubicBezTo>
                  <a:cubicBezTo>
                    <a:pt x="10491" y="9540"/>
                    <a:pt x="10491" y="11700"/>
                    <a:pt x="10491" y="13455"/>
                  </a:cubicBezTo>
                  <a:cubicBezTo>
                    <a:pt x="10491" y="15210"/>
                    <a:pt x="10491" y="16560"/>
                    <a:pt x="10697" y="16560"/>
                  </a:cubicBezTo>
                  <a:cubicBezTo>
                    <a:pt x="10903" y="16560"/>
                    <a:pt x="11314" y="15210"/>
                    <a:pt x="11829" y="12915"/>
                  </a:cubicBezTo>
                  <a:cubicBezTo>
                    <a:pt x="12343" y="10620"/>
                    <a:pt x="12960" y="7380"/>
                    <a:pt x="13577" y="5085"/>
                  </a:cubicBezTo>
                  <a:cubicBezTo>
                    <a:pt x="14194" y="2790"/>
                    <a:pt x="14811" y="1440"/>
                    <a:pt x="15634" y="630"/>
                  </a:cubicBezTo>
                  <a:cubicBezTo>
                    <a:pt x="16457" y="-180"/>
                    <a:pt x="17486" y="-450"/>
                    <a:pt x="18309" y="1305"/>
                  </a:cubicBezTo>
                  <a:cubicBezTo>
                    <a:pt x="19131" y="3060"/>
                    <a:pt x="19749" y="6840"/>
                    <a:pt x="20263" y="10080"/>
                  </a:cubicBezTo>
                  <a:cubicBezTo>
                    <a:pt x="20777" y="13320"/>
                    <a:pt x="21189" y="16020"/>
                    <a:pt x="21600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3485882" y="52400"/>
              <a:ext cx="68939" cy="42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55" fill="norm" stroke="1" extrusionOk="0">
                  <a:moveTo>
                    <a:pt x="17391" y="0"/>
                  </a:moveTo>
                  <a:cubicBezTo>
                    <a:pt x="13463" y="3600"/>
                    <a:pt x="9536" y="7200"/>
                    <a:pt x="6591" y="10376"/>
                  </a:cubicBezTo>
                  <a:cubicBezTo>
                    <a:pt x="3645" y="13553"/>
                    <a:pt x="1682" y="16306"/>
                    <a:pt x="700" y="18000"/>
                  </a:cubicBezTo>
                  <a:cubicBezTo>
                    <a:pt x="-282" y="19694"/>
                    <a:pt x="-282" y="20329"/>
                    <a:pt x="1027" y="20806"/>
                  </a:cubicBezTo>
                  <a:cubicBezTo>
                    <a:pt x="2336" y="21282"/>
                    <a:pt x="4954" y="21600"/>
                    <a:pt x="7900" y="21388"/>
                  </a:cubicBezTo>
                  <a:cubicBezTo>
                    <a:pt x="10845" y="21176"/>
                    <a:pt x="14118" y="20435"/>
                    <a:pt x="16409" y="19747"/>
                  </a:cubicBezTo>
                  <a:cubicBezTo>
                    <a:pt x="18700" y="19059"/>
                    <a:pt x="20009" y="18424"/>
                    <a:pt x="21318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3451103" y="249250"/>
              <a:ext cx="18626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21600"/>
                  </a:moveTo>
                  <a:cubicBezTo>
                    <a:pt x="1227" y="21600"/>
                    <a:pt x="0" y="21600"/>
                    <a:pt x="0" y="20400"/>
                  </a:cubicBezTo>
                  <a:cubicBezTo>
                    <a:pt x="0" y="19200"/>
                    <a:pt x="1227" y="16800"/>
                    <a:pt x="5032" y="13200"/>
                  </a:cubicBezTo>
                  <a:cubicBezTo>
                    <a:pt x="8836" y="9600"/>
                    <a:pt x="152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3948520" y="286948"/>
              <a:ext cx="139701" cy="17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592" fill="norm" stroke="1" extrusionOk="0">
                  <a:moveTo>
                    <a:pt x="0" y="9620"/>
                  </a:moveTo>
                  <a:cubicBezTo>
                    <a:pt x="1290" y="10356"/>
                    <a:pt x="2579" y="11092"/>
                    <a:pt x="4836" y="10847"/>
                  </a:cubicBezTo>
                  <a:cubicBezTo>
                    <a:pt x="7093" y="10601"/>
                    <a:pt x="10317" y="9374"/>
                    <a:pt x="12412" y="8270"/>
                  </a:cubicBezTo>
                  <a:cubicBezTo>
                    <a:pt x="14508" y="7165"/>
                    <a:pt x="15475" y="6183"/>
                    <a:pt x="16120" y="4833"/>
                  </a:cubicBezTo>
                  <a:cubicBezTo>
                    <a:pt x="16765" y="3483"/>
                    <a:pt x="17087" y="1765"/>
                    <a:pt x="16442" y="783"/>
                  </a:cubicBezTo>
                  <a:cubicBezTo>
                    <a:pt x="15797" y="-199"/>
                    <a:pt x="14185" y="-444"/>
                    <a:pt x="11445" y="1151"/>
                  </a:cubicBezTo>
                  <a:cubicBezTo>
                    <a:pt x="8705" y="2747"/>
                    <a:pt x="4836" y="6183"/>
                    <a:pt x="2579" y="9251"/>
                  </a:cubicBezTo>
                  <a:cubicBezTo>
                    <a:pt x="323" y="12320"/>
                    <a:pt x="-322" y="15020"/>
                    <a:pt x="968" y="17229"/>
                  </a:cubicBezTo>
                  <a:cubicBezTo>
                    <a:pt x="2257" y="19438"/>
                    <a:pt x="5481" y="21156"/>
                    <a:pt x="9188" y="20420"/>
                  </a:cubicBezTo>
                  <a:cubicBezTo>
                    <a:pt x="12896" y="19683"/>
                    <a:pt x="17087" y="16492"/>
                    <a:pt x="21278" y="13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4085776" y="300050"/>
              <a:ext cx="129445" cy="1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85" fill="norm" stroke="1" extrusionOk="0">
                  <a:moveTo>
                    <a:pt x="403" y="6171"/>
                  </a:moveTo>
                  <a:cubicBezTo>
                    <a:pt x="54" y="4886"/>
                    <a:pt x="-294" y="3600"/>
                    <a:pt x="403" y="3343"/>
                  </a:cubicBezTo>
                  <a:cubicBezTo>
                    <a:pt x="1100" y="3086"/>
                    <a:pt x="2841" y="3857"/>
                    <a:pt x="5106" y="5657"/>
                  </a:cubicBezTo>
                  <a:cubicBezTo>
                    <a:pt x="7371" y="7457"/>
                    <a:pt x="10158" y="10286"/>
                    <a:pt x="11900" y="12729"/>
                  </a:cubicBezTo>
                  <a:cubicBezTo>
                    <a:pt x="13641" y="15171"/>
                    <a:pt x="14338" y="17229"/>
                    <a:pt x="14164" y="18771"/>
                  </a:cubicBezTo>
                  <a:cubicBezTo>
                    <a:pt x="13990" y="20314"/>
                    <a:pt x="12945" y="21343"/>
                    <a:pt x="11551" y="21471"/>
                  </a:cubicBezTo>
                  <a:cubicBezTo>
                    <a:pt x="10158" y="21600"/>
                    <a:pt x="8416" y="20829"/>
                    <a:pt x="7545" y="18900"/>
                  </a:cubicBezTo>
                  <a:cubicBezTo>
                    <a:pt x="6674" y="16971"/>
                    <a:pt x="6674" y="13886"/>
                    <a:pt x="9112" y="10543"/>
                  </a:cubicBezTo>
                  <a:cubicBezTo>
                    <a:pt x="11551" y="7200"/>
                    <a:pt x="16429" y="3600"/>
                    <a:pt x="21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234270" y="268300"/>
              <a:ext cx="184151" cy="17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6171"/>
                  </a:moveTo>
                  <a:cubicBezTo>
                    <a:pt x="745" y="5143"/>
                    <a:pt x="1490" y="4114"/>
                    <a:pt x="2483" y="4371"/>
                  </a:cubicBezTo>
                  <a:cubicBezTo>
                    <a:pt x="3476" y="4629"/>
                    <a:pt x="4717" y="6171"/>
                    <a:pt x="5834" y="8357"/>
                  </a:cubicBezTo>
                  <a:cubicBezTo>
                    <a:pt x="6952" y="10543"/>
                    <a:pt x="7945" y="13371"/>
                    <a:pt x="8441" y="15429"/>
                  </a:cubicBezTo>
                  <a:cubicBezTo>
                    <a:pt x="8938" y="17486"/>
                    <a:pt x="8938" y="18771"/>
                    <a:pt x="8441" y="19800"/>
                  </a:cubicBezTo>
                  <a:cubicBezTo>
                    <a:pt x="7945" y="20829"/>
                    <a:pt x="6952" y="21600"/>
                    <a:pt x="6207" y="21343"/>
                  </a:cubicBezTo>
                  <a:cubicBezTo>
                    <a:pt x="5462" y="21086"/>
                    <a:pt x="4966" y="19800"/>
                    <a:pt x="5214" y="17100"/>
                  </a:cubicBezTo>
                  <a:cubicBezTo>
                    <a:pt x="5462" y="14400"/>
                    <a:pt x="6455" y="10286"/>
                    <a:pt x="9310" y="7200"/>
                  </a:cubicBezTo>
                  <a:cubicBezTo>
                    <a:pt x="12166" y="4114"/>
                    <a:pt x="1688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375416" y="255600"/>
              <a:ext cx="227155" cy="19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994" fill="norm" stroke="1" extrusionOk="0">
                  <a:moveTo>
                    <a:pt x="6463" y="2787"/>
                  </a:moveTo>
                  <a:cubicBezTo>
                    <a:pt x="5463" y="3019"/>
                    <a:pt x="4463" y="3252"/>
                    <a:pt x="3363" y="5574"/>
                  </a:cubicBezTo>
                  <a:cubicBezTo>
                    <a:pt x="2263" y="7897"/>
                    <a:pt x="1063" y="12310"/>
                    <a:pt x="463" y="15097"/>
                  </a:cubicBezTo>
                  <a:cubicBezTo>
                    <a:pt x="-137" y="17884"/>
                    <a:pt x="-137" y="19045"/>
                    <a:pt x="363" y="19974"/>
                  </a:cubicBezTo>
                  <a:cubicBezTo>
                    <a:pt x="863" y="20903"/>
                    <a:pt x="1863" y="21600"/>
                    <a:pt x="3463" y="20206"/>
                  </a:cubicBezTo>
                  <a:cubicBezTo>
                    <a:pt x="5063" y="18813"/>
                    <a:pt x="7263" y="15329"/>
                    <a:pt x="8363" y="12890"/>
                  </a:cubicBezTo>
                  <a:cubicBezTo>
                    <a:pt x="9463" y="10452"/>
                    <a:pt x="9463" y="9058"/>
                    <a:pt x="8763" y="7897"/>
                  </a:cubicBezTo>
                  <a:cubicBezTo>
                    <a:pt x="8063" y="6735"/>
                    <a:pt x="6663" y="5806"/>
                    <a:pt x="6063" y="4761"/>
                  </a:cubicBezTo>
                  <a:cubicBezTo>
                    <a:pt x="5463" y="3716"/>
                    <a:pt x="5663" y="2555"/>
                    <a:pt x="6263" y="1858"/>
                  </a:cubicBezTo>
                  <a:cubicBezTo>
                    <a:pt x="6863" y="1161"/>
                    <a:pt x="7863" y="929"/>
                    <a:pt x="9763" y="2555"/>
                  </a:cubicBezTo>
                  <a:cubicBezTo>
                    <a:pt x="11663" y="4181"/>
                    <a:pt x="14463" y="7665"/>
                    <a:pt x="15863" y="9987"/>
                  </a:cubicBezTo>
                  <a:cubicBezTo>
                    <a:pt x="17263" y="12310"/>
                    <a:pt x="17263" y="13471"/>
                    <a:pt x="17163" y="14748"/>
                  </a:cubicBezTo>
                  <a:cubicBezTo>
                    <a:pt x="17063" y="16026"/>
                    <a:pt x="16863" y="17419"/>
                    <a:pt x="16263" y="18232"/>
                  </a:cubicBezTo>
                  <a:cubicBezTo>
                    <a:pt x="15663" y="19045"/>
                    <a:pt x="14663" y="19277"/>
                    <a:pt x="14063" y="18697"/>
                  </a:cubicBezTo>
                  <a:cubicBezTo>
                    <a:pt x="13463" y="18116"/>
                    <a:pt x="13263" y="16723"/>
                    <a:pt x="13563" y="13819"/>
                  </a:cubicBezTo>
                  <a:cubicBezTo>
                    <a:pt x="13863" y="10916"/>
                    <a:pt x="14663" y="6503"/>
                    <a:pt x="16063" y="3948"/>
                  </a:cubicBezTo>
                  <a:cubicBezTo>
                    <a:pt x="17463" y="1394"/>
                    <a:pt x="19463" y="697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4659720" y="246733"/>
              <a:ext cx="62218" cy="21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0910" fill="norm" stroke="1" extrusionOk="0">
                  <a:moveTo>
                    <a:pt x="18813" y="2057"/>
                  </a:moveTo>
                  <a:cubicBezTo>
                    <a:pt x="16722" y="1249"/>
                    <a:pt x="14632" y="442"/>
                    <a:pt x="11845" y="139"/>
                  </a:cubicBezTo>
                  <a:cubicBezTo>
                    <a:pt x="9058" y="-164"/>
                    <a:pt x="5574" y="38"/>
                    <a:pt x="3135" y="643"/>
                  </a:cubicBezTo>
                  <a:cubicBezTo>
                    <a:pt x="697" y="1249"/>
                    <a:pt x="-697" y="2258"/>
                    <a:pt x="1045" y="4378"/>
                  </a:cubicBezTo>
                  <a:cubicBezTo>
                    <a:pt x="2787" y="6498"/>
                    <a:pt x="7664" y="9728"/>
                    <a:pt x="11497" y="12049"/>
                  </a:cubicBezTo>
                  <a:cubicBezTo>
                    <a:pt x="15329" y="14371"/>
                    <a:pt x="18116" y="15784"/>
                    <a:pt x="19509" y="16995"/>
                  </a:cubicBezTo>
                  <a:cubicBezTo>
                    <a:pt x="20903" y="18206"/>
                    <a:pt x="20903" y="19215"/>
                    <a:pt x="18813" y="20023"/>
                  </a:cubicBezTo>
                  <a:cubicBezTo>
                    <a:pt x="16722" y="20830"/>
                    <a:pt x="12542" y="21436"/>
                    <a:pt x="9058" y="20225"/>
                  </a:cubicBezTo>
                  <a:cubicBezTo>
                    <a:pt x="5574" y="19014"/>
                    <a:pt x="2787" y="15986"/>
                    <a:pt x="0" y="12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805770" y="33350"/>
              <a:ext cx="12065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2634"/>
                    <a:pt x="15537" y="5268"/>
                    <a:pt x="12884" y="8298"/>
                  </a:cubicBezTo>
                  <a:cubicBezTo>
                    <a:pt x="10232" y="11327"/>
                    <a:pt x="7958" y="14751"/>
                    <a:pt x="5874" y="17034"/>
                  </a:cubicBezTo>
                  <a:cubicBezTo>
                    <a:pt x="3789" y="19317"/>
                    <a:pt x="1895" y="204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4904490" y="299789"/>
              <a:ext cx="85431" cy="1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95" fill="norm" stroke="1" extrusionOk="0">
                  <a:moveTo>
                    <a:pt x="10200" y="5485"/>
                  </a:moveTo>
                  <a:cubicBezTo>
                    <a:pt x="8092" y="10033"/>
                    <a:pt x="5985" y="14580"/>
                    <a:pt x="4141" y="17422"/>
                  </a:cubicBezTo>
                  <a:cubicBezTo>
                    <a:pt x="2297" y="20264"/>
                    <a:pt x="717" y="21401"/>
                    <a:pt x="190" y="21287"/>
                  </a:cubicBezTo>
                  <a:cubicBezTo>
                    <a:pt x="-337" y="21174"/>
                    <a:pt x="190" y="19809"/>
                    <a:pt x="2297" y="16399"/>
                  </a:cubicBezTo>
                  <a:cubicBezTo>
                    <a:pt x="4404" y="12988"/>
                    <a:pt x="8092" y="7532"/>
                    <a:pt x="10990" y="4235"/>
                  </a:cubicBezTo>
                  <a:cubicBezTo>
                    <a:pt x="13887" y="938"/>
                    <a:pt x="15995" y="-199"/>
                    <a:pt x="17575" y="28"/>
                  </a:cubicBezTo>
                  <a:cubicBezTo>
                    <a:pt x="19156" y="256"/>
                    <a:pt x="20209" y="1847"/>
                    <a:pt x="20736" y="4803"/>
                  </a:cubicBezTo>
                  <a:cubicBezTo>
                    <a:pt x="21263" y="7759"/>
                    <a:pt x="21263" y="12079"/>
                    <a:pt x="21263" y="16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055537" y="336344"/>
              <a:ext cx="86784" cy="13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21600" y="288"/>
                  </a:moveTo>
                  <a:cubicBezTo>
                    <a:pt x="18966" y="-50"/>
                    <a:pt x="16332" y="-387"/>
                    <a:pt x="12907" y="1132"/>
                  </a:cubicBezTo>
                  <a:cubicBezTo>
                    <a:pt x="9483" y="2650"/>
                    <a:pt x="5268" y="6026"/>
                    <a:pt x="2898" y="8726"/>
                  </a:cubicBezTo>
                  <a:cubicBezTo>
                    <a:pt x="527" y="11426"/>
                    <a:pt x="0" y="13451"/>
                    <a:pt x="0" y="15476"/>
                  </a:cubicBezTo>
                  <a:cubicBezTo>
                    <a:pt x="0" y="17501"/>
                    <a:pt x="527" y="19526"/>
                    <a:pt x="2371" y="20369"/>
                  </a:cubicBezTo>
                  <a:cubicBezTo>
                    <a:pt x="4215" y="21213"/>
                    <a:pt x="7376" y="20876"/>
                    <a:pt x="10273" y="19019"/>
                  </a:cubicBezTo>
                  <a:cubicBezTo>
                    <a:pt x="13171" y="17163"/>
                    <a:pt x="15805" y="13788"/>
                    <a:pt x="16068" y="10582"/>
                  </a:cubicBezTo>
                  <a:cubicBezTo>
                    <a:pt x="16332" y="7376"/>
                    <a:pt x="14224" y="4338"/>
                    <a:pt x="12117" y="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5161370" y="306400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00"/>
                    <a:pt x="14400" y="10800"/>
                    <a:pt x="18000" y="14400"/>
                  </a:cubicBezTo>
                  <a:cubicBezTo>
                    <a:pt x="21600" y="18000"/>
                    <a:pt x="216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189100" y="188871"/>
              <a:ext cx="29421" cy="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997" fill="norm" stroke="1" extrusionOk="0">
                  <a:moveTo>
                    <a:pt x="7055" y="20997"/>
                  </a:moveTo>
                  <a:cubicBezTo>
                    <a:pt x="2735" y="10832"/>
                    <a:pt x="-1585" y="668"/>
                    <a:pt x="575" y="32"/>
                  </a:cubicBezTo>
                  <a:cubicBezTo>
                    <a:pt x="2735" y="-603"/>
                    <a:pt x="11375" y="8291"/>
                    <a:pt x="20015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5275397" y="250858"/>
              <a:ext cx="70124" cy="17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53" fill="norm" stroke="1" extrusionOk="0">
                  <a:moveTo>
                    <a:pt x="21046" y="3619"/>
                  </a:moveTo>
                  <a:cubicBezTo>
                    <a:pt x="19140" y="2602"/>
                    <a:pt x="17234" y="1586"/>
                    <a:pt x="14693" y="824"/>
                  </a:cubicBezTo>
                  <a:cubicBezTo>
                    <a:pt x="12152" y="61"/>
                    <a:pt x="8975" y="-447"/>
                    <a:pt x="5799" y="569"/>
                  </a:cubicBezTo>
                  <a:cubicBezTo>
                    <a:pt x="2622" y="1586"/>
                    <a:pt x="-554" y="4127"/>
                    <a:pt x="81" y="6922"/>
                  </a:cubicBezTo>
                  <a:cubicBezTo>
                    <a:pt x="717" y="9718"/>
                    <a:pt x="5164" y="12767"/>
                    <a:pt x="6434" y="15181"/>
                  </a:cubicBezTo>
                  <a:cubicBezTo>
                    <a:pt x="7705" y="17595"/>
                    <a:pt x="5799" y="19374"/>
                    <a:pt x="3893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5364570" y="244715"/>
              <a:ext cx="190501" cy="14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11769"/>
                  </a:moveTo>
                  <a:cubicBezTo>
                    <a:pt x="2880" y="10844"/>
                    <a:pt x="5760" y="9918"/>
                    <a:pt x="7920" y="8684"/>
                  </a:cubicBezTo>
                  <a:cubicBezTo>
                    <a:pt x="10080" y="7449"/>
                    <a:pt x="11520" y="5906"/>
                    <a:pt x="12360" y="4364"/>
                  </a:cubicBezTo>
                  <a:cubicBezTo>
                    <a:pt x="13200" y="2821"/>
                    <a:pt x="13440" y="1278"/>
                    <a:pt x="12960" y="506"/>
                  </a:cubicBezTo>
                  <a:cubicBezTo>
                    <a:pt x="12480" y="-265"/>
                    <a:pt x="11280" y="-265"/>
                    <a:pt x="9720" y="1278"/>
                  </a:cubicBezTo>
                  <a:cubicBezTo>
                    <a:pt x="8160" y="2821"/>
                    <a:pt x="6240" y="5906"/>
                    <a:pt x="4920" y="8992"/>
                  </a:cubicBezTo>
                  <a:cubicBezTo>
                    <a:pt x="3600" y="12078"/>
                    <a:pt x="2880" y="15164"/>
                    <a:pt x="2760" y="17478"/>
                  </a:cubicBezTo>
                  <a:cubicBezTo>
                    <a:pt x="2640" y="19792"/>
                    <a:pt x="3120" y="21335"/>
                    <a:pt x="6360" y="20872"/>
                  </a:cubicBezTo>
                  <a:cubicBezTo>
                    <a:pt x="9600" y="20409"/>
                    <a:pt x="15600" y="17941"/>
                    <a:pt x="21600" y="15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5555070" y="-1"/>
              <a:ext cx="266701" cy="55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62"/>
                  </a:moveTo>
                  <a:cubicBezTo>
                    <a:pt x="20571" y="-20"/>
                    <a:pt x="19543" y="-102"/>
                    <a:pt x="18343" y="391"/>
                  </a:cubicBezTo>
                  <a:cubicBezTo>
                    <a:pt x="17143" y="884"/>
                    <a:pt x="15771" y="1951"/>
                    <a:pt x="13800" y="3799"/>
                  </a:cubicBezTo>
                  <a:cubicBezTo>
                    <a:pt x="11829" y="5647"/>
                    <a:pt x="9257" y="8275"/>
                    <a:pt x="7029" y="11027"/>
                  </a:cubicBezTo>
                  <a:cubicBezTo>
                    <a:pt x="4800" y="13778"/>
                    <a:pt x="2914" y="16652"/>
                    <a:pt x="1800" y="18418"/>
                  </a:cubicBezTo>
                  <a:cubicBezTo>
                    <a:pt x="686" y="20184"/>
                    <a:pt x="343" y="20841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5783670" y="325450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5770970" y="230200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5850070" y="267692"/>
              <a:ext cx="105051" cy="17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54" fill="norm" stroke="1" extrusionOk="0">
                  <a:moveTo>
                    <a:pt x="5888" y="74"/>
                  </a:moveTo>
                  <a:cubicBezTo>
                    <a:pt x="5024" y="4238"/>
                    <a:pt x="4160" y="8402"/>
                    <a:pt x="3728" y="11265"/>
                  </a:cubicBezTo>
                  <a:cubicBezTo>
                    <a:pt x="3296" y="14127"/>
                    <a:pt x="3296" y="15689"/>
                    <a:pt x="2864" y="17120"/>
                  </a:cubicBezTo>
                  <a:cubicBezTo>
                    <a:pt x="2432" y="18552"/>
                    <a:pt x="1568" y="19853"/>
                    <a:pt x="920" y="19723"/>
                  </a:cubicBezTo>
                  <a:cubicBezTo>
                    <a:pt x="272" y="19593"/>
                    <a:pt x="-160" y="18031"/>
                    <a:pt x="56" y="15689"/>
                  </a:cubicBezTo>
                  <a:cubicBezTo>
                    <a:pt x="272" y="13347"/>
                    <a:pt x="1136" y="10224"/>
                    <a:pt x="2648" y="7491"/>
                  </a:cubicBezTo>
                  <a:cubicBezTo>
                    <a:pt x="4160" y="4759"/>
                    <a:pt x="6320" y="2417"/>
                    <a:pt x="8480" y="1115"/>
                  </a:cubicBezTo>
                  <a:cubicBezTo>
                    <a:pt x="10640" y="-186"/>
                    <a:pt x="12800" y="-446"/>
                    <a:pt x="14312" y="855"/>
                  </a:cubicBezTo>
                  <a:cubicBezTo>
                    <a:pt x="15824" y="2156"/>
                    <a:pt x="16688" y="5019"/>
                    <a:pt x="17120" y="8142"/>
                  </a:cubicBezTo>
                  <a:cubicBezTo>
                    <a:pt x="17552" y="11265"/>
                    <a:pt x="17552" y="14648"/>
                    <a:pt x="18200" y="16860"/>
                  </a:cubicBezTo>
                  <a:cubicBezTo>
                    <a:pt x="18848" y="19072"/>
                    <a:pt x="20144" y="20113"/>
                    <a:pt x="21440" y="21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982637" y="238940"/>
              <a:ext cx="150284" cy="2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6124" y="9572"/>
                  </a:moveTo>
                  <a:cubicBezTo>
                    <a:pt x="16124" y="7390"/>
                    <a:pt x="16124" y="5209"/>
                    <a:pt x="15820" y="3572"/>
                  </a:cubicBezTo>
                  <a:cubicBezTo>
                    <a:pt x="15515" y="1936"/>
                    <a:pt x="14907" y="845"/>
                    <a:pt x="13842" y="299"/>
                  </a:cubicBezTo>
                  <a:cubicBezTo>
                    <a:pt x="12777" y="-246"/>
                    <a:pt x="11256" y="-246"/>
                    <a:pt x="8975" y="2045"/>
                  </a:cubicBezTo>
                  <a:cubicBezTo>
                    <a:pt x="6693" y="4336"/>
                    <a:pt x="3651" y="8918"/>
                    <a:pt x="1977" y="11754"/>
                  </a:cubicBezTo>
                  <a:cubicBezTo>
                    <a:pt x="304" y="14590"/>
                    <a:pt x="0" y="15681"/>
                    <a:pt x="0" y="16881"/>
                  </a:cubicBezTo>
                  <a:cubicBezTo>
                    <a:pt x="0" y="18081"/>
                    <a:pt x="304" y="19390"/>
                    <a:pt x="1217" y="19827"/>
                  </a:cubicBezTo>
                  <a:cubicBezTo>
                    <a:pt x="2130" y="20263"/>
                    <a:pt x="3651" y="19827"/>
                    <a:pt x="5476" y="18409"/>
                  </a:cubicBezTo>
                  <a:cubicBezTo>
                    <a:pt x="7301" y="16990"/>
                    <a:pt x="9431" y="14590"/>
                    <a:pt x="10800" y="12845"/>
                  </a:cubicBezTo>
                  <a:cubicBezTo>
                    <a:pt x="12169" y="11099"/>
                    <a:pt x="12777" y="10009"/>
                    <a:pt x="13538" y="9899"/>
                  </a:cubicBezTo>
                  <a:cubicBezTo>
                    <a:pt x="14299" y="9790"/>
                    <a:pt x="15211" y="10663"/>
                    <a:pt x="15668" y="11972"/>
                  </a:cubicBezTo>
                  <a:cubicBezTo>
                    <a:pt x="16124" y="13281"/>
                    <a:pt x="16124" y="15027"/>
                    <a:pt x="16276" y="16554"/>
                  </a:cubicBezTo>
                  <a:cubicBezTo>
                    <a:pt x="16428" y="18081"/>
                    <a:pt x="16732" y="19390"/>
                    <a:pt x="17645" y="20154"/>
                  </a:cubicBezTo>
                  <a:cubicBezTo>
                    <a:pt x="18558" y="20918"/>
                    <a:pt x="20079" y="21136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6123171" y="276766"/>
              <a:ext cx="1304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15" fill="norm" stroke="1" extrusionOk="0">
                  <a:moveTo>
                    <a:pt x="21463" y="486"/>
                  </a:moveTo>
                  <a:cubicBezTo>
                    <a:pt x="19721" y="0"/>
                    <a:pt x="17979" y="-485"/>
                    <a:pt x="14669" y="971"/>
                  </a:cubicBezTo>
                  <a:cubicBezTo>
                    <a:pt x="11360" y="2427"/>
                    <a:pt x="6482" y="5825"/>
                    <a:pt x="3695" y="9102"/>
                  </a:cubicBezTo>
                  <a:cubicBezTo>
                    <a:pt x="908" y="12378"/>
                    <a:pt x="211" y="15533"/>
                    <a:pt x="37" y="17717"/>
                  </a:cubicBezTo>
                  <a:cubicBezTo>
                    <a:pt x="-137" y="19902"/>
                    <a:pt x="211" y="21115"/>
                    <a:pt x="3173" y="21115"/>
                  </a:cubicBezTo>
                  <a:cubicBezTo>
                    <a:pt x="6134" y="21115"/>
                    <a:pt x="11708" y="19902"/>
                    <a:pt x="17282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6251689" y="288292"/>
              <a:ext cx="84432" cy="18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195" fill="norm" stroke="1" extrusionOk="0">
                  <a:moveTo>
                    <a:pt x="21015" y="1364"/>
                  </a:moveTo>
                  <a:cubicBezTo>
                    <a:pt x="18908" y="627"/>
                    <a:pt x="16800" y="-109"/>
                    <a:pt x="14693" y="14"/>
                  </a:cubicBezTo>
                  <a:cubicBezTo>
                    <a:pt x="12586" y="136"/>
                    <a:pt x="10478" y="1118"/>
                    <a:pt x="7844" y="4064"/>
                  </a:cubicBezTo>
                  <a:cubicBezTo>
                    <a:pt x="5210" y="7009"/>
                    <a:pt x="2049" y="11918"/>
                    <a:pt x="732" y="14986"/>
                  </a:cubicBezTo>
                  <a:cubicBezTo>
                    <a:pt x="-585" y="18055"/>
                    <a:pt x="-58" y="19282"/>
                    <a:pt x="1786" y="20141"/>
                  </a:cubicBezTo>
                  <a:cubicBezTo>
                    <a:pt x="3630" y="21000"/>
                    <a:pt x="6791" y="21491"/>
                    <a:pt x="9952" y="21000"/>
                  </a:cubicBezTo>
                  <a:cubicBezTo>
                    <a:pt x="13113" y="20509"/>
                    <a:pt x="16274" y="19036"/>
                    <a:pt x="19435" y="17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6355704" y="287350"/>
              <a:ext cx="177267" cy="16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20" fill="norm" stroke="1" extrusionOk="0">
                  <a:moveTo>
                    <a:pt x="4564" y="0"/>
                  </a:moveTo>
                  <a:cubicBezTo>
                    <a:pt x="3021" y="4375"/>
                    <a:pt x="1478" y="8749"/>
                    <a:pt x="706" y="11757"/>
                  </a:cubicBezTo>
                  <a:cubicBezTo>
                    <a:pt x="-65" y="14765"/>
                    <a:pt x="-65" y="16405"/>
                    <a:pt x="64" y="17909"/>
                  </a:cubicBezTo>
                  <a:cubicBezTo>
                    <a:pt x="192" y="19413"/>
                    <a:pt x="449" y="20780"/>
                    <a:pt x="1221" y="21190"/>
                  </a:cubicBezTo>
                  <a:cubicBezTo>
                    <a:pt x="1992" y="21600"/>
                    <a:pt x="3278" y="21053"/>
                    <a:pt x="4821" y="19413"/>
                  </a:cubicBezTo>
                  <a:cubicBezTo>
                    <a:pt x="6364" y="17772"/>
                    <a:pt x="8164" y="15038"/>
                    <a:pt x="9449" y="12441"/>
                  </a:cubicBezTo>
                  <a:cubicBezTo>
                    <a:pt x="10735" y="9843"/>
                    <a:pt x="11506" y="7382"/>
                    <a:pt x="11764" y="6972"/>
                  </a:cubicBezTo>
                  <a:cubicBezTo>
                    <a:pt x="12021" y="6562"/>
                    <a:pt x="11764" y="8203"/>
                    <a:pt x="11635" y="9980"/>
                  </a:cubicBezTo>
                  <a:cubicBezTo>
                    <a:pt x="11506" y="11757"/>
                    <a:pt x="11506" y="13671"/>
                    <a:pt x="12021" y="15038"/>
                  </a:cubicBezTo>
                  <a:cubicBezTo>
                    <a:pt x="12535" y="16405"/>
                    <a:pt x="13564" y="17225"/>
                    <a:pt x="15235" y="16678"/>
                  </a:cubicBezTo>
                  <a:cubicBezTo>
                    <a:pt x="16906" y="16132"/>
                    <a:pt x="19221" y="14218"/>
                    <a:pt x="21535" y="1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552020" y="249250"/>
              <a:ext cx="114301" cy="16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7200"/>
                  </a:moveTo>
                  <a:cubicBezTo>
                    <a:pt x="0" y="5867"/>
                    <a:pt x="0" y="4533"/>
                    <a:pt x="200" y="4667"/>
                  </a:cubicBezTo>
                  <a:cubicBezTo>
                    <a:pt x="400" y="4800"/>
                    <a:pt x="800" y="6400"/>
                    <a:pt x="2200" y="8800"/>
                  </a:cubicBezTo>
                  <a:cubicBezTo>
                    <a:pt x="3600" y="11200"/>
                    <a:pt x="6000" y="14400"/>
                    <a:pt x="7200" y="16800"/>
                  </a:cubicBezTo>
                  <a:cubicBezTo>
                    <a:pt x="8400" y="19200"/>
                    <a:pt x="8400" y="20800"/>
                    <a:pt x="7600" y="21200"/>
                  </a:cubicBezTo>
                  <a:cubicBezTo>
                    <a:pt x="6800" y="21600"/>
                    <a:pt x="5200" y="20800"/>
                    <a:pt x="4200" y="19067"/>
                  </a:cubicBezTo>
                  <a:cubicBezTo>
                    <a:pt x="3200" y="17333"/>
                    <a:pt x="2800" y="14667"/>
                    <a:pt x="5800" y="11333"/>
                  </a:cubicBezTo>
                  <a:cubicBezTo>
                    <a:pt x="8800" y="8000"/>
                    <a:pt x="152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673678" y="294835"/>
              <a:ext cx="125993" cy="13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05" fill="norm" stroke="1" extrusionOk="0">
                  <a:moveTo>
                    <a:pt x="18189" y="5630"/>
                  </a:moveTo>
                  <a:cubicBezTo>
                    <a:pt x="18189" y="4018"/>
                    <a:pt x="18189" y="2406"/>
                    <a:pt x="17289" y="1278"/>
                  </a:cubicBezTo>
                  <a:cubicBezTo>
                    <a:pt x="16389" y="150"/>
                    <a:pt x="14589" y="-495"/>
                    <a:pt x="12069" y="472"/>
                  </a:cubicBezTo>
                  <a:cubicBezTo>
                    <a:pt x="9549" y="1439"/>
                    <a:pt x="6309" y="4018"/>
                    <a:pt x="4149" y="6598"/>
                  </a:cubicBezTo>
                  <a:cubicBezTo>
                    <a:pt x="1989" y="9177"/>
                    <a:pt x="909" y="11756"/>
                    <a:pt x="369" y="14174"/>
                  </a:cubicBezTo>
                  <a:cubicBezTo>
                    <a:pt x="-171" y="16592"/>
                    <a:pt x="-171" y="18848"/>
                    <a:pt x="729" y="19815"/>
                  </a:cubicBezTo>
                  <a:cubicBezTo>
                    <a:pt x="1629" y="20783"/>
                    <a:pt x="3429" y="20460"/>
                    <a:pt x="5769" y="18848"/>
                  </a:cubicBezTo>
                  <a:cubicBezTo>
                    <a:pt x="8109" y="17236"/>
                    <a:pt x="10989" y="14335"/>
                    <a:pt x="13149" y="11917"/>
                  </a:cubicBezTo>
                  <a:cubicBezTo>
                    <a:pt x="15309" y="9499"/>
                    <a:pt x="16749" y="7565"/>
                    <a:pt x="17109" y="7404"/>
                  </a:cubicBezTo>
                  <a:cubicBezTo>
                    <a:pt x="17469" y="7242"/>
                    <a:pt x="16749" y="8854"/>
                    <a:pt x="16209" y="10627"/>
                  </a:cubicBezTo>
                  <a:cubicBezTo>
                    <a:pt x="15669" y="12401"/>
                    <a:pt x="15309" y="14335"/>
                    <a:pt x="15309" y="16108"/>
                  </a:cubicBezTo>
                  <a:cubicBezTo>
                    <a:pt x="15309" y="17881"/>
                    <a:pt x="15669" y="19493"/>
                    <a:pt x="16749" y="20299"/>
                  </a:cubicBezTo>
                  <a:cubicBezTo>
                    <a:pt x="17829" y="21105"/>
                    <a:pt x="19629" y="21105"/>
                    <a:pt x="21429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6842239" y="304010"/>
              <a:ext cx="90782" cy="13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068" fill="norm" stroke="1" extrusionOk="0">
                  <a:moveTo>
                    <a:pt x="19581" y="3315"/>
                  </a:moveTo>
                  <a:cubicBezTo>
                    <a:pt x="18109" y="2006"/>
                    <a:pt x="16636" y="697"/>
                    <a:pt x="14672" y="206"/>
                  </a:cubicBezTo>
                  <a:cubicBezTo>
                    <a:pt x="12709" y="-285"/>
                    <a:pt x="10254" y="42"/>
                    <a:pt x="7554" y="1842"/>
                  </a:cubicBezTo>
                  <a:cubicBezTo>
                    <a:pt x="4854" y="3642"/>
                    <a:pt x="1909" y="6915"/>
                    <a:pt x="681" y="10188"/>
                  </a:cubicBezTo>
                  <a:cubicBezTo>
                    <a:pt x="-546" y="13460"/>
                    <a:pt x="-55" y="16733"/>
                    <a:pt x="1663" y="18697"/>
                  </a:cubicBezTo>
                  <a:cubicBezTo>
                    <a:pt x="3381" y="20660"/>
                    <a:pt x="6327" y="21315"/>
                    <a:pt x="9763" y="20988"/>
                  </a:cubicBezTo>
                  <a:cubicBezTo>
                    <a:pt x="13199" y="20660"/>
                    <a:pt x="17127" y="19351"/>
                    <a:pt x="21054" y="18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6968917" y="255600"/>
              <a:ext cx="72054" cy="17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4" fill="norm" stroke="1" extrusionOk="0">
                  <a:moveTo>
                    <a:pt x="9899" y="12492"/>
                  </a:moveTo>
                  <a:cubicBezTo>
                    <a:pt x="6814" y="13272"/>
                    <a:pt x="3728" y="14053"/>
                    <a:pt x="1877" y="15614"/>
                  </a:cubicBezTo>
                  <a:cubicBezTo>
                    <a:pt x="25" y="17176"/>
                    <a:pt x="-592" y="19518"/>
                    <a:pt x="642" y="20559"/>
                  </a:cubicBezTo>
                  <a:cubicBezTo>
                    <a:pt x="1877" y="21600"/>
                    <a:pt x="4962" y="21340"/>
                    <a:pt x="8665" y="18607"/>
                  </a:cubicBezTo>
                  <a:cubicBezTo>
                    <a:pt x="12368" y="15875"/>
                    <a:pt x="16688" y="10670"/>
                    <a:pt x="18848" y="7157"/>
                  </a:cubicBezTo>
                  <a:cubicBezTo>
                    <a:pt x="21008" y="3643"/>
                    <a:pt x="21008" y="1822"/>
                    <a:pt x="210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7079070" y="278089"/>
              <a:ext cx="170443" cy="17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37" fill="norm" stroke="1" extrusionOk="0">
                  <a:moveTo>
                    <a:pt x="0" y="5823"/>
                  </a:moveTo>
                  <a:cubicBezTo>
                    <a:pt x="1333" y="6343"/>
                    <a:pt x="2667" y="6864"/>
                    <a:pt x="4133" y="6603"/>
                  </a:cubicBezTo>
                  <a:cubicBezTo>
                    <a:pt x="5600" y="6343"/>
                    <a:pt x="7200" y="5302"/>
                    <a:pt x="7600" y="5302"/>
                  </a:cubicBezTo>
                  <a:cubicBezTo>
                    <a:pt x="8000" y="5302"/>
                    <a:pt x="7200" y="6343"/>
                    <a:pt x="6533" y="7514"/>
                  </a:cubicBezTo>
                  <a:cubicBezTo>
                    <a:pt x="5867" y="8685"/>
                    <a:pt x="5333" y="9986"/>
                    <a:pt x="5067" y="11288"/>
                  </a:cubicBezTo>
                  <a:cubicBezTo>
                    <a:pt x="4800" y="12589"/>
                    <a:pt x="4800" y="13890"/>
                    <a:pt x="6000" y="14671"/>
                  </a:cubicBezTo>
                  <a:cubicBezTo>
                    <a:pt x="7200" y="15451"/>
                    <a:pt x="9600" y="15712"/>
                    <a:pt x="12000" y="14541"/>
                  </a:cubicBezTo>
                  <a:cubicBezTo>
                    <a:pt x="14400" y="13370"/>
                    <a:pt x="16800" y="10767"/>
                    <a:pt x="18400" y="8815"/>
                  </a:cubicBezTo>
                  <a:cubicBezTo>
                    <a:pt x="20000" y="6864"/>
                    <a:pt x="20800" y="5562"/>
                    <a:pt x="21200" y="4261"/>
                  </a:cubicBezTo>
                  <a:cubicBezTo>
                    <a:pt x="21600" y="2960"/>
                    <a:pt x="21600" y="1659"/>
                    <a:pt x="20933" y="878"/>
                  </a:cubicBezTo>
                  <a:cubicBezTo>
                    <a:pt x="20267" y="97"/>
                    <a:pt x="18933" y="-163"/>
                    <a:pt x="17733" y="97"/>
                  </a:cubicBezTo>
                  <a:cubicBezTo>
                    <a:pt x="16533" y="357"/>
                    <a:pt x="15467" y="1138"/>
                    <a:pt x="14933" y="2830"/>
                  </a:cubicBezTo>
                  <a:cubicBezTo>
                    <a:pt x="14400" y="4521"/>
                    <a:pt x="14400" y="7124"/>
                    <a:pt x="15600" y="9466"/>
                  </a:cubicBezTo>
                  <a:cubicBezTo>
                    <a:pt x="16800" y="11808"/>
                    <a:pt x="19200" y="13890"/>
                    <a:pt x="20267" y="15582"/>
                  </a:cubicBezTo>
                  <a:cubicBezTo>
                    <a:pt x="21333" y="17273"/>
                    <a:pt x="21067" y="18574"/>
                    <a:pt x="20000" y="19485"/>
                  </a:cubicBezTo>
                  <a:cubicBezTo>
                    <a:pt x="18933" y="20396"/>
                    <a:pt x="17067" y="20917"/>
                    <a:pt x="152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7510870" y="35720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7504520" y="305177"/>
              <a:ext cx="317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0" y="4868"/>
                    <a:pt x="0" y="-1303"/>
                    <a:pt x="3600" y="240"/>
                  </a:cubicBezTo>
                  <a:cubicBezTo>
                    <a:pt x="7200" y="1783"/>
                    <a:pt x="144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7551870" y="272070"/>
              <a:ext cx="105051" cy="1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13" fill="norm" stroke="1" extrusionOk="0">
                  <a:moveTo>
                    <a:pt x="5888" y="8536"/>
                  </a:moveTo>
                  <a:cubicBezTo>
                    <a:pt x="5456" y="11817"/>
                    <a:pt x="5024" y="15098"/>
                    <a:pt x="4592" y="17422"/>
                  </a:cubicBezTo>
                  <a:cubicBezTo>
                    <a:pt x="4160" y="19746"/>
                    <a:pt x="3728" y="21113"/>
                    <a:pt x="3080" y="21113"/>
                  </a:cubicBezTo>
                  <a:cubicBezTo>
                    <a:pt x="2432" y="21113"/>
                    <a:pt x="1568" y="19746"/>
                    <a:pt x="920" y="16875"/>
                  </a:cubicBezTo>
                  <a:cubicBezTo>
                    <a:pt x="272" y="14004"/>
                    <a:pt x="-160" y="9629"/>
                    <a:pt x="56" y="6759"/>
                  </a:cubicBezTo>
                  <a:cubicBezTo>
                    <a:pt x="272" y="3888"/>
                    <a:pt x="1136" y="2521"/>
                    <a:pt x="2432" y="1427"/>
                  </a:cubicBezTo>
                  <a:cubicBezTo>
                    <a:pt x="3728" y="333"/>
                    <a:pt x="5456" y="-487"/>
                    <a:pt x="7184" y="333"/>
                  </a:cubicBezTo>
                  <a:cubicBezTo>
                    <a:pt x="8912" y="1154"/>
                    <a:pt x="10640" y="3614"/>
                    <a:pt x="13016" y="6895"/>
                  </a:cubicBezTo>
                  <a:cubicBezTo>
                    <a:pt x="15392" y="10176"/>
                    <a:pt x="18416" y="14278"/>
                    <a:pt x="21440" y="18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7847420" y="128600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351"/>
                    <a:pt x="7200" y="4702"/>
                    <a:pt x="3600" y="8302"/>
                  </a:cubicBezTo>
                  <a:cubicBezTo>
                    <a:pt x="0" y="11902"/>
                    <a:pt x="0" y="167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7886161" y="261950"/>
              <a:ext cx="431160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48" fill="norm" stroke="1" extrusionOk="0">
                  <a:moveTo>
                    <a:pt x="921" y="18942"/>
                  </a:moveTo>
                  <a:cubicBezTo>
                    <a:pt x="603" y="20271"/>
                    <a:pt x="286" y="21600"/>
                    <a:pt x="127" y="21434"/>
                  </a:cubicBezTo>
                  <a:cubicBezTo>
                    <a:pt x="-32" y="21268"/>
                    <a:pt x="-32" y="19606"/>
                    <a:pt x="74" y="16615"/>
                  </a:cubicBezTo>
                  <a:cubicBezTo>
                    <a:pt x="180" y="13625"/>
                    <a:pt x="392" y="9305"/>
                    <a:pt x="656" y="6480"/>
                  </a:cubicBezTo>
                  <a:cubicBezTo>
                    <a:pt x="921" y="3655"/>
                    <a:pt x="1239" y="2326"/>
                    <a:pt x="1503" y="2991"/>
                  </a:cubicBezTo>
                  <a:cubicBezTo>
                    <a:pt x="1768" y="3655"/>
                    <a:pt x="1980" y="6314"/>
                    <a:pt x="2350" y="7311"/>
                  </a:cubicBezTo>
                  <a:cubicBezTo>
                    <a:pt x="2721" y="8308"/>
                    <a:pt x="3250" y="7643"/>
                    <a:pt x="3621" y="8142"/>
                  </a:cubicBezTo>
                  <a:cubicBezTo>
                    <a:pt x="3992" y="8640"/>
                    <a:pt x="4203" y="10302"/>
                    <a:pt x="4468" y="11797"/>
                  </a:cubicBezTo>
                  <a:cubicBezTo>
                    <a:pt x="4733" y="13292"/>
                    <a:pt x="5050" y="14622"/>
                    <a:pt x="5739" y="14954"/>
                  </a:cubicBezTo>
                  <a:cubicBezTo>
                    <a:pt x="6427" y="15286"/>
                    <a:pt x="7486" y="14622"/>
                    <a:pt x="8227" y="13625"/>
                  </a:cubicBezTo>
                  <a:cubicBezTo>
                    <a:pt x="8968" y="12628"/>
                    <a:pt x="9392" y="11298"/>
                    <a:pt x="9709" y="9803"/>
                  </a:cubicBezTo>
                  <a:cubicBezTo>
                    <a:pt x="10027" y="8308"/>
                    <a:pt x="10239" y="6646"/>
                    <a:pt x="10080" y="6148"/>
                  </a:cubicBezTo>
                  <a:cubicBezTo>
                    <a:pt x="9921" y="5649"/>
                    <a:pt x="9392" y="6314"/>
                    <a:pt x="8968" y="7311"/>
                  </a:cubicBezTo>
                  <a:cubicBezTo>
                    <a:pt x="8544" y="8308"/>
                    <a:pt x="8227" y="9637"/>
                    <a:pt x="8068" y="11298"/>
                  </a:cubicBezTo>
                  <a:cubicBezTo>
                    <a:pt x="7909" y="12960"/>
                    <a:pt x="7909" y="14954"/>
                    <a:pt x="8174" y="16117"/>
                  </a:cubicBezTo>
                  <a:cubicBezTo>
                    <a:pt x="8439" y="17280"/>
                    <a:pt x="8968" y="17612"/>
                    <a:pt x="9815" y="17446"/>
                  </a:cubicBezTo>
                  <a:cubicBezTo>
                    <a:pt x="10662" y="17280"/>
                    <a:pt x="11827" y="16615"/>
                    <a:pt x="12621" y="15785"/>
                  </a:cubicBezTo>
                  <a:cubicBezTo>
                    <a:pt x="13415" y="14954"/>
                    <a:pt x="13839" y="13957"/>
                    <a:pt x="14156" y="12628"/>
                  </a:cubicBezTo>
                  <a:cubicBezTo>
                    <a:pt x="14474" y="11298"/>
                    <a:pt x="14686" y="9637"/>
                    <a:pt x="14527" y="8474"/>
                  </a:cubicBezTo>
                  <a:cubicBezTo>
                    <a:pt x="14368" y="7311"/>
                    <a:pt x="13839" y="6646"/>
                    <a:pt x="13468" y="7145"/>
                  </a:cubicBezTo>
                  <a:cubicBezTo>
                    <a:pt x="13097" y="7643"/>
                    <a:pt x="12886" y="9305"/>
                    <a:pt x="13044" y="9969"/>
                  </a:cubicBezTo>
                  <a:cubicBezTo>
                    <a:pt x="13203" y="10634"/>
                    <a:pt x="13733" y="10302"/>
                    <a:pt x="14315" y="10135"/>
                  </a:cubicBezTo>
                  <a:cubicBezTo>
                    <a:pt x="14897" y="9969"/>
                    <a:pt x="15533" y="9969"/>
                    <a:pt x="15956" y="10800"/>
                  </a:cubicBezTo>
                  <a:cubicBezTo>
                    <a:pt x="16380" y="11631"/>
                    <a:pt x="16592" y="13292"/>
                    <a:pt x="16697" y="14954"/>
                  </a:cubicBezTo>
                  <a:cubicBezTo>
                    <a:pt x="16803" y="16615"/>
                    <a:pt x="16803" y="18277"/>
                    <a:pt x="16644" y="18443"/>
                  </a:cubicBezTo>
                  <a:cubicBezTo>
                    <a:pt x="16486" y="18609"/>
                    <a:pt x="16168" y="17280"/>
                    <a:pt x="16433" y="14788"/>
                  </a:cubicBezTo>
                  <a:cubicBezTo>
                    <a:pt x="16697" y="12295"/>
                    <a:pt x="17544" y="8640"/>
                    <a:pt x="18497" y="5982"/>
                  </a:cubicBezTo>
                  <a:cubicBezTo>
                    <a:pt x="19450" y="3323"/>
                    <a:pt x="20509" y="1662"/>
                    <a:pt x="21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8562805" y="316983"/>
              <a:ext cx="173616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3389" y="348"/>
                  </a:moveTo>
                  <a:cubicBezTo>
                    <a:pt x="2869" y="6271"/>
                    <a:pt x="2348" y="12194"/>
                    <a:pt x="1828" y="16026"/>
                  </a:cubicBezTo>
                  <a:cubicBezTo>
                    <a:pt x="1307" y="19858"/>
                    <a:pt x="787" y="21600"/>
                    <a:pt x="397" y="21600"/>
                  </a:cubicBezTo>
                  <a:cubicBezTo>
                    <a:pt x="6" y="21600"/>
                    <a:pt x="-254" y="19858"/>
                    <a:pt x="397" y="16548"/>
                  </a:cubicBezTo>
                  <a:cubicBezTo>
                    <a:pt x="1047" y="13239"/>
                    <a:pt x="2609" y="8361"/>
                    <a:pt x="3780" y="5052"/>
                  </a:cubicBezTo>
                  <a:cubicBezTo>
                    <a:pt x="4951" y="1742"/>
                    <a:pt x="5732" y="0"/>
                    <a:pt x="6382" y="0"/>
                  </a:cubicBezTo>
                  <a:cubicBezTo>
                    <a:pt x="7033" y="0"/>
                    <a:pt x="7553" y="1742"/>
                    <a:pt x="7944" y="4181"/>
                  </a:cubicBezTo>
                  <a:cubicBezTo>
                    <a:pt x="8334" y="6619"/>
                    <a:pt x="8594" y="9755"/>
                    <a:pt x="8854" y="10277"/>
                  </a:cubicBezTo>
                  <a:cubicBezTo>
                    <a:pt x="9115" y="10800"/>
                    <a:pt x="9375" y="8710"/>
                    <a:pt x="10026" y="6794"/>
                  </a:cubicBezTo>
                  <a:cubicBezTo>
                    <a:pt x="10676" y="4877"/>
                    <a:pt x="11717" y="3135"/>
                    <a:pt x="13148" y="2090"/>
                  </a:cubicBezTo>
                  <a:cubicBezTo>
                    <a:pt x="14580" y="1045"/>
                    <a:pt x="16401" y="697"/>
                    <a:pt x="17573" y="1394"/>
                  </a:cubicBezTo>
                  <a:cubicBezTo>
                    <a:pt x="18744" y="2090"/>
                    <a:pt x="19264" y="3832"/>
                    <a:pt x="19785" y="6794"/>
                  </a:cubicBezTo>
                  <a:cubicBezTo>
                    <a:pt x="20305" y="9755"/>
                    <a:pt x="20826" y="13935"/>
                    <a:pt x="21346" y="1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8782049" y="319100"/>
              <a:ext cx="100422" cy="10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872" fill="norm" stroke="1" extrusionOk="0">
                  <a:moveTo>
                    <a:pt x="18649" y="0"/>
                  </a:moveTo>
                  <a:cubicBezTo>
                    <a:pt x="14149" y="864"/>
                    <a:pt x="9649" y="1728"/>
                    <a:pt x="6499" y="3672"/>
                  </a:cubicBezTo>
                  <a:cubicBezTo>
                    <a:pt x="3349" y="5616"/>
                    <a:pt x="1549" y="8640"/>
                    <a:pt x="649" y="11664"/>
                  </a:cubicBezTo>
                  <a:cubicBezTo>
                    <a:pt x="-251" y="14688"/>
                    <a:pt x="-251" y="17712"/>
                    <a:pt x="874" y="19440"/>
                  </a:cubicBezTo>
                  <a:cubicBezTo>
                    <a:pt x="1999" y="21168"/>
                    <a:pt x="4249" y="21600"/>
                    <a:pt x="7174" y="19224"/>
                  </a:cubicBezTo>
                  <a:cubicBezTo>
                    <a:pt x="10099" y="16848"/>
                    <a:pt x="13699" y="11664"/>
                    <a:pt x="15274" y="7776"/>
                  </a:cubicBezTo>
                  <a:cubicBezTo>
                    <a:pt x="16849" y="3888"/>
                    <a:pt x="16399" y="1296"/>
                    <a:pt x="17074" y="864"/>
                  </a:cubicBezTo>
                  <a:cubicBezTo>
                    <a:pt x="17749" y="432"/>
                    <a:pt x="19549" y="2160"/>
                    <a:pt x="21349" y="3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8896757" y="81440"/>
              <a:ext cx="444486" cy="36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51" fill="norm" stroke="1" extrusionOk="0">
                  <a:moveTo>
                    <a:pt x="3286" y="15989"/>
                  </a:moveTo>
                  <a:cubicBezTo>
                    <a:pt x="2777" y="15989"/>
                    <a:pt x="2267" y="15989"/>
                    <a:pt x="1707" y="16603"/>
                  </a:cubicBezTo>
                  <a:cubicBezTo>
                    <a:pt x="1147" y="17216"/>
                    <a:pt x="535" y="18444"/>
                    <a:pt x="230" y="19364"/>
                  </a:cubicBezTo>
                  <a:cubicBezTo>
                    <a:pt x="-76" y="20284"/>
                    <a:pt x="-76" y="20898"/>
                    <a:pt x="230" y="21144"/>
                  </a:cubicBezTo>
                  <a:cubicBezTo>
                    <a:pt x="535" y="21389"/>
                    <a:pt x="1147" y="21266"/>
                    <a:pt x="2216" y="20223"/>
                  </a:cubicBezTo>
                  <a:cubicBezTo>
                    <a:pt x="3286" y="19180"/>
                    <a:pt x="4815" y="17216"/>
                    <a:pt x="6037" y="14332"/>
                  </a:cubicBezTo>
                  <a:cubicBezTo>
                    <a:pt x="7260" y="11448"/>
                    <a:pt x="8177" y="7644"/>
                    <a:pt x="8635" y="5373"/>
                  </a:cubicBezTo>
                  <a:cubicBezTo>
                    <a:pt x="9094" y="3103"/>
                    <a:pt x="9094" y="2366"/>
                    <a:pt x="8839" y="2059"/>
                  </a:cubicBezTo>
                  <a:cubicBezTo>
                    <a:pt x="8584" y="1753"/>
                    <a:pt x="8075" y="1875"/>
                    <a:pt x="7413" y="2919"/>
                  </a:cubicBezTo>
                  <a:cubicBezTo>
                    <a:pt x="6750" y="3962"/>
                    <a:pt x="5935" y="5925"/>
                    <a:pt x="5477" y="8073"/>
                  </a:cubicBezTo>
                  <a:cubicBezTo>
                    <a:pt x="5018" y="10221"/>
                    <a:pt x="4916" y="12553"/>
                    <a:pt x="4967" y="14025"/>
                  </a:cubicBezTo>
                  <a:cubicBezTo>
                    <a:pt x="5018" y="15498"/>
                    <a:pt x="5222" y="16112"/>
                    <a:pt x="5528" y="16664"/>
                  </a:cubicBezTo>
                  <a:cubicBezTo>
                    <a:pt x="5833" y="17216"/>
                    <a:pt x="6241" y="17707"/>
                    <a:pt x="6699" y="17953"/>
                  </a:cubicBezTo>
                  <a:cubicBezTo>
                    <a:pt x="7158" y="18198"/>
                    <a:pt x="7667" y="18198"/>
                    <a:pt x="8533" y="17278"/>
                  </a:cubicBezTo>
                  <a:cubicBezTo>
                    <a:pt x="9399" y="16357"/>
                    <a:pt x="10622" y="14516"/>
                    <a:pt x="11233" y="13228"/>
                  </a:cubicBezTo>
                  <a:cubicBezTo>
                    <a:pt x="11845" y="11939"/>
                    <a:pt x="11845" y="11203"/>
                    <a:pt x="11590" y="10896"/>
                  </a:cubicBezTo>
                  <a:cubicBezTo>
                    <a:pt x="11335" y="10589"/>
                    <a:pt x="10826" y="10712"/>
                    <a:pt x="10367" y="11448"/>
                  </a:cubicBezTo>
                  <a:cubicBezTo>
                    <a:pt x="9909" y="12184"/>
                    <a:pt x="9501" y="13534"/>
                    <a:pt x="9298" y="14823"/>
                  </a:cubicBezTo>
                  <a:cubicBezTo>
                    <a:pt x="9094" y="16112"/>
                    <a:pt x="9094" y="17339"/>
                    <a:pt x="9247" y="18198"/>
                  </a:cubicBezTo>
                  <a:cubicBezTo>
                    <a:pt x="9399" y="19057"/>
                    <a:pt x="9705" y="19548"/>
                    <a:pt x="10215" y="19794"/>
                  </a:cubicBezTo>
                  <a:cubicBezTo>
                    <a:pt x="10724" y="20039"/>
                    <a:pt x="11437" y="20039"/>
                    <a:pt x="12660" y="18812"/>
                  </a:cubicBezTo>
                  <a:cubicBezTo>
                    <a:pt x="13882" y="17584"/>
                    <a:pt x="15615" y="15130"/>
                    <a:pt x="17143" y="12184"/>
                  </a:cubicBezTo>
                  <a:cubicBezTo>
                    <a:pt x="18671" y="9239"/>
                    <a:pt x="19996" y="5803"/>
                    <a:pt x="20709" y="3594"/>
                  </a:cubicBezTo>
                  <a:cubicBezTo>
                    <a:pt x="21422" y="1384"/>
                    <a:pt x="21524" y="403"/>
                    <a:pt x="21269" y="96"/>
                  </a:cubicBezTo>
                  <a:cubicBezTo>
                    <a:pt x="21015" y="-211"/>
                    <a:pt x="20403" y="157"/>
                    <a:pt x="19690" y="2121"/>
                  </a:cubicBezTo>
                  <a:cubicBezTo>
                    <a:pt x="18977" y="4084"/>
                    <a:pt x="18162" y="7644"/>
                    <a:pt x="17703" y="10528"/>
                  </a:cubicBezTo>
                  <a:cubicBezTo>
                    <a:pt x="17245" y="13412"/>
                    <a:pt x="17143" y="15621"/>
                    <a:pt x="17245" y="17094"/>
                  </a:cubicBezTo>
                  <a:cubicBezTo>
                    <a:pt x="17347" y="18566"/>
                    <a:pt x="17652" y="19303"/>
                    <a:pt x="17958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9244420" y="490550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2849970" y="1157300"/>
              <a:ext cx="209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130"/>
                    <a:pt x="7855" y="6261"/>
                    <a:pt x="11455" y="9861"/>
                  </a:cubicBezTo>
                  <a:cubicBezTo>
                    <a:pt x="15055" y="13461"/>
                    <a:pt x="18327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3004487" y="1083216"/>
              <a:ext cx="118534" cy="4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847"/>
                  </a:moveTo>
                  <a:cubicBezTo>
                    <a:pt x="19671" y="424"/>
                    <a:pt x="17743" y="0"/>
                    <a:pt x="16200" y="0"/>
                  </a:cubicBezTo>
                  <a:cubicBezTo>
                    <a:pt x="14657" y="0"/>
                    <a:pt x="13500" y="424"/>
                    <a:pt x="12150" y="1694"/>
                  </a:cubicBezTo>
                  <a:cubicBezTo>
                    <a:pt x="10800" y="2965"/>
                    <a:pt x="9257" y="5082"/>
                    <a:pt x="7521" y="7676"/>
                  </a:cubicBezTo>
                  <a:cubicBezTo>
                    <a:pt x="5786" y="10271"/>
                    <a:pt x="3857" y="13341"/>
                    <a:pt x="2700" y="15459"/>
                  </a:cubicBezTo>
                  <a:cubicBezTo>
                    <a:pt x="1543" y="17576"/>
                    <a:pt x="1157" y="18741"/>
                    <a:pt x="771" y="19641"/>
                  </a:cubicBezTo>
                  <a:cubicBezTo>
                    <a:pt x="386" y="20541"/>
                    <a:pt x="0" y="21176"/>
                    <a:pt x="0" y="21388"/>
                  </a:cubicBezTo>
                  <a:cubicBezTo>
                    <a:pt x="0" y="21600"/>
                    <a:pt x="386" y="21388"/>
                    <a:pt x="771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3154770" y="1512900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3142070" y="1335100"/>
              <a:ext cx="31751" cy="5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2" fill="norm" stroke="1" extrusionOk="0">
                  <a:moveTo>
                    <a:pt x="21600" y="0"/>
                  </a:moveTo>
                  <a:cubicBezTo>
                    <a:pt x="14400" y="1490"/>
                    <a:pt x="7200" y="2979"/>
                    <a:pt x="3600" y="5586"/>
                  </a:cubicBezTo>
                  <a:cubicBezTo>
                    <a:pt x="0" y="8193"/>
                    <a:pt x="0" y="11917"/>
                    <a:pt x="2160" y="15269"/>
                  </a:cubicBezTo>
                  <a:cubicBezTo>
                    <a:pt x="4320" y="18621"/>
                    <a:pt x="8640" y="21600"/>
                    <a:pt x="12960" y="19738"/>
                  </a:cubicBezTo>
                  <a:cubicBezTo>
                    <a:pt x="17280" y="17876"/>
                    <a:pt x="21600" y="11172"/>
                    <a:pt x="19440" y="8193"/>
                  </a:cubicBezTo>
                  <a:cubicBezTo>
                    <a:pt x="17280" y="5214"/>
                    <a:pt x="8640" y="5959"/>
                    <a:pt x="0" y="6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3542120" y="1347800"/>
              <a:ext cx="127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3529420" y="1500200"/>
              <a:ext cx="209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21600"/>
                    <a:pt x="9600" y="21600"/>
                    <a:pt x="13200" y="18000"/>
                  </a:cubicBezTo>
                  <a:cubicBezTo>
                    <a:pt x="16800" y="14400"/>
                    <a:pt x="192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4091577" y="1063787"/>
              <a:ext cx="173949" cy="74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50" fill="norm" stroke="1" extrusionOk="0">
                  <a:moveTo>
                    <a:pt x="2678" y="8347"/>
                  </a:moveTo>
                  <a:cubicBezTo>
                    <a:pt x="2678" y="10659"/>
                    <a:pt x="2678" y="12971"/>
                    <a:pt x="2549" y="15070"/>
                  </a:cubicBezTo>
                  <a:cubicBezTo>
                    <a:pt x="2420" y="17169"/>
                    <a:pt x="2163" y="19055"/>
                    <a:pt x="1906" y="20151"/>
                  </a:cubicBezTo>
                  <a:cubicBezTo>
                    <a:pt x="1649" y="21246"/>
                    <a:pt x="1392" y="21550"/>
                    <a:pt x="1263" y="21550"/>
                  </a:cubicBezTo>
                  <a:cubicBezTo>
                    <a:pt x="1135" y="21550"/>
                    <a:pt x="1135" y="21246"/>
                    <a:pt x="1006" y="19907"/>
                  </a:cubicBezTo>
                  <a:cubicBezTo>
                    <a:pt x="878" y="18569"/>
                    <a:pt x="620" y="16196"/>
                    <a:pt x="363" y="13884"/>
                  </a:cubicBezTo>
                  <a:cubicBezTo>
                    <a:pt x="106" y="11571"/>
                    <a:pt x="-151" y="9320"/>
                    <a:pt x="106" y="7160"/>
                  </a:cubicBezTo>
                  <a:cubicBezTo>
                    <a:pt x="363" y="5000"/>
                    <a:pt x="1135" y="2931"/>
                    <a:pt x="2035" y="1745"/>
                  </a:cubicBezTo>
                  <a:cubicBezTo>
                    <a:pt x="2935" y="558"/>
                    <a:pt x="3963" y="254"/>
                    <a:pt x="5120" y="102"/>
                  </a:cubicBezTo>
                  <a:cubicBezTo>
                    <a:pt x="6278" y="-50"/>
                    <a:pt x="7563" y="-50"/>
                    <a:pt x="8978" y="224"/>
                  </a:cubicBezTo>
                  <a:cubicBezTo>
                    <a:pt x="10392" y="498"/>
                    <a:pt x="11935" y="1045"/>
                    <a:pt x="12835" y="2049"/>
                  </a:cubicBezTo>
                  <a:cubicBezTo>
                    <a:pt x="13735" y="3053"/>
                    <a:pt x="13992" y="4513"/>
                    <a:pt x="13478" y="5487"/>
                  </a:cubicBezTo>
                  <a:cubicBezTo>
                    <a:pt x="12963" y="6460"/>
                    <a:pt x="11678" y="6947"/>
                    <a:pt x="11678" y="7282"/>
                  </a:cubicBezTo>
                  <a:cubicBezTo>
                    <a:pt x="11678" y="7616"/>
                    <a:pt x="12963" y="7799"/>
                    <a:pt x="14635" y="8103"/>
                  </a:cubicBezTo>
                  <a:cubicBezTo>
                    <a:pt x="16306" y="8407"/>
                    <a:pt x="18363" y="8833"/>
                    <a:pt x="19649" y="9229"/>
                  </a:cubicBezTo>
                  <a:cubicBezTo>
                    <a:pt x="20935" y="9624"/>
                    <a:pt x="21449" y="9989"/>
                    <a:pt x="20935" y="10446"/>
                  </a:cubicBezTo>
                  <a:cubicBezTo>
                    <a:pt x="20420" y="10902"/>
                    <a:pt x="18878" y="11450"/>
                    <a:pt x="17463" y="11693"/>
                  </a:cubicBezTo>
                  <a:cubicBezTo>
                    <a:pt x="16049" y="11936"/>
                    <a:pt x="14763" y="11876"/>
                    <a:pt x="13478" y="11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4349940" y="1388815"/>
              <a:ext cx="102112" cy="12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016" fill="norm" stroke="1" extrusionOk="0">
                  <a:moveTo>
                    <a:pt x="10088" y="5886"/>
                  </a:moveTo>
                  <a:cubicBezTo>
                    <a:pt x="7928" y="6594"/>
                    <a:pt x="5768" y="7302"/>
                    <a:pt x="4040" y="8896"/>
                  </a:cubicBezTo>
                  <a:cubicBezTo>
                    <a:pt x="2312" y="10489"/>
                    <a:pt x="1016" y="12968"/>
                    <a:pt x="368" y="15269"/>
                  </a:cubicBezTo>
                  <a:cubicBezTo>
                    <a:pt x="-280" y="17571"/>
                    <a:pt x="-280" y="19696"/>
                    <a:pt x="2096" y="20581"/>
                  </a:cubicBezTo>
                  <a:cubicBezTo>
                    <a:pt x="4472" y="21466"/>
                    <a:pt x="9224" y="21112"/>
                    <a:pt x="12896" y="18456"/>
                  </a:cubicBezTo>
                  <a:cubicBezTo>
                    <a:pt x="16568" y="15800"/>
                    <a:pt x="19160" y="10843"/>
                    <a:pt x="20240" y="7479"/>
                  </a:cubicBezTo>
                  <a:cubicBezTo>
                    <a:pt x="21320" y="4115"/>
                    <a:pt x="20888" y="2345"/>
                    <a:pt x="19376" y="1282"/>
                  </a:cubicBezTo>
                  <a:cubicBezTo>
                    <a:pt x="17864" y="220"/>
                    <a:pt x="15272" y="-134"/>
                    <a:pt x="12896" y="43"/>
                  </a:cubicBezTo>
                  <a:cubicBezTo>
                    <a:pt x="10520" y="220"/>
                    <a:pt x="8360" y="928"/>
                    <a:pt x="6200" y="1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4708403" y="1322400"/>
              <a:ext cx="20531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7" y="21600"/>
                  </a:moveTo>
                  <a:cubicBezTo>
                    <a:pt x="1113" y="18000"/>
                    <a:pt x="0" y="14400"/>
                    <a:pt x="0" y="12600"/>
                  </a:cubicBezTo>
                  <a:cubicBezTo>
                    <a:pt x="0" y="10800"/>
                    <a:pt x="1113" y="10800"/>
                    <a:pt x="4899" y="9000"/>
                  </a:cubicBezTo>
                  <a:cubicBezTo>
                    <a:pt x="8685" y="7200"/>
                    <a:pt x="1514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4799370" y="1258900"/>
              <a:ext cx="25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615"/>
                    <a:pt x="-1622" y="9231"/>
                    <a:pt x="870" y="12831"/>
                  </a:cubicBezTo>
                  <a:cubicBezTo>
                    <a:pt x="3363" y="16431"/>
                    <a:pt x="11670" y="19015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5012298" y="1066067"/>
              <a:ext cx="160490" cy="57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86" fill="norm" stroke="1" extrusionOk="0">
                  <a:moveTo>
                    <a:pt x="401" y="11826"/>
                  </a:moveTo>
                  <a:cubicBezTo>
                    <a:pt x="401" y="14956"/>
                    <a:pt x="401" y="18087"/>
                    <a:pt x="401" y="19730"/>
                  </a:cubicBezTo>
                  <a:cubicBezTo>
                    <a:pt x="401" y="21373"/>
                    <a:pt x="401" y="21530"/>
                    <a:pt x="261" y="20160"/>
                  </a:cubicBezTo>
                  <a:cubicBezTo>
                    <a:pt x="121" y="18791"/>
                    <a:pt x="-160" y="15895"/>
                    <a:pt x="121" y="12921"/>
                  </a:cubicBezTo>
                  <a:cubicBezTo>
                    <a:pt x="401" y="9947"/>
                    <a:pt x="1243" y="6895"/>
                    <a:pt x="2224" y="4860"/>
                  </a:cubicBezTo>
                  <a:cubicBezTo>
                    <a:pt x="3206" y="2826"/>
                    <a:pt x="4328" y="1808"/>
                    <a:pt x="5310" y="1143"/>
                  </a:cubicBezTo>
                  <a:cubicBezTo>
                    <a:pt x="6292" y="478"/>
                    <a:pt x="7134" y="165"/>
                    <a:pt x="8536" y="47"/>
                  </a:cubicBezTo>
                  <a:cubicBezTo>
                    <a:pt x="9939" y="-70"/>
                    <a:pt x="11902" y="8"/>
                    <a:pt x="13585" y="556"/>
                  </a:cubicBezTo>
                  <a:cubicBezTo>
                    <a:pt x="15269" y="1104"/>
                    <a:pt x="16671" y="2121"/>
                    <a:pt x="17092" y="3256"/>
                  </a:cubicBezTo>
                  <a:cubicBezTo>
                    <a:pt x="17513" y="4391"/>
                    <a:pt x="16952" y="5643"/>
                    <a:pt x="16110" y="6426"/>
                  </a:cubicBezTo>
                  <a:cubicBezTo>
                    <a:pt x="15269" y="7208"/>
                    <a:pt x="14146" y="7521"/>
                    <a:pt x="13165" y="7834"/>
                  </a:cubicBezTo>
                  <a:cubicBezTo>
                    <a:pt x="12183" y="8147"/>
                    <a:pt x="11341" y="8460"/>
                    <a:pt x="11061" y="8813"/>
                  </a:cubicBezTo>
                  <a:cubicBezTo>
                    <a:pt x="10780" y="9165"/>
                    <a:pt x="11061" y="9556"/>
                    <a:pt x="12323" y="9987"/>
                  </a:cubicBezTo>
                  <a:cubicBezTo>
                    <a:pt x="13585" y="10417"/>
                    <a:pt x="15830" y="10887"/>
                    <a:pt x="17513" y="11278"/>
                  </a:cubicBezTo>
                  <a:cubicBezTo>
                    <a:pt x="19196" y="11669"/>
                    <a:pt x="20318" y="11982"/>
                    <a:pt x="20879" y="12334"/>
                  </a:cubicBezTo>
                  <a:cubicBezTo>
                    <a:pt x="21440" y="12687"/>
                    <a:pt x="21440" y="13078"/>
                    <a:pt x="20598" y="13391"/>
                  </a:cubicBezTo>
                  <a:cubicBezTo>
                    <a:pt x="19757" y="13704"/>
                    <a:pt x="18074" y="13939"/>
                    <a:pt x="16391" y="14095"/>
                  </a:cubicBezTo>
                  <a:cubicBezTo>
                    <a:pt x="14708" y="14252"/>
                    <a:pt x="13024" y="14330"/>
                    <a:pt x="11482" y="14173"/>
                  </a:cubicBezTo>
                  <a:cubicBezTo>
                    <a:pt x="9939" y="14017"/>
                    <a:pt x="8536" y="13626"/>
                    <a:pt x="7134" y="13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5269320" y="137955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5370920" y="1131900"/>
              <a:ext cx="215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749"/>
                    <a:pt x="8471" y="9498"/>
                    <a:pt x="12071" y="13098"/>
                  </a:cubicBezTo>
                  <a:cubicBezTo>
                    <a:pt x="15671" y="16698"/>
                    <a:pt x="18635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5428070" y="1112850"/>
              <a:ext cx="1397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7182" y="333"/>
                  </a:cubicBezTo>
                  <a:cubicBezTo>
                    <a:pt x="16036" y="667"/>
                    <a:pt x="15382" y="1333"/>
                    <a:pt x="13745" y="3133"/>
                  </a:cubicBezTo>
                  <a:cubicBezTo>
                    <a:pt x="12109" y="4933"/>
                    <a:pt x="9491" y="7867"/>
                    <a:pt x="7036" y="11133"/>
                  </a:cubicBezTo>
                  <a:cubicBezTo>
                    <a:pt x="4582" y="14400"/>
                    <a:pt x="229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5656670" y="135415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5675720" y="1227150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6018620" y="1303350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200"/>
                    <a:pt x="12343" y="10800"/>
                    <a:pt x="15943" y="7200"/>
                  </a:cubicBezTo>
                  <a:cubicBezTo>
                    <a:pt x="19543" y="3600"/>
                    <a:pt x="205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6108049" y="1233500"/>
              <a:ext cx="1217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4600"/>
                    <a:pt x="6300" y="9200"/>
                    <a:pt x="2700" y="12600"/>
                  </a:cubicBezTo>
                  <a:cubicBezTo>
                    <a:pt x="-900" y="16000"/>
                    <a:pt x="-900" y="18200"/>
                    <a:pt x="2700" y="19500"/>
                  </a:cubicBezTo>
                  <a:cubicBezTo>
                    <a:pt x="6300" y="20800"/>
                    <a:pt x="13500" y="21200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6377154" y="1149739"/>
              <a:ext cx="244717" cy="28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53" fill="norm" stroke="1" extrusionOk="0">
                  <a:moveTo>
                    <a:pt x="21528" y="4412"/>
                  </a:moveTo>
                  <a:cubicBezTo>
                    <a:pt x="21156" y="2972"/>
                    <a:pt x="20783" y="1532"/>
                    <a:pt x="20131" y="732"/>
                  </a:cubicBezTo>
                  <a:cubicBezTo>
                    <a:pt x="19480" y="-68"/>
                    <a:pt x="18549" y="-228"/>
                    <a:pt x="16407" y="332"/>
                  </a:cubicBezTo>
                  <a:cubicBezTo>
                    <a:pt x="14266" y="892"/>
                    <a:pt x="10914" y="2172"/>
                    <a:pt x="9052" y="3212"/>
                  </a:cubicBezTo>
                  <a:cubicBezTo>
                    <a:pt x="7190" y="4252"/>
                    <a:pt x="6818" y="5052"/>
                    <a:pt x="6631" y="5852"/>
                  </a:cubicBezTo>
                  <a:cubicBezTo>
                    <a:pt x="6445" y="6652"/>
                    <a:pt x="6445" y="7452"/>
                    <a:pt x="6818" y="8092"/>
                  </a:cubicBezTo>
                  <a:cubicBezTo>
                    <a:pt x="7190" y="8732"/>
                    <a:pt x="7935" y="9212"/>
                    <a:pt x="8773" y="9532"/>
                  </a:cubicBezTo>
                  <a:cubicBezTo>
                    <a:pt x="9611" y="9852"/>
                    <a:pt x="10542" y="10012"/>
                    <a:pt x="10262" y="10412"/>
                  </a:cubicBezTo>
                  <a:cubicBezTo>
                    <a:pt x="9983" y="10812"/>
                    <a:pt x="8494" y="11452"/>
                    <a:pt x="6725" y="12332"/>
                  </a:cubicBezTo>
                  <a:cubicBezTo>
                    <a:pt x="4956" y="13212"/>
                    <a:pt x="2907" y="14332"/>
                    <a:pt x="1697" y="15372"/>
                  </a:cubicBezTo>
                  <a:cubicBezTo>
                    <a:pt x="487" y="16412"/>
                    <a:pt x="114" y="17372"/>
                    <a:pt x="21" y="18252"/>
                  </a:cubicBezTo>
                  <a:cubicBezTo>
                    <a:pt x="-72" y="19132"/>
                    <a:pt x="114" y="19932"/>
                    <a:pt x="1138" y="20492"/>
                  </a:cubicBezTo>
                  <a:cubicBezTo>
                    <a:pt x="2162" y="21052"/>
                    <a:pt x="4025" y="21372"/>
                    <a:pt x="7376" y="21212"/>
                  </a:cubicBezTo>
                  <a:cubicBezTo>
                    <a:pt x="10728" y="21052"/>
                    <a:pt x="15569" y="20412"/>
                    <a:pt x="20411" y="19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6679020" y="1398600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6691720" y="13097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6691720" y="928700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6558370" y="932605"/>
              <a:ext cx="698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21600" y="1782"/>
                  </a:moveTo>
                  <a:cubicBezTo>
                    <a:pt x="15709" y="239"/>
                    <a:pt x="9818" y="-1304"/>
                    <a:pt x="6218" y="1782"/>
                  </a:cubicBezTo>
                  <a:cubicBezTo>
                    <a:pt x="2618" y="4867"/>
                    <a:pt x="1309" y="12582"/>
                    <a:pt x="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6374220" y="1004900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6270174" y="1093800"/>
              <a:ext cx="2784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714"/>
                    <a:pt x="1783" y="3429"/>
                    <a:pt x="240" y="7029"/>
                  </a:cubicBezTo>
                  <a:cubicBezTo>
                    <a:pt x="-1303" y="10629"/>
                    <a:pt x="4868" y="1611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6234520" y="1493850"/>
              <a:ext cx="139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25"/>
                    <a:pt x="0" y="2250"/>
                    <a:pt x="1473" y="3487"/>
                  </a:cubicBezTo>
                  <a:cubicBezTo>
                    <a:pt x="2945" y="4725"/>
                    <a:pt x="5891" y="6075"/>
                    <a:pt x="8345" y="7762"/>
                  </a:cubicBezTo>
                  <a:cubicBezTo>
                    <a:pt x="10800" y="9450"/>
                    <a:pt x="12764" y="11475"/>
                    <a:pt x="14891" y="13838"/>
                  </a:cubicBezTo>
                  <a:cubicBezTo>
                    <a:pt x="17018" y="16200"/>
                    <a:pt x="19309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6539320" y="1735150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6812370" y="1576400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9200"/>
                    <a:pt x="8229" y="16800"/>
                    <a:pt x="11829" y="13200"/>
                  </a:cubicBezTo>
                  <a:cubicBezTo>
                    <a:pt x="15429" y="9600"/>
                    <a:pt x="1851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6913970" y="1379550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869520" y="1112850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943" y="16971"/>
                    <a:pt x="10286" y="12343"/>
                    <a:pt x="6686" y="8743"/>
                  </a:cubicBezTo>
                  <a:cubicBezTo>
                    <a:pt x="3086" y="5143"/>
                    <a:pt x="1543" y="257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679020" y="966800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802051" y="1857246"/>
              <a:ext cx="130970" cy="17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17" fill="norm" stroke="1" extrusionOk="0">
                  <a:moveTo>
                    <a:pt x="3728" y="9081"/>
                  </a:moveTo>
                  <a:cubicBezTo>
                    <a:pt x="8528" y="7538"/>
                    <a:pt x="13328" y="5995"/>
                    <a:pt x="16071" y="4453"/>
                  </a:cubicBezTo>
                  <a:cubicBezTo>
                    <a:pt x="18814" y="2910"/>
                    <a:pt x="19500" y="1367"/>
                    <a:pt x="18985" y="595"/>
                  </a:cubicBezTo>
                  <a:cubicBezTo>
                    <a:pt x="18471" y="-176"/>
                    <a:pt x="16757" y="-176"/>
                    <a:pt x="14528" y="467"/>
                  </a:cubicBezTo>
                  <a:cubicBezTo>
                    <a:pt x="12300" y="1110"/>
                    <a:pt x="9557" y="2395"/>
                    <a:pt x="6985" y="5095"/>
                  </a:cubicBezTo>
                  <a:cubicBezTo>
                    <a:pt x="4414" y="7795"/>
                    <a:pt x="2014" y="11910"/>
                    <a:pt x="814" y="14610"/>
                  </a:cubicBezTo>
                  <a:cubicBezTo>
                    <a:pt x="-386" y="17310"/>
                    <a:pt x="-386" y="18595"/>
                    <a:pt x="1671" y="19624"/>
                  </a:cubicBezTo>
                  <a:cubicBezTo>
                    <a:pt x="3728" y="20653"/>
                    <a:pt x="7843" y="21424"/>
                    <a:pt x="11443" y="21167"/>
                  </a:cubicBezTo>
                  <a:cubicBezTo>
                    <a:pt x="15043" y="20910"/>
                    <a:pt x="18128" y="19624"/>
                    <a:pt x="21214" y="18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983820" y="1874850"/>
              <a:ext cx="82551" cy="15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0"/>
                  </a:moveTo>
                  <a:cubicBezTo>
                    <a:pt x="5538" y="5760"/>
                    <a:pt x="11077" y="11520"/>
                    <a:pt x="13569" y="15264"/>
                  </a:cubicBezTo>
                  <a:cubicBezTo>
                    <a:pt x="16062" y="19008"/>
                    <a:pt x="15508" y="20736"/>
                    <a:pt x="14123" y="21168"/>
                  </a:cubicBezTo>
                  <a:cubicBezTo>
                    <a:pt x="12738" y="21600"/>
                    <a:pt x="10523" y="20736"/>
                    <a:pt x="8585" y="18144"/>
                  </a:cubicBezTo>
                  <a:cubicBezTo>
                    <a:pt x="6646" y="15552"/>
                    <a:pt x="4985" y="11232"/>
                    <a:pt x="7200" y="7920"/>
                  </a:cubicBezTo>
                  <a:cubicBezTo>
                    <a:pt x="9415" y="4608"/>
                    <a:pt x="15508" y="2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136220" y="1843100"/>
              <a:ext cx="158751" cy="17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0"/>
                  </a:moveTo>
                  <a:cubicBezTo>
                    <a:pt x="2880" y="1041"/>
                    <a:pt x="5760" y="2082"/>
                    <a:pt x="8352" y="4424"/>
                  </a:cubicBezTo>
                  <a:cubicBezTo>
                    <a:pt x="10944" y="6766"/>
                    <a:pt x="13248" y="10410"/>
                    <a:pt x="13968" y="13402"/>
                  </a:cubicBezTo>
                  <a:cubicBezTo>
                    <a:pt x="14688" y="16395"/>
                    <a:pt x="13824" y="18737"/>
                    <a:pt x="12672" y="20039"/>
                  </a:cubicBezTo>
                  <a:cubicBezTo>
                    <a:pt x="11520" y="21340"/>
                    <a:pt x="10080" y="21600"/>
                    <a:pt x="8640" y="20689"/>
                  </a:cubicBezTo>
                  <a:cubicBezTo>
                    <a:pt x="7200" y="19778"/>
                    <a:pt x="5760" y="17696"/>
                    <a:pt x="5040" y="16005"/>
                  </a:cubicBezTo>
                  <a:cubicBezTo>
                    <a:pt x="4320" y="14313"/>
                    <a:pt x="4320" y="13012"/>
                    <a:pt x="7200" y="10930"/>
                  </a:cubicBezTo>
                  <a:cubicBezTo>
                    <a:pt x="10080" y="8848"/>
                    <a:pt x="15840" y="5986"/>
                    <a:pt x="21600" y="3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293899" y="1888545"/>
              <a:ext cx="123368" cy="11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0386" fill="norm" stroke="1" extrusionOk="0">
                  <a:moveTo>
                    <a:pt x="13989" y="926"/>
                  </a:moveTo>
                  <a:cubicBezTo>
                    <a:pt x="12219" y="194"/>
                    <a:pt x="10448" y="-538"/>
                    <a:pt x="8146" y="560"/>
                  </a:cubicBezTo>
                  <a:cubicBezTo>
                    <a:pt x="5845" y="1659"/>
                    <a:pt x="3012" y="4587"/>
                    <a:pt x="1419" y="7699"/>
                  </a:cubicBezTo>
                  <a:cubicBezTo>
                    <a:pt x="-175" y="10811"/>
                    <a:pt x="-529" y="14106"/>
                    <a:pt x="887" y="16669"/>
                  </a:cubicBezTo>
                  <a:cubicBezTo>
                    <a:pt x="2304" y="19231"/>
                    <a:pt x="5491" y="21062"/>
                    <a:pt x="9032" y="20147"/>
                  </a:cubicBezTo>
                  <a:cubicBezTo>
                    <a:pt x="12573" y="19231"/>
                    <a:pt x="16468" y="15570"/>
                    <a:pt x="18592" y="12825"/>
                  </a:cubicBezTo>
                  <a:cubicBezTo>
                    <a:pt x="20717" y="10079"/>
                    <a:pt x="21071" y="8248"/>
                    <a:pt x="20186" y="7150"/>
                  </a:cubicBezTo>
                  <a:cubicBezTo>
                    <a:pt x="19301" y="6052"/>
                    <a:pt x="17176" y="5686"/>
                    <a:pt x="15051" y="5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383870" y="1811350"/>
              <a:ext cx="203201" cy="21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341"/>
                  </a:moveTo>
                  <a:cubicBezTo>
                    <a:pt x="450" y="7271"/>
                    <a:pt x="900" y="6202"/>
                    <a:pt x="1912" y="5560"/>
                  </a:cubicBezTo>
                  <a:cubicBezTo>
                    <a:pt x="2925" y="4919"/>
                    <a:pt x="4500" y="4705"/>
                    <a:pt x="6412" y="6630"/>
                  </a:cubicBezTo>
                  <a:cubicBezTo>
                    <a:pt x="8325" y="8554"/>
                    <a:pt x="10575" y="12618"/>
                    <a:pt x="11700" y="15184"/>
                  </a:cubicBezTo>
                  <a:cubicBezTo>
                    <a:pt x="12825" y="17750"/>
                    <a:pt x="12825" y="18820"/>
                    <a:pt x="12262" y="19782"/>
                  </a:cubicBezTo>
                  <a:cubicBezTo>
                    <a:pt x="11700" y="20745"/>
                    <a:pt x="10575" y="21600"/>
                    <a:pt x="9563" y="21600"/>
                  </a:cubicBezTo>
                  <a:cubicBezTo>
                    <a:pt x="8550" y="21600"/>
                    <a:pt x="7650" y="20745"/>
                    <a:pt x="7538" y="18178"/>
                  </a:cubicBezTo>
                  <a:cubicBezTo>
                    <a:pt x="7425" y="15612"/>
                    <a:pt x="8100" y="11335"/>
                    <a:pt x="10575" y="8020"/>
                  </a:cubicBezTo>
                  <a:cubicBezTo>
                    <a:pt x="13050" y="4705"/>
                    <a:pt x="17325" y="23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7904570" y="164625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826020" y="1639900"/>
              <a:ext cx="1611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0"/>
                  </a:moveTo>
                  <a:cubicBezTo>
                    <a:pt x="19386" y="0"/>
                    <a:pt x="17423" y="0"/>
                    <a:pt x="16301" y="343"/>
                  </a:cubicBezTo>
                  <a:cubicBezTo>
                    <a:pt x="15179" y="686"/>
                    <a:pt x="14898" y="1371"/>
                    <a:pt x="14056" y="2914"/>
                  </a:cubicBezTo>
                  <a:cubicBezTo>
                    <a:pt x="13215" y="4457"/>
                    <a:pt x="11812" y="6857"/>
                    <a:pt x="9428" y="9600"/>
                  </a:cubicBezTo>
                  <a:cubicBezTo>
                    <a:pt x="7044" y="12343"/>
                    <a:pt x="3677" y="15429"/>
                    <a:pt x="1854" y="17371"/>
                  </a:cubicBezTo>
                  <a:cubicBezTo>
                    <a:pt x="31" y="19314"/>
                    <a:pt x="-250" y="20114"/>
                    <a:pt x="171" y="20686"/>
                  </a:cubicBezTo>
                  <a:cubicBezTo>
                    <a:pt x="592" y="21257"/>
                    <a:pt x="1714" y="21600"/>
                    <a:pt x="3677" y="21600"/>
                  </a:cubicBezTo>
                  <a:cubicBezTo>
                    <a:pt x="5641" y="21600"/>
                    <a:pt x="8446" y="21257"/>
                    <a:pt x="11251" y="20743"/>
                  </a:cubicBezTo>
                  <a:cubicBezTo>
                    <a:pt x="14056" y="20229"/>
                    <a:pt x="16862" y="19543"/>
                    <a:pt x="19667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7847420" y="1830400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8013517" y="1844113"/>
              <a:ext cx="119654" cy="16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78" fill="norm" stroke="1" extrusionOk="0">
                  <a:moveTo>
                    <a:pt x="959" y="5541"/>
                  </a:moveTo>
                  <a:cubicBezTo>
                    <a:pt x="2854" y="5271"/>
                    <a:pt x="4748" y="5001"/>
                    <a:pt x="6454" y="3921"/>
                  </a:cubicBezTo>
                  <a:cubicBezTo>
                    <a:pt x="8159" y="2841"/>
                    <a:pt x="9675" y="951"/>
                    <a:pt x="9485" y="276"/>
                  </a:cubicBezTo>
                  <a:cubicBezTo>
                    <a:pt x="9296" y="-399"/>
                    <a:pt x="7401" y="141"/>
                    <a:pt x="5127" y="2166"/>
                  </a:cubicBezTo>
                  <a:cubicBezTo>
                    <a:pt x="2854" y="4191"/>
                    <a:pt x="201" y="7701"/>
                    <a:pt x="11" y="11211"/>
                  </a:cubicBezTo>
                  <a:cubicBezTo>
                    <a:pt x="-178" y="14721"/>
                    <a:pt x="2096" y="18231"/>
                    <a:pt x="6075" y="19716"/>
                  </a:cubicBezTo>
                  <a:cubicBezTo>
                    <a:pt x="10054" y="21201"/>
                    <a:pt x="15738" y="20661"/>
                    <a:pt x="21422" y="20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8158520" y="1819152"/>
              <a:ext cx="476301" cy="19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27" fill="norm" stroke="1" extrusionOk="0">
                  <a:moveTo>
                    <a:pt x="289" y="4110"/>
                  </a:moveTo>
                  <a:cubicBezTo>
                    <a:pt x="98" y="2923"/>
                    <a:pt x="-93" y="1736"/>
                    <a:pt x="50" y="1499"/>
                  </a:cubicBezTo>
                  <a:cubicBezTo>
                    <a:pt x="194" y="1261"/>
                    <a:pt x="672" y="1973"/>
                    <a:pt x="1293" y="4110"/>
                  </a:cubicBezTo>
                  <a:cubicBezTo>
                    <a:pt x="1914" y="6246"/>
                    <a:pt x="2679" y="9806"/>
                    <a:pt x="3109" y="12536"/>
                  </a:cubicBezTo>
                  <a:cubicBezTo>
                    <a:pt x="3539" y="15266"/>
                    <a:pt x="3634" y="17164"/>
                    <a:pt x="3491" y="18707"/>
                  </a:cubicBezTo>
                  <a:cubicBezTo>
                    <a:pt x="3348" y="20250"/>
                    <a:pt x="2965" y="21437"/>
                    <a:pt x="2631" y="21318"/>
                  </a:cubicBezTo>
                  <a:cubicBezTo>
                    <a:pt x="2296" y="21200"/>
                    <a:pt x="2010" y="19775"/>
                    <a:pt x="2010" y="16452"/>
                  </a:cubicBezTo>
                  <a:cubicBezTo>
                    <a:pt x="2010" y="13129"/>
                    <a:pt x="2296" y="7907"/>
                    <a:pt x="2918" y="4822"/>
                  </a:cubicBezTo>
                  <a:cubicBezTo>
                    <a:pt x="3539" y="1736"/>
                    <a:pt x="4495" y="786"/>
                    <a:pt x="5211" y="312"/>
                  </a:cubicBezTo>
                  <a:cubicBezTo>
                    <a:pt x="5928" y="-163"/>
                    <a:pt x="6406" y="-163"/>
                    <a:pt x="6884" y="786"/>
                  </a:cubicBezTo>
                  <a:cubicBezTo>
                    <a:pt x="7362" y="1736"/>
                    <a:pt x="7840" y="3635"/>
                    <a:pt x="8079" y="5771"/>
                  </a:cubicBezTo>
                  <a:cubicBezTo>
                    <a:pt x="8318" y="7907"/>
                    <a:pt x="8318" y="10281"/>
                    <a:pt x="8318" y="12061"/>
                  </a:cubicBezTo>
                  <a:cubicBezTo>
                    <a:pt x="8318" y="13841"/>
                    <a:pt x="8318" y="15028"/>
                    <a:pt x="8413" y="15028"/>
                  </a:cubicBezTo>
                  <a:cubicBezTo>
                    <a:pt x="8509" y="15028"/>
                    <a:pt x="8700" y="13841"/>
                    <a:pt x="8939" y="12655"/>
                  </a:cubicBezTo>
                  <a:cubicBezTo>
                    <a:pt x="9178" y="11468"/>
                    <a:pt x="9465" y="10281"/>
                    <a:pt x="9751" y="9213"/>
                  </a:cubicBezTo>
                  <a:cubicBezTo>
                    <a:pt x="10038" y="8145"/>
                    <a:pt x="10325" y="7195"/>
                    <a:pt x="10659" y="7077"/>
                  </a:cubicBezTo>
                  <a:cubicBezTo>
                    <a:pt x="10994" y="6958"/>
                    <a:pt x="11376" y="7670"/>
                    <a:pt x="11615" y="8738"/>
                  </a:cubicBezTo>
                  <a:cubicBezTo>
                    <a:pt x="11854" y="9806"/>
                    <a:pt x="11949" y="11230"/>
                    <a:pt x="12236" y="11824"/>
                  </a:cubicBezTo>
                  <a:cubicBezTo>
                    <a:pt x="12523" y="12417"/>
                    <a:pt x="13001" y="12180"/>
                    <a:pt x="13383" y="11468"/>
                  </a:cubicBezTo>
                  <a:cubicBezTo>
                    <a:pt x="13765" y="10756"/>
                    <a:pt x="14052" y="9569"/>
                    <a:pt x="14339" y="8501"/>
                  </a:cubicBezTo>
                  <a:cubicBezTo>
                    <a:pt x="14626" y="7433"/>
                    <a:pt x="14912" y="6483"/>
                    <a:pt x="15342" y="5652"/>
                  </a:cubicBezTo>
                  <a:cubicBezTo>
                    <a:pt x="15772" y="4822"/>
                    <a:pt x="16346" y="4110"/>
                    <a:pt x="16967" y="5178"/>
                  </a:cubicBezTo>
                  <a:cubicBezTo>
                    <a:pt x="17588" y="6246"/>
                    <a:pt x="18257" y="9094"/>
                    <a:pt x="19022" y="11942"/>
                  </a:cubicBezTo>
                  <a:cubicBezTo>
                    <a:pt x="19787" y="14791"/>
                    <a:pt x="20647" y="17639"/>
                    <a:pt x="21507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3713570" y="2382850"/>
              <a:ext cx="107951" cy="212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8"/>
                    <a:pt x="21600" y="1676"/>
                    <a:pt x="21388" y="2461"/>
                  </a:cubicBezTo>
                  <a:cubicBezTo>
                    <a:pt x="21176" y="3245"/>
                    <a:pt x="20753" y="3976"/>
                    <a:pt x="20541" y="4804"/>
                  </a:cubicBezTo>
                  <a:cubicBezTo>
                    <a:pt x="20329" y="5631"/>
                    <a:pt x="20329" y="6555"/>
                    <a:pt x="20329" y="7479"/>
                  </a:cubicBezTo>
                  <a:cubicBezTo>
                    <a:pt x="20329" y="8404"/>
                    <a:pt x="20329" y="9328"/>
                    <a:pt x="19906" y="10241"/>
                  </a:cubicBezTo>
                  <a:cubicBezTo>
                    <a:pt x="19482" y="11155"/>
                    <a:pt x="18635" y="12057"/>
                    <a:pt x="17365" y="12917"/>
                  </a:cubicBezTo>
                  <a:cubicBezTo>
                    <a:pt x="16094" y="13777"/>
                    <a:pt x="14400" y="14593"/>
                    <a:pt x="12918" y="15421"/>
                  </a:cubicBezTo>
                  <a:cubicBezTo>
                    <a:pt x="11435" y="16248"/>
                    <a:pt x="10165" y="17087"/>
                    <a:pt x="9741" y="17860"/>
                  </a:cubicBezTo>
                  <a:cubicBezTo>
                    <a:pt x="9318" y="18634"/>
                    <a:pt x="9741" y="19343"/>
                    <a:pt x="8259" y="19956"/>
                  </a:cubicBezTo>
                  <a:cubicBezTo>
                    <a:pt x="6776" y="20568"/>
                    <a:pt x="3388" y="21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3404121" y="4091264"/>
              <a:ext cx="4189300" cy="1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68" fill="norm" stroke="1" extrusionOk="0">
                  <a:moveTo>
                    <a:pt x="56" y="21568"/>
                  </a:moveTo>
                  <a:cubicBezTo>
                    <a:pt x="24" y="20282"/>
                    <a:pt x="-9" y="18997"/>
                    <a:pt x="2" y="18354"/>
                  </a:cubicBezTo>
                  <a:cubicBezTo>
                    <a:pt x="13" y="17711"/>
                    <a:pt x="67" y="17711"/>
                    <a:pt x="302" y="17711"/>
                  </a:cubicBezTo>
                  <a:cubicBezTo>
                    <a:pt x="536" y="17711"/>
                    <a:pt x="951" y="17711"/>
                    <a:pt x="1393" y="17197"/>
                  </a:cubicBezTo>
                  <a:cubicBezTo>
                    <a:pt x="1835" y="16682"/>
                    <a:pt x="2304" y="15654"/>
                    <a:pt x="2691" y="14754"/>
                  </a:cubicBezTo>
                  <a:cubicBezTo>
                    <a:pt x="3078" y="13854"/>
                    <a:pt x="3384" y="13082"/>
                    <a:pt x="3716" y="12311"/>
                  </a:cubicBezTo>
                  <a:cubicBezTo>
                    <a:pt x="4049" y="11539"/>
                    <a:pt x="4409" y="10768"/>
                    <a:pt x="4791" y="9997"/>
                  </a:cubicBezTo>
                  <a:cubicBezTo>
                    <a:pt x="5173" y="9225"/>
                    <a:pt x="5576" y="8454"/>
                    <a:pt x="5996" y="7682"/>
                  </a:cubicBezTo>
                  <a:cubicBezTo>
                    <a:pt x="6416" y="6911"/>
                    <a:pt x="6853" y="6139"/>
                    <a:pt x="7289" y="5368"/>
                  </a:cubicBezTo>
                  <a:cubicBezTo>
                    <a:pt x="7726" y="4597"/>
                    <a:pt x="8162" y="3825"/>
                    <a:pt x="8620" y="3182"/>
                  </a:cubicBezTo>
                  <a:cubicBezTo>
                    <a:pt x="9078" y="2539"/>
                    <a:pt x="9558" y="2025"/>
                    <a:pt x="10027" y="1639"/>
                  </a:cubicBezTo>
                  <a:cubicBezTo>
                    <a:pt x="10496" y="1254"/>
                    <a:pt x="10955" y="997"/>
                    <a:pt x="11424" y="739"/>
                  </a:cubicBezTo>
                  <a:cubicBezTo>
                    <a:pt x="11893" y="482"/>
                    <a:pt x="12373" y="225"/>
                    <a:pt x="12842" y="97"/>
                  </a:cubicBezTo>
                  <a:cubicBezTo>
                    <a:pt x="13311" y="-32"/>
                    <a:pt x="13769" y="-32"/>
                    <a:pt x="14233" y="97"/>
                  </a:cubicBezTo>
                  <a:cubicBezTo>
                    <a:pt x="14696" y="225"/>
                    <a:pt x="15166" y="482"/>
                    <a:pt x="15629" y="868"/>
                  </a:cubicBezTo>
                  <a:cubicBezTo>
                    <a:pt x="16093" y="1254"/>
                    <a:pt x="16551" y="1768"/>
                    <a:pt x="16998" y="2282"/>
                  </a:cubicBezTo>
                  <a:cubicBezTo>
                    <a:pt x="17446" y="2797"/>
                    <a:pt x="17882" y="3311"/>
                    <a:pt x="18395" y="4339"/>
                  </a:cubicBezTo>
                  <a:cubicBezTo>
                    <a:pt x="18907" y="5368"/>
                    <a:pt x="19496" y="6911"/>
                    <a:pt x="20042" y="8454"/>
                  </a:cubicBezTo>
                  <a:cubicBezTo>
                    <a:pt x="20587" y="9997"/>
                    <a:pt x="21089" y="11539"/>
                    <a:pt x="21591" y="13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4716870" y="4651173"/>
              <a:ext cx="349251" cy="41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1559"/>
                  </a:moveTo>
                  <a:cubicBezTo>
                    <a:pt x="524" y="11891"/>
                    <a:pt x="1047" y="12223"/>
                    <a:pt x="2225" y="11559"/>
                  </a:cubicBezTo>
                  <a:cubicBezTo>
                    <a:pt x="3404" y="10894"/>
                    <a:pt x="5236" y="9233"/>
                    <a:pt x="6545" y="7516"/>
                  </a:cubicBezTo>
                  <a:cubicBezTo>
                    <a:pt x="7855" y="5799"/>
                    <a:pt x="8640" y="4026"/>
                    <a:pt x="9033" y="2753"/>
                  </a:cubicBezTo>
                  <a:cubicBezTo>
                    <a:pt x="9425" y="1479"/>
                    <a:pt x="9425" y="703"/>
                    <a:pt x="9098" y="316"/>
                  </a:cubicBezTo>
                  <a:cubicBezTo>
                    <a:pt x="8771" y="-72"/>
                    <a:pt x="8116" y="-72"/>
                    <a:pt x="7527" y="150"/>
                  </a:cubicBezTo>
                  <a:cubicBezTo>
                    <a:pt x="6938" y="371"/>
                    <a:pt x="6415" y="814"/>
                    <a:pt x="5695" y="2697"/>
                  </a:cubicBezTo>
                  <a:cubicBezTo>
                    <a:pt x="4975" y="4580"/>
                    <a:pt x="4058" y="7903"/>
                    <a:pt x="3600" y="11005"/>
                  </a:cubicBezTo>
                  <a:cubicBezTo>
                    <a:pt x="3142" y="14106"/>
                    <a:pt x="3142" y="16986"/>
                    <a:pt x="3207" y="18814"/>
                  </a:cubicBezTo>
                  <a:cubicBezTo>
                    <a:pt x="3273" y="20642"/>
                    <a:pt x="3404" y="21417"/>
                    <a:pt x="3469" y="21473"/>
                  </a:cubicBezTo>
                  <a:cubicBezTo>
                    <a:pt x="3535" y="21528"/>
                    <a:pt x="3535" y="20863"/>
                    <a:pt x="3796" y="19866"/>
                  </a:cubicBezTo>
                  <a:cubicBezTo>
                    <a:pt x="4058" y="18870"/>
                    <a:pt x="4582" y="17540"/>
                    <a:pt x="5040" y="16599"/>
                  </a:cubicBezTo>
                  <a:cubicBezTo>
                    <a:pt x="5498" y="15657"/>
                    <a:pt x="5891" y="15103"/>
                    <a:pt x="6415" y="14826"/>
                  </a:cubicBezTo>
                  <a:cubicBezTo>
                    <a:pt x="6938" y="14550"/>
                    <a:pt x="7593" y="14550"/>
                    <a:pt x="8051" y="14826"/>
                  </a:cubicBezTo>
                  <a:cubicBezTo>
                    <a:pt x="8509" y="15103"/>
                    <a:pt x="8771" y="15657"/>
                    <a:pt x="9164" y="16543"/>
                  </a:cubicBezTo>
                  <a:cubicBezTo>
                    <a:pt x="9556" y="17430"/>
                    <a:pt x="10080" y="18648"/>
                    <a:pt x="10473" y="19534"/>
                  </a:cubicBezTo>
                  <a:cubicBezTo>
                    <a:pt x="10865" y="20420"/>
                    <a:pt x="11127" y="20974"/>
                    <a:pt x="11585" y="21251"/>
                  </a:cubicBezTo>
                  <a:cubicBezTo>
                    <a:pt x="12044" y="21528"/>
                    <a:pt x="12698" y="21528"/>
                    <a:pt x="13549" y="21085"/>
                  </a:cubicBezTo>
                  <a:cubicBezTo>
                    <a:pt x="14400" y="20642"/>
                    <a:pt x="15447" y="19756"/>
                    <a:pt x="16298" y="18814"/>
                  </a:cubicBezTo>
                  <a:cubicBezTo>
                    <a:pt x="17149" y="17873"/>
                    <a:pt x="17804" y="16876"/>
                    <a:pt x="18131" y="15934"/>
                  </a:cubicBezTo>
                  <a:cubicBezTo>
                    <a:pt x="18458" y="14993"/>
                    <a:pt x="18458" y="14106"/>
                    <a:pt x="18131" y="13663"/>
                  </a:cubicBezTo>
                  <a:cubicBezTo>
                    <a:pt x="17804" y="13220"/>
                    <a:pt x="17149" y="13220"/>
                    <a:pt x="16560" y="13497"/>
                  </a:cubicBezTo>
                  <a:cubicBezTo>
                    <a:pt x="15971" y="13774"/>
                    <a:pt x="15447" y="14328"/>
                    <a:pt x="14989" y="15048"/>
                  </a:cubicBezTo>
                  <a:cubicBezTo>
                    <a:pt x="14531" y="15768"/>
                    <a:pt x="14138" y="16654"/>
                    <a:pt x="13942" y="17374"/>
                  </a:cubicBezTo>
                  <a:cubicBezTo>
                    <a:pt x="13745" y="18094"/>
                    <a:pt x="13745" y="18648"/>
                    <a:pt x="15055" y="18814"/>
                  </a:cubicBezTo>
                  <a:cubicBezTo>
                    <a:pt x="16364" y="18980"/>
                    <a:pt x="18982" y="18759"/>
                    <a:pt x="21600" y="18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5104220" y="4903800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371"/>
                    <a:pt x="7200" y="2743"/>
                    <a:pt x="3600" y="6343"/>
                  </a:cubicBezTo>
                  <a:cubicBezTo>
                    <a:pt x="0" y="9943"/>
                    <a:pt x="0" y="15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5142320" y="4821250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5172860" y="4624135"/>
              <a:ext cx="289804" cy="67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9" fill="norm" stroke="1" extrusionOk="0">
                  <a:moveTo>
                    <a:pt x="9481" y="10134"/>
                  </a:moveTo>
                  <a:cubicBezTo>
                    <a:pt x="8698" y="9931"/>
                    <a:pt x="7916" y="9729"/>
                    <a:pt x="6898" y="9593"/>
                  </a:cubicBezTo>
                  <a:cubicBezTo>
                    <a:pt x="5881" y="9458"/>
                    <a:pt x="4629" y="9391"/>
                    <a:pt x="3846" y="9526"/>
                  </a:cubicBezTo>
                  <a:cubicBezTo>
                    <a:pt x="3063" y="9661"/>
                    <a:pt x="2750" y="9998"/>
                    <a:pt x="2516" y="10370"/>
                  </a:cubicBezTo>
                  <a:cubicBezTo>
                    <a:pt x="2281" y="10741"/>
                    <a:pt x="2124" y="11146"/>
                    <a:pt x="2437" y="11382"/>
                  </a:cubicBezTo>
                  <a:cubicBezTo>
                    <a:pt x="2750" y="11618"/>
                    <a:pt x="3533" y="11686"/>
                    <a:pt x="4394" y="11618"/>
                  </a:cubicBezTo>
                  <a:cubicBezTo>
                    <a:pt x="5255" y="11551"/>
                    <a:pt x="6194" y="11349"/>
                    <a:pt x="6976" y="11045"/>
                  </a:cubicBezTo>
                  <a:cubicBezTo>
                    <a:pt x="7759" y="10741"/>
                    <a:pt x="8385" y="10336"/>
                    <a:pt x="8463" y="10437"/>
                  </a:cubicBezTo>
                  <a:cubicBezTo>
                    <a:pt x="8542" y="10539"/>
                    <a:pt x="8072" y="11146"/>
                    <a:pt x="7681" y="12361"/>
                  </a:cubicBezTo>
                  <a:cubicBezTo>
                    <a:pt x="7290" y="13576"/>
                    <a:pt x="6976" y="15398"/>
                    <a:pt x="6272" y="16985"/>
                  </a:cubicBezTo>
                  <a:cubicBezTo>
                    <a:pt x="5568" y="18571"/>
                    <a:pt x="4472" y="19921"/>
                    <a:pt x="3533" y="20663"/>
                  </a:cubicBezTo>
                  <a:cubicBezTo>
                    <a:pt x="2594" y="21406"/>
                    <a:pt x="1811" y="21541"/>
                    <a:pt x="1185" y="21473"/>
                  </a:cubicBezTo>
                  <a:cubicBezTo>
                    <a:pt x="559" y="21406"/>
                    <a:pt x="90" y="21136"/>
                    <a:pt x="11" y="20225"/>
                  </a:cubicBezTo>
                  <a:cubicBezTo>
                    <a:pt x="-67" y="19313"/>
                    <a:pt x="246" y="17761"/>
                    <a:pt x="1498" y="16107"/>
                  </a:cubicBezTo>
                  <a:cubicBezTo>
                    <a:pt x="2750" y="14453"/>
                    <a:pt x="4942" y="12698"/>
                    <a:pt x="7446" y="10673"/>
                  </a:cubicBezTo>
                  <a:cubicBezTo>
                    <a:pt x="9950" y="8648"/>
                    <a:pt x="12768" y="6353"/>
                    <a:pt x="14959" y="4632"/>
                  </a:cubicBezTo>
                  <a:cubicBezTo>
                    <a:pt x="17150" y="2911"/>
                    <a:pt x="18716" y="1763"/>
                    <a:pt x="19733" y="1021"/>
                  </a:cubicBezTo>
                  <a:cubicBezTo>
                    <a:pt x="20750" y="278"/>
                    <a:pt x="21220" y="-59"/>
                    <a:pt x="21376" y="8"/>
                  </a:cubicBezTo>
                  <a:cubicBezTo>
                    <a:pt x="21533" y="76"/>
                    <a:pt x="21376" y="548"/>
                    <a:pt x="20516" y="1797"/>
                  </a:cubicBezTo>
                  <a:cubicBezTo>
                    <a:pt x="19655" y="3046"/>
                    <a:pt x="18090" y="5071"/>
                    <a:pt x="16994" y="6758"/>
                  </a:cubicBezTo>
                  <a:cubicBezTo>
                    <a:pt x="15898" y="8446"/>
                    <a:pt x="15272" y="9796"/>
                    <a:pt x="14803" y="10673"/>
                  </a:cubicBezTo>
                  <a:cubicBezTo>
                    <a:pt x="14333" y="11551"/>
                    <a:pt x="14020" y="11956"/>
                    <a:pt x="13863" y="11956"/>
                  </a:cubicBezTo>
                  <a:cubicBezTo>
                    <a:pt x="13707" y="11956"/>
                    <a:pt x="13707" y="11551"/>
                    <a:pt x="14176" y="10539"/>
                  </a:cubicBezTo>
                  <a:cubicBezTo>
                    <a:pt x="14646" y="9526"/>
                    <a:pt x="15585" y="7906"/>
                    <a:pt x="16524" y="6860"/>
                  </a:cubicBezTo>
                  <a:cubicBezTo>
                    <a:pt x="17463" y="5814"/>
                    <a:pt x="18403" y="5341"/>
                    <a:pt x="19107" y="5273"/>
                  </a:cubicBezTo>
                  <a:cubicBezTo>
                    <a:pt x="19811" y="5206"/>
                    <a:pt x="20281" y="5543"/>
                    <a:pt x="20516" y="6286"/>
                  </a:cubicBezTo>
                  <a:cubicBezTo>
                    <a:pt x="20750" y="7028"/>
                    <a:pt x="20750" y="8176"/>
                    <a:pt x="20750" y="9087"/>
                  </a:cubicBezTo>
                  <a:cubicBezTo>
                    <a:pt x="20750" y="9998"/>
                    <a:pt x="20750" y="10673"/>
                    <a:pt x="20750" y="1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576584" y="4618050"/>
              <a:ext cx="8008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0986" y="0"/>
                  </a:moveTo>
                  <a:cubicBezTo>
                    <a:pt x="7109" y="5333"/>
                    <a:pt x="3232" y="10667"/>
                    <a:pt x="1293" y="14067"/>
                  </a:cubicBezTo>
                  <a:cubicBezTo>
                    <a:pt x="-645" y="17467"/>
                    <a:pt x="-645" y="18933"/>
                    <a:pt x="2955" y="19867"/>
                  </a:cubicBezTo>
                  <a:cubicBezTo>
                    <a:pt x="6555" y="20800"/>
                    <a:pt x="13755" y="21200"/>
                    <a:pt x="20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5498936" y="4821250"/>
              <a:ext cx="252985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00" fill="norm" stroke="1" extrusionOk="0">
                  <a:moveTo>
                    <a:pt x="3154" y="16200"/>
                  </a:moveTo>
                  <a:cubicBezTo>
                    <a:pt x="1534" y="18000"/>
                    <a:pt x="-86" y="19800"/>
                    <a:pt x="4" y="20700"/>
                  </a:cubicBezTo>
                  <a:cubicBezTo>
                    <a:pt x="94" y="21600"/>
                    <a:pt x="1894" y="21600"/>
                    <a:pt x="5764" y="18000"/>
                  </a:cubicBezTo>
                  <a:cubicBezTo>
                    <a:pt x="9634" y="14400"/>
                    <a:pt x="15574" y="720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834470" y="4802200"/>
              <a:ext cx="527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5" y="16800"/>
                    <a:pt x="4511" y="12000"/>
                    <a:pt x="7373" y="9600"/>
                  </a:cubicBezTo>
                  <a:cubicBezTo>
                    <a:pt x="10236" y="7200"/>
                    <a:pt x="13706" y="7200"/>
                    <a:pt x="16178" y="6000"/>
                  </a:cubicBezTo>
                  <a:cubicBezTo>
                    <a:pt x="18651" y="4800"/>
                    <a:pt x="2012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6327324" y="4727588"/>
              <a:ext cx="115800" cy="22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446" fill="norm" stroke="1" extrusionOk="0">
                  <a:moveTo>
                    <a:pt x="2664" y="2315"/>
                  </a:moveTo>
                  <a:cubicBezTo>
                    <a:pt x="1175" y="1492"/>
                    <a:pt x="-315" y="669"/>
                    <a:pt x="57" y="257"/>
                  </a:cubicBezTo>
                  <a:cubicBezTo>
                    <a:pt x="430" y="-154"/>
                    <a:pt x="2664" y="-154"/>
                    <a:pt x="6575" y="875"/>
                  </a:cubicBezTo>
                  <a:cubicBezTo>
                    <a:pt x="10485" y="1903"/>
                    <a:pt x="16071" y="3960"/>
                    <a:pt x="18678" y="6223"/>
                  </a:cubicBezTo>
                  <a:cubicBezTo>
                    <a:pt x="21285" y="8486"/>
                    <a:pt x="20913" y="10955"/>
                    <a:pt x="17375" y="13526"/>
                  </a:cubicBezTo>
                  <a:cubicBezTo>
                    <a:pt x="13837" y="16097"/>
                    <a:pt x="7133" y="18772"/>
                    <a:pt x="43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3211920" y="3646500"/>
              <a:ext cx="146047" cy="14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37" fill="norm" stroke="1" extrusionOk="0">
                  <a:moveTo>
                    <a:pt x="6480" y="20661"/>
                  </a:moveTo>
                  <a:cubicBezTo>
                    <a:pt x="8331" y="20974"/>
                    <a:pt x="10183" y="21287"/>
                    <a:pt x="12034" y="21443"/>
                  </a:cubicBezTo>
                  <a:cubicBezTo>
                    <a:pt x="13886" y="21600"/>
                    <a:pt x="15737" y="21600"/>
                    <a:pt x="17434" y="21130"/>
                  </a:cubicBezTo>
                  <a:cubicBezTo>
                    <a:pt x="19131" y="20661"/>
                    <a:pt x="20674" y="19722"/>
                    <a:pt x="21137" y="18470"/>
                  </a:cubicBezTo>
                  <a:cubicBezTo>
                    <a:pt x="21600" y="17217"/>
                    <a:pt x="20983" y="15652"/>
                    <a:pt x="19749" y="14557"/>
                  </a:cubicBezTo>
                  <a:cubicBezTo>
                    <a:pt x="18514" y="13461"/>
                    <a:pt x="16663" y="12835"/>
                    <a:pt x="14966" y="12365"/>
                  </a:cubicBezTo>
                  <a:cubicBezTo>
                    <a:pt x="13269" y="11896"/>
                    <a:pt x="11726" y="11583"/>
                    <a:pt x="12497" y="11583"/>
                  </a:cubicBezTo>
                  <a:cubicBezTo>
                    <a:pt x="13269" y="11583"/>
                    <a:pt x="16354" y="11896"/>
                    <a:pt x="17897" y="11270"/>
                  </a:cubicBezTo>
                  <a:cubicBezTo>
                    <a:pt x="19440" y="10643"/>
                    <a:pt x="19440" y="9078"/>
                    <a:pt x="18360" y="7670"/>
                  </a:cubicBezTo>
                  <a:cubicBezTo>
                    <a:pt x="17280" y="6261"/>
                    <a:pt x="15120" y="5009"/>
                    <a:pt x="12651" y="4226"/>
                  </a:cubicBezTo>
                  <a:cubicBezTo>
                    <a:pt x="10183" y="3443"/>
                    <a:pt x="7406" y="3130"/>
                    <a:pt x="5246" y="2974"/>
                  </a:cubicBezTo>
                  <a:cubicBezTo>
                    <a:pt x="3086" y="2817"/>
                    <a:pt x="1543" y="2817"/>
                    <a:pt x="771" y="2348"/>
                  </a:cubicBezTo>
                  <a:cubicBezTo>
                    <a:pt x="0" y="1878"/>
                    <a:pt x="0" y="93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170397" y="3525850"/>
              <a:ext cx="12237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22" y="21600"/>
                  </a:moveTo>
                  <a:cubicBezTo>
                    <a:pt x="9222" y="19200"/>
                    <a:pt x="9222" y="16800"/>
                    <a:pt x="8682" y="14640"/>
                  </a:cubicBezTo>
                  <a:cubicBezTo>
                    <a:pt x="8142" y="12480"/>
                    <a:pt x="7062" y="10560"/>
                    <a:pt x="5262" y="8400"/>
                  </a:cubicBezTo>
                  <a:cubicBezTo>
                    <a:pt x="3462" y="6240"/>
                    <a:pt x="942" y="3840"/>
                    <a:pt x="222" y="4320"/>
                  </a:cubicBezTo>
                  <a:cubicBezTo>
                    <a:pt x="-498" y="4800"/>
                    <a:pt x="582" y="8160"/>
                    <a:pt x="2742" y="11280"/>
                  </a:cubicBezTo>
                  <a:cubicBezTo>
                    <a:pt x="4902" y="14400"/>
                    <a:pt x="8142" y="17280"/>
                    <a:pt x="10662" y="18960"/>
                  </a:cubicBezTo>
                  <a:cubicBezTo>
                    <a:pt x="13182" y="20640"/>
                    <a:pt x="14982" y="21120"/>
                    <a:pt x="16782" y="21120"/>
                  </a:cubicBezTo>
                  <a:cubicBezTo>
                    <a:pt x="18582" y="21120"/>
                    <a:pt x="20382" y="20640"/>
                    <a:pt x="20742" y="17040"/>
                  </a:cubicBezTo>
                  <a:cubicBezTo>
                    <a:pt x="21102" y="13440"/>
                    <a:pt x="20022" y="6720"/>
                    <a:pt x="189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3211920" y="343060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3129370" y="3417900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179625" y="3303600"/>
              <a:ext cx="294527" cy="10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0923" fill="norm" stroke="1" extrusionOk="0">
                  <a:moveTo>
                    <a:pt x="2797" y="0"/>
                  </a:moveTo>
                  <a:cubicBezTo>
                    <a:pt x="2031" y="882"/>
                    <a:pt x="1265" y="1763"/>
                    <a:pt x="729" y="3306"/>
                  </a:cubicBezTo>
                  <a:cubicBezTo>
                    <a:pt x="192" y="4849"/>
                    <a:pt x="-114" y="7053"/>
                    <a:pt x="39" y="8816"/>
                  </a:cubicBezTo>
                  <a:cubicBezTo>
                    <a:pt x="192" y="10580"/>
                    <a:pt x="805" y="11902"/>
                    <a:pt x="1571" y="12784"/>
                  </a:cubicBezTo>
                  <a:cubicBezTo>
                    <a:pt x="2337" y="13665"/>
                    <a:pt x="3256" y="14106"/>
                    <a:pt x="4099" y="14327"/>
                  </a:cubicBezTo>
                  <a:cubicBezTo>
                    <a:pt x="4941" y="14547"/>
                    <a:pt x="5707" y="14547"/>
                    <a:pt x="6090" y="13445"/>
                  </a:cubicBezTo>
                  <a:cubicBezTo>
                    <a:pt x="6473" y="12343"/>
                    <a:pt x="6473" y="10139"/>
                    <a:pt x="6243" y="8155"/>
                  </a:cubicBezTo>
                  <a:cubicBezTo>
                    <a:pt x="6014" y="6171"/>
                    <a:pt x="5554" y="4408"/>
                    <a:pt x="5860" y="3527"/>
                  </a:cubicBezTo>
                  <a:cubicBezTo>
                    <a:pt x="6167" y="2645"/>
                    <a:pt x="7239" y="2645"/>
                    <a:pt x="9077" y="3086"/>
                  </a:cubicBezTo>
                  <a:cubicBezTo>
                    <a:pt x="10916" y="3527"/>
                    <a:pt x="13520" y="4408"/>
                    <a:pt x="15282" y="5069"/>
                  </a:cubicBezTo>
                  <a:cubicBezTo>
                    <a:pt x="17043" y="5731"/>
                    <a:pt x="17963" y="6171"/>
                    <a:pt x="18882" y="7494"/>
                  </a:cubicBezTo>
                  <a:cubicBezTo>
                    <a:pt x="19801" y="8816"/>
                    <a:pt x="20720" y="11020"/>
                    <a:pt x="21103" y="13224"/>
                  </a:cubicBezTo>
                  <a:cubicBezTo>
                    <a:pt x="21486" y="15429"/>
                    <a:pt x="21333" y="17633"/>
                    <a:pt x="20797" y="19176"/>
                  </a:cubicBezTo>
                  <a:cubicBezTo>
                    <a:pt x="20260" y="20718"/>
                    <a:pt x="19341" y="21600"/>
                    <a:pt x="16967" y="20278"/>
                  </a:cubicBezTo>
                  <a:cubicBezTo>
                    <a:pt x="14592" y="18955"/>
                    <a:pt x="10763" y="15429"/>
                    <a:pt x="6933" y="11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002370" y="3119450"/>
              <a:ext cx="266701" cy="9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0"/>
                  </a:moveTo>
                  <a:cubicBezTo>
                    <a:pt x="343" y="2400"/>
                    <a:pt x="686" y="4800"/>
                    <a:pt x="1800" y="7440"/>
                  </a:cubicBezTo>
                  <a:cubicBezTo>
                    <a:pt x="2914" y="10080"/>
                    <a:pt x="4800" y="12960"/>
                    <a:pt x="7800" y="15120"/>
                  </a:cubicBezTo>
                  <a:cubicBezTo>
                    <a:pt x="10800" y="17280"/>
                    <a:pt x="14914" y="18720"/>
                    <a:pt x="17400" y="19680"/>
                  </a:cubicBezTo>
                  <a:cubicBezTo>
                    <a:pt x="19886" y="20640"/>
                    <a:pt x="20743" y="21120"/>
                    <a:pt x="20657" y="21360"/>
                  </a:cubicBezTo>
                  <a:cubicBezTo>
                    <a:pt x="20571" y="21600"/>
                    <a:pt x="19543" y="21600"/>
                    <a:pt x="18600" y="21360"/>
                  </a:cubicBezTo>
                  <a:cubicBezTo>
                    <a:pt x="17657" y="21120"/>
                    <a:pt x="16800" y="20640"/>
                    <a:pt x="15857" y="19440"/>
                  </a:cubicBezTo>
                  <a:cubicBezTo>
                    <a:pt x="14914" y="18240"/>
                    <a:pt x="13886" y="16320"/>
                    <a:pt x="13800" y="14880"/>
                  </a:cubicBezTo>
                  <a:cubicBezTo>
                    <a:pt x="13714" y="13440"/>
                    <a:pt x="14571" y="12480"/>
                    <a:pt x="16029" y="11520"/>
                  </a:cubicBezTo>
                  <a:cubicBezTo>
                    <a:pt x="17486" y="10560"/>
                    <a:pt x="19543" y="960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2996020" y="2973400"/>
              <a:ext cx="267784" cy="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35" fill="norm" stroke="1" extrusionOk="0">
                  <a:moveTo>
                    <a:pt x="0" y="0"/>
                  </a:moveTo>
                  <a:cubicBezTo>
                    <a:pt x="1350" y="4582"/>
                    <a:pt x="2700" y="9164"/>
                    <a:pt x="5484" y="12764"/>
                  </a:cubicBezTo>
                  <a:cubicBezTo>
                    <a:pt x="8269" y="16364"/>
                    <a:pt x="12487" y="18982"/>
                    <a:pt x="15441" y="20291"/>
                  </a:cubicBezTo>
                  <a:cubicBezTo>
                    <a:pt x="18394" y="21600"/>
                    <a:pt x="20081" y="21600"/>
                    <a:pt x="20841" y="19964"/>
                  </a:cubicBezTo>
                  <a:cubicBezTo>
                    <a:pt x="21600" y="18327"/>
                    <a:pt x="21431" y="15055"/>
                    <a:pt x="20841" y="11782"/>
                  </a:cubicBezTo>
                  <a:cubicBezTo>
                    <a:pt x="20250" y="8509"/>
                    <a:pt x="19237" y="5236"/>
                    <a:pt x="18225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129370" y="2909900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3078570" y="2541600"/>
              <a:ext cx="952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200" y="21600"/>
                    <a:pt x="16800" y="21600"/>
                    <a:pt x="15120" y="20970"/>
                  </a:cubicBezTo>
                  <a:cubicBezTo>
                    <a:pt x="13440" y="20340"/>
                    <a:pt x="12480" y="19080"/>
                    <a:pt x="11040" y="16290"/>
                  </a:cubicBezTo>
                  <a:cubicBezTo>
                    <a:pt x="9600" y="13500"/>
                    <a:pt x="7680" y="9180"/>
                    <a:pt x="5760" y="6210"/>
                  </a:cubicBezTo>
                  <a:cubicBezTo>
                    <a:pt x="3840" y="3240"/>
                    <a:pt x="1920" y="16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3053170" y="2535250"/>
              <a:ext cx="228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50"/>
                    <a:pt x="0" y="4500"/>
                    <a:pt x="600" y="4725"/>
                  </a:cubicBezTo>
                  <a:cubicBezTo>
                    <a:pt x="1200" y="4950"/>
                    <a:pt x="2400" y="3150"/>
                    <a:pt x="4500" y="2475"/>
                  </a:cubicBezTo>
                  <a:cubicBezTo>
                    <a:pt x="6600" y="1800"/>
                    <a:pt x="9600" y="2250"/>
                    <a:pt x="12600" y="5625"/>
                  </a:cubicBezTo>
                  <a:cubicBezTo>
                    <a:pt x="15600" y="9000"/>
                    <a:pt x="18600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4189820" y="2357450"/>
              <a:ext cx="2679701" cy="161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458"/>
                    <a:pt x="0" y="21317"/>
                    <a:pt x="51" y="21217"/>
                  </a:cubicBezTo>
                  <a:cubicBezTo>
                    <a:pt x="102" y="21118"/>
                    <a:pt x="205" y="21061"/>
                    <a:pt x="333" y="20976"/>
                  </a:cubicBezTo>
                  <a:cubicBezTo>
                    <a:pt x="461" y="20891"/>
                    <a:pt x="614" y="20778"/>
                    <a:pt x="938" y="20452"/>
                  </a:cubicBezTo>
                  <a:cubicBezTo>
                    <a:pt x="1263" y="20126"/>
                    <a:pt x="1757" y="19587"/>
                    <a:pt x="2235" y="19077"/>
                  </a:cubicBezTo>
                  <a:cubicBezTo>
                    <a:pt x="2713" y="18567"/>
                    <a:pt x="3173" y="18085"/>
                    <a:pt x="3583" y="17674"/>
                  </a:cubicBezTo>
                  <a:cubicBezTo>
                    <a:pt x="3992" y="17263"/>
                    <a:pt x="4351" y="16923"/>
                    <a:pt x="4760" y="16469"/>
                  </a:cubicBezTo>
                  <a:cubicBezTo>
                    <a:pt x="5170" y="16016"/>
                    <a:pt x="5630" y="15449"/>
                    <a:pt x="6048" y="14967"/>
                  </a:cubicBezTo>
                  <a:cubicBezTo>
                    <a:pt x="6466" y="14485"/>
                    <a:pt x="6842" y="14088"/>
                    <a:pt x="7234" y="13677"/>
                  </a:cubicBezTo>
                  <a:cubicBezTo>
                    <a:pt x="7627" y="13266"/>
                    <a:pt x="8036" y="12841"/>
                    <a:pt x="8445" y="12416"/>
                  </a:cubicBezTo>
                  <a:cubicBezTo>
                    <a:pt x="8855" y="11991"/>
                    <a:pt x="9264" y="11565"/>
                    <a:pt x="9725" y="11069"/>
                  </a:cubicBezTo>
                  <a:cubicBezTo>
                    <a:pt x="10186" y="10573"/>
                    <a:pt x="10698" y="10006"/>
                    <a:pt x="11167" y="9482"/>
                  </a:cubicBezTo>
                  <a:cubicBezTo>
                    <a:pt x="11636" y="8957"/>
                    <a:pt x="12063" y="8476"/>
                    <a:pt x="12506" y="8036"/>
                  </a:cubicBezTo>
                  <a:cubicBezTo>
                    <a:pt x="12950" y="7597"/>
                    <a:pt x="13410" y="7200"/>
                    <a:pt x="13837" y="6831"/>
                  </a:cubicBezTo>
                  <a:cubicBezTo>
                    <a:pt x="14264" y="6463"/>
                    <a:pt x="14656" y="6123"/>
                    <a:pt x="14997" y="5825"/>
                  </a:cubicBezTo>
                  <a:cubicBezTo>
                    <a:pt x="15338" y="5528"/>
                    <a:pt x="15628" y="5272"/>
                    <a:pt x="15978" y="4904"/>
                  </a:cubicBezTo>
                  <a:cubicBezTo>
                    <a:pt x="16328" y="4535"/>
                    <a:pt x="16737" y="4054"/>
                    <a:pt x="17147" y="3586"/>
                  </a:cubicBezTo>
                  <a:cubicBezTo>
                    <a:pt x="17556" y="3118"/>
                    <a:pt x="17966" y="2665"/>
                    <a:pt x="18444" y="2211"/>
                  </a:cubicBezTo>
                  <a:cubicBezTo>
                    <a:pt x="18921" y="1757"/>
                    <a:pt x="19467" y="1304"/>
                    <a:pt x="20005" y="935"/>
                  </a:cubicBezTo>
                  <a:cubicBezTo>
                    <a:pt x="20542" y="567"/>
                    <a:pt x="21071" y="2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018612" y="4089868"/>
              <a:ext cx="166319" cy="9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92" fill="norm" stroke="1" extrusionOk="0">
                  <a:moveTo>
                    <a:pt x="12961" y="5760"/>
                  </a:moveTo>
                  <a:cubicBezTo>
                    <a:pt x="12421" y="3463"/>
                    <a:pt x="11881" y="1165"/>
                    <a:pt x="10936" y="935"/>
                  </a:cubicBezTo>
                  <a:cubicBezTo>
                    <a:pt x="9991" y="705"/>
                    <a:pt x="8641" y="2543"/>
                    <a:pt x="7831" y="4612"/>
                  </a:cubicBezTo>
                  <a:cubicBezTo>
                    <a:pt x="7021" y="6680"/>
                    <a:pt x="6751" y="8977"/>
                    <a:pt x="6751" y="11275"/>
                  </a:cubicBezTo>
                  <a:cubicBezTo>
                    <a:pt x="6751" y="13573"/>
                    <a:pt x="7021" y="15871"/>
                    <a:pt x="7966" y="17020"/>
                  </a:cubicBezTo>
                  <a:cubicBezTo>
                    <a:pt x="8911" y="18169"/>
                    <a:pt x="10531" y="18169"/>
                    <a:pt x="12556" y="17020"/>
                  </a:cubicBezTo>
                  <a:cubicBezTo>
                    <a:pt x="14581" y="15871"/>
                    <a:pt x="17011" y="13573"/>
                    <a:pt x="18631" y="11275"/>
                  </a:cubicBezTo>
                  <a:cubicBezTo>
                    <a:pt x="20251" y="8977"/>
                    <a:pt x="21061" y="6680"/>
                    <a:pt x="21196" y="4382"/>
                  </a:cubicBezTo>
                  <a:cubicBezTo>
                    <a:pt x="21331" y="2084"/>
                    <a:pt x="20791" y="-214"/>
                    <a:pt x="18631" y="16"/>
                  </a:cubicBezTo>
                  <a:cubicBezTo>
                    <a:pt x="16471" y="246"/>
                    <a:pt x="12691" y="3003"/>
                    <a:pt x="10666" y="5531"/>
                  </a:cubicBezTo>
                  <a:cubicBezTo>
                    <a:pt x="8641" y="8058"/>
                    <a:pt x="8371" y="10356"/>
                    <a:pt x="8776" y="10816"/>
                  </a:cubicBezTo>
                  <a:cubicBezTo>
                    <a:pt x="9181" y="11275"/>
                    <a:pt x="10261" y="9897"/>
                    <a:pt x="11071" y="8058"/>
                  </a:cubicBezTo>
                  <a:cubicBezTo>
                    <a:pt x="11881" y="6220"/>
                    <a:pt x="12421" y="3922"/>
                    <a:pt x="12016" y="2543"/>
                  </a:cubicBezTo>
                  <a:cubicBezTo>
                    <a:pt x="11611" y="1165"/>
                    <a:pt x="10261" y="705"/>
                    <a:pt x="8776" y="1165"/>
                  </a:cubicBezTo>
                  <a:cubicBezTo>
                    <a:pt x="7291" y="1624"/>
                    <a:pt x="5671" y="3003"/>
                    <a:pt x="4321" y="4382"/>
                  </a:cubicBezTo>
                  <a:cubicBezTo>
                    <a:pt x="2971" y="5760"/>
                    <a:pt x="1891" y="7139"/>
                    <a:pt x="1081" y="9207"/>
                  </a:cubicBezTo>
                  <a:cubicBezTo>
                    <a:pt x="271" y="11275"/>
                    <a:pt x="-269" y="14033"/>
                    <a:pt x="271" y="15641"/>
                  </a:cubicBezTo>
                  <a:cubicBezTo>
                    <a:pt x="811" y="17250"/>
                    <a:pt x="2431" y="17709"/>
                    <a:pt x="3781" y="17250"/>
                  </a:cubicBezTo>
                  <a:cubicBezTo>
                    <a:pt x="5131" y="16790"/>
                    <a:pt x="6211" y="15412"/>
                    <a:pt x="7021" y="13573"/>
                  </a:cubicBezTo>
                  <a:cubicBezTo>
                    <a:pt x="7831" y="11735"/>
                    <a:pt x="8371" y="9437"/>
                    <a:pt x="7966" y="8288"/>
                  </a:cubicBezTo>
                  <a:cubicBezTo>
                    <a:pt x="7561" y="7139"/>
                    <a:pt x="6211" y="7139"/>
                    <a:pt x="4861" y="7599"/>
                  </a:cubicBezTo>
                  <a:cubicBezTo>
                    <a:pt x="3511" y="8058"/>
                    <a:pt x="2161" y="8977"/>
                    <a:pt x="1216" y="10586"/>
                  </a:cubicBezTo>
                  <a:cubicBezTo>
                    <a:pt x="271" y="12195"/>
                    <a:pt x="-269" y="14492"/>
                    <a:pt x="136" y="16101"/>
                  </a:cubicBezTo>
                  <a:cubicBezTo>
                    <a:pt x="541" y="17709"/>
                    <a:pt x="1891" y="18629"/>
                    <a:pt x="3511" y="17709"/>
                  </a:cubicBezTo>
                  <a:cubicBezTo>
                    <a:pt x="5131" y="16790"/>
                    <a:pt x="7021" y="14033"/>
                    <a:pt x="7696" y="13803"/>
                  </a:cubicBezTo>
                  <a:cubicBezTo>
                    <a:pt x="8371" y="13573"/>
                    <a:pt x="7831" y="15871"/>
                    <a:pt x="8101" y="17709"/>
                  </a:cubicBezTo>
                  <a:cubicBezTo>
                    <a:pt x="8371" y="19548"/>
                    <a:pt x="9451" y="20926"/>
                    <a:pt x="10666" y="21156"/>
                  </a:cubicBezTo>
                  <a:cubicBezTo>
                    <a:pt x="11881" y="21386"/>
                    <a:pt x="13231" y="20467"/>
                    <a:pt x="14311" y="19088"/>
                  </a:cubicBezTo>
                  <a:cubicBezTo>
                    <a:pt x="15391" y="17709"/>
                    <a:pt x="16201" y="15871"/>
                    <a:pt x="15391" y="14492"/>
                  </a:cubicBezTo>
                  <a:cubicBezTo>
                    <a:pt x="14581" y="13114"/>
                    <a:pt x="12151" y="12195"/>
                    <a:pt x="10396" y="12424"/>
                  </a:cubicBezTo>
                  <a:cubicBezTo>
                    <a:pt x="8641" y="12654"/>
                    <a:pt x="7561" y="14033"/>
                    <a:pt x="6481" y="15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929720" y="4281500"/>
              <a:ext cx="203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75" y="0"/>
                    <a:pt x="13950" y="0"/>
                    <a:pt x="10912" y="103"/>
                  </a:cubicBezTo>
                  <a:cubicBezTo>
                    <a:pt x="7875" y="206"/>
                    <a:pt x="5625" y="411"/>
                    <a:pt x="4275" y="1029"/>
                  </a:cubicBezTo>
                  <a:cubicBezTo>
                    <a:pt x="2925" y="1646"/>
                    <a:pt x="2475" y="2674"/>
                    <a:pt x="2250" y="3703"/>
                  </a:cubicBezTo>
                  <a:cubicBezTo>
                    <a:pt x="2025" y="4731"/>
                    <a:pt x="2025" y="5760"/>
                    <a:pt x="2025" y="6789"/>
                  </a:cubicBezTo>
                  <a:cubicBezTo>
                    <a:pt x="2025" y="7817"/>
                    <a:pt x="2025" y="8846"/>
                    <a:pt x="2587" y="9257"/>
                  </a:cubicBezTo>
                  <a:cubicBezTo>
                    <a:pt x="3150" y="9669"/>
                    <a:pt x="4275" y="9463"/>
                    <a:pt x="5400" y="9154"/>
                  </a:cubicBezTo>
                  <a:cubicBezTo>
                    <a:pt x="6525" y="8846"/>
                    <a:pt x="7650" y="8434"/>
                    <a:pt x="8775" y="8229"/>
                  </a:cubicBezTo>
                  <a:cubicBezTo>
                    <a:pt x="9900" y="8023"/>
                    <a:pt x="11025" y="8023"/>
                    <a:pt x="11925" y="8434"/>
                  </a:cubicBezTo>
                  <a:cubicBezTo>
                    <a:pt x="12825" y="8846"/>
                    <a:pt x="13500" y="9669"/>
                    <a:pt x="13838" y="10594"/>
                  </a:cubicBezTo>
                  <a:cubicBezTo>
                    <a:pt x="14175" y="11520"/>
                    <a:pt x="14175" y="12549"/>
                    <a:pt x="14063" y="13577"/>
                  </a:cubicBezTo>
                  <a:cubicBezTo>
                    <a:pt x="13950" y="14606"/>
                    <a:pt x="13725" y="15634"/>
                    <a:pt x="11363" y="16971"/>
                  </a:cubicBezTo>
                  <a:cubicBezTo>
                    <a:pt x="9000" y="18309"/>
                    <a:pt x="4500" y="19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113870" y="446565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6171020" y="4281500"/>
              <a:ext cx="15240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3250"/>
                    <a:pt x="13800" y="6499"/>
                    <a:pt x="11250" y="9080"/>
                  </a:cubicBezTo>
                  <a:cubicBezTo>
                    <a:pt x="8700" y="11660"/>
                    <a:pt x="7500" y="13572"/>
                    <a:pt x="6900" y="15101"/>
                  </a:cubicBezTo>
                  <a:cubicBezTo>
                    <a:pt x="6300" y="16630"/>
                    <a:pt x="6300" y="17777"/>
                    <a:pt x="6750" y="18733"/>
                  </a:cubicBezTo>
                  <a:cubicBezTo>
                    <a:pt x="7200" y="19688"/>
                    <a:pt x="8100" y="20453"/>
                    <a:pt x="9300" y="20931"/>
                  </a:cubicBezTo>
                  <a:cubicBezTo>
                    <a:pt x="10500" y="21409"/>
                    <a:pt x="12000" y="21600"/>
                    <a:pt x="13500" y="21600"/>
                  </a:cubicBezTo>
                  <a:cubicBezTo>
                    <a:pt x="15000" y="21600"/>
                    <a:pt x="16500" y="21409"/>
                    <a:pt x="17850" y="21027"/>
                  </a:cubicBezTo>
                  <a:cubicBezTo>
                    <a:pt x="19200" y="20644"/>
                    <a:pt x="20400" y="20071"/>
                    <a:pt x="21000" y="19306"/>
                  </a:cubicBezTo>
                  <a:cubicBezTo>
                    <a:pt x="21600" y="18542"/>
                    <a:pt x="21600" y="17586"/>
                    <a:pt x="20850" y="16726"/>
                  </a:cubicBezTo>
                  <a:cubicBezTo>
                    <a:pt x="20100" y="15865"/>
                    <a:pt x="18600" y="15101"/>
                    <a:pt x="15900" y="14527"/>
                  </a:cubicBezTo>
                  <a:cubicBezTo>
                    <a:pt x="13200" y="13954"/>
                    <a:pt x="9300" y="13572"/>
                    <a:pt x="6450" y="13667"/>
                  </a:cubicBezTo>
                  <a:cubicBezTo>
                    <a:pt x="3600" y="13763"/>
                    <a:pt x="1800" y="14336"/>
                    <a:pt x="0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6367870" y="4218000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4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75770" y="4014800"/>
              <a:ext cx="63501" cy="101601"/>
            </a:xfrm>
            <a:prstGeom prst="rect">
              <a:avLst/>
            </a:prstGeom>
            <a:effectLst/>
          </p:spPr>
        </p:pic>
        <p:pic>
          <p:nvPicPr>
            <p:cNvPr id="91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50370" y="3798900"/>
              <a:ext cx="31751" cy="57151"/>
            </a:xfrm>
            <a:prstGeom prst="rect">
              <a:avLst/>
            </a:prstGeom>
            <a:effectLst/>
          </p:spPr>
        </p:pic>
        <p:pic>
          <p:nvPicPr>
            <p:cNvPr id="918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50370" y="3646500"/>
              <a:ext cx="31751" cy="82551"/>
            </a:xfrm>
            <a:prstGeom prst="rect">
              <a:avLst/>
            </a:prstGeom>
            <a:effectLst/>
          </p:spPr>
        </p:pic>
        <p:pic>
          <p:nvPicPr>
            <p:cNvPr id="920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31320" y="3411550"/>
              <a:ext cx="31751" cy="165101"/>
            </a:xfrm>
            <a:prstGeom prst="rect">
              <a:avLst/>
            </a:prstGeom>
            <a:effectLst/>
          </p:spPr>
        </p:pic>
        <p:pic>
          <p:nvPicPr>
            <p:cNvPr id="92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12270" y="3246450"/>
              <a:ext cx="31751" cy="114301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99570" y="2668600"/>
              <a:ext cx="63501" cy="234951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77843" y="2281250"/>
              <a:ext cx="47128" cy="215901"/>
            </a:xfrm>
            <a:prstGeom prst="rect">
              <a:avLst/>
            </a:prstGeom>
            <a:effectLst/>
          </p:spPr>
        </p:pic>
        <p:pic>
          <p:nvPicPr>
            <p:cNvPr id="928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74170" y="210980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82007" y="2455036"/>
              <a:ext cx="168364" cy="108525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58205" y="2954350"/>
              <a:ext cx="141250" cy="103853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04320" y="2230450"/>
              <a:ext cx="146051" cy="120651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85270" y="2224100"/>
              <a:ext cx="158751" cy="158751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17020" y="3151200"/>
              <a:ext cx="209551" cy="82551"/>
            </a:xfrm>
            <a:prstGeom prst="rect">
              <a:avLst/>
            </a:prstGeom>
            <a:effectLst/>
          </p:spPr>
        </p:pic>
        <p:pic>
          <p:nvPicPr>
            <p:cNvPr id="94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97970" y="3151200"/>
              <a:ext cx="222251" cy="133351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70859" y="3992334"/>
              <a:ext cx="1063094" cy="730581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88470" y="2100456"/>
              <a:ext cx="447178" cy="246564"/>
            </a:xfrm>
            <a:prstGeom prst="rect">
              <a:avLst/>
            </a:prstGeom>
            <a:effectLst/>
          </p:spPr>
        </p:pic>
        <p:pic>
          <p:nvPicPr>
            <p:cNvPr id="94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07520" y="2397880"/>
              <a:ext cx="431801" cy="212621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64670" y="2846400"/>
              <a:ext cx="444501" cy="185726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77370" y="3132150"/>
              <a:ext cx="546101" cy="178349"/>
            </a:xfrm>
            <a:prstGeom prst="rect">
              <a:avLst/>
            </a:prstGeom>
            <a:effectLst/>
          </p:spPr>
        </p:pic>
        <p:sp>
          <p:nvSpPr>
            <p:cNvPr id="952" name="Line"/>
            <p:cNvSpPr/>
            <p:nvPr/>
          </p:nvSpPr>
          <p:spPr>
            <a:xfrm>
              <a:off x="-1" y="1537169"/>
              <a:ext cx="2500722" cy="442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8" fill="norm" stroke="1" extrusionOk="0">
                  <a:moveTo>
                    <a:pt x="21590" y="129"/>
                  </a:moveTo>
                  <a:cubicBezTo>
                    <a:pt x="21352" y="67"/>
                    <a:pt x="21115" y="5"/>
                    <a:pt x="20841" y="0"/>
                  </a:cubicBezTo>
                  <a:cubicBezTo>
                    <a:pt x="20567" y="-5"/>
                    <a:pt x="20256" y="47"/>
                    <a:pt x="19753" y="150"/>
                  </a:cubicBezTo>
                  <a:cubicBezTo>
                    <a:pt x="19251" y="253"/>
                    <a:pt x="18556" y="408"/>
                    <a:pt x="17880" y="573"/>
                  </a:cubicBezTo>
                  <a:cubicBezTo>
                    <a:pt x="17204" y="739"/>
                    <a:pt x="16546" y="914"/>
                    <a:pt x="15879" y="1105"/>
                  </a:cubicBezTo>
                  <a:cubicBezTo>
                    <a:pt x="15212" y="1297"/>
                    <a:pt x="14536" y="1503"/>
                    <a:pt x="13924" y="1705"/>
                  </a:cubicBezTo>
                  <a:cubicBezTo>
                    <a:pt x="13312" y="1906"/>
                    <a:pt x="12764" y="2102"/>
                    <a:pt x="12243" y="2304"/>
                  </a:cubicBezTo>
                  <a:cubicBezTo>
                    <a:pt x="11722" y="2505"/>
                    <a:pt x="11229" y="2712"/>
                    <a:pt x="10726" y="2949"/>
                  </a:cubicBezTo>
                  <a:cubicBezTo>
                    <a:pt x="10224" y="3187"/>
                    <a:pt x="9712" y="3456"/>
                    <a:pt x="9228" y="3724"/>
                  </a:cubicBezTo>
                  <a:cubicBezTo>
                    <a:pt x="8743" y="3993"/>
                    <a:pt x="8286" y="4261"/>
                    <a:pt x="7830" y="4556"/>
                  </a:cubicBezTo>
                  <a:cubicBezTo>
                    <a:pt x="7373" y="4850"/>
                    <a:pt x="6916" y="5170"/>
                    <a:pt x="6486" y="5496"/>
                  </a:cubicBezTo>
                  <a:cubicBezTo>
                    <a:pt x="6057" y="5821"/>
                    <a:pt x="5655" y="6152"/>
                    <a:pt x="5253" y="6503"/>
                  </a:cubicBezTo>
                  <a:cubicBezTo>
                    <a:pt x="4851" y="6854"/>
                    <a:pt x="4449" y="7226"/>
                    <a:pt x="4074" y="7598"/>
                  </a:cubicBezTo>
                  <a:cubicBezTo>
                    <a:pt x="3700" y="7970"/>
                    <a:pt x="3352" y="8342"/>
                    <a:pt x="3033" y="8719"/>
                  </a:cubicBezTo>
                  <a:cubicBezTo>
                    <a:pt x="2713" y="9096"/>
                    <a:pt x="2420" y="9478"/>
                    <a:pt x="2165" y="9839"/>
                  </a:cubicBezTo>
                  <a:cubicBezTo>
                    <a:pt x="1909" y="10201"/>
                    <a:pt x="1689" y="10542"/>
                    <a:pt x="1498" y="10888"/>
                  </a:cubicBezTo>
                  <a:cubicBezTo>
                    <a:pt x="1306" y="11234"/>
                    <a:pt x="1141" y="11585"/>
                    <a:pt x="977" y="11973"/>
                  </a:cubicBezTo>
                  <a:cubicBezTo>
                    <a:pt x="812" y="12360"/>
                    <a:pt x="648" y="12784"/>
                    <a:pt x="520" y="13161"/>
                  </a:cubicBezTo>
                  <a:cubicBezTo>
                    <a:pt x="392" y="13538"/>
                    <a:pt x="301" y="13868"/>
                    <a:pt x="218" y="14250"/>
                  </a:cubicBezTo>
                  <a:cubicBezTo>
                    <a:pt x="136" y="14633"/>
                    <a:pt x="63" y="15066"/>
                    <a:pt x="27" y="15495"/>
                  </a:cubicBezTo>
                  <a:cubicBezTo>
                    <a:pt x="-10" y="15924"/>
                    <a:pt x="-10" y="16347"/>
                    <a:pt x="36" y="16750"/>
                  </a:cubicBezTo>
                  <a:cubicBezTo>
                    <a:pt x="81" y="17153"/>
                    <a:pt x="173" y="17535"/>
                    <a:pt x="310" y="17943"/>
                  </a:cubicBezTo>
                  <a:cubicBezTo>
                    <a:pt x="447" y="18351"/>
                    <a:pt x="630" y="18785"/>
                    <a:pt x="895" y="19188"/>
                  </a:cubicBezTo>
                  <a:cubicBezTo>
                    <a:pt x="1160" y="19591"/>
                    <a:pt x="1507" y="19963"/>
                    <a:pt x="1891" y="20247"/>
                  </a:cubicBezTo>
                  <a:cubicBezTo>
                    <a:pt x="2274" y="20531"/>
                    <a:pt x="2695" y="20727"/>
                    <a:pt x="3225" y="20882"/>
                  </a:cubicBezTo>
                  <a:cubicBezTo>
                    <a:pt x="3754" y="21037"/>
                    <a:pt x="4394" y="21151"/>
                    <a:pt x="5070" y="21239"/>
                  </a:cubicBezTo>
                  <a:cubicBezTo>
                    <a:pt x="5746" y="21326"/>
                    <a:pt x="6459" y="21388"/>
                    <a:pt x="7199" y="21435"/>
                  </a:cubicBezTo>
                  <a:cubicBezTo>
                    <a:pt x="7939" y="21481"/>
                    <a:pt x="8707" y="21512"/>
                    <a:pt x="9456" y="21533"/>
                  </a:cubicBezTo>
                  <a:cubicBezTo>
                    <a:pt x="10205" y="21554"/>
                    <a:pt x="10936" y="21564"/>
                    <a:pt x="11667" y="21574"/>
                  </a:cubicBezTo>
                  <a:cubicBezTo>
                    <a:pt x="12398" y="21585"/>
                    <a:pt x="13129" y="21595"/>
                    <a:pt x="13723" y="21580"/>
                  </a:cubicBezTo>
                  <a:cubicBezTo>
                    <a:pt x="14317" y="21564"/>
                    <a:pt x="14774" y="21523"/>
                    <a:pt x="1523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611720" y="5684850"/>
              <a:ext cx="20030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6012" y="0"/>
                  </a:moveTo>
                  <a:cubicBezTo>
                    <a:pt x="5567" y="514"/>
                    <a:pt x="5122" y="1029"/>
                    <a:pt x="5344" y="1440"/>
                  </a:cubicBezTo>
                  <a:cubicBezTo>
                    <a:pt x="5567" y="1851"/>
                    <a:pt x="6458" y="2160"/>
                    <a:pt x="8685" y="2726"/>
                  </a:cubicBezTo>
                  <a:cubicBezTo>
                    <a:pt x="10911" y="3291"/>
                    <a:pt x="14474" y="4114"/>
                    <a:pt x="17146" y="5400"/>
                  </a:cubicBezTo>
                  <a:cubicBezTo>
                    <a:pt x="19819" y="6686"/>
                    <a:pt x="21600" y="8434"/>
                    <a:pt x="20932" y="10337"/>
                  </a:cubicBezTo>
                  <a:cubicBezTo>
                    <a:pt x="20264" y="12240"/>
                    <a:pt x="17146" y="14297"/>
                    <a:pt x="13249" y="16200"/>
                  </a:cubicBezTo>
                  <a:cubicBezTo>
                    <a:pt x="9353" y="18103"/>
                    <a:pt x="4676" y="198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2449920" y="5621350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463"/>
                    <a:pt x="5400" y="4926"/>
                    <a:pt x="8550" y="8242"/>
                  </a:cubicBezTo>
                  <a:cubicBezTo>
                    <a:pt x="11700" y="11558"/>
                    <a:pt x="15300" y="15726"/>
                    <a:pt x="17550" y="18095"/>
                  </a:cubicBezTo>
                  <a:cubicBezTo>
                    <a:pt x="19800" y="20463"/>
                    <a:pt x="20700" y="210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2635516" y="5619354"/>
              <a:ext cx="119205" cy="44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92" fill="norm" stroke="1" extrusionOk="0">
                  <a:moveTo>
                    <a:pt x="21341" y="96"/>
                  </a:moveTo>
                  <a:cubicBezTo>
                    <a:pt x="18688" y="-6"/>
                    <a:pt x="16036" y="-108"/>
                    <a:pt x="13573" y="249"/>
                  </a:cubicBezTo>
                  <a:cubicBezTo>
                    <a:pt x="11109" y="605"/>
                    <a:pt x="8836" y="1420"/>
                    <a:pt x="6562" y="2745"/>
                  </a:cubicBezTo>
                  <a:cubicBezTo>
                    <a:pt x="4288" y="4069"/>
                    <a:pt x="2015" y="5903"/>
                    <a:pt x="878" y="7330"/>
                  </a:cubicBezTo>
                  <a:cubicBezTo>
                    <a:pt x="-259" y="8756"/>
                    <a:pt x="-259" y="9775"/>
                    <a:pt x="688" y="11405"/>
                  </a:cubicBezTo>
                  <a:cubicBezTo>
                    <a:pt x="1636" y="13035"/>
                    <a:pt x="3530" y="15277"/>
                    <a:pt x="5046" y="17060"/>
                  </a:cubicBezTo>
                  <a:cubicBezTo>
                    <a:pt x="6562" y="18843"/>
                    <a:pt x="7699" y="20167"/>
                    <a:pt x="8836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2742020" y="5957900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2786470" y="584360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983320" y="5900750"/>
              <a:ext cx="158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2976970" y="6015050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333512" y="5653100"/>
              <a:ext cx="167736" cy="63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1481" y="10549"/>
                  </a:moveTo>
                  <a:cubicBezTo>
                    <a:pt x="681" y="11697"/>
                    <a:pt x="-119" y="12845"/>
                    <a:pt x="14" y="14280"/>
                  </a:cubicBezTo>
                  <a:cubicBezTo>
                    <a:pt x="148" y="15716"/>
                    <a:pt x="1214" y="17438"/>
                    <a:pt x="1748" y="18586"/>
                  </a:cubicBezTo>
                  <a:cubicBezTo>
                    <a:pt x="2281" y="19734"/>
                    <a:pt x="2281" y="20308"/>
                    <a:pt x="2281" y="20775"/>
                  </a:cubicBezTo>
                  <a:cubicBezTo>
                    <a:pt x="2281" y="21241"/>
                    <a:pt x="2281" y="21600"/>
                    <a:pt x="2148" y="21600"/>
                  </a:cubicBezTo>
                  <a:cubicBezTo>
                    <a:pt x="2014" y="21600"/>
                    <a:pt x="1748" y="21241"/>
                    <a:pt x="1481" y="19734"/>
                  </a:cubicBezTo>
                  <a:cubicBezTo>
                    <a:pt x="1214" y="18227"/>
                    <a:pt x="948" y="15572"/>
                    <a:pt x="1481" y="12989"/>
                  </a:cubicBezTo>
                  <a:cubicBezTo>
                    <a:pt x="2014" y="10405"/>
                    <a:pt x="3348" y="7894"/>
                    <a:pt x="5214" y="5813"/>
                  </a:cubicBezTo>
                  <a:cubicBezTo>
                    <a:pt x="7081" y="3732"/>
                    <a:pt x="9481" y="2081"/>
                    <a:pt x="11348" y="1148"/>
                  </a:cubicBezTo>
                  <a:cubicBezTo>
                    <a:pt x="13214" y="215"/>
                    <a:pt x="14548" y="0"/>
                    <a:pt x="15881" y="0"/>
                  </a:cubicBezTo>
                  <a:cubicBezTo>
                    <a:pt x="17214" y="0"/>
                    <a:pt x="18548" y="215"/>
                    <a:pt x="19214" y="897"/>
                  </a:cubicBezTo>
                  <a:cubicBezTo>
                    <a:pt x="19881" y="1579"/>
                    <a:pt x="19881" y="2727"/>
                    <a:pt x="18681" y="3803"/>
                  </a:cubicBezTo>
                  <a:cubicBezTo>
                    <a:pt x="17481" y="4880"/>
                    <a:pt x="15081" y="5884"/>
                    <a:pt x="13214" y="6530"/>
                  </a:cubicBezTo>
                  <a:cubicBezTo>
                    <a:pt x="11348" y="7176"/>
                    <a:pt x="10014" y="7463"/>
                    <a:pt x="10148" y="7643"/>
                  </a:cubicBezTo>
                  <a:cubicBezTo>
                    <a:pt x="10281" y="7822"/>
                    <a:pt x="11881" y="7894"/>
                    <a:pt x="14014" y="8217"/>
                  </a:cubicBezTo>
                  <a:cubicBezTo>
                    <a:pt x="16148" y="8540"/>
                    <a:pt x="18814" y="9114"/>
                    <a:pt x="20148" y="9580"/>
                  </a:cubicBezTo>
                  <a:cubicBezTo>
                    <a:pt x="21481" y="10047"/>
                    <a:pt x="21481" y="10405"/>
                    <a:pt x="20014" y="11051"/>
                  </a:cubicBezTo>
                  <a:cubicBezTo>
                    <a:pt x="18548" y="11697"/>
                    <a:pt x="15614" y="12630"/>
                    <a:pt x="13481" y="13168"/>
                  </a:cubicBezTo>
                  <a:cubicBezTo>
                    <a:pt x="11348" y="13706"/>
                    <a:pt x="10014" y="13850"/>
                    <a:pt x="9081" y="13886"/>
                  </a:cubicBezTo>
                  <a:cubicBezTo>
                    <a:pt x="8148" y="13922"/>
                    <a:pt x="7614" y="13850"/>
                    <a:pt x="7081" y="13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542914" y="5964250"/>
              <a:ext cx="65224" cy="10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431" fill="norm" stroke="1" extrusionOk="0">
                  <a:moveTo>
                    <a:pt x="13922" y="3888"/>
                  </a:moveTo>
                  <a:cubicBezTo>
                    <a:pt x="10547" y="4320"/>
                    <a:pt x="7172" y="4752"/>
                    <a:pt x="4810" y="6048"/>
                  </a:cubicBezTo>
                  <a:cubicBezTo>
                    <a:pt x="2447" y="7344"/>
                    <a:pt x="1097" y="9504"/>
                    <a:pt x="422" y="11880"/>
                  </a:cubicBezTo>
                  <a:cubicBezTo>
                    <a:pt x="-253" y="14256"/>
                    <a:pt x="-253" y="16848"/>
                    <a:pt x="1434" y="18576"/>
                  </a:cubicBezTo>
                  <a:cubicBezTo>
                    <a:pt x="3122" y="20304"/>
                    <a:pt x="6497" y="21168"/>
                    <a:pt x="9872" y="21384"/>
                  </a:cubicBezTo>
                  <a:cubicBezTo>
                    <a:pt x="13247" y="21600"/>
                    <a:pt x="16622" y="21168"/>
                    <a:pt x="18647" y="18144"/>
                  </a:cubicBezTo>
                  <a:cubicBezTo>
                    <a:pt x="20672" y="15120"/>
                    <a:pt x="21347" y="9504"/>
                    <a:pt x="20335" y="6048"/>
                  </a:cubicBezTo>
                  <a:cubicBezTo>
                    <a:pt x="19322" y="2592"/>
                    <a:pt x="16622" y="1296"/>
                    <a:pt x="139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758020" y="5913450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808820" y="5856300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980"/>
                    <a:pt x="7200" y="3960"/>
                    <a:pt x="10800" y="7560"/>
                  </a:cubicBezTo>
                  <a:cubicBezTo>
                    <a:pt x="14400" y="11160"/>
                    <a:pt x="18000" y="163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3980535" y="5612630"/>
              <a:ext cx="154420" cy="61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96" fill="norm" stroke="1" extrusionOk="0">
                  <a:moveTo>
                    <a:pt x="2591" y="14408"/>
                  </a:moveTo>
                  <a:cubicBezTo>
                    <a:pt x="2007" y="15804"/>
                    <a:pt x="1423" y="17200"/>
                    <a:pt x="986" y="18082"/>
                  </a:cubicBezTo>
                  <a:cubicBezTo>
                    <a:pt x="548" y="18964"/>
                    <a:pt x="256" y="19331"/>
                    <a:pt x="110" y="19882"/>
                  </a:cubicBezTo>
                  <a:cubicBezTo>
                    <a:pt x="-36" y="20433"/>
                    <a:pt x="-36" y="21168"/>
                    <a:pt x="110" y="21351"/>
                  </a:cubicBezTo>
                  <a:cubicBezTo>
                    <a:pt x="256" y="21535"/>
                    <a:pt x="548" y="21168"/>
                    <a:pt x="1715" y="19919"/>
                  </a:cubicBezTo>
                  <a:cubicBezTo>
                    <a:pt x="2883" y="18670"/>
                    <a:pt x="4926" y="16539"/>
                    <a:pt x="6240" y="13968"/>
                  </a:cubicBezTo>
                  <a:cubicBezTo>
                    <a:pt x="7553" y="11396"/>
                    <a:pt x="8137" y="8384"/>
                    <a:pt x="8721" y="6106"/>
                  </a:cubicBezTo>
                  <a:cubicBezTo>
                    <a:pt x="9305" y="3829"/>
                    <a:pt x="9888" y="2286"/>
                    <a:pt x="10618" y="1368"/>
                  </a:cubicBezTo>
                  <a:cubicBezTo>
                    <a:pt x="11348" y="449"/>
                    <a:pt x="12223" y="155"/>
                    <a:pt x="13391" y="45"/>
                  </a:cubicBezTo>
                  <a:cubicBezTo>
                    <a:pt x="14559" y="-65"/>
                    <a:pt x="16018" y="8"/>
                    <a:pt x="17186" y="449"/>
                  </a:cubicBezTo>
                  <a:cubicBezTo>
                    <a:pt x="18353" y="890"/>
                    <a:pt x="19229" y="1698"/>
                    <a:pt x="19813" y="2727"/>
                  </a:cubicBezTo>
                  <a:cubicBezTo>
                    <a:pt x="20396" y="3755"/>
                    <a:pt x="20688" y="5004"/>
                    <a:pt x="20396" y="5776"/>
                  </a:cubicBezTo>
                  <a:cubicBezTo>
                    <a:pt x="20105" y="6547"/>
                    <a:pt x="19229" y="6841"/>
                    <a:pt x="18207" y="7098"/>
                  </a:cubicBezTo>
                  <a:cubicBezTo>
                    <a:pt x="17186" y="7355"/>
                    <a:pt x="16018" y="7576"/>
                    <a:pt x="16018" y="7870"/>
                  </a:cubicBezTo>
                  <a:cubicBezTo>
                    <a:pt x="16018" y="8164"/>
                    <a:pt x="17186" y="8531"/>
                    <a:pt x="18353" y="9082"/>
                  </a:cubicBezTo>
                  <a:cubicBezTo>
                    <a:pt x="19521" y="9633"/>
                    <a:pt x="20688" y="10368"/>
                    <a:pt x="21126" y="10919"/>
                  </a:cubicBezTo>
                  <a:cubicBezTo>
                    <a:pt x="21564" y="11470"/>
                    <a:pt x="21272" y="11837"/>
                    <a:pt x="18791" y="12204"/>
                  </a:cubicBezTo>
                  <a:cubicBezTo>
                    <a:pt x="16310" y="12572"/>
                    <a:pt x="11640" y="12939"/>
                    <a:pt x="6969" y="1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4253320" y="5919800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4323170" y="5672150"/>
              <a:ext cx="2476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8" y="3456"/>
                    <a:pt x="6277" y="6912"/>
                    <a:pt x="9877" y="10512"/>
                  </a:cubicBezTo>
                  <a:cubicBezTo>
                    <a:pt x="13477" y="14112"/>
                    <a:pt x="17538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4437470" y="5615000"/>
              <a:ext cx="1270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2609"/>
                    <a:pt x="15120" y="5217"/>
                    <a:pt x="11520" y="8504"/>
                  </a:cubicBezTo>
                  <a:cubicBezTo>
                    <a:pt x="7920" y="11791"/>
                    <a:pt x="3960" y="15757"/>
                    <a:pt x="1980" y="18052"/>
                  </a:cubicBezTo>
                  <a:cubicBezTo>
                    <a:pt x="0" y="20348"/>
                    <a:pt x="0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659720" y="5900750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985"/>
                    <a:pt x="12960" y="9969"/>
                    <a:pt x="9360" y="13569"/>
                  </a:cubicBezTo>
                  <a:cubicBezTo>
                    <a:pt x="5760" y="17169"/>
                    <a:pt x="288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4643755" y="5780100"/>
              <a:ext cx="2231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21600"/>
                  </a:moveTo>
                  <a:cubicBezTo>
                    <a:pt x="6957" y="14400"/>
                    <a:pt x="-898" y="7200"/>
                    <a:pt x="84" y="3600"/>
                  </a:cubicBezTo>
                  <a:cubicBezTo>
                    <a:pt x="1066" y="0"/>
                    <a:pt x="10884" y="0"/>
                    <a:pt x="207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970870" y="5849950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5066120" y="5792800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18"/>
                    <a:pt x="0" y="10036"/>
                    <a:pt x="3600" y="13636"/>
                  </a:cubicBezTo>
                  <a:cubicBezTo>
                    <a:pt x="7200" y="17236"/>
                    <a:pt x="144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5222917" y="5652600"/>
              <a:ext cx="262867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18" fill="norm" stroke="1" extrusionOk="0">
                  <a:moveTo>
                    <a:pt x="20729" y="5994"/>
                  </a:moveTo>
                  <a:cubicBezTo>
                    <a:pt x="21072" y="4272"/>
                    <a:pt x="21415" y="2549"/>
                    <a:pt x="21244" y="1422"/>
                  </a:cubicBezTo>
                  <a:cubicBezTo>
                    <a:pt x="21072" y="296"/>
                    <a:pt x="20386" y="-234"/>
                    <a:pt x="18158" y="97"/>
                  </a:cubicBezTo>
                  <a:cubicBezTo>
                    <a:pt x="15929" y="429"/>
                    <a:pt x="12158" y="1621"/>
                    <a:pt x="9586" y="3410"/>
                  </a:cubicBezTo>
                  <a:cubicBezTo>
                    <a:pt x="7015" y="5199"/>
                    <a:pt x="5644" y="7584"/>
                    <a:pt x="5129" y="9108"/>
                  </a:cubicBezTo>
                  <a:cubicBezTo>
                    <a:pt x="4615" y="10632"/>
                    <a:pt x="4958" y="11295"/>
                    <a:pt x="5644" y="11692"/>
                  </a:cubicBezTo>
                  <a:cubicBezTo>
                    <a:pt x="6329" y="12090"/>
                    <a:pt x="7358" y="12222"/>
                    <a:pt x="7529" y="12620"/>
                  </a:cubicBezTo>
                  <a:cubicBezTo>
                    <a:pt x="7701" y="13018"/>
                    <a:pt x="7015" y="13680"/>
                    <a:pt x="5644" y="14674"/>
                  </a:cubicBezTo>
                  <a:cubicBezTo>
                    <a:pt x="4272" y="15668"/>
                    <a:pt x="2215" y="16993"/>
                    <a:pt x="1101" y="18053"/>
                  </a:cubicBezTo>
                  <a:cubicBezTo>
                    <a:pt x="-14" y="19113"/>
                    <a:pt x="-185" y="19908"/>
                    <a:pt x="158" y="20438"/>
                  </a:cubicBezTo>
                  <a:cubicBezTo>
                    <a:pt x="501" y="20968"/>
                    <a:pt x="1358" y="21233"/>
                    <a:pt x="4701" y="21300"/>
                  </a:cubicBezTo>
                  <a:cubicBezTo>
                    <a:pt x="8044" y="21366"/>
                    <a:pt x="13872" y="21233"/>
                    <a:pt x="19701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5567770" y="5951550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5612220" y="585630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4456520" y="6256350"/>
              <a:ext cx="311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8" y="4800"/>
                    <a:pt x="1176" y="9600"/>
                    <a:pt x="2792" y="11400"/>
                  </a:cubicBezTo>
                  <a:cubicBezTo>
                    <a:pt x="4408" y="13200"/>
                    <a:pt x="7053" y="12000"/>
                    <a:pt x="10359" y="13200"/>
                  </a:cubicBezTo>
                  <a:cubicBezTo>
                    <a:pt x="13665" y="14400"/>
                    <a:pt x="1763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4469220" y="6396050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4400"/>
                    <a:pt x="10200" y="7200"/>
                    <a:pt x="13800" y="3600"/>
                  </a:cubicBezTo>
                  <a:cubicBezTo>
                    <a:pt x="17400" y="0"/>
                    <a:pt x="195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6129195" y="5376446"/>
              <a:ext cx="308526" cy="117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50" fill="norm" stroke="1" extrusionOk="0">
                  <a:moveTo>
                    <a:pt x="21273" y="884"/>
                  </a:moveTo>
                  <a:cubicBezTo>
                    <a:pt x="19814" y="573"/>
                    <a:pt x="18354" y="261"/>
                    <a:pt x="16822" y="106"/>
                  </a:cubicBezTo>
                  <a:cubicBezTo>
                    <a:pt x="15289" y="-50"/>
                    <a:pt x="13684" y="-50"/>
                    <a:pt x="11568" y="222"/>
                  </a:cubicBezTo>
                  <a:cubicBezTo>
                    <a:pt x="9451" y="495"/>
                    <a:pt x="6824" y="1040"/>
                    <a:pt x="5219" y="1507"/>
                  </a:cubicBezTo>
                  <a:cubicBezTo>
                    <a:pt x="3614" y="1974"/>
                    <a:pt x="3030" y="2363"/>
                    <a:pt x="2665" y="2674"/>
                  </a:cubicBezTo>
                  <a:cubicBezTo>
                    <a:pt x="2300" y="2986"/>
                    <a:pt x="2154" y="3219"/>
                    <a:pt x="2957" y="3628"/>
                  </a:cubicBezTo>
                  <a:cubicBezTo>
                    <a:pt x="3759" y="4036"/>
                    <a:pt x="5511" y="4620"/>
                    <a:pt x="6751" y="5321"/>
                  </a:cubicBezTo>
                  <a:cubicBezTo>
                    <a:pt x="7992" y="6021"/>
                    <a:pt x="8722" y="6839"/>
                    <a:pt x="8795" y="7481"/>
                  </a:cubicBezTo>
                  <a:cubicBezTo>
                    <a:pt x="8868" y="8123"/>
                    <a:pt x="8284" y="8590"/>
                    <a:pt x="7700" y="8882"/>
                  </a:cubicBezTo>
                  <a:cubicBezTo>
                    <a:pt x="7116" y="9174"/>
                    <a:pt x="6532" y="9291"/>
                    <a:pt x="5803" y="9329"/>
                  </a:cubicBezTo>
                  <a:cubicBezTo>
                    <a:pt x="5073" y="9368"/>
                    <a:pt x="4197" y="9329"/>
                    <a:pt x="4197" y="9310"/>
                  </a:cubicBezTo>
                  <a:cubicBezTo>
                    <a:pt x="4197" y="9291"/>
                    <a:pt x="5073" y="9291"/>
                    <a:pt x="5803" y="9349"/>
                  </a:cubicBezTo>
                  <a:cubicBezTo>
                    <a:pt x="6532" y="9407"/>
                    <a:pt x="7116" y="9524"/>
                    <a:pt x="7554" y="9835"/>
                  </a:cubicBezTo>
                  <a:cubicBezTo>
                    <a:pt x="7992" y="10147"/>
                    <a:pt x="8284" y="10653"/>
                    <a:pt x="7700" y="11489"/>
                  </a:cubicBezTo>
                  <a:cubicBezTo>
                    <a:pt x="7116" y="12326"/>
                    <a:pt x="5657" y="13494"/>
                    <a:pt x="4124" y="14778"/>
                  </a:cubicBezTo>
                  <a:cubicBezTo>
                    <a:pt x="2592" y="16062"/>
                    <a:pt x="987" y="17464"/>
                    <a:pt x="330" y="18495"/>
                  </a:cubicBezTo>
                  <a:cubicBezTo>
                    <a:pt x="-327" y="19526"/>
                    <a:pt x="-35" y="20188"/>
                    <a:pt x="1497" y="20635"/>
                  </a:cubicBezTo>
                  <a:cubicBezTo>
                    <a:pt x="3030" y="21083"/>
                    <a:pt x="5803" y="21316"/>
                    <a:pt x="8503" y="21433"/>
                  </a:cubicBezTo>
                  <a:cubicBezTo>
                    <a:pt x="11203" y="21550"/>
                    <a:pt x="13830" y="21550"/>
                    <a:pt x="16457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6139270" y="520860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6049800" y="5136738"/>
              <a:ext cx="95821" cy="31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51" fill="norm" stroke="1" extrusionOk="0">
                  <a:moveTo>
                    <a:pt x="21257" y="3972"/>
                  </a:moveTo>
                  <a:cubicBezTo>
                    <a:pt x="20787" y="3262"/>
                    <a:pt x="20318" y="2551"/>
                    <a:pt x="19848" y="1840"/>
                  </a:cubicBezTo>
                  <a:cubicBezTo>
                    <a:pt x="19379" y="1130"/>
                    <a:pt x="18909" y="419"/>
                    <a:pt x="16327" y="135"/>
                  </a:cubicBezTo>
                  <a:cubicBezTo>
                    <a:pt x="13744" y="-149"/>
                    <a:pt x="9048" y="-7"/>
                    <a:pt x="5761" y="775"/>
                  </a:cubicBezTo>
                  <a:cubicBezTo>
                    <a:pt x="2474" y="1556"/>
                    <a:pt x="596" y="2977"/>
                    <a:pt x="127" y="5606"/>
                  </a:cubicBezTo>
                  <a:cubicBezTo>
                    <a:pt x="-343" y="8235"/>
                    <a:pt x="596" y="12072"/>
                    <a:pt x="1300" y="14914"/>
                  </a:cubicBezTo>
                  <a:cubicBezTo>
                    <a:pt x="2005" y="17756"/>
                    <a:pt x="2474" y="19604"/>
                    <a:pt x="2944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5999570" y="534830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151970" y="5341950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151970" y="5272100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221820" y="5278450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3200"/>
                    <a:pt x="8471" y="6400"/>
                    <a:pt x="12071" y="10000"/>
                  </a:cubicBezTo>
                  <a:cubicBezTo>
                    <a:pt x="15671" y="13600"/>
                    <a:pt x="18635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6228170" y="5277038"/>
              <a:ext cx="101601" cy="14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21600" y="211"/>
                  </a:moveTo>
                  <a:cubicBezTo>
                    <a:pt x="19350" y="-106"/>
                    <a:pt x="17100" y="-424"/>
                    <a:pt x="13500" y="2117"/>
                  </a:cubicBezTo>
                  <a:cubicBezTo>
                    <a:pt x="9900" y="4658"/>
                    <a:pt x="4950" y="10058"/>
                    <a:pt x="2475" y="13711"/>
                  </a:cubicBezTo>
                  <a:cubicBezTo>
                    <a:pt x="0" y="17364"/>
                    <a:pt x="0" y="19270"/>
                    <a:pt x="0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469470" y="5094300"/>
              <a:ext cx="184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4731"/>
                    <a:pt x="7448" y="9463"/>
                    <a:pt x="11048" y="13063"/>
                  </a:cubicBezTo>
                  <a:cubicBezTo>
                    <a:pt x="14648" y="16663"/>
                    <a:pt x="18124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6507570" y="5049850"/>
              <a:ext cx="165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667"/>
                    <a:pt x="16615" y="1333"/>
                    <a:pt x="13708" y="3800"/>
                  </a:cubicBezTo>
                  <a:cubicBezTo>
                    <a:pt x="10800" y="6267"/>
                    <a:pt x="7477" y="10533"/>
                    <a:pt x="5123" y="13800"/>
                  </a:cubicBezTo>
                  <a:cubicBezTo>
                    <a:pt x="2769" y="17067"/>
                    <a:pt x="1385" y="19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6698070" y="527210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6717120" y="510700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7161620" y="5284800"/>
              <a:ext cx="177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4200"/>
                    <a:pt x="9771" y="8400"/>
                    <a:pt x="13371" y="12000"/>
                  </a:cubicBezTo>
                  <a:cubicBezTo>
                    <a:pt x="16971" y="15600"/>
                    <a:pt x="19286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7270148" y="5255166"/>
              <a:ext cx="141567" cy="43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0878" y="1468"/>
                  </a:moveTo>
                  <a:cubicBezTo>
                    <a:pt x="21195" y="734"/>
                    <a:pt x="21513" y="0"/>
                    <a:pt x="20878" y="0"/>
                  </a:cubicBezTo>
                  <a:cubicBezTo>
                    <a:pt x="20242" y="0"/>
                    <a:pt x="18654" y="734"/>
                    <a:pt x="15160" y="2517"/>
                  </a:cubicBezTo>
                  <a:cubicBezTo>
                    <a:pt x="11666" y="4299"/>
                    <a:pt x="6266" y="7130"/>
                    <a:pt x="3407" y="9856"/>
                  </a:cubicBezTo>
                  <a:cubicBezTo>
                    <a:pt x="548" y="12583"/>
                    <a:pt x="231" y="15204"/>
                    <a:pt x="72" y="16777"/>
                  </a:cubicBezTo>
                  <a:cubicBezTo>
                    <a:pt x="-87" y="18350"/>
                    <a:pt x="-87" y="18874"/>
                    <a:pt x="1184" y="19503"/>
                  </a:cubicBezTo>
                  <a:cubicBezTo>
                    <a:pt x="2454" y="20132"/>
                    <a:pt x="4995" y="20866"/>
                    <a:pt x="7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7409270" y="5570550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7421970" y="544355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7644220" y="548800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7675970" y="558960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7949549" y="5216690"/>
              <a:ext cx="182442" cy="66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29" fill="norm" stroke="1" extrusionOk="0">
                  <a:moveTo>
                    <a:pt x="3662" y="9898"/>
                  </a:moveTo>
                  <a:cubicBezTo>
                    <a:pt x="2917" y="11590"/>
                    <a:pt x="2172" y="13283"/>
                    <a:pt x="1552" y="14976"/>
                  </a:cubicBezTo>
                  <a:cubicBezTo>
                    <a:pt x="931" y="16669"/>
                    <a:pt x="435" y="18362"/>
                    <a:pt x="186" y="19580"/>
                  </a:cubicBezTo>
                  <a:cubicBezTo>
                    <a:pt x="-62" y="20799"/>
                    <a:pt x="-62" y="21544"/>
                    <a:pt x="186" y="21273"/>
                  </a:cubicBezTo>
                  <a:cubicBezTo>
                    <a:pt x="435" y="21002"/>
                    <a:pt x="931" y="19716"/>
                    <a:pt x="1552" y="17888"/>
                  </a:cubicBezTo>
                  <a:cubicBezTo>
                    <a:pt x="2172" y="16059"/>
                    <a:pt x="2917" y="13689"/>
                    <a:pt x="3786" y="11421"/>
                  </a:cubicBezTo>
                  <a:cubicBezTo>
                    <a:pt x="4655" y="9153"/>
                    <a:pt x="5648" y="6986"/>
                    <a:pt x="6766" y="5158"/>
                  </a:cubicBezTo>
                  <a:cubicBezTo>
                    <a:pt x="7883" y="3330"/>
                    <a:pt x="9124" y="1840"/>
                    <a:pt x="10241" y="994"/>
                  </a:cubicBezTo>
                  <a:cubicBezTo>
                    <a:pt x="11359" y="147"/>
                    <a:pt x="12352" y="-56"/>
                    <a:pt x="13097" y="12"/>
                  </a:cubicBezTo>
                  <a:cubicBezTo>
                    <a:pt x="13841" y="79"/>
                    <a:pt x="14338" y="418"/>
                    <a:pt x="15083" y="1163"/>
                  </a:cubicBezTo>
                  <a:cubicBezTo>
                    <a:pt x="15828" y="1908"/>
                    <a:pt x="16821" y="3059"/>
                    <a:pt x="16945" y="4007"/>
                  </a:cubicBezTo>
                  <a:cubicBezTo>
                    <a:pt x="17069" y="4955"/>
                    <a:pt x="16324" y="5699"/>
                    <a:pt x="15579" y="6207"/>
                  </a:cubicBezTo>
                  <a:cubicBezTo>
                    <a:pt x="14835" y="6715"/>
                    <a:pt x="14090" y="6986"/>
                    <a:pt x="14462" y="7223"/>
                  </a:cubicBezTo>
                  <a:cubicBezTo>
                    <a:pt x="14835" y="7460"/>
                    <a:pt x="16324" y="7663"/>
                    <a:pt x="17690" y="8171"/>
                  </a:cubicBezTo>
                  <a:cubicBezTo>
                    <a:pt x="19055" y="8679"/>
                    <a:pt x="20297" y="9491"/>
                    <a:pt x="20917" y="10135"/>
                  </a:cubicBezTo>
                  <a:cubicBezTo>
                    <a:pt x="21538" y="10778"/>
                    <a:pt x="21538" y="11252"/>
                    <a:pt x="21041" y="11590"/>
                  </a:cubicBezTo>
                  <a:cubicBezTo>
                    <a:pt x="20545" y="11929"/>
                    <a:pt x="19552" y="12132"/>
                    <a:pt x="18435" y="12301"/>
                  </a:cubicBezTo>
                  <a:cubicBezTo>
                    <a:pt x="17317" y="12471"/>
                    <a:pt x="16076" y="12606"/>
                    <a:pt x="14586" y="12674"/>
                  </a:cubicBezTo>
                  <a:cubicBezTo>
                    <a:pt x="13097" y="12741"/>
                    <a:pt x="11359" y="12741"/>
                    <a:pt x="10366" y="12572"/>
                  </a:cubicBezTo>
                  <a:cubicBezTo>
                    <a:pt x="9372" y="12403"/>
                    <a:pt x="9124" y="12064"/>
                    <a:pt x="9993" y="11794"/>
                  </a:cubicBezTo>
                  <a:cubicBezTo>
                    <a:pt x="10862" y="11523"/>
                    <a:pt x="12848" y="11320"/>
                    <a:pt x="14835" y="1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8203577" y="5519750"/>
              <a:ext cx="73819" cy="9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159" fill="norm" stroke="1" extrusionOk="0">
                  <a:moveTo>
                    <a:pt x="15608" y="2757"/>
                  </a:moveTo>
                  <a:cubicBezTo>
                    <a:pt x="12689" y="1838"/>
                    <a:pt x="9770" y="919"/>
                    <a:pt x="7435" y="1609"/>
                  </a:cubicBezTo>
                  <a:cubicBezTo>
                    <a:pt x="5100" y="2298"/>
                    <a:pt x="3349" y="4596"/>
                    <a:pt x="2181" y="6894"/>
                  </a:cubicBezTo>
                  <a:cubicBezTo>
                    <a:pt x="1014" y="9191"/>
                    <a:pt x="430" y="11489"/>
                    <a:pt x="138" y="13787"/>
                  </a:cubicBezTo>
                  <a:cubicBezTo>
                    <a:pt x="-154" y="16085"/>
                    <a:pt x="-154" y="18383"/>
                    <a:pt x="1889" y="19762"/>
                  </a:cubicBezTo>
                  <a:cubicBezTo>
                    <a:pt x="3932" y="21140"/>
                    <a:pt x="8019" y="21600"/>
                    <a:pt x="11230" y="20681"/>
                  </a:cubicBezTo>
                  <a:cubicBezTo>
                    <a:pt x="14441" y="19762"/>
                    <a:pt x="16776" y="17464"/>
                    <a:pt x="18527" y="14706"/>
                  </a:cubicBezTo>
                  <a:cubicBezTo>
                    <a:pt x="20278" y="11949"/>
                    <a:pt x="21446" y="8732"/>
                    <a:pt x="18819" y="6204"/>
                  </a:cubicBezTo>
                  <a:cubicBezTo>
                    <a:pt x="16192" y="3677"/>
                    <a:pt x="9770" y="1838"/>
                    <a:pt x="3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8476070" y="5456250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8000"/>
                    <a:pt x="12400" y="14400"/>
                    <a:pt x="16000" y="10800"/>
                  </a:cubicBezTo>
                  <a:cubicBezTo>
                    <a:pt x="19600" y="7200"/>
                    <a:pt x="20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8564970" y="5354650"/>
              <a:ext cx="19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927"/>
                    <a:pt x="4800" y="7855"/>
                    <a:pt x="8400" y="11455"/>
                  </a:cubicBezTo>
                  <a:cubicBezTo>
                    <a:pt x="12000" y="15055"/>
                    <a:pt x="168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8787220" y="5156602"/>
              <a:ext cx="168496" cy="63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98" fill="norm" stroke="1" extrusionOk="0">
                  <a:moveTo>
                    <a:pt x="3200" y="8167"/>
                  </a:moveTo>
                  <a:cubicBezTo>
                    <a:pt x="2133" y="10377"/>
                    <a:pt x="1067" y="12587"/>
                    <a:pt x="533" y="14690"/>
                  </a:cubicBezTo>
                  <a:cubicBezTo>
                    <a:pt x="0" y="16793"/>
                    <a:pt x="0" y="18789"/>
                    <a:pt x="0" y="19965"/>
                  </a:cubicBezTo>
                  <a:cubicBezTo>
                    <a:pt x="0" y="21142"/>
                    <a:pt x="0" y="21498"/>
                    <a:pt x="0" y="21498"/>
                  </a:cubicBezTo>
                  <a:cubicBezTo>
                    <a:pt x="0" y="21498"/>
                    <a:pt x="0" y="21142"/>
                    <a:pt x="133" y="19609"/>
                  </a:cubicBezTo>
                  <a:cubicBezTo>
                    <a:pt x="267" y="18076"/>
                    <a:pt x="533" y="15367"/>
                    <a:pt x="800" y="12623"/>
                  </a:cubicBezTo>
                  <a:cubicBezTo>
                    <a:pt x="1067" y="9878"/>
                    <a:pt x="1333" y="7098"/>
                    <a:pt x="1867" y="5138"/>
                  </a:cubicBezTo>
                  <a:cubicBezTo>
                    <a:pt x="2400" y="3177"/>
                    <a:pt x="3200" y="2037"/>
                    <a:pt x="4000" y="1324"/>
                  </a:cubicBezTo>
                  <a:cubicBezTo>
                    <a:pt x="4800" y="611"/>
                    <a:pt x="5600" y="326"/>
                    <a:pt x="6667" y="148"/>
                  </a:cubicBezTo>
                  <a:cubicBezTo>
                    <a:pt x="7733" y="-31"/>
                    <a:pt x="9067" y="-102"/>
                    <a:pt x="11467" y="254"/>
                  </a:cubicBezTo>
                  <a:cubicBezTo>
                    <a:pt x="13867" y="611"/>
                    <a:pt x="17333" y="1395"/>
                    <a:pt x="19067" y="2429"/>
                  </a:cubicBezTo>
                  <a:cubicBezTo>
                    <a:pt x="20800" y="3462"/>
                    <a:pt x="20800" y="4746"/>
                    <a:pt x="20267" y="5530"/>
                  </a:cubicBezTo>
                  <a:cubicBezTo>
                    <a:pt x="19733" y="6314"/>
                    <a:pt x="18667" y="6599"/>
                    <a:pt x="17467" y="6813"/>
                  </a:cubicBezTo>
                  <a:cubicBezTo>
                    <a:pt x="16267" y="7027"/>
                    <a:pt x="14933" y="7169"/>
                    <a:pt x="14800" y="7348"/>
                  </a:cubicBezTo>
                  <a:cubicBezTo>
                    <a:pt x="14667" y="7526"/>
                    <a:pt x="15733" y="7740"/>
                    <a:pt x="17200" y="8060"/>
                  </a:cubicBezTo>
                  <a:cubicBezTo>
                    <a:pt x="18667" y="8381"/>
                    <a:pt x="20533" y="8809"/>
                    <a:pt x="21067" y="9415"/>
                  </a:cubicBezTo>
                  <a:cubicBezTo>
                    <a:pt x="21600" y="10021"/>
                    <a:pt x="20800" y="10805"/>
                    <a:pt x="18800" y="11233"/>
                  </a:cubicBezTo>
                  <a:cubicBezTo>
                    <a:pt x="16800" y="11660"/>
                    <a:pt x="13600" y="11732"/>
                    <a:pt x="10400" y="11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9034870" y="5488000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9174570" y="5254046"/>
              <a:ext cx="234951" cy="21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824"/>
                  </a:moveTo>
                  <a:cubicBezTo>
                    <a:pt x="584" y="968"/>
                    <a:pt x="1168" y="113"/>
                    <a:pt x="2627" y="220"/>
                  </a:cubicBezTo>
                  <a:cubicBezTo>
                    <a:pt x="4086" y="327"/>
                    <a:pt x="6422" y="1396"/>
                    <a:pt x="7881" y="3855"/>
                  </a:cubicBezTo>
                  <a:cubicBezTo>
                    <a:pt x="9341" y="6315"/>
                    <a:pt x="9924" y="10164"/>
                    <a:pt x="9341" y="13265"/>
                  </a:cubicBezTo>
                  <a:cubicBezTo>
                    <a:pt x="8757" y="16366"/>
                    <a:pt x="7005" y="18719"/>
                    <a:pt x="5643" y="20002"/>
                  </a:cubicBezTo>
                  <a:cubicBezTo>
                    <a:pt x="4281" y="21285"/>
                    <a:pt x="3308" y="21499"/>
                    <a:pt x="2822" y="20964"/>
                  </a:cubicBezTo>
                  <a:cubicBezTo>
                    <a:pt x="2335" y="20430"/>
                    <a:pt x="2335" y="19147"/>
                    <a:pt x="3016" y="17008"/>
                  </a:cubicBezTo>
                  <a:cubicBezTo>
                    <a:pt x="3697" y="14869"/>
                    <a:pt x="5059" y="11875"/>
                    <a:pt x="7103" y="9309"/>
                  </a:cubicBezTo>
                  <a:cubicBezTo>
                    <a:pt x="9146" y="6743"/>
                    <a:pt x="11870" y="4604"/>
                    <a:pt x="14205" y="2893"/>
                  </a:cubicBezTo>
                  <a:cubicBezTo>
                    <a:pt x="16541" y="1182"/>
                    <a:pt x="18486" y="-101"/>
                    <a:pt x="18778" y="6"/>
                  </a:cubicBezTo>
                  <a:cubicBezTo>
                    <a:pt x="19070" y="113"/>
                    <a:pt x="17708" y="1610"/>
                    <a:pt x="16249" y="4283"/>
                  </a:cubicBezTo>
                  <a:cubicBezTo>
                    <a:pt x="14789" y="6956"/>
                    <a:pt x="13232" y="10806"/>
                    <a:pt x="12454" y="13479"/>
                  </a:cubicBezTo>
                  <a:cubicBezTo>
                    <a:pt x="11676" y="16152"/>
                    <a:pt x="11676" y="17649"/>
                    <a:pt x="13330" y="18719"/>
                  </a:cubicBezTo>
                  <a:cubicBezTo>
                    <a:pt x="14984" y="19788"/>
                    <a:pt x="18292" y="20430"/>
                    <a:pt x="21600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9485720" y="5494350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9530170" y="538640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9796870" y="5386400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200"/>
                    <a:pt x="9318" y="10800"/>
                    <a:pt x="12918" y="7200"/>
                  </a:cubicBezTo>
                  <a:cubicBezTo>
                    <a:pt x="16518" y="3600"/>
                    <a:pt x="1905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9893116" y="5310200"/>
              <a:ext cx="3075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16602" y="0"/>
                  </a:moveTo>
                  <a:cubicBezTo>
                    <a:pt x="7962" y="3291"/>
                    <a:pt x="-678" y="6583"/>
                    <a:pt x="42" y="10183"/>
                  </a:cubicBezTo>
                  <a:cubicBezTo>
                    <a:pt x="762" y="13783"/>
                    <a:pt x="10842" y="17691"/>
                    <a:pt x="209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10150267" y="5225162"/>
              <a:ext cx="256204" cy="25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54" fill="norm" stroke="1" extrusionOk="0">
                  <a:moveTo>
                    <a:pt x="21430" y="3395"/>
                  </a:moveTo>
                  <a:cubicBezTo>
                    <a:pt x="21253" y="2333"/>
                    <a:pt x="21076" y="1270"/>
                    <a:pt x="20545" y="651"/>
                  </a:cubicBezTo>
                  <a:cubicBezTo>
                    <a:pt x="20014" y="31"/>
                    <a:pt x="19128" y="-146"/>
                    <a:pt x="17092" y="120"/>
                  </a:cubicBezTo>
                  <a:cubicBezTo>
                    <a:pt x="15056" y="385"/>
                    <a:pt x="11869" y="1093"/>
                    <a:pt x="9745" y="1890"/>
                  </a:cubicBezTo>
                  <a:cubicBezTo>
                    <a:pt x="7620" y="2687"/>
                    <a:pt x="6558" y="3572"/>
                    <a:pt x="5850" y="4457"/>
                  </a:cubicBezTo>
                  <a:cubicBezTo>
                    <a:pt x="5141" y="5343"/>
                    <a:pt x="4787" y="6228"/>
                    <a:pt x="4876" y="7202"/>
                  </a:cubicBezTo>
                  <a:cubicBezTo>
                    <a:pt x="4964" y="8175"/>
                    <a:pt x="5496" y="9238"/>
                    <a:pt x="6204" y="10034"/>
                  </a:cubicBezTo>
                  <a:cubicBezTo>
                    <a:pt x="6912" y="10831"/>
                    <a:pt x="7797" y="11362"/>
                    <a:pt x="8771" y="11893"/>
                  </a:cubicBezTo>
                  <a:cubicBezTo>
                    <a:pt x="9745" y="12424"/>
                    <a:pt x="10807" y="12956"/>
                    <a:pt x="10896" y="13221"/>
                  </a:cubicBezTo>
                  <a:cubicBezTo>
                    <a:pt x="10984" y="13487"/>
                    <a:pt x="10099" y="13487"/>
                    <a:pt x="8594" y="13841"/>
                  </a:cubicBezTo>
                  <a:cubicBezTo>
                    <a:pt x="7089" y="14195"/>
                    <a:pt x="4964" y="14903"/>
                    <a:pt x="3460" y="15611"/>
                  </a:cubicBezTo>
                  <a:cubicBezTo>
                    <a:pt x="1955" y="16320"/>
                    <a:pt x="1069" y="17028"/>
                    <a:pt x="538" y="17824"/>
                  </a:cubicBezTo>
                  <a:cubicBezTo>
                    <a:pt x="7" y="18621"/>
                    <a:pt x="-170" y="19506"/>
                    <a:pt x="184" y="20126"/>
                  </a:cubicBezTo>
                  <a:cubicBezTo>
                    <a:pt x="538" y="20746"/>
                    <a:pt x="1423" y="21100"/>
                    <a:pt x="4168" y="21277"/>
                  </a:cubicBezTo>
                  <a:cubicBezTo>
                    <a:pt x="6912" y="21454"/>
                    <a:pt x="11515" y="21454"/>
                    <a:pt x="16119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0457270" y="5475300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0495733" y="5345855"/>
              <a:ext cx="31388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296" fill="norm" stroke="1" extrusionOk="0">
                  <a:moveTo>
                    <a:pt x="3818" y="20296"/>
                  </a:moveTo>
                  <a:cubicBezTo>
                    <a:pt x="1118" y="12582"/>
                    <a:pt x="-1582" y="4867"/>
                    <a:pt x="1118" y="1782"/>
                  </a:cubicBezTo>
                  <a:cubicBezTo>
                    <a:pt x="3818" y="-1304"/>
                    <a:pt x="11918" y="239"/>
                    <a:pt x="20018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9242303" y="5722950"/>
              <a:ext cx="17991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0"/>
                  </a:moveTo>
                  <a:cubicBezTo>
                    <a:pt x="1271" y="3600"/>
                    <a:pt x="0" y="7200"/>
                    <a:pt x="0" y="9900"/>
                  </a:cubicBezTo>
                  <a:cubicBezTo>
                    <a:pt x="0" y="12600"/>
                    <a:pt x="1271" y="14400"/>
                    <a:pt x="5082" y="16200"/>
                  </a:cubicBezTo>
                  <a:cubicBezTo>
                    <a:pt x="8894" y="18000"/>
                    <a:pt x="15247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9295220" y="578010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9257606" y="5786875"/>
              <a:ext cx="151915" cy="3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064" fill="norm" stroke="1" extrusionOk="0">
                  <a:moveTo>
                    <a:pt x="2595" y="4031"/>
                  </a:moveTo>
                  <a:cubicBezTo>
                    <a:pt x="1115" y="4031"/>
                    <a:pt x="-364" y="4031"/>
                    <a:pt x="80" y="4031"/>
                  </a:cubicBezTo>
                  <a:cubicBezTo>
                    <a:pt x="524" y="4031"/>
                    <a:pt x="2891" y="4031"/>
                    <a:pt x="5998" y="3311"/>
                  </a:cubicBezTo>
                  <a:cubicBezTo>
                    <a:pt x="9104" y="2591"/>
                    <a:pt x="12951" y="1151"/>
                    <a:pt x="15614" y="431"/>
                  </a:cubicBezTo>
                  <a:cubicBezTo>
                    <a:pt x="18277" y="-289"/>
                    <a:pt x="19757" y="-289"/>
                    <a:pt x="19757" y="1871"/>
                  </a:cubicBezTo>
                  <a:cubicBezTo>
                    <a:pt x="19757" y="4031"/>
                    <a:pt x="18277" y="8351"/>
                    <a:pt x="16502" y="11951"/>
                  </a:cubicBezTo>
                  <a:cubicBezTo>
                    <a:pt x="14726" y="15551"/>
                    <a:pt x="12655" y="18431"/>
                    <a:pt x="10436" y="19871"/>
                  </a:cubicBezTo>
                  <a:cubicBezTo>
                    <a:pt x="8217" y="21311"/>
                    <a:pt x="5850" y="21311"/>
                    <a:pt x="5702" y="20591"/>
                  </a:cubicBezTo>
                  <a:cubicBezTo>
                    <a:pt x="5554" y="19871"/>
                    <a:pt x="7625" y="18431"/>
                    <a:pt x="10584" y="17711"/>
                  </a:cubicBezTo>
                  <a:cubicBezTo>
                    <a:pt x="13543" y="16991"/>
                    <a:pt x="17389" y="16991"/>
                    <a:pt x="21236" y="16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9384120" y="4493166"/>
              <a:ext cx="31751" cy="50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1265"/>
                  </a:moveTo>
                  <a:cubicBezTo>
                    <a:pt x="18720" y="633"/>
                    <a:pt x="20160" y="0"/>
                    <a:pt x="20880" y="0"/>
                  </a:cubicBezTo>
                  <a:cubicBezTo>
                    <a:pt x="21600" y="0"/>
                    <a:pt x="21600" y="633"/>
                    <a:pt x="21600" y="2756"/>
                  </a:cubicBezTo>
                  <a:cubicBezTo>
                    <a:pt x="21600" y="4880"/>
                    <a:pt x="21600" y="8495"/>
                    <a:pt x="18000" y="11885"/>
                  </a:cubicBezTo>
                  <a:cubicBezTo>
                    <a:pt x="14400" y="15274"/>
                    <a:pt x="7200" y="184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9295220" y="4903800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60"/>
                    <a:pt x="10800" y="11520"/>
                    <a:pt x="14400" y="15120"/>
                  </a:cubicBezTo>
                  <a:cubicBezTo>
                    <a:pt x="18000" y="18720"/>
                    <a:pt x="19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9365070" y="4935550"/>
              <a:ext cx="133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9361488" y="3989448"/>
              <a:ext cx="120416" cy="31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1451" fill="norm" stroke="1" extrusionOk="0">
                  <a:moveTo>
                    <a:pt x="17596" y="1748"/>
                  </a:moveTo>
                  <a:cubicBezTo>
                    <a:pt x="15826" y="1019"/>
                    <a:pt x="14055" y="289"/>
                    <a:pt x="11222" y="70"/>
                  </a:cubicBezTo>
                  <a:cubicBezTo>
                    <a:pt x="8390" y="-149"/>
                    <a:pt x="4494" y="143"/>
                    <a:pt x="2193" y="1019"/>
                  </a:cubicBezTo>
                  <a:cubicBezTo>
                    <a:pt x="-109" y="1894"/>
                    <a:pt x="-817" y="3354"/>
                    <a:pt x="1131" y="5032"/>
                  </a:cubicBezTo>
                  <a:cubicBezTo>
                    <a:pt x="3078" y="6710"/>
                    <a:pt x="7681" y="8608"/>
                    <a:pt x="11576" y="10578"/>
                  </a:cubicBezTo>
                  <a:cubicBezTo>
                    <a:pt x="15472" y="12548"/>
                    <a:pt x="18658" y="14592"/>
                    <a:pt x="19721" y="16416"/>
                  </a:cubicBezTo>
                  <a:cubicBezTo>
                    <a:pt x="20783" y="18240"/>
                    <a:pt x="19721" y="19846"/>
                    <a:pt x="17950" y="20648"/>
                  </a:cubicBezTo>
                  <a:cubicBezTo>
                    <a:pt x="16180" y="21451"/>
                    <a:pt x="13701" y="21451"/>
                    <a:pt x="11222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9320620" y="4006005"/>
              <a:ext cx="2222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66" y="12582"/>
                    <a:pt x="11931" y="4867"/>
                    <a:pt x="15531" y="1782"/>
                  </a:cubicBezTo>
                  <a:cubicBezTo>
                    <a:pt x="19131" y="-1304"/>
                    <a:pt x="20366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9593670" y="4192600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9663520" y="3978816"/>
              <a:ext cx="184151" cy="33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1101"/>
                  </a:moveTo>
                  <a:cubicBezTo>
                    <a:pt x="20855" y="550"/>
                    <a:pt x="20110" y="0"/>
                    <a:pt x="19241" y="0"/>
                  </a:cubicBezTo>
                  <a:cubicBezTo>
                    <a:pt x="18372" y="0"/>
                    <a:pt x="17379" y="550"/>
                    <a:pt x="15517" y="2545"/>
                  </a:cubicBezTo>
                  <a:cubicBezTo>
                    <a:pt x="13655" y="4540"/>
                    <a:pt x="10924" y="7980"/>
                    <a:pt x="8938" y="10800"/>
                  </a:cubicBezTo>
                  <a:cubicBezTo>
                    <a:pt x="6952" y="13620"/>
                    <a:pt x="5710" y="15822"/>
                    <a:pt x="5090" y="17473"/>
                  </a:cubicBezTo>
                  <a:cubicBezTo>
                    <a:pt x="4469" y="19124"/>
                    <a:pt x="4469" y="20224"/>
                    <a:pt x="5090" y="20843"/>
                  </a:cubicBezTo>
                  <a:cubicBezTo>
                    <a:pt x="5710" y="21462"/>
                    <a:pt x="6952" y="21600"/>
                    <a:pt x="8069" y="21394"/>
                  </a:cubicBezTo>
                  <a:cubicBezTo>
                    <a:pt x="9186" y="21187"/>
                    <a:pt x="10179" y="20637"/>
                    <a:pt x="10552" y="20018"/>
                  </a:cubicBezTo>
                  <a:cubicBezTo>
                    <a:pt x="10924" y="19399"/>
                    <a:pt x="10676" y="18711"/>
                    <a:pt x="8814" y="18436"/>
                  </a:cubicBezTo>
                  <a:cubicBezTo>
                    <a:pt x="6952" y="18161"/>
                    <a:pt x="3476" y="18298"/>
                    <a:pt x="0" y="1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7142570" y="5814760"/>
              <a:ext cx="411035" cy="6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21" fill="norm" stroke="1" extrusionOk="0">
                  <a:moveTo>
                    <a:pt x="0" y="12383"/>
                  </a:moveTo>
                  <a:cubicBezTo>
                    <a:pt x="2769" y="9404"/>
                    <a:pt x="5538" y="6424"/>
                    <a:pt x="8529" y="4190"/>
                  </a:cubicBezTo>
                  <a:cubicBezTo>
                    <a:pt x="11520" y="1955"/>
                    <a:pt x="14732" y="466"/>
                    <a:pt x="16837" y="93"/>
                  </a:cubicBezTo>
                  <a:cubicBezTo>
                    <a:pt x="18942" y="-279"/>
                    <a:pt x="19938" y="466"/>
                    <a:pt x="20603" y="2328"/>
                  </a:cubicBezTo>
                  <a:cubicBezTo>
                    <a:pt x="21268" y="4190"/>
                    <a:pt x="21600" y="7169"/>
                    <a:pt x="21489" y="9776"/>
                  </a:cubicBezTo>
                  <a:cubicBezTo>
                    <a:pt x="21378" y="12383"/>
                    <a:pt x="20825" y="14618"/>
                    <a:pt x="20160" y="16480"/>
                  </a:cubicBezTo>
                  <a:cubicBezTo>
                    <a:pt x="19495" y="18342"/>
                    <a:pt x="18720" y="19831"/>
                    <a:pt x="17945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194237" y="5881700"/>
              <a:ext cx="260615" cy="4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393" fill="norm" stroke="1" extrusionOk="0">
                  <a:moveTo>
                    <a:pt x="3475" y="18514"/>
                  </a:moveTo>
                  <a:cubicBezTo>
                    <a:pt x="2631" y="19543"/>
                    <a:pt x="1787" y="20571"/>
                    <a:pt x="943" y="21086"/>
                  </a:cubicBezTo>
                  <a:cubicBezTo>
                    <a:pt x="100" y="21600"/>
                    <a:pt x="-744" y="21600"/>
                    <a:pt x="1112" y="20057"/>
                  </a:cubicBezTo>
                  <a:cubicBezTo>
                    <a:pt x="2968" y="18514"/>
                    <a:pt x="7525" y="15429"/>
                    <a:pt x="10984" y="12857"/>
                  </a:cubicBezTo>
                  <a:cubicBezTo>
                    <a:pt x="14443" y="10286"/>
                    <a:pt x="16806" y="8229"/>
                    <a:pt x="18409" y="6686"/>
                  </a:cubicBezTo>
                  <a:cubicBezTo>
                    <a:pt x="20012" y="5143"/>
                    <a:pt x="20856" y="4114"/>
                    <a:pt x="20772" y="4114"/>
                  </a:cubicBezTo>
                  <a:cubicBezTo>
                    <a:pt x="20687" y="4114"/>
                    <a:pt x="19675" y="5143"/>
                    <a:pt x="18493" y="6686"/>
                  </a:cubicBezTo>
                  <a:cubicBezTo>
                    <a:pt x="17312" y="8229"/>
                    <a:pt x="15962" y="10286"/>
                    <a:pt x="14781" y="11314"/>
                  </a:cubicBezTo>
                  <a:cubicBezTo>
                    <a:pt x="13600" y="12343"/>
                    <a:pt x="12587" y="12343"/>
                    <a:pt x="12672" y="11314"/>
                  </a:cubicBezTo>
                  <a:cubicBezTo>
                    <a:pt x="12756" y="10286"/>
                    <a:pt x="13937" y="8229"/>
                    <a:pt x="15118" y="6171"/>
                  </a:cubicBezTo>
                  <a:cubicBezTo>
                    <a:pt x="16300" y="4114"/>
                    <a:pt x="17481" y="2057"/>
                    <a:pt x="186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9993186" y="4950366"/>
              <a:ext cx="879153" cy="82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75" fill="norm" stroke="1" extrusionOk="0">
                  <a:moveTo>
                    <a:pt x="16019" y="3912"/>
                  </a:moveTo>
                  <a:cubicBezTo>
                    <a:pt x="15863" y="3361"/>
                    <a:pt x="15708" y="2810"/>
                    <a:pt x="15216" y="2232"/>
                  </a:cubicBezTo>
                  <a:cubicBezTo>
                    <a:pt x="14724" y="1653"/>
                    <a:pt x="13895" y="1047"/>
                    <a:pt x="12729" y="634"/>
                  </a:cubicBezTo>
                  <a:cubicBezTo>
                    <a:pt x="11564" y="220"/>
                    <a:pt x="10062" y="0"/>
                    <a:pt x="8896" y="0"/>
                  </a:cubicBezTo>
                  <a:cubicBezTo>
                    <a:pt x="7731" y="0"/>
                    <a:pt x="6902" y="220"/>
                    <a:pt x="5840" y="964"/>
                  </a:cubicBezTo>
                  <a:cubicBezTo>
                    <a:pt x="4778" y="1708"/>
                    <a:pt x="3483" y="2976"/>
                    <a:pt x="2551" y="4215"/>
                  </a:cubicBezTo>
                  <a:cubicBezTo>
                    <a:pt x="1619" y="5455"/>
                    <a:pt x="1049" y="6667"/>
                    <a:pt x="660" y="8072"/>
                  </a:cubicBezTo>
                  <a:cubicBezTo>
                    <a:pt x="272" y="9478"/>
                    <a:pt x="65" y="11076"/>
                    <a:pt x="13" y="12426"/>
                  </a:cubicBezTo>
                  <a:cubicBezTo>
                    <a:pt x="-39" y="13776"/>
                    <a:pt x="65" y="14878"/>
                    <a:pt x="298" y="15980"/>
                  </a:cubicBezTo>
                  <a:cubicBezTo>
                    <a:pt x="531" y="17082"/>
                    <a:pt x="893" y="18184"/>
                    <a:pt x="1515" y="19038"/>
                  </a:cubicBezTo>
                  <a:cubicBezTo>
                    <a:pt x="2137" y="19892"/>
                    <a:pt x="3017" y="20498"/>
                    <a:pt x="4131" y="20911"/>
                  </a:cubicBezTo>
                  <a:cubicBezTo>
                    <a:pt x="5244" y="21324"/>
                    <a:pt x="6591" y="21545"/>
                    <a:pt x="7964" y="21572"/>
                  </a:cubicBezTo>
                  <a:cubicBezTo>
                    <a:pt x="9337" y="21600"/>
                    <a:pt x="10735" y="21435"/>
                    <a:pt x="12082" y="21021"/>
                  </a:cubicBezTo>
                  <a:cubicBezTo>
                    <a:pt x="13429" y="20608"/>
                    <a:pt x="14724" y="19947"/>
                    <a:pt x="15837" y="18900"/>
                  </a:cubicBezTo>
                  <a:cubicBezTo>
                    <a:pt x="16951" y="17853"/>
                    <a:pt x="17883" y="16420"/>
                    <a:pt x="18686" y="14905"/>
                  </a:cubicBezTo>
                  <a:cubicBezTo>
                    <a:pt x="19489" y="13390"/>
                    <a:pt x="20162" y="11792"/>
                    <a:pt x="20680" y="10221"/>
                  </a:cubicBezTo>
                  <a:cubicBezTo>
                    <a:pt x="21198" y="8651"/>
                    <a:pt x="21561" y="7108"/>
                    <a:pt x="21509" y="5923"/>
                  </a:cubicBezTo>
                  <a:cubicBezTo>
                    <a:pt x="21457" y="4739"/>
                    <a:pt x="20991" y="3912"/>
                    <a:pt x="19878" y="3251"/>
                  </a:cubicBezTo>
                  <a:cubicBezTo>
                    <a:pt x="18764" y="2590"/>
                    <a:pt x="17003" y="2094"/>
                    <a:pt x="15112" y="1681"/>
                  </a:cubicBezTo>
                  <a:cubicBezTo>
                    <a:pt x="13221" y="1267"/>
                    <a:pt x="11201" y="937"/>
                    <a:pt x="9181" y="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7085420" y="6326200"/>
              <a:ext cx="209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320"/>
                    <a:pt x="9164" y="8640"/>
                    <a:pt x="12545" y="11880"/>
                  </a:cubicBezTo>
                  <a:cubicBezTo>
                    <a:pt x="15927" y="15120"/>
                    <a:pt x="18109" y="17280"/>
                    <a:pt x="19418" y="18720"/>
                  </a:cubicBezTo>
                  <a:cubicBezTo>
                    <a:pt x="20727" y="20160"/>
                    <a:pt x="21164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7263645" y="6262700"/>
              <a:ext cx="101176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510" y="0"/>
                  </a:moveTo>
                  <a:cubicBezTo>
                    <a:pt x="19260" y="123"/>
                    <a:pt x="17010" y="247"/>
                    <a:pt x="14085" y="1666"/>
                  </a:cubicBezTo>
                  <a:cubicBezTo>
                    <a:pt x="11160" y="3086"/>
                    <a:pt x="7560" y="5801"/>
                    <a:pt x="5085" y="8578"/>
                  </a:cubicBezTo>
                  <a:cubicBezTo>
                    <a:pt x="2610" y="11355"/>
                    <a:pt x="1260" y="14194"/>
                    <a:pt x="585" y="16169"/>
                  </a:cubicBezTo>
                  <a:cubicBezTo>
                    <a:pt x="-90" y="18144"/>
                    <a:pt x="-90" y="19255"/>
                    <a:pt x="135" y="20119"/>
                  </a:cubicBezTo>
                  <a:cubicBezTo>
                    <a:pt x="360" y="20983"/>
                    <a:pt x="810" y="21600"/>
                    <a:pt x="2835" y="21600"/>
                  </a:cubicBezTo>
                  <a:cubicBezTo>
                    <a:pt x="4860" y="21600"/>
                    <a:pt x="8460" y="20983"/>
                    <a:pt x="1206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7377520" y="6573850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7383870" y="644050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7494713" y="6091250"/>
              <a:ext cx="35208" cy="82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9863" y="1883"/>
                    <a:pt x="18593" y="3766"/>
                    <a:pt x="17322" y="5677"/>
                  </a:cubicBezTo>
                  <a:cubicBezTo>
                    <a:pt x="16052" y="7588"/>
                    <a:pt x="14781" y="9526"/>
                    <a:pt x="12875" y="11437"/>
                  </a:cubicBezTo>
                  <a:cubicBezTo>
                    <a:pt x="10969" y="13348"/>
                    <a:pt x="8428" y="15231"/>
                    <a:pt x="6522" y="16615"/>
                  </a:cubicBezTo>
                  <a:cubicBezTo>
                    <a:pt x="4616" y="18000"/>
                    <a:pt x="3346" y="18886"/>
                    <a:pt x="2075" y="19578"/>
                  </a:cubicBezTo>
                  <a:cubicBezTo>
                    <a:pt x="805" y="20271"/>
                    <a:pt x="-466" y="20769"/>
                    <a:pt x="169" y="21074"/>
                  </a:cubicBezTo>
                  <a:cubicBezTo>
                    <a:pt x="805" y="21378"/>
                    <a:pt x="3346" y="21489"/>
                    <a:pt x="58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7612470" y="6383350"/>
              <a:ext cx="2159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2530"/>
                    <a:pt x="4659" y="5059"/>
                    <a:pt x="6988" y="8076"/>
                  </a:cubicBezTo>
                  <a:cubicBezTo>
                    <a:pt x="9318" y="11092"/>
                    <a:pt x="11647" y="14595"/>
                    <a:pt x="14082" y="16930"/>
                  </a:cubicBezTo>
                  <a:cubicBezTo>
                    <a:pt x="16518" y="19265"/>
                    <a:pt x="19059" y="20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7681809" y="6341143"/>
              <a:ext cx="184662" cy="32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11" fill="norm" stroke="1" extrusionOk="0">
                  <a:moveTo>
                    <a:pt x="21414" y="272"/>
                  </a:moveTo>
                  <a:cubicBezTo>
                    <a:pt x="19696" y="-8"/>
                    <a:pt x="17978" y="-289"/>
                    <a:pt x="16014" y="623"/>
                  </a:cubicBezTo>
                  <a:cubicBezTo>
                    <a:pt x="14050" y="1534"/>
                    <a:pt x="11841" y="3638"/>
                    <a:pt x="9264" y="6373"/>
                  </a:cubicBezTo>
                  <a:cubicBezTo>
                    <a:pt x="6687" y="9108"/>
                    <a:pt x="3741" y="12475"/>
                    <a:pt x="2023" y="14508"/>
                  </a:cubicBezTo>
                  <a:cubicBezTo>
                    <a:pt x="305" y="16542"/>
                    <a:pt x="-186" y="17243"/>
                    <a:pt x="59" y="18155"/>
                  </a:cubicBezTo>
                  <a:cubicBezTo>
                    <a:pt x="305" y="19067"/>
                    <a:pt x="1287" y="20189"/>
                    <a:pt x="2269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7891870" y="6599250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7917270" y="6440500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8228420" y="6484950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800"/>
                    <a:pt x="9164" y="12000"/>
                    <a:pt x="12764" y="8400"/>
                  </a:cubicBezTo>
                  <a:cubicBezTo>
                    <a:pt x="16364" y="4800"/>
                    <a:pt x="189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8317320" y="6599250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8567087" y="6282929"/>
              <a:ext cx="151503" cy="45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44" fill="norm" stroke="1" extrusionOk="0">
                  <a:moveTo>
                    <a:pt x="5100" y="10239"/>
                  </a:moveTo>
                  <a:cubicBezTo>
                    <a:pt x="3300" y="12561"/>
                    <a:pt x="1500" y="14882"/>
                    <a:pt x="750" y="16598"/>
                  </a:cubicBezTo>
                  <a:cubicBezTo>
                    <a:pt x="0" y="18314"/>
                    <a:pt x="300" y="19424"/>
                    <a:pt x="450" y="20232"/>
                  </a:cubicBezTo>
                  <a:cubicBezTo>
                    <a:pt x="600" y="21039"/>
                    <a:pt x="600" y="21544"/>
                    <a:pt x="450" y="21544"/>
                  </a:cubicBezTo>
                  <a:cubicBezTo>
                    <a:pt x="300" y="21544"/>
                    <a:pt x="0" y="21039"/>
                    <a:pt x="0" y="18869"/>
                  </a:cubicBezTo>
                  <a:cubicBezTo>
                    <a:pt x="0" y="16699"/>
                    <a:pt x="300" y="12864"/>
                    <a:pt x="1800" y="9634"/>
                  </a:cubicBezTo>
                  <a:cubicBezTo>
                    <a:pt x="3300" y="6404"/>
                    <a:pt x="6000" y="3780"/>
                    <a:pt x="7950" y="2265"/>
                  </a:cubicBezTo>
                  <a:cubicBezTo>
                    <a:pt x="9900" y="751"/>
                    <a:pt x="11100" y="348"/>
                    <a:pt x="12600" y="146"/>
                  </a:cubicBezTo>
                  <a:cubicBezTo>
                    <a:pt x="14100" y="-56"/>
                    <a:pt x="15900" y="-56"/>
                    <a:pt x="17100" y="196"/>
                  </a:cubicBezTo>
                  <a:cubicBezTo>
                    <a:pt x="18300" y="449"/>
                    <a:pt x="18900" y="953"/>
                    <a:pt x="18750" y="1710"/>
                  </a:cubicBezTo>
                  <a:cubicBezTo>
                    <a:pt x="18600" y="2467"/>
                    <a:pt x="17700" y="3477"/>
                    <a:pt x="16800" y="4183"/>
                  </a:cubicBezTo>
                  <a:cubicBezTo>
                    <a:pt x="15900" y="4890"/>
                    <a:pt x="15000" y="5294"/>
                    <a:pt x="13950" y="5697"/>
                  </a:cubicBezTo>
                  <a:cubicBezTo>
                    <a:pt x="12900" y="6101"/>
                    <a:pt x="11700" y="6505"/>
                    <a:pt x="12000" y="6808"/>
                  </a:cubicBezTo>
                  <a:cubicBezTo>
                    <a:pt x="12300" y="7110"/>
                    <a:pt x="14100" y="7312"/>
                    <a:pt x="15750" y="7615"/>
                  </a:cubicBezTo>
                  <a:cubicBezTo>
                    <a:pt x="17400" y="7918"/>
                    <a:pt x="18900" y="8322"/>
                    <a:pt x="19950" y="8776"/>
                  </a:cubicBezTo>
                  <a:cubicBezTo>
                    <a:pt x="21000" y="9230"/>
                    <a:pt x="21600" y="9735"/>
                    <a:pt x="21450" y="10189"/>
                  </a:cubicBezTo>
                  <a:cubicBezTo>
                    <a:pt x="21300" y="10643"/>
                    <a:pt x="20400" y="11047"/>
                    <a:pt x="18450" y="11400"/>
                  </a:cubicBezTo>
                  <a:cubicBezTo>
                    <a:pt x="16500" y="11753"/>
                    <a:pt x="13500" y="12056"/>
                    <a:pt x="10500" y="12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8763407" y="6491300"/>
              <a:ext cx="100014" cy="8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926" fill="norm" stroke="1" extrusionOk="0">
                  <a:moveTo>
                    <a:pt x="21262" y="0"/>
                  </a:moveTo>
                  <a:cubicBezTo>
                    <a:pt x="16762" y="0"/>
                    <a:pt x="12262" y="0"/>
                    <a:pt x="8662" y="1580"/>
                  </a:cubicBezTo>
                  <a:cubicBezTo>
                    <a:pt x="5062" y="3161"/>
                    <a:pt x="2362" y="6322"/>
                    <a:pt x="1012" y="9220"/>
                  </a:cubicBezTo>
                  <a:cubicBezTo>
                    <a:pt x="-338" y="12117"/>
                    <a:pt x="-338" y="14751"/>
                    <a:pt x="1012" y="16595"/>
                  </a:cubicBezTo>
                  <a:cubicBezTo>
                    <a:pt x="2362" y="18439"/>
                    <a:pt x="5062" y="19493"/>
                    <a:pt x="7537" y="20283"/>
                  </a:cubicBezTo>
                  <a:cubicBezTo>
                    <a:pt x="10012" y="21073"/>
                    <a:pt x="12262" y="21600"/>
                    <a:pt x="14512" y="18966"/>
                  </a:cubicBezTo>
                  <a:cubicBezTo>
                    <a:pt x="16762" y="16332"/>
                    <a:pt x="19012" y="10537"/>
                    <a:pt x="19237" y="6849"/>
                  </a:cubicBezTo>
                  <a:cubicBezTo>
                    <a:pt x="19462" y="3161"/>
                    <a:pt x="17662" y="1580"/>
                    <a:pt x="15637" y="1054"/>
                  </a:cubicBezTo>
                  <a:cubicBezTo>
                    <a:pt x="13612" y="527"/>
                    <a:pt x="11362" y="1054"/>
                    <a:pt x="9112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8975457" y="6446850"/>
              <a:ext cx="11021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436" y="21600"/>
                  </a:moveTo>
                  <a:cubicBezTo>
                    <a:pt x="29" y="14400"/>
                    <a:pt x="-379" y="7200"/>
                    <a:pt x="640" y="3600"/>
                  </a:cubicBezTo>
                  <a:cubicBezTo>
                    <a:pt x="1659" y="0"/>
                    <a:pt x="4104" y="0"/>
                    <a:pt x="7772" y="0"/>
                  </a:cubicBezTo>
                  <a:cubicBezTo>
                    <a:pt x="11440" y="0"/>
                    <a:pt x="16330" y="0"/>
                    <a:pt x="212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9022170" y="6377000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9155883" y="6168458"/>
              <a:ext cx="134608" cy="56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24" fill="norm" stroke="1" extrusionOk="0">
                  <a:moveTo>
                    <a:pt x="6921" y="13402"/>
                  </a:moveTo>
                  <a:cubicBezTo>
                    <a:pt x="5592" y="15082"/>
                    <a:pt x="4263" y="16762"/>
                    <a:pt x="3432" y="17922"/>
                  </a:cubicBezTo>
                  <a:cubicBezTo>
                    <a:pt x="2601" y="19082"/>
                    <a:pt x="2269" y="19722"/>
                    <a:pt x="1771" y="20322"/>
                  </a:cubicBezTo>
                  <a:cubicBezTo>
                    <a:pt x="1272" y="20922"/>
                    <a:pt x="608" y="21482"/>
                    <a:pt x="275" y="21522"/>
                  </a:cubicBezTo>
                  <a:cubicBezTo>
                    <a:pt x="-57" y="21562"/>
                    <a:pt x="-57" y="21082"/>
                    <a:pt x="109" y="19162"/>
                  </a:cubicBezTo>
                  <a:cubicBezTo>
                    <a:pt x="275" y="17242"/>
                    <a:pt x="608" y="13882"/>
                    <a:pt x="1937" y="10882"/>
                  </a:cubicBezTo>
                  <a:cubicBezTo>
                    <a:pt x="3266" y="7882"/>
                    <a:pt x="5592" y="5242"/>
                    <a:pt x="6921" y="3682"/>
                  </a:cubicBezTo>
                  <a:cubicBezTo>
                    <a:pt x="8251" y="2122"/>
                    <a:pt x="8583" y="1642"/>
                    <a:pt x="9248" y="1202"/>
                  </a:cubicBezTo>
                  <a:cubicBezTo>
                    <a:pt x="9912" y="762"/>
                    <a:pt x="10909" y="362"/>
                    <a:pt x="12238" y="162"/>
                  </a:cubicBezTo>
                  <a:cubicBezTo>
                    <a:pt x="13568" y="-38"/>
                    <a:pt x="15229" y="-38"/>
                    <a:pt x="16725" y="82"/>
                  </a:cubicBezTo>
                  <a:cubicBezTo>
                    <a:pt x="18220" y="202"/>
                    <a:pt x="19549" y="442"/>
                    <a:pt x="20380" y="1002"/>
                  </a:cubicBezTo>
                  <a:cubicBezTo>
                    <a:pt x="21211" y="1562"/>
                    <a:pt x="21543" y="2442"/>
                    <a:pt x="20380" y="3562"/>
                  </a:cubicBezTo>
                  <a:cubicBezTo>
                    <a:pt x="19217" y="4682"/>
                    <a:pt x="16558" y="6042"/>
                    <a:pt x="14565" y="6842"/>
                  </a:cubicBezTo>
                  <a:cubicBezTo>
                    <a:pt x="12571" y="7642"/>
                    <a:pt x="11241" y="7882"/>
                    <a:pt x="11075" y="8162"/>
                  </a:cubicBezTo>
                  <a:cubicBezTo>
                    <a:pt x="10909" y="8442"/>
                    <a:pt x="11906" y="8762"/>
                    <a:pt x="13734" y="9162"/>
                  </a:cubicBezTo>
                  <a:cubicBezTo>
                    <a:pt x="15561" y="9562"/>
                    <a:pt x="18220" y="10042"/>
                    <a:pt x="19715" y="10482"/>
                  </a:cubicBezTo>
                  <a:cubicBezTo>
                    <a:pt x="21211" y="10922"/>
                    <a:pt x="21543" y="11322"/>
                    <a:pt x="20048" y="11842"/>
                  </a:cubicBezTo>
                  <a:cubicBezTo>
                    <a:pt x="18552" y="12362"/>
                    <a:pt x="15229" y="13002"/>
                    <a:pt x="12737" y="13322"/>
                  </a:cubicBezTo>
                  <a:cubicBezTo>
                    <a:pt x="10245" y="13642"/>
                    <a:pt x="8583" y="13642"/>
                    <a:pt x="7918" y="13442"/>
                  </a:cubicBezTo>
                  <a:cubicBezTo>
                    <a:pt x="7254" y="13242"/>
                    <a:pt x="7586" y="12842"/>
                    <a:pt x="7918" y="12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9365070" y="6427800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305"/>
                    <a:pt x="10800" y="10611"/>
                    <a:pt x="7200" y="14211"/>
                  </a:cubicBezTo>
                  <a:cubicBezTo>
                    <a:pt x="3600" y="17811"/>
                    <a:pt x="180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9479320" y="6201649"/>
              <a:ext cx="203251" cy="28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19" fill="norm" stroke="1" extrusionOk="0">
                  <a:moveTo>
                    <a:pt x="674" y="2167"/>
                  </a:moveTo>
                  <a:cubicBezTo>
                    <a:pt x="228" y="1228"/>
                    <a:pt x="-217" y="289"/>
                    <a:pt x="117" y="54"/>
                  </a:cubicBezTo>
                  <a:cubicBezTo>
                    <a:pt x="451" y="-181"/>
                    <a:pt x="1564" y="289"/>
                    <a:pt x="3903" y="2793"/>
                  </a:cubicBezTo>
                  <a:cubicBezTo>
                    <a:pt x="6241" y="5297"/>
                    <a:pt x="9804" y="9836"/>
                    <a:pt x="12921" y="13280"/>
                  </a:cubicBezTo>
                  <a:cubicBezTo>
                    <a:pt x="16039" y="16723"/>
                    <a:pt x="18711" y="19071"/>
                    <a:pt x="21383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9532829" y="6203855"/>
              <a:ext cx="168792" cy="30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04" fill="norm" stroke="1" extrusionOk="0">
                  <a:moveTo>
                    <a:pt x="21265" y="2338"/>
                  </a:moveTo>
                  <a:cubicBezTo>
                    <a:pt x="21265" y="1302"/>
                    <a:pt x="21265" y="267"/>
                    <a:pt x="20732" y="45"/>
                  </a:cubicBezTo>
                  <a:cubicBezTo>
                    <a:pt x="20198" y="-177"/>
                    <a:pt x="19132" y="415"/>
                    <a:pt x="17265" y="2190"/>
                  </a:cubicBezTo>
                  <a:cubicBezTo>
                    <a:pt x="15398" y="3965"/>
                    <a:pt x="12732" y="6924"/>
                    <a:pt x="9665" y="10031"/>
                  </a:cubicBezTo>
                  <a:cubicBezTo>
                    <a:pt x="6598" y="13138"/>
                    <a:pt x="3132" y="16393"/>
                    <a:pt x="1398" y="18390"/>
                  </a:cubicBezTo>
                  <a:cubicBezTo>
                    <a:pt x="-335" y="20387"/>
                    <a:pt x="-335" y="21127"/>
                    <a:pt x="732" y="21275"/>
                  </a:cubicBezTo>
                  <a:cubicBezTo>
                    <a:pt x="1798" y="21423"/>
                    <a:pt x="3932" y="20979"/>
                    <a:pt x="6065" y="20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9733370" y="6402400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9784170" y="628810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044520" y="6389700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8000"/>
                    <a:pt x="11676" y="14400"/>
                    <a:pt x="15276" y="10800"/>
                  </a:cubicBezTo>
                  <a:cubicBezTo>
                    <a:pt x="18876" y="7200"/>
                    <a:pt x="2023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175424" y="6313500"/>
              <a:ext cx="2784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731"/>
                    <a:pt x="1783" y="9463"/>
                    <a:pt x="240" y="13063"/>
                  </a:cubicBezTo>
                  <a:cubicBezTo>
                    <a:pt x="-1303" y="16663"/>
                    <a:pt x="4868" y="19131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10405267" y="6200806"/>
              <a:ext cx="223454" cy="29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27" fill="norm" stroke="1" extrusionOk="0">
                  <a:moveTo>
                    <a:pt x="21512" y="3612"/>
                  </a:moveTo>
                  <a:cubicBezTo>
                    <a:pt x="19678" y="2213"/>
                    <a:pt x="17844" y="815"/>
                    <a:pt x="15806" y="271"/>
                  </a:cubicBezTo>
                  <a:cubicBezTo>
                    <a:pt x="13769" y="-273"/>
                    <a:pt x="11527" y="38"/>
                    <a:pt x="9591" y="892"/>
                  </a:cubicBezTo>
                  <a:cubicBezTo>
                    <a:pt x="7655" y="1747"/>
                    <a:pt x="6025" y="3146"/>
                    <a:pt x="5108" y="4233"/>
                  </a:cubicBezTo>
                  <a:cubicBezTo>
                    <a:pt x="4191" y="5321"/>
                    <a:pt x="3987" y="6098"/>
                    <a:pt x="4803" y="7031"/>
                  </a:cubicBezTo>
                  <a:cubicBezTo>
                    <a:pt x="5618" y="7963"/>
                    <a:pt x="7452" y="9051"/>
                    <a:pt x="8776" y="9905"/>
                  </a:cubicBezTo>
                  <a:cubicBezTo>
                    <a:pt x="10101" y="10760"/>
                    <a:pt x="10916" y="11382"/>
                    <a:pt x="10712" y="11848"/>
                  </a:cubicBezTo>
                  <a:cubicBezTo>
                    <a:pt x="10508" y="12314"/>
                    <a:pt x="9286" y="12625"/>
                    <a:pt x="7961" y="13013"/>
                  </a:cubicBezTo>
                  <a:cubicBezTo>
                    <a:pt x="6637" y="13402"/>
                    <a:pt x="5210" y="13868"/>
                    <a:pt x="4089" y="14334"/>
                  </a:cubicBezTo>
                  <a:cubicBezTo>
                    <a:pt x="2969" y="14800"/>
                    <a:pt x="2154" y="15267"/>
                    <a:pt x="1440" y="15810"/>
                  </a:cubicBezTo>
                  <a:cubicBezTo>
                    <a:pt x="727" y="16354"/>
                    <a:pt x="116" y="16976"/>
                    <a:pt x="14" y="17675"/>
                  </a:cubicBezTo>
                  <a:cubicBezTo>
                    <a:pt x="-88" y="18374"/>
                    <a:pt x="320" y="19151"/>
                    <a:pt x="2867" y="19773"/>
                  </a:cubicBezTo>
                  <a:cubicBezTo>
                    <a:pt x="5414" y="20395"/>
                    <a:pt x="10101" y="20861"/>
                    <a:pt x="14787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0647770" y="647225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0673170" y="6389700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6636301" y="5976950"/>
              <a:ext cx="4403606" cy="114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8" fill="norm" stroke="1" extrusionOk="0">
                  <a:moveTo>
                    <a:pt x="1703" y="4200"/>
                  </a:moveTo>
                  <a:cubicBezTo>
                    <a:pt x="2024" y="3840"/>
                    <a:pt x="2346" y="3480"/>
                    <a:pt x="2688" y="3200"/>
                  </a:cubicBezTo>
                  <a:cubicBezTo>
                    <a:pt x="3030" y="2920"/>
                    <a:pt x="3393" y="2720"/>
                    <a:pt x="3741" y="2560"/>
                  </a:cubicBezTo>
                  <a:cubicBezTo>
                    <a:pt x="4088" y="2400"/>
                    <a:pt x="4420" y="2280"/>
                    <a:pt x="4767" y="2160"/>
                  </a:cubicBezTo>
                  <a:cubicBezTo>
                    <a:pt x="5115" y="2040"/>
                    <a:pt x="5478" y="1920"/>
                    <a:pt x="5866" y="1840"/>
                  </a:cubicBezTo>
                  <a:cubicBezTo>
                    <a:pt x="6255" y="1760"/>
                    <a:pt x="6670" y="1720"/>
                    <a:pt x="7074" y="1680"/>
                  </a:cubicBezTo>
                  <a:cubicBezTo>
                    <a:pt x="7479" y="1640"/>
                    <a:pt x="7873" y="1600"/>
                    <a:pt x="8257" y="1520"/>
                  </a:cubicBezTo>
                  <a:cubicBezTo>
                    <a:pt x="8640" y="1440"/>
                    <a:pt x="9014" y="1320"/>
                    <a:pt x="9402" y="1180"/>
                  </a:cubicBezTo>
                  <a:cubicBezTo>
                    <a:pt x="9791" y="1040"/>
                    <a:pt x="10196" y="880"/>
                    <a:pt x="10574" y="760"/>
                  </a:cubicBezTo>
                  <a:cubicBezTo>
                    <a:pt x="10953" y="640"/>
                    <a:pt x="11305" y="560"/>
                    <a:pt x="11668" y="480"/>
                  </a:cubicBezTo>
                  <a:cubicBezTo>
                    <a:pt x="12031" y="400"/>
                    <a:pt x="12404" y="320"/>
                    <a:pt x="12762" y="240"/>
                  </a:cubicBezTo>
                  <a:cubicBezTo>
                    <a:pt x="13120" y="160"/>
                    <a:pt x="13462" y="80"/>
                    <a:pt x="13867" y="40"/>
                  </a:cubicBezTo>
                  <a:cubicBezTo>
                    <a:pt x="14271" y="0"/>
                    <a:pt x="14738" y="0"/>
                    <a:pt x="15194" y="0"/>
                  </a:cubicBezTo>
                  <a:cubicBezTo>
                    <a:pt x="15650" y="0"/>
                    <a:pt x="16096" y="0"/>
                    <a:pt x="16485" y="20"/>
                  </a:cubicBezTo>
                  <a:cubicBezTo>
                    <a:pt x="16874" y="40"/>
                    <a:pt x="17206" y="80"/>
                    <a:pt x="17553" y="120"/>
                  </a:cubicBezTo>
                  <a:cubicBezTo>
                    <a:pt x="17900" y="160"/>
                    <a:pt x="18263" y="200"/>
                    <a:pt x="18652" y="340"/>
                  </a:cubicBezTo>
                  <a:cubicBezTo>
                    <a:pt x="19041" y="480"/>
                    <a:pt x="19456" y="720"/>
                    <a:pt x="19782" y="960"/>
                  </a:cubicBezTo>
                  <a:cubicBezTo>
                    <a:pt x="20109" y="1200"/>
                    <a:pt x="20348" y="1440"/>
                    <a:pt x="20586" y="1900"/>
                  </a:cubicBezTo>
                  <a:cubicBezTo>
                    <a:pt x="20825" y="2360"/>
                    <a:pt x="21063" y="3040"/>
                    <a:pt x="21224" y="3860"/>
                  </a:cubicBezTo>
                  <a:cubicBezTo>
                    <a:pt x="21385" y="4680"/>
                    <a:pt x="21468" y="5640"/>
                    <a:pt x="21519" y="6600"/>
                  </a:cubicBezTo>
                  <a:cubicBezTo>
                    <a:pt x="21571" y="7560"/>
                    <a:pt x="21592" y="8520"/>
                    <a:pt x="21556" y="9480"/>
                  </a:cubicBezTo>
                  <a:cubicBezTo>
                    <a:pt x="21519" y="10440"/>
                    <a:pt x="21426" y="11400"/>
                    <a:pt x="21265" y="12320"/>
                  </a:cubicBezTo>
                  <a:cubicBezTo>
                    <a:pt x="21105" y="13240"/>
                    <a:pt x="20876" y="14120"/>
                    <a:pt x="20659" y="14780"/>
                  </a:cubicBezTo>
                  <a:cubicBezTo>
                    <a:pt x="20441" y="15440"/>
                    <a:pt x="20234" y="15880"/>
                    <a:pt x="19938" y="16220"/>
                  </a:cubicBezTo>
                  <a:cubicBezTo>
                    <a:pt x="19643" y="16560"/>
                    <a:pt x="19259" y="16800"/>
                    <a:pt x="18937" y="17040"/>
                  </a:cubicBezTo>
                  <a:cubicBezTo>
                    <a:pt x="18616" y="17280"/>
                    <a:pt x="18357" y="17520"/>
                    <a:pt x="18056" y="17700"/>
                  </a:cubicBezTo>
                  <a:cubicBezTo>
                    <a:pt x="17755" y="17880"/>
                    <a:pt x="17413" y="18000"/>
                    <a:pt x="17097" y="18100"/>
                  </a:cubicBezTo>
                  <a:cubicBezTo>
                    <a:pt x="16780" y="18200"/>
                    <a:pt x="16490" y="18280"/>
                    <a:pt x="16148" y="18420"/>
                  </a:cubicBezTo>
                  <a:cubicBezTo>
                    <a:pt x="15806" y="18560"/>
                    <a:pt x="15412" y="18760"/>
                    <a:pt x="15038" y="18920"/>
                  </a:cubicBezTo>
                  <a:cubicBezTo>
                    <a:pt x="14665" y="19080"/>
                    <a:pt x="14312" y="19200"/>
                    <a:pt x="13955" y="19300"/>
                  </a:cubicBezTo>
                  <a:cubicBezTo>
                    <a:pt x="13597" y="19400"/>
                    <a:pt x="13234" y="19480"/>
                    <a:pt x="12856" y="19560"/>
                  </a:cubicBezTo>
                  <a:cubicBezTo>
                    <a:pt x="12477" y="19640"/>
                    <a:pt x="12083" y="19720"/>
                    <a:pt x="11673" y="19780"/>
                  </a:cubicBezTo>
                  <a:cubicBezTo>
                    <a:pt x="11264" y="19840"/>
                    <a:pt x="10839" y="19880"/>
                    <a:pt x="10408" y="19960"/>
                  </a:cubicBezTo>
                  <a:cubicBezTo>
                    <a:pt x="9978" y="20040"/>
                    <a:pt x="9542" y="20160"/>
                    <a:pt x="9117" y="20320"/>
                  </a:cubicBezTo>
                  <a:cubicBezTo>
                    <a:pt x="8692" y="20480"/>
                    <a:pt x="8277" y="20680"/>
                    <a:pt x="7868" y="20840"/>
                  </a:cubicBezTo>
                  <a:cubicBezTo>
                    <a:pt x="7458" y="21000"/>
                    <a:pt x="7054" y="21120"/>
                    <a:pt x="6655" y="21240"/>
                  </a:cubicBezTo>
                  <a:cubicBezTo>
                    <a:pt x="6255" y="21360"/>
                    <a:pt x="5861" y="21480"/>
                    <a:pt x="5436" y="21540"/>
                  </a:cubicBezTo>
                  <a:cubicBezTo>
                    <a:pt x="5011" y="21600"/>
                    <a:pt x="4555" y="21600"/>
                    <a:pt x="4140" y="21560"/>
                  </a:cubicBezTo>
                  <a:cubicBezTo>
                    <a:pt x="3725" y="21520"/>
                    <a:pt x="3352" y="21440"/>
                    <a:pt x="2989" y="21320"/>
                  </a:cubicBezTo>
                  <a:cubicBezTo>
                    <a:pt x="2626" y="21200"/>
                    <a:pt x="2273" y="21040"/>
                    <a:pt x="1905" y="20760"/>
                  </a:cubicBezTo>
                  <a:cubicBezTo>
                    <a:pt x="1537" y="20480"/>
                    <a:pt x="1153" y="20080"/>
                    <a:pt x="853" y="19660"/>
                  </a:cubicBezTo>
                  <a:cubicBezTo>
                    <a:pt x="552" y="19240"/>
                    <a:pt x="334" y="18800"/>
                    <a:pt x="199" y="18260"/>
                  </a:cubicBezTo>
                  <a:cubicBezTo>
                    <a:pt x="65" y="17720"/>
                    <a:pt x="13" y="17080"/>
                    <a:pt x="2" y="16400"/>
                  </a:cubicBezTo>
                  <a:cubicBezTo>
                    <a:pt x="-8" y="15720"/>
                    <a:pt x="23" y="15000"/>
                    <a:pt x="127" y="14100"/>
                  </a:cubicBezTo>
                  <a:cubicBezTo>
                    <a:pt x="231" y="13200"/>
                    <a:pt x="407" y="12120"/>
                    <a:pt x="557" y="11180"/>
                  </a:cubicBezTo>
                  <a:cubicBezTo>
                    <a:pt x="708" y="10240"/>
                    <a:pt x="832" y="9440"/>
                    <a:pt x="998" y="8760"/>
                  </a:cubicBezTo>
                  <a:cubicBezTo>
                    <a:pt x="1164" y="8080"/>
                    <a:pt x="1371" y="7520"/>
                    <a:pt x="1527" y="6940"/>
                  </a:cubicBezTo>
                  <a:cubicBezTo>
                    <a:pt x="1682" y="6360"/>
                    <a:pt x="1786" y="5760"/>
                    <a:pt x="1879" y="5200"/>
                  </a:cubicBezTo>
                  <a:cubicBezTo>
                    <a:pt x="1973" y="4640"/>
                    <a:pt x="2056" y="4120"/>
                    <a:pt x="2149" y="3820"/>
                  </a:cubicBezTo>
                  <a:cubicBezTo>
                    <a:pt x="2242" y="3520"/>
                    <a:pt x="2346" y="3440"/>
                    <a:pt x="2450" y="3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6802566" y="4808913"/>
              <a:ext cx="4575471" cy="122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80" fill="norm" stroke="1" extrusionOk="0">
                  <a:moveTo>
                    <a:pt x="2050" y="4591"/>
                  </a:moveTo>
                  <a:cubicBezTo>
                    <a:pt x="2469" y="4292"/>
                    <a:pt x="2888" y="3993"/>
                    <a:pt x="3267" y="3731"/>
                  </a:cubicBezTo>
                  <a:cubicBezTo>
                    <a:pt x="3646" y="3469"/>
                    <a:pt x="3985" y="3245"/>
                    <a:pt x="4329" y="3058"/>
                  </a:cubicBezTo>
                  <a:cubicBezTo>
                    <a:pt x="4673" y="2872"/>
                    <a:pt x="5022" y="2722"/>
                    <a:pt x="5361" y="2591"/>
                  </a:cubicBezTo>
                  <a:cubicBezTo>
                    <a:pt x="5700" y="2460"/>
                    <a:pt x="6029" y="2348"/>
                    <a:pt x="6363" y="2236"/>
                  </a:cubicBezTo>
                  <a:cubicBezTo>
                    <a:pt x="6697" y="2124"/>
                    <a:pt x="7036" y="2012"/>
                    <a:pt x="7370" y="1919"/>
                  </a:cubicBezTo>
                  <a:cubicBezTo>
                    <a:pt x="7705" y="1825"/>
                    <a:pt x="8034" y="1750"/>
                    <a:pt x="8378" y="1676"/>
                  </a:cubicBezTo>
                  <a:cubicBezTo>
                    <a:pt x="8722" y="1601"/>
                    <a:pt x="9081" y="1526"/>
                    <a:pt x="9425" y="1470"/>
                  </a:cubicBezTo>
                  <a:cubicBezTo>
                    <a:pt x="9769" y="1414"/>
                    <a:pt x="10098" y="1377"/>
                    <a:pt x="10447" y="1302"/>
                  </a:cubicBezTo>
                  <a:cubicBezTo>
                    <a:pt x="10796" y="1227"/>
                    <a:pt x="11165" y="1115"/>
                    <a:pt x="11534" y="1003"/>
                  </a:cubicBezTo>
                  <a:cubicBezTo>
                    <a:pt x="11903" y="891"/>
                    <a:pt x="12272" y="779"/>
                    <a:pt x="12636" y="685"/>
                  </a:cubicBezTo>
                  <a:cubicBezTo>
                    <a:pt x="13000" y="592"/>
                    <a:pt x="13359" y="517"/>
                    <a:pt x="13743" y="461"/>
                  </a:cubicBezTo>
                  <a:cubicBezTo>
                    <a:pt x="14127" y="405"/>
                    <a:pt x="14536" y="368"/>
                    <a:pt x="14919" y="330"/>
                  </a:cubicBezTo>
                  <a:cubicBezTo>
                    <a:pt x="15303" y="293"/>
                    <a:pt x="15662" y="256"/>
                    <a:pt x="16021" y="200"/>
                  </a:cubicBezTo>
                  <a:cubicBezTo>
                    <a:pt x="16380" y="143"/>
                    <a:pt x="16739" y="69"/>
                    <a:pt x="17123" y="31"/>
                  </a:cubicBezTo>
                  <a:cubicBezTo>
                    <a:pt x="17507" y="-6"/>
                    <a:pt x="17916" y="-6"/>
                    <a:pt x="18290" y="13"/>
                  </a:cubicBezTo>
                  <a:cubicBezTo>
                    <a:pt x="18664" y="31"/>
                    <a:pt x="19003" y="69"/>
                    <a:pt x="19362" y="218"/>
                  </a:cubicBezTo>
                  <a:cubicBezTo>
                    <a:pt x="19721" y="368"/>
                    <a:pt x="20100" y="629"/>
                    <a:pt x="20429" y="1059"/>
                  </a:cubicBezTo>
                  <a:cubicBezTo>
                    <a:pt x="20758" y="1489"/>
                    <a:pt x="21037" y="2087"/>
                    <a:pt x="21227" y="2741"/>
                  </a:cubicBezTo>
                  <a:cubicBezTo>
                    <a:pt x="21416" y="3395"/>
                    <a:pt x="21516" y="4105"/>
                    <a:pt x="21546" y="4964"/>
                  </a:cubicBezTo>
                  <a:cubicBezTo>
                    <a:pt x="21576" y="5824"/>
                    <a:pt x="21536" y="6833"/>
                    <a:pt x="21466" y="7842"/>
                  </a:cubicBezTo>
                  <a:cubicBezTo>
                    <a:pt x="21396" y="8851"/>
                    <a:pt x="21297" y="9860"/>
                    <a:pt x="21172" y="10607"/>
                  </a:cubicBezTo>
                  <a:cubicBezTo>
                    <a:pt x="21047" y="11355"/>
                    <a:pt x="20898" y="11840"/>
                    <a:pt x="20703" y="12214"/>
                  </a:cubicBezTo>
                  <a:cubicBezTo>
                    <a:pt x="20509" y="12588"/>
                    <a:pt x="20270" y="12849"/>
                    <a:pt x="20010" y="13260"/>
                  </a:cubicBezTo>
                  <a:cubicBezTo>
                    <a:pt x="19751" y="13672"/>
                    <a:pt x="19472" y="14232"/>
                    <a:pt x="19143" y="14830"/>
                  </a:cubicBezTo>
                  <a:cubicBezTo>
                    <a:pt x="18814" y="15428"/>
                    <a:pt x="18435" y="16063"/>
                    <a:pt x="18091" y="16586"/>
                  </a:cubicBezTo>
                  <a:cubicBezTo>
                    <a:pt x="17747" y="17110"/>
                    <a:pt x="17437" y="17521"/>
                    <a:pt x="17113" y="17969"/>
                  </a:cubicBezTo>
                  <a:cubicBezTo>
                    <a:pt x="16789" y="18418"/>
                    <a:pt x="16450" y="18903"/>
                    <a:pt x="16106" y="19240"/>
                  </a:cubicBezTo>
                  <a:cubicBezTo>
                    <a:pt x="15762" y="19576"/>
                    <a:pt x="15413" y="19763"/>
                    <a:pt x="15084" y="19912"/>
                  </a:cubicBezTo>
                  <a:cubicBezTo>
                    <a:pt x="14755" y="20062"/>
                    <a:pt x="14446" y="20174"/>
                    <a:pt x="14127" y="20267"/>
                  </a:cubicBezTo>
                  <a:cubicBezTo>
                    <a:pt x="13808" y="20361"/>
                    <a:pt x="13478" y="20436"/>
                    <a:pt x="13129" y="20492"/>
                  </a:cubicBezTo>
                  <a:cubicBezTo>
                    <a:pt x="12780" y="20548"/>
                    <a:pt x="12411" y="20585"/>
                    <a:pt x="12018" y="20604"/>
                  </a:cubicBezTo>
                  <a:cubicBezTo>
                    <a:pt x="11624" y="20622"/>
                    <a:pt x="11205" y="20622"/>
                    <a:pt x="10801" y="20622"/>
                  </a:cubicBezTo>
                  <a:cubicBezTo>
                    <a:pt x="10397" y="20622"/>
                    <a:pt x="10008" y="20622"/>
                    <a:pt x="9624" y="20604"/>
                  </a:cubicBezTo>
                  <a:cubicBezTo>
                    <a:pt x="9240" y="20585"/>
                    <a:pt x="8861" y="20548"/>
                    <a:pt x="8482" y="20529"/>
                  </a:cubicBezTo>
                  <a:cubicBezTo>
                    <a:pt x="8103" y="20510"/>
                    <a:pt x="7724" y="20510"/>
                    <a:pt x="7375" y="20548"/>
                  </a:cubicBezTo>
                  <a:cubicBezTo>
                    <a:pt x="7026" y="20585"/>
                    <a:pt x="6707" y="20660"/>
                    <a:pt x="6353" y="20753"/>
                  </a:cubicBezTo>
                  <a:cubicBezTo>
                    <a:pt x="5999" y="20847"/>
                    <a:pt x="5610" y="20959"/>
                    <a:pt x="5241" y="21052"/>
                  </a:cubicBezTo>
                  <a:cubicBezTo>
                    <a:pt x="4872" y="21146"/>
                    <a:pt x="4523" y="21220"/>
                    <a:pt x="4184" y="21295"/>
                  </a:cubicBezTo>
                  <a:cubicBezTo>
                    <a:pt x="3845" y="21370"/>
                    <a:pt x="3516" y="21445"/>
                    <a:pt x="3177" y="21501"/>
                  </a:cubicBezTo>
                  <a:cubicBezTo>
                    <a:pt x="2838" y="21557"/>
                    <a:pt x="2489" y="21594"/>
                    <a:pt x="2150" y="21575"/>
                  </a:cubicBezTo>
                  <a:cubicBezTo>
                    <a:pt x="1811" y="21557"/>
                    <a:pt x="1482" y="21482"/>
                    <a:pt x="1193" y="21239"/>
                  </a:cubicBezTo>
                  <a:cubicBezTo>
                    <a:pt x="903" y="20996"/>
                    <a:pt x="654" y="20585"/>
                    <a:pt x="465" y="20024"/>
                  </a:cubicBezTo>
                  <a:cubicBezTo>
                    <a:pt x="275" y="19464"/>
                    <a:pt x="146" y="18754"/>
                    <a:pt x="71" y="17857"/>
                  </a:cubicBezTo>
                  <a:cubicBezTo>
                    <a:pt x="-4" y="16960"/>
                    <a:pt x="-24" y="15876"/>
                    <a:pt x="31" y="14830"/>
                  </a:cubicBezTo>
                  <a:cubicBezTo>
                    <a:pt x="86" y="13784"/>
                    <a:pt x="215" y="12775"/>
                    <a:pt x="395" y="11766"/>
                  </a:cubicBezTo>
                  <a:cubicBezTo>
                    <a:pt x="574" y="10757"/>
                    <a:pt x="804" y="9748"/>
                    <a:pt x="1068" y="8888"/>
                  </a:cubicBezTo>
                  <a:cubicBezTo>
                    <a:pt x="1332" y="8029"/>
                    <a:pt x="1631" y="7319"/>
                    <a:pt x="1926" y="6609"/>
                  </a:cubicBezTo>
                  <a:cubicBezTo>
                    <a:pt x="2220" y="5898"/>
                    <a:pt x="2509" y="5188"/>
                    <a:pt x="2808" y="4553"/>
                  </a:cubicBezTo>
                  <a:cubicBezTo>
                    <a:pt x="3107" y="3918"/>
                    <a:pt x="3416" y="3357"/>
                    <a:pt x="3726" y="2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9180920" y="5736013"/>
              <a:ext cx="292101" cy="7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1607"/>
                  </a:moveTo>
                  <a:cubicBezTo>
                    <a:pt x="5009" y="1607"/>
                    <a:pt x="10017" y="1607"/>
                    <a:pt x="12913" y="1323"/>
                  </a:cubicBezTo>
                  <a:cubicBezTo>
                    <a:pt x="15809" y="1039"/>
                    <a:pt x="16591" y="470"/>
                    <a:pt x="16513" y="186"/>
                  </a:cubicBezTo>
                  <a:cubicBezTo>
                    <a:pt x="16435" y="-98"/>
                    <a:pt x="15496" y="-98"/>
                    <a:pt x="13226" y="470"/>
                  </a:cubicBezTo>
                  <a:cubicBezTo>
                    <a:pt x="10957" y="1039"/>
                    <a:pt x="7357" y="2176"/>
                    <a:pt x="5009" y="3313"/>
                  </a:cubicBezTo>
                  <a:cubicBezTo>
                    <a:pt x="2661" y="4449"/>
                    <a:pt x="1565" y="5586"/>
                    <a:pt x="1487" y="6439"/>
                  </a:cubicBezTo>
                  <a:cubicBezTo>
                    <a:pt x="1409" y="7291"/>
                    <a:pt x="2348" y="7860"/>
                    <a:pt x="4226" y="7860"/>
                  </a:cubicBezTo>
                  <a:cubicBezTo>
                    <a:pt x="6104" y="7860"/>
                    <a:pt x="8922" y="7291"/>
                    <a:pt x="10800" y="7007"/>
                  </a:cubicBezTo>
                  <a:cubicBezTo>
                    <a:pt x="12678" y="6723"/>
                    <a:pt x="13617" y="6723"/>
                    <a:pt x="13696" y="7291"/>
                  </a:cubicBezTo>
                  <a:cubicBezTo>
                    <a:pt x="13774" y="7860"/>
                    <a:pt x="12991" y="8997"/>
                    <a:pt x="11035" y="9849"/>
                  </a:cubicBezTo>
                  <a:cubicBezTo>
                    <a:pt x="9078" y="10702"/>
                    <a:pt x="5948" y="11270"/>
                    <a:pt x="6417" y="10986"/>
                  </a:cubicBezTo>
                  <a:cubicBezTo>
                    <a:pt x="6887" y="10702"/>
                    <a:pt x="10957" y="9565"/>
                    <a:pt x="13539" y="8997"/>
                  </a:cubicBezTo>
                  <a:cubicBezTo>
                    <a:pt x="16122" y="8428"/>
                    <a:pt x="17217" y="8428"/>
                    <a:pt x="17296" y="8713"/>
                  </a:cubicBezTo>
                  <a:cubicBezTo>
                    <a:pt x="17374" y="8997"/>
                    <a:pt x="16435" y="9565"/>
                    <a:pt x="14400" y="10418"/>
                  </a:cubicBezTo>
                  <a:cubicBezTo>
                    <a:pt x="12365" y="11270"/>
                    <a:pt x="9235" y="12407"/>
                    <a:pt x="6730" y="13260"/>
                  </a:cubicBezTo>
                  <a:cubicBezTo>
                    <a:pt x="4226" y="14113"/>
                    <a:pt x="2348" y="14681"/>
                    <a:pt x="1800" y="14965"/>
                  </a:cubicBezTo>
                  <a:cubicBezTo>
                    <a:pt x="1252" y="15249"/>
                    <a:pt x="2035" y="15249"/>
                    <a:pt x="3835" y="14397"/>
                  </a:cubicBezTo>
                  <a:cubicBezTo>
                    <a:pt x="5635" y="13544"/>
                    <a:pt x="8452" y="11839"/>
                    <a:pt x="10487" y="10702"/>
                  </a:cubicBezTo>
                  <a:cubicBezTo>
                    <a:pt x="12522" y="9565"/>
                    <a:pt x="13774" y="8997"/>
                    <a:pt x="14009" y="8713"/>
                  </a:cubicBezTo>
                  <a:cubicBezTo>
                    <a:pt x="14243" y="8428"/>
                    <a:pt x="13461" y="8428"/>
                    <a:pt x="11817" y="9281"/>
                  </a:cubicBezTo>
                  <a:cubicBezTo>
                    <a:pt x="10174" y="10134"/>
                    <a:pt x="7670" y="11839"/>
                    <a:pt x="6026" y="12691"/>
                  </a:cubicBezTo>
                  <a:cubicBezTo>
                    <a:pt x="4383" y="13544"/>
                    <a:pt x="3600" y="13544"/>
                    <a:pt x="3600" y="13828"/>
                  </a:cubicBezTo>
                  <a:cubicBezTo>
                    <a:pt x="3600" y="14113"/>
                    <a:pt x="4383" y="14681"/>
                    <a:pt x="6417" y="13544"/>
                  </a:cubicBezTo>
                  <a:cubicBezTo>
                    <a:pt x="8452" y="12407"/>
                    <a:pt x="11739" y="9565"/>
                    <a:pt x="13774" y="8144"/>
                  </a:cubicBezTo>
                  <a:cubicBezTo>
                    <a:pt x="15809" y="6723"/>
                    <a:pt x="16591" y="6723"/>
                    <a:pt x="16435" y="7007"/>
                  </a:cubicBezTo>
                  <a:cubicBezTo>
                    <a:pt x="16278" y="7291"/>
                    <a:pt x="15183" y="7860"/>
                    <a:pt x="13383" y="9281"/>
                  </a:cubicBezTo>
                  <a:cubicBezTo>
                    <a:pt x="11583" y="10702"/>
                    <a:pt x="9078" y="12976"/>
                    <a:pt x="7043" y="14681"/>
                  </a:cubicBezTo>
                  <a:cubicBezTo>
                    <a:pt x="5009" y="16386"/>
                    <a:pt x="3443" y="17523"/>
                    <a:pt x="3287" y="18091"/>
                  </a:cubicBezTo>
                  <a:cubicBezTo>
                    <a:pt x="3130" y="18660"/>
                    <a:pt x="4383" y="18660"/>
                    <a:pt x="6574" y="17807"/>
                  </a:cubicBezTo>
                  <a:cubicBezTo>
                    <a:pt x="8765" y="16955"/>
                    <a:pt x="11896" y="15249"/>
                    <a:pt x="13852" y="14113"/>
                  </a:cubicBezTo>
                  <a:cubicBezTo>
                    <a:pt x="15809" y="12976"/>
                    <a:pt x="16591" y="12407"/>
                    <a:pt x="16591" y="11839"/>
                  </a:cubicBezTo>
                  <a:cubicBezTo>
                    <a:pt x="16591" y="11270"/>
                    <a:pt x="15809" y="10702"/>
                    <a:pt x="14087" y="10418"/>
                  </a:cubicBezTo>
                  <a:cubicBezTo>
                    <a:pt x="12365" y="10134"/>
                    <a:pt x="9704" y="10134"/>
                    <a:pt x="7904" y="10702"/>
                  </a:cubicBezTo>
                  <a:cubicBezTo>
                    <a:pt x="6104" y="11270"/>
                    <a:pt x="5165" y="12407"/>
                    <a:pt x="5165" y="12976"/>
                  </a:cubicBezTo>
                  <a:cubicBezTo>
                    <a:pt x="5165" y="13544"/>
                    <a:pt x="6104" y="13544"/>
                    <a:pt x="7591" y="13260"/>
                  </a:cubicBezTo>
                  <a:cubicBezTo>
                    <a:pt x="9078" y="12976"/>
                    <a:pt x="11113" y="12407"/>
                    <a:pt x="12913" y="11555"/>
                  </a:cubicBezTo>
                  <a:cubicBezTo>
                    <a:pt x="14713" y="10702"/>
                    <a:pt x="16278" y="9565"/>
                    <a:pt x="16591" y="9281"/>
                  </a:cubicBezTo>
                  <a:cubicBezTo>
                    <a:pt x="16904" y="8997"/>
                    <a:pt x="15965" y="9565"/>
                    <a:pt x="14557" y="10418"/>
                  </a:cubicBezTo>
                  <a:cubicBezTo>
                    <a:pt x="13148" y="11270"/>
                    <a:pt x="11270" y="12407"/>
                    <a:pt x="9783" y="13260"/>
                  </a:cubicBezTo>
                  <a:cubicBezTo>
                    <a:pt x="8296" y="14113"/>
                    <a:pt x="7200" y="14681"/>
                    <a:pt x="7043" y="15534"/>
                  </a:cubicBezTo>
                  <a:cubicBezTo>
                    <a:pt x="6887" y="16386"/>
                    <a:pt x="7670" y="17523"/>
                    <a:pt x="9235" y="17239"/>
                  </a:cubicBezTo>
                  <a:cubicBezTo>
                    <a:pt x="10800" y="16955"/>
                    <a:pt x="13148" y="15249"/>
                    <a:pt x="14791" y="14113"/>
                  </a:cubicBezTo>
                  <a:cubicBezTo>
                    <a:pt x="16435" y="12976"/>
                    <a:pt x="17374" y="12407"/>
                    <a:pt x="17452" y="12123"/>
                  </a:cubicBezTo>
                  <a:cubicBezTo>
                    <a:pt x="17530" y="11839"/>
                    <a:pt x="16748" y="11839"/>
                    <a:pt x="15261" y="12976"/>
                  </a:cubicBezTo>
                  <a:cubicBezTo>
                    <a:pt x="13774" y="14113"/>
                    <a:pt x="11583" y="16386"/>
                    <a:pt x="10096" y="17807"/>
                  </a:cubicBezTo>
                  <a:cubicBezTo>
                    <a:pt x="8609" y="19228"/>
                    <a:pt x="7826" y="19797"/>
                    <a:pt x="7826" y="20365"/>
                  </a:cubicBezTo>
                  <a:cubicBezTo>
                    <a:pt x="7826" y="20934"/>
                    <a:pt x="8609" y="21502"/>
                    <a:pt x="9783" y="21218"/>
                  </a:cubicBezTo>
                  <a:cubicBezTo>
                    <a:pt x="10957" y="20934"/>
                    <a:pt x="12522" y="19797"/>
                    <a:pt x="13696" y="18944"/>
                  </a:cubicBezTo>
                  <a:cubicBezTo>
                    <a:pt x="14870" y="18091"/>
                    <a:pt x="15652" y="17523"/>
                    <a:pt x="16122" y="15818"/>
                  </a:cubicBezTo>
                  <a:cubicBezTo>
                    <a:pt x="16591" y="14113"/>
                    <a:pt x="16748" y="11270"/>
                    <a:pt x="17217" y="9565"/>
                  </a:cubicBezTo>
                  <a:cubicBezTo>
                    <a:pt x="17687" y="7860"/>
                    <a:pt x="18470" y="7291"/>
                    <a:pt x="19252" y="7007"/>
                  </a:cubicBezTo>
                  <a:cubicBezTo>
                    <a:pt x="20035" y="6723"/>
                    <a:pt x="20817" y="6723"/>
                    <a:pt x="21600" y="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9434920" y="6714020"/>
              <a:ext cx="273051" cy="4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12114"/>
                  </a:moveTo>
                  <a:cubicBezTo>
                    <a:pt x="4688" y="8000"/>
                    <a:pt x="9377" y="3885"/>
                    <a:pt x="12223" y="1828"/>
                  </a:cubicBezTo>
                  <a:cubicBezTo>
                    <a:pt x="15070" y="-229"/>
                    <a:pt x="16074" y="-229"/>
                    <a:pt x="16074" y="285"/>
                  </a:cubicBezTo>
                  <a:cubicBezTo>
                    <a:pt x="16074" y="800"/>
                    <a:pt x="15070" y="1828"/>
                    <a:pt x="13312" y="3371"/>
                  </a:cubicBezTo>
                  <a:cubicBezTo>
                    <a:pt x="11553" y="4914"/>
                    <a:pt x="9042" y="6971"/>
                    <a:pt x="7284" y="8514"/>
                  </a:cubicBezTo>
                  <a:cubicBezTo>
                    <a:pt x="5526" y="10057"/>
                    <a:pt x="4521" y="11085"/>
                    <a:pt x="4521" y="11600"/>
                  </a:cubicBezTo>
                  <a:cubicBezTo>
                    <a:pt x="4521" y="12114"/>
                    <a:pt x="5526" y="12114"/>
                    <a:pt x="7284" y="11600"/>
                  </a:cubicBezTo>
                  <a:cubicBezTo>
                    <a:pt x="9042" y="11085"/>
                    <a:pt x="11553" y="10057"/>
                    <a:pt x="13563" y="9542"/>
                  </a:cubicBezTo>
                  <a:cubicBezTo>
                    <a:pt x="15572" y="9028"/>
                    <a:pt x="17079" y="9028"/>
                    <a:pt x="17247" y="9542"/>
                  </a:cubicBezTo>
                  <a:cubicBezTo>
                    <a:pt x="17414" y="10057"/>
                    <a:pt x="16242" y="11085"/>
                    <a:pt x="14316" y="12114"/>
                  </a:cubicBezTo>
                  <a:cubicBezTo>
                    <a:pt x="12391" y="13142"/>
                    <a:pt x="9712" y="14171"/>
                    <a:pt x="7870" y="15714"/>
                  </a:cubicBezTo>
                  <a:cubicBezTo>
                    <a:pt x="6028" y="17257"/>
                    <a:pt x="5023" y="19314"/>
                    <a:pt x="5023" y="20342"/>
                  </a:cubicBezTo>
                  <a:cubicBezTo>
                    <a:pt x="5023" y="21371"/>
                    <a:pt x="6028" y="21371"/>
                    <a:pt x="8958" y="20342"/>
                  </a:cubicBezTo>
                  <a:cubicBezTo>
                    <a:pt x="11888" y="19314"/>
                    <a:pt x="16744" y="17257"/>
                    <a:pt x="21600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05028" y="5974321"/>
              <a:ext cx="4951446" cy="1272124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86688" y="6855366"/>
              <a:ext cx="851818" cy="162985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04620" y="6754555"/>
              <a:ext cx="1862979" cy="219346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98913" y="2246589"/>
              <a:ext cx="141010" cy="122650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01949" y="2472693"/>
              <a:ext cx="124237" cy="125188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74149" y="2953787"/>
              <a:ext cx="88922" cy="100640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36097" y="3169032"/>
              <a:ext cx="148103" cy="158808"/>
            </a:xfrm>
            <a:prstGeom prst="rect">
              <a:avLst/>
            </a:prstGeom>
            <a:effectLst/>
          </p:spPr>
        </p:pic>
        <p:sp>
          <p:nvSpPr>
            <p:cNvPr id="1066" name="Line"/>
            <p:cNvSpPr/>
            <p:nvPr/>
          </p:nvSpPr>
          <p:spPr>
            <a:xfrm>
              <a:off x="5810523" y="2567000"/>
              <a:ext cx="119198" cy="28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40" fill="norm" stroke="1" extrusionOk="0">
                  <a:moveTo>
                    <a:pt x="4287" y="0"/>
                  </a:moveTo>
                  <a:cubicBezTo>
                    <a:pt x="2772" y="480"/>
                    <a:pt x="1256" y="960"/>
                    <a:pt x="498" y="1600"/>
                  </a:cubicBezTo>
                  <a:cubicBezTo>
                    <a:pt x="-260" y="2240"/>
                    <a:pt x="-260" y="3040"/>
                    <a:pt x="1256" y="4160"/>
                  </a:cubicBezTo>
                  <a:cubicBezTo>
                    <a:pt x="2772" y="5280"/>
                    <a:pt x="5803" y="6720"/>
                    <a:pt x="7508" y="7840"/>
                  </a:cubicBezTo>
                  <a:cubicBezTo>
                    <a:pt x="9214" y="8960"/>
                    <a:pt x="9593" y="9760"/>
                    <a:pt x="9214" y="10480"/>
                  </a:cubicBezTo>
                  <a:cubicBezTo>
                    <a:pt x="8835" y="11200"/>
                    <a:pt x="7698" y="11840"/>
                    <a:pt x="7698" y="12560"/>
                  </a:cubicBezTo>
                  <a:cubicBezTo>
                    <a:pt x="7698" y="13280"/>
                    <a:pt x="8835" y="14080"/>
                    <a:pt x="9403" y="15200"/>
                  </a:cubicBezTo>
                  <a:cubicBezTo>
                    <a:pt x="9972" y="16320"/>
                    <a:pt x="9972" y="17760"/>
                    <a:pt x="9782" y="18880"/>
                  </a:cubicBezTo>
                  <a:cubicBezTo>
                    <a:pt x="9593" y="20000"/>
                    <a:pt x="9214" y="20800"/>
                    <a:pt x="10161" y="21200"/>
                  </a:cubicBezTo>
                  <a:cubicBezTo>
                    <a:pt x="11108" y="21600"/>
                    <a:pt x="13382" y="21600"/>
                    <a:pt x="15466" y="21440"/>
                  </a:cubicBezTo>
                  <a:cubicBezTo>
                    <a:pt x="17551" y="21280"/>
                    <a:pt x="19445" y="20960"/>
                    <a:pt x="2134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5636269" y="2289673"/>
              <a:ext cx="191852" cy="67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49" fill="norm" stroke="1" extrusionOk="0">
                  <a:moveTo>
                    <a:pt x="14237" y="937"/>
                  </a:moveTo>
                  <a:cubicBezTo>
                    <a:pt x="14237" y="603"/>
                    <a:pt x="14237" y="268"/>
                    <a:pt x="13180" y="101"/>
                  </a:cubicBezTo>
                  <a:cubicBezTo>
                    <a:pt x="12123" y="-66"/>
                    <a:pt x="10010" y="-66"/>
                    <a:pt x="7663" y="402"/>
                  </a:cubicBezTo>
                  <a:cubicBezTo>
                    <a:pt x="5315" y="870"/>
                    <a:pt x="2732" y="1806"/>
                    <a:pt x="1323" y="2609"/>
                  </a:cubicBezTo>
                  <a:cubicBezTo>
                    <a:pt x="-85" y="3411"/>
                    <a:pt x="-320" y="4080"/>
                    <a:pt x="384" y="4749"/>
                  </a:cubicBezTo>
                  <a:cubicBezTo>
                    <a:pt x="1089" y="5418"/>
                    <a:pt x="2732" y="6086"/>
                    <a:pt x="4493" y="7089"/>
                  </a:cubicBezTo>
                  <a:cubicBezTo>
                    <a:pt x="6254" y="8093"/>
                    <a:pt x="8132" y="9430"/>
                    <a:pt x="8954" y="10299"/>
                  </a:cubicBezTo>
                  <a:cubicBezTo>
                    <a:pt x="9776" y="11169"/>
                    <a:pt x="9541" y="11570"/>
                    <a:pt x="9189" y="11938"/>
                  </a:cubicBezTo>
                  <a:cubicBezTo>
                    <a:pt x="8837" y="12306"/>
                    <a:pt x="8367" y="12640"/>
                    <a:pt x="7780" y="12941"/>
                  </a:cubicBezTo>
                  <a:cubicBezTo>
                    <a:pt x="7193" y="13242"/>
                    <a:pt x="6489" y="13509"/>
                    <a:pt x="6723" y="13576"/>
                  </a:cubicBezTo>
                  <a:cubicBezTo>
                    <a:pt x="6958" y="13643"/>
                    <a:pt x="8132" y="13509"/>
                    <a:pt x="9189" y="13543"/>
                  </a:cubicBezTo>
                  <a:cubicBezTo>
                    <a:pt x="10245" y="13576"/>
                    <a:pt x="11184" y="13777"/>
                    <a:pt x="12006" y="14011"/>
                  </a:cubicBezTo>
                  <a:cubicBezTo>
                    <a:pt x="12828" y="14245"/>
                    <a:pt x="13532" y="14512"/>
                    <a:pt x="13884" y="14980"/>
                  </a:cubicBezTo>
                  <a:cubicBezTo>
                    <a:pt x="14237" y="15449"/>
                    <a:pt x="14237" y="16117"/>
                    <a:pt x="13650" y="16953"/>
                  </a:cubicBezTo>
                  <a:cubicBezTo>
                    <a:pt x="13063" y="17789"/>
                    <a:pt x="11889" y="18792"/>
                    <a:pt x="11184" y="19561"/>
                  </a:cubicBezTo>
                  <a:cubicBezTo>
                    <a:pt x="10480" y="20330"/>
                    <a:pt x="10245" y="20865"/>
                    <a:pt x="10715" y="21166"/>
                  </a:cubicBezTo>
                  <a:cubicBezTo>
                    <a:pt x="11184" y="21467"/>
                    <a:pt x="12358" y="21534"/>
                    <a:pt x="14237" y="21333"/>
                  </a:cubicBezTo>
                  <a:cubicBezTo>
                    <a:pt x="16115" y="21133"/>
                    <a:pt x="18697" y="20665"/>
                    <a:pt x="21280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5882962" y="2845837"/>
              <a:ext cx="78509" cy="22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144" fill="norm" stroke="1" extrusionOk="0">
                  <a:moveTo>
                    <a:pt x="21083" y="648"/>
                  </a:moveTo>
                  <a:cubicBezTo>
                    <a:pt x="18241" y="251"/>
                    <a:pt x="15399" y="-145"/>
                    <a:pt x="12841" y="53"/>
                  </a:cubicBezTo>
                  <a:cubicBezTo>
                    <a:pt x="10283" y="251"/>
                    <a:pt x="8009" y="1044"/>
                    <a:pt x="6020" y="1837"/>
                  </a:cubicBezTo>
                  <a:cubicBezTo>
                    <a:pt x="4030" y="2629"/>
                    <a:pt x="2325" y="3422"/>
                    <a:pt x="2325" y="4215"/>
                  </a:cubicBezTo>
                  <a:cubicBezTo>
                    <a:pt x="2325" y="5007"/>
                    <a:pt x="4030" y="5800"/>
                    <a:pt x="6020" y="6494"/>
                  </a:cubicBezTo>
                  <a:cubicBezTo>
                    <a:pt x="8009" y="7187"/>
                    <a:pt x="10283" y="7782"/>
                    <a:pt x="10567" y="8574"/>
                  </a:cubicBezTo>
                  <a:cubicBezTo>
                    <a:pt x="10851" y="9367"/>
                    <a:pt x="9146" y="10358"/>
                    <a:pt x="6872" y="10952"/>
                  </a:cubicBezTo>
                  <a:cubicBezTo>
                    <a:pt x="4599" y="11547"/>
                    <a:pt x="1757" y="11745"/>
                    <a:pt x="620" y="12339"/>
                  </a:cubicBezTo>
                  <a:cubicBezTo>
                    <a:pt x="-517" y="12934"/>
                    <a:pt x="51" y="13925"/>
                    <a:pt x="1188" y="14816"/>
                  </a:cubicBezTo>
                  <a:cubicBezTo>
                    <a:pt x="2325" y="15708"/>
                    <a:pt x="4030" y="16501"/>
                    <a:pt x="4599" y="17690"/>
                  </a:cubicBezTo>
                  <a:cubicBezTo>
                    <a:pt x="5167" y="18879"/>
                    <a:pt x="4599" y="20464"/>
                    <a:pt x="6020" y="20960"/>
                  </a:cubicBezTo>
                  <a:cubicBezTo>
                    <a:pt x="7441" y="21455"/>
                    <a:pt x="10851" y="20861"/>
                    <a:pt x="14262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5751647" y="2952409"/>
              <a:ext cx="101874" cy="39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75" fill="norm" stroke="1" extrusionOk="0">
                  <a:moveTo>
                    <a:pt x="15926" y="1839"/>
                  </a:moveTo>
                  <a:cubicBezTo>
                    <a:pt x="15926" y="1261"/>
                    <a:pt x="15926" y="684"/>
                    <a:pt x="14824" y="337"/>
                  </a:cubicBezTo>
                  <a:cubicBezTo>
                    <a:pt x="13722" y="-9"/>
                    <a:pt x="11518" y="-125"/>
                    <a:pt x="9094" y="164"/>
                  </a:cubicBezTo>
                  <a:cubicBezTo>
                    <a:pt x="6669" y="453"/>
                    <a:pt x="4024" y="1146"/>
                    <a:pt x="3804" y="2416"/>
                  </a:cubicBezTo>
                  <a:cubicBezTo>
                    <a:pt x="3583" y="3687"/>
                    <a:pt x="5787" y="5535"/>
                    <a:pt x="7330" y="7036"/>
                  </a:cubicBezTo>
                  <a:cubicBezTo>
                    <a:pt x="8873" y="8538"/>
                    <a:pt x="9755" y="9693"/>
                    <a:pt x="9534" y="10559"/>
                  </a:cubicBezTo>
                  <a:cubicBezTo>
                    <a:pt x="9314" y="11426"/>
                    <a:pt x="7992" y="12003"/>
                    <a:pt x="5787" y="12119"/>
                  </a:cubicBezTo>
                  <a:cubicBezTo>
                    <a:pt x="3583" y="12234"/>
                    <a:pt x="498" y="11888"/>
                    <a:pt x="57" y="11715"/>
                  </a:cubicBezTo>
                  <a:cubicBezTo>
                    <a:pt x="-384" y="11541"/>
                    <a:pt x="1820" y="11541"/>
                    <a:pt x="3804" y="11715"/>
                  </a:cubicBezTo>
                  <a:cubicBezTo>
                    <a:pt x="5787" y="11888"/>
                    <a:pt x="7551" y="12234"/>
                    <a:pt x="8653" y="12985"/>
                  </a:cubicBezTo>
                  <a:cubicBezTo>
                    <a:pt x="9755" y="13736"/>
                    <a:pt x="10196" y="14891"/>
                    <a:pt x="9975" y="15988"/>
                  </a:cubicBezTo>
                  <a:cubicBezTo>
                    <a:pt x="9755" y="17086"/>
                    <a:pt x="8873" y="18125"/>
                    <a:pt x="8212" y="18992"/>
                  </a:cubicBezTo>
                  <a:cubicBezTo>
                    <a:pt x="7551" y="19858"/>
                    <a:pt x="7110" y="20551"/>
                    <a:pt x="8212" y="20955"/>
                  </a:cubicBezTo>
                  <a:cubicBezTo>
                    <a:pt x="9314" y="21359"/>
                    <a:pt x="11959" y="21475"/>
                    <a:pt x="14383" y="21475"/>
                  </a:cubicBezTo>
                  <a:cubicBezTo>
                    <a:pt x="16808" y="21475"/>
                    <a:pt x="19012" y="21359"/>
                    <a:pt x="21216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Drawing"/>
          <p:cNvGrpSpPr/>
          <p:nvPr/>
        </p:nvGrpSpPr>
        <p:grpSpPr>
          <a:xfrm>
            <a:off x="1559588" y="863962"/>
            <a:ext cx="9567084" cy="7346589"/>
            <a:chOff x="-12699" y="-12700"/>
            <a:chExt cx="9567083" cy="7346586"/>
          </a:xfrm>
        </p:grpSpPr>
        <p:sp>
          <p:nvSpPr>
            <p:cNvPr id="1072" name="Line"/>
            <p:cNvSpPr/>
            <p:nvPr/>
          </p:nvSpPr>
          <p:spPr>
            <a:xfrm>
              <a:off x="796261" y="591347"/>
              <a:ext cx="336551" cy="25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1472"/>
                  </a:moveTo>
                  <a:cubicBezTo>
                    <a:pt x="136" y="601"/>
                    <a:pt x="272" y="-270"/>
                    <a:pt x="815" y="78"/>
                  </a:cubicBezTo>
                  <a:cubicBezTo>
                    <a:pt x="1358" y="427"/>
                    <a:pt x="2309" y="1995"/>
                    <a:pt x="3940" y="4346"/>
                  </a:cubicBezTo>
                  <a:cubicBezTo>
                    <a:pt x="5570" y="6698"/>
                    <a:pt x="7879" y="9833"/>
                    <a:pt x="10596" y="12795"/>
                  </a:cubicBezTo>
                  <a:cubicBezTo>
                    <a:pt x="13313" y="15756"/>
                    <a:pt x="16438" y="18543"/>
                    <a:pt x="18340" y="19936"/>
                  </a:cubicBezTo>
                  <a:cubicBezTo>
                    <a:pt x="20242" y="21330"/>
                    <a:pt x="20921" y="21330"/>
                    <a:pt x="2160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079334" y="609236"/>
              <a:ext cx="91578" cy="49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98" fill="norm" stroke="1" extrusionOk="0">
                  <a:moveTo>
                    <a:pt x="21239" y="2492"/>
                  </a:moveTo>
                  <a:cubicBezTo>
                    <a:pt x="21239" y="2031"/>
                    <a:pt x="21239" y="1569"/>
                    <a:pt x="21239" y="1062"/>
                  </a:cubicBezTo>
                  <a:cubicBezTo>
                    <a:pt x="21239" y="554"/>
                    <a:pt x="21239" y="0"/>
                    <a:pt x="20748" y="0"/>
                  </a:cubicBezTo>
                  <a:cubicBezTo>
                    <a:pt x="20257" y="0"/>
                    <a:pt x="19275" y="554"/>
                    <a:pt x="16330" y="1938"/>
                  </a:cubicBezTo>
                  <a:cubicBezTo>
                    <a:pt x="13384" y="3323"/>
                    <a:pt x="8475" y="5538"/>
                    <a:pt x="5775" y="7985"/>
                  </a:cubicBezTo>
                  <a:cubicBezTo>
                    <a:pt x="3075" y="10431"/>
                    <a:pt x="2584" y="13108"/>
                    <a:pt x="2094" y="15185"/>
                  </a:cubicBezTo>
                  <a:cubicBezTo>
                    <a:pt x="1603" y="17262"/>
                    <a:pt x="1112" y="18738"/>
                    <a:pt x="621" y="19754"/>
                  </a:cubicBezTo>
                  <a:cubicBezTo>
                    <a:pt x="130" y="20769"/>
                    <a:pt x="-361" y="21323"/>
                    <a:pt x="375" y="21462"/>
                  </a:cubicBezTo>
                  <a:cubicBezTo>
                    <a:pt x="1112" y="21600"/>
                    <a:pt x="3075" y="21323"/>
                    <a:pt x="5039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209011" y="1085486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215361" y="920386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610003" y="386986"/>
              <a:ext cx="75259" cy="107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80" fill="norm" stroke="1" extrusionOk="0">
                  <a:moveTo>
                    <a:pt x="5133" y="0"/>
                  </a:moveTo>
                  <a:cubicBezTo>
                    <a:pt x="2733" y="934"/>
                    <a:pt x="333" y="1867"/>
                    <a:pt x="33" y="3098"/>
                  </a:cubicBezTo>
                  <a:cubicBezTo>
                    <a:pt x="-267" y="4328"/>
                    <a:pt x="1533" y="5856"/>
                    <a:pt x="3333" y="7363"/>
                  </a:cubicBezTo>
                  <a:cubicBezTo>
                    <a:pt x="5133" y="8869"/>
                    <a:pt x="6933" y="10354"/>
                    <a:pt x="9033" y="11861"/>
                  </a:cubicBezTo>
                  <a:cubicBezTo>
                    <a:pt x="11133" y="13367"/>
                    <a:pt x="13533" y="14895"/>
                    <a:pt x="15333" y="16423"/>
                  </a:cubicBezTo>
                  <a:cubicBezTo>
                    <a:pt x="17133" y="17950"/>
                    <a:pt x="18333" y="19478"/>
                    <a:pt x="18933" y="20391"/>
                  </a:cubicBezTo>
                  <a:cubicBezTo>
                    <a:pt x="19533" y="21303"/>
                    <a:pt x="19533" y="21600"/>
                    <a:pt x="19833" y="21579"/>
                  </a:cubicBezTo>
                  <a:cubicBezTo>
                    <a:pt x="20133" y="21558"/>
                    <a:pt x="20733" y="21218"/>
                    <a:pt x="21333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750878" y="704486"/>
              <a:ext cx="33443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" y="0"/>
                  </a:moveTo>
                  <a:cubicBezTo>
                    <a:pt x="547" y="296"/>
                    <a:pt x="0" y="592"/>
                    <a:pt x="0" y="986"/>
                  </a:cubicBezTo>
                  <a:cubicBezTo>
                    <a:pt x="0" y="1381"/>
                    <a:pt x="547" y="1874"/>
                    <a:pt x="2392" y="3551"/>
                  </a:cubicBezTo>
                  <a:cubicBezTo>
                    <a:pt x="4238" y="5227"/>
                    <a:pt x="7382" y="8088"/>
                    <a:pt x="10527" y="11047"/>
                  </a:cubicBezTo>
                  <a:cubicBezTo>
                    <a:pt x="13671" y="14005"/>
                    <a:pt x="16815" y="17063"/>
                    <a:pt x="18661" y="18838"/>
                  </a:cubicBezTo>
                  <a:cubicBezTo>
                    <a:pt x="20506" y="20614"/>
                    <a:pt x="21053" y="211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1892871" y="679086"/>
              <a:ext cx="17339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20017" y="0"/>
                    <a:pt x="18716" y="0"/>
                    <a:pt x="17284" y="614"/>
                  </a:cubicBezTo>
                  <a:cubicBezTo>
                    <a:pt x="15853" y="1227"/>
                    <a:pt x="14291" y="2455"/>
                    <a:pt x="12079" y="4541"/>
                  </a:cubicBezTo>
                  <a:cubicBezTo>
                    <a:pt x="9867" y="6627"/>
                    <a:pt x="7005" y="9573"/>
                    <a:pt x="4793" y="12314"/>
                  </a:cubicBezTo>
                  <a:cubicBezTo>
                    <a:pt x="2581" y="15055"/>
                    <a:pt x="1019" y="17591"/>
                    <a:pt x="369" y="19105"/>
                  </a:cubicBezTo>
                  <a:cubicBezTo>
                    <a:pt x="-282" y="20618"/>
                    <a:pt x="-22" y="21109"/>
                    <a:pt x="759" y="21355"/>
                  </a:cubicBezTo>
                  <a:cubicBezTo>
                    <a:pt x="1540" y="21600"/>
                    <a:pt x="2841" y="21600"/>
                    <a:pt x="4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2167861" y="1047386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2178566" y="894986"/>
              <a:ext cx="4644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21600"/>
                  </a:moveTo>
                  <a:cubicBezTo>
                    <a:pt x="-54" y="17100"/>
                    <a:pt x="-993" y="12600"/>
                    <a:pt x="2294" y="9000"/>
                  </a:cubicBezTo>
                  <a:cubicBezTo>
                    <a:pt x="5581" y="5400"/>
                    <a:pt x="13094" y="2700"/>
                    <a:pt x="206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2740358" y="850536"/>
              <a:ext cx="170454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19987" fill="norm" stroke="1" extrusionOk="0">
                  <a:moveTo>
                    <a:pt x="3074" y="0"/>
                  </a:moveTo>
                  <a:cubicBezTo>
                    <a:pt x="1474" y="8100"/>
                    <a:pt x="-126" y="16200"/>
                    <a:pt x="7" y="18900"/>
                  </a:cubicBezTo>
                  <a:cubicBezTo>
                    <a:pt x="141" y="21600"/>
                    <a:pt x="2007" y="18900"/>
                    <a:pt x="5874" y="14850"/>
                  </a:cubicBezTo>
                  <a:cubicBezTo>
                    <a:pt x="9741" y="10800"/>
                    <a:pt x="15607" y="5400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2754392" y="983886"/>
              <a:ext cx="150070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700" fill="norm" stroke="1" extrusionOk="0">
                  <a:moveTo>
                    <a:pt x="1470" y="0"/>
                  </a:moveTo>
                  <a:cubicBezTo>
                    <a:pt x="570" y="7200"/>
                    <a:pt x="-330" y="14400"/>
                    <a:pt x="120" y="18000"/>
                  </a:cubicBezTo>
                  <a:cubicBezTo>
                    <a:pt x="570" y="21600"/>
                    <a:pt x="2370" y="21600"/>
                    <a:pt x="6120" y="18000"/>
                  </a:cubicBezTo>
                  <a:cubicBezTo>
                    <a:pt x="9870" y="14400"/>
                    <a:pt x="15570" y="7200"/>
                    <a:pt x="212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3440767" y="544213"/>
              <a:ext cx="212450" cy="82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9" fill="norm" stroke="1" extrusionOk="0">
                  <a:moveTo>
                    <a:pt x="2886" y="11006"/>
                  </a:moveTo>
                  <a:cubicBezTo>
                    <a:pt x="3733" y="12944"/>
                    <a:pt x="4580" y="14883"/>
                    <a:pt x="5003" y="16544"/>
                  </a:cubicBezTo>
                  <a:cubicBezTo>
                    <a:pt x="5427" y="18206"/>
                    <a:pt x="5427" y="19591"/>
                    <a:pt x="5321" y="20421"/>
                  </a:cubicBezTo>
                  <a:cubicBezTo>
                    <a:pt x="5215" y="21252"/>
                    <a:pt x="5003" y="21529"/>
                    <a:pt x="4686" y="21529"/>
                  </a:cubicBezTo>
                  <a:cubicBezTo>
                    <a:pt x="4368" y="21529"/>
                    <a:pt x="3945" y="21252"/>
                    <a:pt x="3309" y="20255"/>
                  </a:cubicBezTo>
                  <a:cubicBezTo>
                    <a:pt x="2674" y="19258"/>
                    <a:pt x="1827" y="17541"/>
                    <a:pt x="1192" y="15714"/>
                  </a:cubicBezTo>
                  <a:cubicBezTo>
                    <a:pt x="556" y="13886"/>
                    <a:pt x="133" y="11947"/>
                    <a:pt x="27" y="9815"/>
                  </a:cubicBezTo>
                  <a:cubicBezTo>
                    <a:pt x="-79" y="7683"/>
                    <a:pt x="133" y="5357"/>
                    <a:pt x="556" y="3834"/>
                  </a:cubicBezTo>
                  <a:cubicBezTo>
                    <a:pt x="980" y="2311"/>
                    <a:pt x="1615" y="1591"/>
                    <a:pt x="2145" y="1092"/>
                  </a:cubicBezTo>
                  <a:cubicBezTo>
                    <a:pt x="2674" y="594"/>
                    <a:pt x="3097" y="317"/>
                    <a:pt x="3945" y="151"/>
                  </a:cubicBezTo>
                  <a:cubicBezTo>
                    <a:pt x="4792" y="-16"/>
                    <a:pt x="6062" y="-71"/>
                    <a:pt x="8603" y="123"/>
                  </a:cubicBezTo>
                  <a:cubicBezTo>
                    <a:pt x="11145" y="317"/>
                    <a:pt x="14956" y="760"/>
                    <a:pt x="17074" y="1480"/>
                  </a:cubicBezTo>
                  <a:cubicBezTo>
                    <a:pt x="19192" y="2200"/>
                    <a:pt x="19615" y="3197"/>
                    <a:pt x="18768" y="4055"/>
                  </a:cubicBezTo>
                  <a:cubicBezTo>
                    <a:pt x="17921" y="4914"/>
                    <a:pt x="15803" y="5634"/>
                    <a:pt x="14215" y="6187"/>
                  </a:cubicBezTo>
                  <a:cubicBezTo>
                    <a:pt x="12627" y="6741"/>
                    <a:pt x="11568" y="7129"/>
                    <a:pt x="11568" y="7378"/>
                  </a:cubicBezTo>
                  <a:cubicBezTo>
                    <a:pt x="11568" y="7627"/>
                    <a:pt x="12627" y="7738"/>
                    <a:pt x="14321" y="7987"/>
                  </a:cubicBezTo>
                  <a:cubicBezTo>
                    <a:pt x="16015" y="8237"/>
                    <a:pt x="18345" y="8624"/>
                    <a:pt x="19721" y="9123"/>
                  </a:cubicBezTo>
                  <a:cubicBezTo>
                    <a:pt x="21097" y="9621"/>
                    <a:pt x="21521" y="10231"/>
                    <a:pt x="21097" y="10784"/>
                  </a:cubicBezTo>
                  <a:cubicBezTo>
                    <a:pt x="20674" y="11338"/>
                    <a:pt x="19403" y="11837"/>
                    <a:pt x="18239" y="12141"/>
                  </a:cubicBezTo>
                  <a:cubicBezTo>
                    <a:pt x="17074" y="12446"/>
                    <a:pt x="16015" y="12557"/>
                    <a:pt x="15168" y="12501"/>
                  </a:cubicBezTo>
                  <a:cubicBezTo>
                    <a:pt x="14321" y="12446"/>
                    <a:pt x="13686" y="12224"/>
                    <a:pt x="13686" y="12003"/>
                  </a:cubicBezTo>
                  <a:cubicBezTo>
                    <a:pt x="13686" y="11781"/>
                    <a:pt x="14321" y="11560"/>
                    <a:pt x="15062" y="11366"/>
                  </a:cubicBezTo>
                  <a:cubicBezTo>
                    <a:pt x="15803" y="11172"/>
                    <a:pt x="16650" y="11006"/>
                    <a:pt x="17497" y="1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727845" y="914036"/>
              <a:ext cx="84619" cy="1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24" fill="norm" stroke="1" extrusionOk="0">
                  <a:moveTo>
                    <a:pt x="5268" y="0"/>
                  </a:moveTo>
                  <a:cubicBezTo>
                    <a:pt x="2634" y="3388"/>
                    <a:pt x="0" y="6776"/>
                    <a:pt x="0" y="10376"/>
                  </a:cubicBezTo>
                  <a:cubicBezTo>
                    <a:pt x="0" y="13976"/>
                    <a:pt x="2634" y="17788"/>
                    <a:pt x="5532" y="19694"/>
                  </a:cubicBezTo>
                  <a:cubicBezTo>
                    <a:pt x="8429" y="21600"/>
                    <a:pt x="11590" y="21600"/>
                    <a:pt x="14488" y="19694"/>
                  </a:cubicBezTo>
                  <a:cubicBezTo>
                    <a:pt x="17385" y="17788"/>
                    <a:pt x="20020" y="13976"/>
                    <a:pt x="20810" y="10376"/>
                  </a:cubicBezTo>
                  <a:cubicBezTo>
                    <a:pt x="21600" y="6776"/>
                    <a:pt x="20546" y="3388"/>
                    <a:pt x="17385" y="1694"/>
                  </a:cubicBezTo>
                  <a:cubicBezTo>
                    <a:pt x="14224" y="0"/>
                    <a:pt x="8956" y="0"/>
                    <a:pt x="36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941213" y="863236"/>
              <a:ext cx="16339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39" y="21600"/>
                  </a:moveTo>
                  <a:cubicBezTo>
                    <a:pt x="608" y="17486"/>
                    <a:pt x="-223" y="13371"/>
                    <a:pt x="54" y="10800"/>
                  </a:cubicBezTo>
                  <a:cubicBezTo>
                    <a:pt x="331" y="8229"/>
                    <a:pt x="1715" y="7200"/>
                    <a:pt x="5454" y="5657"/>
                  </a:cubicBezTo>
                  <a:cubicBezTo>
                    <a:pt x="9192" y="4114"/>
                    <a:pt x="15285" y="2057"/>
                    <a:pt x="213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4028846" y="761636"/>
              <a:ext cx="3766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16819" y="0"/>
                  </a:moveTo>
                  <a:cubicBezTo>
                    <a:pt x="9998" y="1650"/>
                    <a:pt x="3177" y="3300"/>
                    <a:pt x="904" y="6075"/>
                  </a:cubicBezTo>
                  <a:cubicBezTo>
                    <a:pt x="-1370" y="8850"/>
                    <a:pt x="904" y="12750"/>
                    <a:pt x="4883" y="15525"/>
                  </a:cubicBezTo>
                  <a:cubicBezTo>
                    <a:pt x="8862" y="18300"/>
                    <a:pt x="14546" y="19950"/>
                    <a:pt x="20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4199861" y="412434"/>
              <a:ext cx="133881" cy="85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545" fill="norm" stroke="1" extrusionOk="0">
                  <a:moveTo>
                    <a:pt x="1994" y="18765"/>
                  </a:moveTo>
                  <a:cubicBezTo>
                    <a:pt x="1662" y="19513"/>
                    <a:pt x="1329" y="20262"/>
                    <a:pt x="997" y="20770"/>
                  </a:cubicBezTo>
                  <a:cubicBezTo>
                    <a:pt x="665" y="21278"/>
                    <a:pt x="332" y="21545"/>
                    <a:pt x="166" y="21545"/>
                  </a:cubicBezTo>
                  <a:cubicBezTo>
                    <a:pt x="0" y="21545"/>
                    <a:pt x="0" y="21278"/>
                    <a:pt x="0" y="20021"/>
                  </a:cubicBezTo>
                  <a:cubicBezTo>
                    <a:pt x="0" y="18765"/>
                    <a:pt x="0" y="16519"/>
                    <a:pt x="0" y="14327"/>
                  </a:cubicBezTo>
                  <a:cubicBezTo>
                    <a:pt x="0" y="12135"/>
                    <a:pt x="0" y="9996"/>
                    <a:pt x="665" y="7911"/>
                  </a:cubicBezTo>
                  <a:cubicBezTo>
                    <a:pt x="1329" y="5826"/>
                    <a:pt x="2658" y="3795"/>
                    <a:pt x="3988" y="2511"/>
                  </a:cubicBezTo>
                  <a:cubicBezTo>
                    <a:pt x="5317" y="1228"/>
                    <a:pt x="6646" y="694"/>
                    <a:pt x="8142" y="373"/>
                  </a:cubicBezTo>
                  <a:cubicBezTo>
                    <a:pt x="9637" y="52"/>
                    <a:pt x="11298" y="-55"/>
                    <a:pt x="12628" y="25"/>
                  </a:cubicBezTo>
                  <a:cubicBezTo>
                    <a:pt x="13957" y="105"/>
                    <a:pt x="14954" y="373"/>
                    <a:pt x="15785" y="1175"/>
                  </a:cubicBezTo>
                  <a:cubicBezTo>
                    <a:pt x="16615" y="1977"/>
                    <a:pt x="17280" y="3313"/>
                    <a:pt x="16449" y="4356"/>
                  </a:cubicBezTo>
                  <a:cubicBezTo>
                    <a:pt x="15618" y="5398"/>
                    <a:pt x="13292" y="6147"/>
                    <a:pt x="11797" y="6655"/>
                  </a:cubicBezTo>
                  <a:cubicBezTo>
                    <a:pt x="10302" y="7163"/>
                    <a:pt x="9637" y="7430"/>
                    <a:pt x="10135" y="7644"/>
                  </a:cubicBezTo>
                  <a:cubicBezTo>
                    <a:pt x="10634" y="7858"/>
                    <a:pt x="12295" y="8018"/>
                    <a:pt x="14289" y="8286"/>
                  </a:cubicBezTo>
                  <a:cubicBezTo>
                    <a:pt x="16283" y="8553"/>
                    <a:pt x="18609" y="8927"/>
                    <a:pt x="19938" y="9355"/>
                  </a:cubicBezTo>
                  <a:cubicBezTo>
                    <a:pt x="21268" y="9783"/>
                    <a:pt x="21600" y="10264"/>
                    <a:pt x="19606" y="10638"/>
                  </a:cubicBezTo>
                  <a:cubicBezTo>
                    <a:pt x="17612" y="11012"/>
                    <a:pt x="13292" y="11280"/>
                    <a:pt x="8972" y="1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4403061" y="806086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4574461" y="510076"/>
              <a:ext cx="222301" cy="34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49" fill="norm" stroke="1" extrusionOk="0">
                  <a:moveTo>
                    <a:pt x="616" y="1813"/>
                  </a:moveTo>
                  <a:cubicBezTo>
                    <a:pt x="209" y="1027"/>
                    <a:pt x="-199" y="242"/>
                    <a:pt x="107" y="45"/>
                  </a:cubicBezTo>
                  <a:cubicBezTo>
                    <a:pt x="412" y="-151"/>
                    <a:pt x="1431" y="242"/>
                    <a:pt x="3061" y="2140"/>
                  </a:cubicBezTo>
                  <a:cubicBezTo>
                    <a:pt x="4692" y="4038"/>
                    <a:pt x="6933" y="7442"/>
                    <a:pt x="10092" y="10911"/>
                  </a:cubicBezTo>
                  <a:cubicBezTo>
                    <a:pt x="13250" y="14380"/>
                    <a:pt x="17326" y="17914"/>
                    <a:pt x="21401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4593561" y="513986"/>
              <a:ext cx="2222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869" y="862"/>
                  </a:cubicBezTo>
                  <a:cubicBezTo>
                    <a:pt x="15017" y="1724"/>
                    <a:pt x="12754" y="3448"/>
                    <a:pt x="10080" y="5780"/>
                  </a:cubicBezTo>
                  <a:cubicBezTo>
                    <a:pt x="7406" y="8113"/>
                    <a:pt x="4320" y="11054"/>
                    <a:pt x="2571" y="13792"/>
                  </a:cubicBezTo>
                  <a:cubicBezTo>
                    <a:pt x="823" y="16530"/>
                    <a:pt x="411" y="19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841211" y="79338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898361" y="647336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5298411" y="755286"/>
              <a:ext cx="184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5959" y="18900"/>
                    <a:pt x="11917" y="21600"/>
                    <a:pt x="15517" y="18900"/>
                  </a:cubicBezTo>
                  <a:cubicBezTo>
                    <a:pt x="19117" y="16200"/>
                    <a:pt x="20359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5399487" y="640986"/>
              <a:ext cx="6402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6444" y="0"/>
                  </a:moveTo>
                  <a:cubicBezTo>
                    <a:pt x="3657" y="4160"/>
                    <a:pt x="870" y="8320"/>
                    <a:pt x="173" y="11680"/>
                  </a:cubicBezTo>
                  <a:cubicBezTo>
                    <a:pt x="-524" y="15040"/>
                    <a:pt x="870" y="17600"/>
                    <a:pt x="4702" y="19120"/>
                  </a:cubicBezTo>
                  <a:cubicBezTo>
                    <a:pt x="8534" y="20640"/>
                    <a:pt x="14805" y="21120"/>
                    <a:pt x="21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5633021" y="582623"/>
              <a:ext cx="319441" cy="36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9" fill="norm" stroke="1" extrusionOk="0">
                  <a:moveTo>
                    <a:pt x="21446" y="3050"/>
                  </a:moveTo>
                  <a:cubicBezTo>
                    <a:pt x="21304" y="2306"/>
                    <a:pt x="21162" y="1561"/>
                    <a:pt x="20664" y="1002"/>
                  </a:cubicBezTo>
                  <a:cubicBezTo>
                    <a:pt x="20167" y="444"/>
                    <a:pt x="19314" y="71"/>
                    <a:pt x="17751" y="9"/>
                  </a:cubicBezTo>
                  <a:cubicBezTo>
                    <a:pt x="16188" y="-53"/>
                    <a:pt x="13914" y="195"/>
                    <a:pt x="11570" y="1002"/>
                  </a:cubicBezTo>
                  <a:cubicBezTo>
                    <a:pt x="9225" y="1809"/>
                    <a:pt x="6809" y="3175"/>
                    <a:pt x="5388" y="4788"/>
                  </a:cubicBezTo>
                  <a:cubicBezTo>
                    <a:pt x="3967" y="6402"/>
                    <a:pt x="3541" y="8264"/>
                    <a:pt x="3896" y="9692"/>
                  </a:cubicBezTo>
                  <a:cubicBezTo>
                    <a:pt x="4251" y="11119"/>
                    <a:pt x="5388" y="12113"/>
                    <a:pt x="6312" y="12671"/>
                  </a:cubicBezTo>
                  <a:cubicBezTo>
                    <a:pt x="7235" y="13230"/>
                    <a:pt x="7946" y="13354"/>
                    <a:pt x="8088" y="13726"/>
                  </a:cubicBezTo>
                  <a:cubicBezTo>
                    <a:pt x="8230" y="14099"/>
                    <a:pt x="7804" y="14719"/>
                    <a:pt x="6738" y="15402"/>
                  </a:cubicBezTo>
                  <a:cubicBezTo>
                    <a:pt x="5672" y="16085"/>
                    <a:pt x="3967" y="16830"/>
                    <a:pt x="2759" y="17513"/>
                  </a:cubicBezTo>
                  <a:cubicBezTo>
                    <a:pt x="1551" y="18195"/>
                    <a:pt x="841" y="18816"/>
                    <a:pt x="414" y="19437"/>
                  </a:cubicBezTo>
                  <a:cubicBezTo>
                    <a:pt x="-12" y="20057"/>
                    <a:pt x="-154" y="20678"/>
                    <a:pt x="201" y="21050"/>
                  </a:cubicBezTo>
                  <a:cubicBezTo>
                    <a:pt x="557" y="21423"/>
                    <a:pt x="1409" y="21547"/>
                    <a:pt x="3967" y="21423"/>
                  </a:cubicBezTo>
                  <a:cubicBezTo>
                    <a:pt x="6525" y="21299"/>
                    <a:pt x="10788" y="20926"/>
                    <a:pt x="15051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6003261" y="914036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990561" y="818786"/>
              <a:ext cx="47082" cy="3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330" fill="norm" stroke="1" extrusionOk="0">
                  <a:moveTo>
                    <a:pt x="18900" y="3240"/>
                  </a:moveTo>
                  <a:cubicBezTo>
                    <a:pt x="15300" y="6480"/>
                    <a:pt x="11700" y="9720"/>
                    <a:pt x="11250" y="13500"/>
                  </a:cubicBezTo>
                  <a:cubicBezTo>
                    <a:pt x="10800" y="17280"/>
                    <a:pt x="13500" y="21600"/>
                    <a:pt x="16200" y="19980"/>
                  </a:cubicBezTo>
                  <a:cubicBezTo>
                    <a:pt x="18900" y="18360"/>
                    <a:pt x="21600" y="10800"/>
                    <a:pt x="18900" y="6480"/>
                  </a:cubicBezTo>
                  <a:cubicBezTo>
                    <a:pt x="16200" y="2160"/>
                    <a:pt x="8100" y="10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685761" y="1231536"/>
              <a:ext cx="412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2" y="21600"/>
                    <a:pt x="6203" y="21600"/>
                    <a:pt x="9803" y="18000"/>
                  </a:cubicBezTo>
                  <a:cubicBezTo>
                    <a:pt x="13403" y="14400"/>
                    <a:pt x="1750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738520" y="1263286"/>
              <a:ext cx="340942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51" fill="norm" stroke="1" extrusionOk="0">
                  <a:moveTo>
                    <a:pt x="3077" y="13745"/>
                  </a:moveTo>
                  <a:cubicBezTo>
                    <a:pt x="1610" y="16364"/>
                    <a:pt x="144" y="18982"/>
                    <a:pt x="10" y="20291"/>
                  </a:cubicBezTo>
                  <a:cubicBezTo>
                    <a:pt x="-123" y="21600"/>
                    <a:pt x="1077" y="21600"/>
                    <a:pt x="4144" y="18982"/>
                  </a:cubicBezTo>
                  <a:cubicBezTo>
                    <a:pt x="7210" y="16364"/>
                    <a:pt x="12144" y="11127"/>
                    <a:pt x="15344" y="7527"/>
                  </a:cubicBezTo>
                  <a:cubicBezTo>
                    <a:pt x="18544" y="3927"/>
                    <a:pt x="20010" y="1964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6015961" y="1364886"/>
              <a:ext cx="152038" cy="47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78" fill="norm" stroke="1" extrusionOk="0">
                  <a:moveTo>
                    <a:pt x="0" y="0"/>
                  </a:moveTo>
                  <a:cubicBezTo>
                    <a:pt x="3900" y="2880"/>
                    <a:pt x="7800" y="5760"/>
                    <a:pt x="11250" y="8832"/>
                  </a:cubicBezTo>
                  <a:cubicBezTo>
                    <a:pt x="14700" y="11904"/>
                    <a:pt x="17700" y="15168"/>
                    <a:pt x="19350" y="17136"/>
                  </a:cubicBezTo>
                  <a:cubicBezTo>
                    <a:pt x="21000" y="19104"/>
                    <a:pt x="21300" y="19776"/>
                    <a:pt x="21450" y="20400"/>
                  </a:cubicBezTo>
                  <a:cubicBezTo>
                    <a:pt x="21600" y="21024"/>
                    <a:pt x="21600" y="21600"/>
                    <a:pt x="21300" y="21456"/>
                  </a:cubicBezTo>
                  <a:cubicBezTo>
                    <a:pt x="21000" y="21312"/>
                    <a:pt x="20400" y="20448"/>
                    <a:pt x="19800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967278" y="1373436"/>
              <a:ext cx="194734" cy="13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3" fill="norm" stroke="1" extrusionOk="0">
                  <a:moveTo>
                    <a:pt x="7513" y="7403"/>
                  </a:moveTo>
                  <a:cubicBezTo>
                    <a:pt x="6809" y="6113"/>
                    <a:pt x="6104" y="4824"/>
                    <a:pt x="5283" y="4985"/>
                  </a:cubicBezTo>
                  <a:cubicBezTo>
                    <a:pt x="4461" y="5146"/>
                    <a:pt x="3522" y="6758"/>
                    <a:pt x="2935" y="9015"/>
                  </a:cubicBezTo>
                  <a:cubicBezTo>
                    <a:pt x="2348" y="11271"/>
                    <a:pt x="2113" y="14173"/>
                    <a:pt x="1761" y="16591"/>
                  </a:cubicBezTo>
                  <a:cubicBezTo>
                    <a:pt x="1409" y="19009"/>
                    <a:pt x="939" y="20943"/>
                    <a:pt x="587" y="20943"/>
                  </a:cubicBezTo>
                  <a:cubicBezTo>
                    <a:pt x="235" y="20943"/>
                    <a:pt x="0" y="19009"/>
                    <a:pt x="0" y="15946"/>
                  </a:cubicBezTo>
                  <a:cubicBezTo>
                    <a:pt x="0" y="12883"/>
                    <a:pt x="235" y="8692"/>
                    <a:pt x="2583" y="5307"/>
                  </a:cubicBezTo>
                  <a:cubicBezTo>
                    <a:pt x="4930" y="1922"/>
                    <a:pt x="9391" y="-657"/>
                    <a:pt x="12913" y="149"/>
                  </a:cubicBezTo>
                  <a:cubicBezTo>
                    <a:pt x="16435" y="955"/>
                    <a:pt x="19017" y="5146"/>
                    <a:pt x="21600" y="9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6274668" y="1830903"/>
              <a:ext cx="179444" cy="40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69" fill="norm" stroke="1" extrusionOk="0">
                  <a:moveTo>
                    <a:pt x="3963" y="7969"/>
                  </a:moveTo>
                  <a:cubicBezTo>
                    <a:pt x="4716" y="11456"/>
                    <a:pt x="5470" y="14944"/>
                    <a:pt x="5846" y="16969"/>
                  </a:cubicBezTo>
                  <a:cubicBezTo>
                    <a:pt x="6223" y="18994"/>
                    <a:pt x="6223" y="19556"/>
                    <a:pt x="6223" y="20119"/>
                  </a:cubicBezTo>
                  <a:cubicBezTo>
                    <a:pt x="6223" y="20682"/>
                    <a:pt x="6223" y="21244"/>
                    <a:pt x="5972" y="21244"/>
                  </a:cubicBezTo>
                  <a:cubicBezTo>
                    <a:pt x="5721" y="21244"/>
                    <a:pt x="5219" y="20682"/>
                    <a:pt x="4214" y="18713"/>
                  </a:cubicBezTo>
                  <a:cubicBezTo>
                    <a:pt x="3209" y="16744"/>
                    <a:pt x="1702" y="13369"/>
                    <a:pt x="823" y="10444"/>
                  </a:cubicBezTo>
                  <a:cubicBezTo>
                    <a:pt x="-56" y="7519"/>
                    <a:pt x="-307" y="5044"/>
                    <a:pt x="446" y="3356"/>
                  </a:cubicBezTo>
                  <a:cubicBezTo>
                    <a:pt x="1200" y="1669"/>
                    <a:pt x="2958" y="769"/>
                    <a:pt x="4591" y="319"/>
                  </a:cubicBezTo>
                  <a:cubicBezTo>
                    <a:pt x="6223" y="-131"/>
                    <a:pt x="7730" y="-131"/>
                    <a:pt x="9237" y="488"/>
                  </a:cubicBezTo>
                  <a:cubicBezTo>
                    <a:pt x="10744" y="1107"/>
                    <a:pt x="12251" y="2344"/>
                    <a:pt x="12628" y="4200"/>
                  </a:cubicBezTo>
                  <a:cubicBezTo>
                    <a:pt x="13005" y="6057"/>
                    <a:pt x="12251" y="8531"/>
                    <a:pt x="11372" y="10050"/>
                  </a:cubicBezTo>
                  <a:cubicBezTo>
                    <a:pt x="10493" y="11569"/>
                    <a:pt x="9488" y="12131"/>
                    <a:pt x="7730" y="12582"/>
                  </a:cubicBezTo>
                  <a:cubicBezTo>
                    <a:pt x="5972" y="13031"/>
                    <a:pt x="3460" y="13369"/>
                    <a:pt x="2833" y="13538"/>
                  </a:cubicBezTo>
                  <a:cubicBezTo>
                    <a:pt x="2205" y="13706"/>
                    <a:pt x="3460" y="13706"/>
                    <a:pt x="5846" y="14044"/>
                  </a:cubicBezTo>
                  <a:cubicBezTo>
                    <a:pt x="8233" y="14381"/>
                    <a:pt x="11749" y="15056"/>
                    <a:pt x="14512" y="16350"/>
                  </a:cubicBezTo>
                  <a:cubicBezTo>
                    <a:pt x="17274" y="17644"/>
                    <a:pt x="19284" y="19556"/>
                    <a:pt x="21293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6530311" y="1815736"/>
              <a:ext cx="190501" cy="33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051"/>
                  </a:moveTo>
                  <a:cubicBezTo>
                    <a:pt x="2880" y="5605"/>
                    <a:pt x="5760" y="9159"/>
                    <a:pt x="7800" y="12235"/>
                  </a:cubicBezTo>
                  <a:cubicBezTo>
                    <a:pt x="9840" y="15311"/>
                    <a:pt x="11040" y="17909"/>
                    <a:pt x="12000" y="19481"/>
                  </a:cubicBezTo>
                  <a:cubicBezTo>
                    <a:pt x="12960" y="21053"/>
                    <a:pt x="13680" y="21600"/>
                    <a:pt x="14280" y="21532"/>
                  </a:cubicBezTo>
                  <a:cubicBezTo>
                    <a:pt x="14880" y="21463"/>
                    <a:pt x="15360" y="20780"/>
                    <a:pt x="15960" y="18319"/>
                  </a:cubicBezTo>
                  <a:cubicBezTo>
                    <a:pt x="16560" y="15858"/>
                    <a:pt x="17280" y="11620"/>
                    <a:pt x="18240" y="8271"/>
                  </a:cubicBezTo>
                  <a:cubicBezTo>
                    <a:pt x="19200" y="4922"/>
                    <a:pt x="20400" y="24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094711" y="1574436"/>
              <a:ext cx="1219201" cy="12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6374"/>
                  </a:moveTo>
                  <a:cubicBezTo>
                    <a:pt x="525" y="8852"/>
                    <a:pt x="1050" y="11331"/>
                    <a:pt x="1575" y="13456"/>
                  </a:cubicBezTo>
                  <a:cubicBezTo>
                    <a:pt x="2100" y="15580"/>
                    <a:pt x="2625" y="17351"/>
                    <a:pt x="3413" y="16289"/>
                  </a:cubicBezTo>
                  <a:cubicBezTo>
                    <a:pt x="4200" y="15226"/>
                    <a:pt x="5250" y="11331"/>
                    <a:pt x="5906" y="8675"/>
                  </a:cubicBezTo>
                  <a:cubicBezTo>
                    <a:pt x="6562" y="6020"/>
                    <a:pt x="6825" y="4603"/>
                    <a:pt x="7050" y="3895"/>
                  </a:cubicBezTo>
                  <a:cubicBezTo>
                    <a:pt x="7275" y="3187"/>
                    <a:pt x="7463" y="3187"/>
                    <a:pt x="7612" y="3895"/>
                  </a:cubicBezTo>
                  <a:cubicBezTo>
                    <a:pt x="7762" y="4603"/>
                    <a:pt x="7875" y="6020"/>
                    <a:pt x="8025" y="8498"/>
                  </a:cubicBezTo>
                  <a:cubicBezTo>
                    <a:pt x="8175" y="10977"/>
                    <a:pt x="8363" y="14518"/>
                    <a:pt x="8869" y="16997"/>
                  </a:cubicBezTo>
                  <a:cubicBezTo>
                    <a:pt x="9375" y="19475"/>
                    <a:pt x="10200" y="20892"/>
                    <a:pt x="11044" y="21246"/>
                  </a:cubicBezTo>
                  <a:cubicBezTo>
                    <a:pt x="11887" y="21600"/>
                    <a:pt x="12750" y="20892"/>
                    <a:pt x="13725" y="19121"/>
                  </a:cubicBezTo>
                  <a:cubicBezTo>
                    <a:pt x="14700" y="17351"/>
                    <a:pt x="15787" y="14518"/>
                    <a:pt x="16706" y="12216"/>
                  </a:cubicBezTo>
                  <a:cubicBezTo>
                    <a:pt x="17625" y="9915"/>
                    <a:pt x="18375" y="8144"/>
                    <a:pt x="19162" y="6197"/>
                  </a:cubicBezTo>
                  <a:cubicBezTo>
                    <a:pt x="19950" y="4249"/>
                    <a:pt x="20775" y="2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132811" y="1804029"/>
              <a:ext cx="285751" cy="56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0962"/>
                  </a:moveTo>
                  <a:cubicBezTo>
                    <a:pt x="1440" y="13433"/>
                    <a:pt x="2880" y="15904"/>
                    <a:pt x="3680" y="17498"/>
                  </a:cubicBezTo>
                  <a:cubicBezTo>
                    <a:pt x="4480" y="19092"/>
                    <a:pt x="4640" y="19809"/>
                    <a:pt x="4720" y="20407"/>
                  </a:cubicBezTo>
                  <a:cubicBezTo>
                    <a:pt x="4800" y="21005"/>
                    <a:pt x="4800" y="21483"/>
                    <a:pt x="4720" y="21324"/>
                  </a:cubicBezTo>
                  <a:cubicBezTo>
                    <a:pt x="4640" y="21164"/>
                    <a:pt x="4480" y="20367"/>
                    <a:pt x="3840" y="18693"/>
                  </a:cubicBezTo>
                  <a:cubicBezTo>
                    <a:pt x="3200" y="17020"/>
                    <a:pt x="2080" y="14469"/>
                    <a:pt x="1280" y="11719"/>
                  </a:cubicBezTo>
                  <a:cubicBezTo>
                    <a:pt x="480" y="8969"/>
                    <a:pt x="0" y="6020"/>
                    <a:pt x="80" y="4068"/>
                  </a:cubicBezTo>
                  <a:cubicBezTo>
                    <a:pt x="160" y="2115"/>
                    <a:pt x="800" y="1158"/>
                    <a:pt x="1680" y="600"/>
                  </a:cubicBezTo>
                  <a:cubicBezTo>
                    <a:pt x="2560" y="42"/>
                    <a:pt x="3680" y="-117"/>
                    <a:pt x="5120" y="82"/>
                  </a:cubicBezTo>
                  <a:cubicBezTo>
                    <a:pt x="6560" y="282"/>
                    <a:pt x="8320" y="839"/>
                    <a:pt x="9760" y="2194"/>
                  </a:cubicBezTo>
                  <a:cubicBezTo>
                    <a:pt x="11200" y="3549"/>
                    <a:pt x="12320" y="5701"/>
                    <a:pt x="12320" y="7415"/>
                  </a:cubicBezTo>
                  <a:cubicBezTo>
                    <a:pt x="12320" y="9129"/>
                    <a:pt x="11200" y="10404"/>
                    <a:pt x="9680" y="11161"/>
                  </a:cubicBezTo>
                  <a:cubicBezTo>
                    <a:pt x="8160" y="11918"/>
                    <a:pt x="6240" y="12158"/>
                    <a:pt x="4880" y="12197"/>
                  </a:cubicBezTo>
                  <a:cubicBezTo>
                    <a:pt x="3520" y="12237"/>
                    <a:pt x="2720" y="12078"/>
                    <a:pt x="2960" y="12158"/>
                  </a:cubicBezTo>
                  <a:cubicBezTo>
                    <a:pt x="3200" y="12237"/>
                    <a:pt x="4480" y="12556"/>
                    <a:pt x="7040" y="13313"/>
                  </a:cubicBezTo>
                  <a:cubicBezTo>
                    <a:pt x="9600" y="14070"/>
                    <a:pt x="13440" y="15266"/>
                    <a:pt x="16080" y="16103"/>
                  </a:cubicBezTo>
                  <a:cubicBezTo>
                    <a:pt x="18720" y="16940"/>
                    <a:pt x="20160" y="17418"/>
                    <a:pt x="21600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1418561" y="1853572"/>
              <a:ext cx="223473" cy="37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65" fill="norm" stroke="1" extrusionOk="0">
                  <a:moveTo>
                    <a:pt x="0" y="2895"/>
                  </a:moveTo>
                  <a:cubicBezTo>
                    <a:pt x="2853" y="6255"/>
                    <a:pt x="5706" y="9615"/>
                    <a:pt x="8151" y="12375"/>
                  </a:cubicBezTo>
                  <a:cubicBezTo>
                    <a:pt x="10596" y="15135"/>
                    <a:pt x="12634" y="17295"/>
                    <a:pt x="14060" y="18675"/>
                  </a:cubicBezTo>
                  <a:cubicBezTo>
                    <a:pt x="15487" y="20055"/>
                    <a:pt x="16302" y="20655"/>
                    <a:pt x="17219" y="21015"/>
                  </a:cubicBezTo>
                  <a:cubicBezTo>
                    <a:pt x="18136" y="21375"/>
                    <a:pt x="19155" y="21495"/>
                    <a:pt x="19970" y="21195"/>
                  </a:cubicBezTo>
                  <a:cubicBezTo>
                    <a:pt x="20785" y="20895"/>
                    <a:pt x="21396" y="20175"/>
                    <a:pt x="21498" y="17835"/>
                  </a:cubicBezTo>
                  <a:cubicBezTo>
                    <a:pt x="21600" y="15495"/>
                    <a:pt x="21192" y="11535"/>
                    <a:pt x="20683" y="8475"/>
                  </a:cubicBezTo>
                  <a:cubicBezTo>
                    <a:pt x="20174" y="5415"/>
                    <a:pt x="19562" y="3255"/>
                    <a:pt x="19155" y="1875"/>
                  </a:cubicBezTo>
                  <a:cubicBezTo>
                    <a:pt x="18747" y="495"/>
                    <a:pt x="18543" y="-105"/>
                    <a:pt x="18442" y="15"/>
                  </a:cubicBezTo>
                  <a:cubicBezTo>
                    <a:pt x="18340" y="135"/>
                    <a:pt x="18340" y="975"/>
                    <a:pt x="18340" y="1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5519578" y="274133"/>
              <a:ext cx="754979" cy="98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12" fill="norm" stroke="1" extrusionOk="0">
                  <a:moveTo>
                    <a:pt x="16051" y="3009"/>
                  </a:moveTo>
                  <a:cubicBezTo>
                    <a:pt x="15451" y="2226"/>
                    <a:pt x="14851" y="1443"/>
                    <a:pt x="14431" y="936"/>
                  </a:cubicBezTo>
                  <a:cubicBezTo>
                    <a:pt x="14011" y="430"/>
                    <a:pt x="13771" y="199"/>
                    <a:pt x="13501" y="84"/>
                  </a:cubicBezTo>
                  <a:cubicBezTo>
                    <a:pt x="13231" y="-31"/>
                    <a:pt x="12931" y="-31"/>
                    <a:pt x="12151" y="107"/>
                  </a:cubicBezTo>
                  <a:cubicBezTo>
                    <a:pt x="11371" y="245"/>
                    <a:pt x="10111" y="522"/>
                    <a:pt x="8821" y="982"/>
                  </a:cubicBezTo>
                  <a:cubicBezTo>
                    <a:pt x="7531" y="1443"/>
                    <a:pt x="6211" y="2088"/>
                    <a:pt x="5131" y="2778"/>
                  </a:cubicBezTo>
                  <a:cubicBezTo>
                    <a:pt x="4051" y="3469"/>
                    <a:pt x="3211" y="4206"/>
                    <a:pt x="2521" y="5127"/>
                  </a:cubicBezTo>
                  <a:cubicBezTo>
                    <a:pt x="1831" y="6048"/>
                    <a:pt x="1291" y="7154"/>
                    <a:pt x="901" y="8443"/>
                  </a:cubicBezTo>
                  <a:cubicBezTo>
                    <a:pt x="511" y="9733"/>
                    <a:pt x="271" y="11207"/>
                    <a:pt x="121" y="12450"/>
                  </a:cubicBezTo>
                  <a:cubicBezTo>
                    <a:pt x="-29" y="13694"/>
                    <a:pt x="-89" y="14707"/>
                    <a:pt x="241" y="15766"/>
                  </a:cubicBezTo>
                  <a:cubicBezTo>
                    <a:pt x="571" y="16825"/>
                    <a:pt x="1291" y="17931"/>
                    <a:pt x="2311" y="18829"/>
                  </a:cubicBezTo>
                  <a:cubicBezTo>
                    <a:pt x="3331" y="19727"/>
                    <a:pt x="4651" y="20418"/>
                    <a:pt x="6301" y="20878"/>
                  </a:cubicBezTo>
                  <a:cubicBezTo>
                    <a:pt x="7951" y="21339"/>
                    <a:pt x="9931" y="21569"/>
                    <a:pt x="11521" y="21500"/>
                  </a:cubicBezTo>
                  <a:cubicBezTo>
                    <a:pt x="13111" y="21431"/>
                    <a:pt x="14311" y="21062"/>
                    <a:pt x="15481" y="20395"/>
                  </a:cubicBezTo>
                  <a:cubicBezTo>
                    <a:pt x="16651" y="19727"/>
                    <a:pt x="17791" y="18760"/>
                    <a:pt x="18751" y="17516"/>
                  </a:cubicBezTo>
                  <a:cubicBezTo>
                    <a:pt x="19711" y="16273"/>
                    <a:pt x="20491" y="14753"/>
                    <a:pt x="20941" y="13302"/>
                  </a:cubicBezTo>
                  <a:cubicBezTo>
                    <a:pt x="21391" y="11851"/>
                    <a:pt x="21511" y="10470"/>
                    <a:pt x="21301" y="9111"/>
                  </a:cubicBezTo>
                  <a:cubicBezTo>
                    <a:pt x="21091" y="7752"/>
                    <a:pt x="20551" y="6417"/>
                    <a:pt x="19591" y="5288"/>
                  </a:cubicBezTo>
                  <a:cubicBezTo>
                    <a:pt x="18631" y="4160"/>
                    <a:pt x="17251" y="3239"/>
                    <a:pt x="16081" y="2525"/>
                  </a:cubicBezTo>
                  <a:cubicBezTo>
                    <a:pt x="14911" y="1811"/>
                    <a:pt x="13951" y="1305"/>
                    <a:pt x="13231" y="1097"/>
                  </a:cubicBezTo>
                  <a:cubicBezTo>
                    <a:pt x="12511" y="890"/>
                    <a:pt x="12031" y="982"/>
                    <a:pt x="11551" y="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1012161" y="1540522"/>
              <a:ext cx="1035051" cy="13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14520"/>
                  </a:moveTo>
                  <a:cubicBezTo>
                    <a:pt x="177" y="13508"/>
                    <a:pt x="353" y="12495"/>
                    <a:pt x="839" y="12157"/>
                  </a:cubicBezTo>
                  <a:cubicBezTo>
                    <a:pt x="1325" y="11820"/>
                    <a:pt x="2120" y="12157"/>
                    <a:pt x="3401" y="12326"/>
                  </a:cubicBezTo>
                  <a:cubicBezTo>
                    <a:pt x="4682" y="12495"/>
                    <a:pt x="6449" y="12495"/>
                    <a:pt x="8150" y="12157"/>
                  </a:cubicBezTo>
                  <a:cubicBezTo>
                    <a:pt x="9850" y="11820"/>
                    <a:pt x="11485" y="11145"/>
                    <a:pt x="13097" y="9795"/>
                  </a:cubicBezTo>
                  <a:cubicBezTo>
                    <a:pt x="14709" y="8445"/>
                    <a:pt x="16299" y="6420"/>
                    <a:pt x="17249" y="5408"/>
                  </a:cubicBezTo>
                  <a:cubicBezTo>
                    <a:pt x="18199" y="4395"/>
                    <a:pt x="18508" y="4395"/>
                    <a:pt x="18773" y="4057"/>
                  </a:cubicBezTo>
                  <a:cubicBezTo>
                    <a:pt x="19038" y="3720"/>
                    <a:pt x="19259" y="3045"/>
                    <a:pt x="19259" y="2370"/>
                  </a:cubicBezTo>
                  <a:cubicBezTo>
                    <a:pt x="19259" y="1695"/>
                    <a:pt x="19038" y="1020"/>
                    <a:pt x="18199" y="514"/>
                  </a:cubicBezTo>
                  <a:cubicBezTo>
                    <a:pt x="17360" y="7"/>
                    <a:pt x="15902" y="-330"/>
                    <a:pt x="14533" y="514"/>
                  </a:cubicBezTo>
                  <a:cubicBezTo>
                    <a:pt x="13163" y="1357"/>
                    <a:pt x="11882" y="3382"/>
                    <a:pt x="10425" y="6589"/>
                  </a:cubicBezTo>
                  <a:cubicBezTo>
                    <a:pt x="8967" y="9795"/>
                    <a:pt x="7333" y="14182"/>
                    <a:pt x="6361" y="16883"/>
                  </a:cubicBezTo>
                  <a:cubicBezTo>
                    <a:pt x="5389" y="19583"/>
                    <a:pt x="5080" y="20595"/>
                    <a:pt x="5080" y="20933"/>
                  </a:cubicBezTo>
                  <a:cubicBezTo>
                    <a:pt x="5080" y="21270"/>
                    <a:pt x="5389" y="20933"/>
                    <a:pt x="6449" y="19414"/>
                  </a:cubicBezTo>
                  <a:cubicBezTo>
                    <a:pt x="7509" y="17895"/>
                    <a:pt x="9320" y="15195"/>
                    <a:pt x="10977" y="12664"/>
                  </a:cubicBezTo>
                  <a:cubicBezTo>
                    <a:pt x="12633" y="10132"/>
                    <a:pt x="14135" y="7770"/>
                    <a:pt x="15593" y="5745"/>
                  </a:cubicBezTo>
                  <a:cubicBezTo>
                    <a:pt x="17050" y="3720"/>
                    <a:pt x="18464" y="2032"/>
                    <a:pt x="19369" y="1020"/>
                  </a:cubicBezTo>
                  <a:cubicBezTo>
                    <a:pt x="20275" y="7"/>
                    <a:pt x="20672" y="-330"/>
                    <a:pt x="20960" y="1020"/>
                  </a:cubicBezTo>
                  <a:cubicBezTo>
                    <a:pt x="21247" y="2370"/>
                    <a:pt x="21423" y="5408"/>
                    <a:pt x="21600" y="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6035011" y="104103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3301055" y="2466523"/>
              <a:ext cx="200307" cy="55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24" fill="norm" stroke="1" extrusionOk="0">
                  <a:moveTo>
                    <a:pt x="3100" y="20330"/>
                  </a:moveTo>
                  <a:cubicBezTo>
                    <a:pt x="2645" y="20905"/>
                    <a:pt x="2191" y="21480"/>
                    <a:pt x="1850" y="21521"/>
                  </a:cubicBezTo>
                  <a:cubicBezTo>
                    <a:pt x="1509" y="21562"/>
                    <a:pt x="1281" y="21069"/>
                    <a:pt x="1054" y="19221"/>
                  </a:cubicBezTo>
                  <a:cubicBezTo>
                    <a:pt x="826" y="17373"/>
                    <a:pt x="599" y="14170"/>
                    <a:pt x="372" y="11296"/>
                  </a:cubicBezTo>
                  <a:cubicBezTo>
                    <a:pt x="144" y="8421"/>
                    <a:pt x="-83" y="5875"/>
                    <a:pt x="31" y="4151"/>
                  </a:cubicBezTo>
                  <a:cubicBezTo>
                    <a:pt x="144" y="2426"/>
                    <a:pt x="599" y="1522"/>
                    <a:pt x="1168" y="906"/>
                  </a:cubicBezTo>
                  <a:cubicBezTo>
                    <a:pt x="1736" y="291"/>
                    <a:pt x="2418" y="-38"/>
                    <a:pt x="3214" y="3"/>
                  </a:cubicBezTo>
                  <a:cubicBezTo>
                    <a:pt x="4010" y="44"/>
                    <a:pt x="4919" y="455"/>
                    <a:pt x="6397" y="1810"/>
                  </a:cubicBezTo>
                  <a:cubicBezTo>
                    <a:pt x="7875" y="3165"/>
                    <a:pt x="9921" y="5465"/>
                    <a:pt x="11854" y="8011"/>
                  </a:cubicBezTo>
                  <a:cubicBezTo>
                    <a:pt x="13786" y="10557"/>
                    <a:pt x="15605" y="13349"/>
                    <a:pt x="16742" y="14951"/>
                  </a:cubicBezTo>
                  <a:cubicBezTo>
                    <a:pt x="17879" y="16552"/>
                    <a:pt x="18334" y="16963"/>
                    <a:pt x="18789" y="17456"/>
                  </a:cubicBezTo>
                  <a:cubicBezTo>
                    <a:pt x="19243" y="17948"/>
                    <a:pt x="19698" y="18523"/>
                    <a:pt x="19357" y="18687"/>
                  </a:cubicBezTo>
                  <a:cubicBezTo>
                    <a:pt x="19016" y="18852"/>
                    <a:pt x="17879" y="18605"/>
                    <a:pt x="16629" y="18113"/>
                  </a:cubicBezTo>
                  <a:cubicBezTo>
                    <a:pt x="15378" y="17620"/>
                    <a:pt x="14014" y="16881"/>
                    <a:pt x="12422" y="16224"/>
                  </a:cubicBezTo>
                  <a:cubicBezTo>
                    <a:pt x="10831" y="15567"/>
                    <a:pt x="9012" y="14992"/>
                    <a:pt x="8784" y="14581"/>
                  </a:cubicBezTo>
                  <a:cubicBezTo>
                    <a:pt x="8557" y="14170"/>
                    <a:pt x="9921" y="13924"/>
                    <a:pt x="12309" y="13678"/>
                  </a:cubicBezTo>
                  <a:cubicBezTo>
                    <a:pt x="14696" y="13431"/>
                    <a:pt x="18106" y="13185"/>
                    <a:pt x="21517" y="12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3506514" y="2712029"/>
              <a:ext cx="110368" cy="20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290" fill="norm" stroke="1" extrusionOk="0">
                  <a:moveTo>
                    <a:pt x="8626" y="4531"/>
                  </a:moveTo>
                  <a:cubicBezTo>
                    <a:pt x="9026" y="3429"/>
                    <a:pt x="9426" y="2326"/>
                    <a:pt x="8826" y="1445"/>
                  </a:cubicBezTo>
                  <a:cubicBezTo>
                    <a:pt x="8226" y="563"/>
                    <a:pt x="6626" y="-98"/>
                    <a:pt x="5026" y="12"/>
                  </a:cubicBezTo>
                  <a:cubicBezTo>
                    <a:pt x="3426" y="122"/>
                    <a:pt x="1826" y="1004"/>
                    <a:pt x="826" y="2106"/>
                  </a:cubicBezTo>
                  <a:cubicBezTo>
                    <a:pt x="-174" y="3208"/>
                    <a:pt x="-574" y="4531"/>
                    <a:pt x="1426" y="6404"/>
                  </a:cubicBezTo>
                  <a:cubicBezTo>
                    <a:pt x="3426" y="8278"/>
                    <a:pt x="7826" y="10702"/>
                    <a:pt x="11026" y="12245"/>
                  </a:cubicBezTo>
                  <a:cubicBezTo>
                    <a:pt x="14226" y="13788"/>
                    <a:pt x="16226" y="14449"/>
                    <a:pt x="17826" y="15220"/>
                  </a:cubicBezTo>
                  <a:cubicBezTo>
                    <a:pt x="19426" y="15992"/>
                    <a:pt x="20626" y="16873"/>
                    <a:pt x="20826" y="17865"/>
                  </a:cubicBezTo>
                  <a:cubicBezTo>
                    <a:pt x="21026" y="18857"/>
                    <a:pt x="20226" y="19959"/>
                    <a:pt x="18826" y="20620"/>
                  </a:cubicBezTo>
                  <a:cubicBezTo>
                    <a:pt x="17426" y="21282"/>
                    <a:pt x="15426" y="21502"/>
                    <a:pt x="14226" y="21061"/>
                  </a:cubicBezTo>
                  <a:cubicBezTo>
                    <a:pt x="13026" y="20620"/>
                    <a:pt x="12626" y="19518"/>
                    <a:pt x="13626" y="17975"/>
                  </a:cubicBezTo>
                  <a:cubicBezTo>
                    <a:pt x="14626" y="16433"/>
                    <a:pt x="17026" y="14449"/>
                    <a:pt x="19426" y="12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3626740" y="2708884"/>
              <a:ext cx="71472" cy="18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124" fill="norm" stroke="1" extrusionOk="0">
                  <a:moveTo>
                    <a:pt x="7878" y="7619"/>
                  </a:moveTo>
                  <a:cubicBezTo>
                    <a:pt x="9112" y="6391"/>
                    <a:pt x="10347" y="5164"/>
                    <a:pt x="11272" y="3937"/>
                  </a:cubicBezTo>
                  <a:cubicBezTo>
                    <a:pt x="12198" y="2709"/>
                    <a:pt x="12815" y="1482"/>
                    <a:pt x="11581" y="746"/>
                  </a:cubicBezTo>
                  <a:cubicBezTo>
                    <a:pt x="10347" y="9"/>
                    <a:pt x="7261" y="-236"/>
                    <a:pt x="5101" y="255"/>
                  </a:cubicBezTo>
                  <a:cubicBezTo>
                    <a:pt x="2941" y="746"/>
                    <a:pt x="1707" y="1973"/>
                    <a:pt x="781" y="3323"/>
                  </a:cubicBezTo>
                  <a:cubicBezTo>
                    <a:pt x="-145" y="4673"/>
                    <a:pt x="-762" y="6146"/>
                    <a:pt x="2015" y="8355"/>
                  </a:cubicBezTo>
                  <a:cubicBezTo>
                    <a:pt x="4792" y="10564"/>
                    <a:pt x="10964" y="13509"/>
                    <a:pt x="14358" y="15719"/>
                  </a:cubicBezTo>
                  <a:cubicBezTo>
                    <a:pt x="17752" y="17928"/>
                    <a:pt x="18369" y="19400"/>
                    <a:pt x="17135" y="20259"/>
                  </a:cubicBezTo>
                  <a:cubicBezTo>
                    <a:pt x="15901" y="21119"/>
                    <a:pt x="12815" y="21364"/>
                    <a:pt x="12198" y="20873"/>
                  </a:cubicBezTo>
                  <a:cubicBezTo>
                    <a:pt x="11581" y="20382"/>
                    <a:pt x="13432" y="19155"/>
                    <a:pt x="15284" y="18050"/>
                  </a:cubicBezTo>
                  <a:cubicBezTo>
                    <a:pt x="17135" y="16946"/>
                    <a:pt x="18987" y="15964"/>
                    <a:pt x="20838" y="14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3729961" y="2734042"/>
              <a:ext cx="349251" cy="15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5517"/>
                  </a:moveTo>
                  <a:cubicBezTo>
                    <a:pt x="131" y="2925"/>
                    <a:pt x="262" y="333"/>
                    <a:pt x="327" y="45"/>
                  </a:cubicBezTo>
                  <a:cubicBezTo>
                    <a:pt x="393" y="-243"/>
                    <a:pt x="393" y="1773"/>
                    <a:pt x="589" y="5229"/>
                  </a:cubicBezTo>
                  <a:cubicBezTo>
                    <a:pt x="785" y="8685"/>
                    <a:pt x="1178" y="13581"/>
                    <a:pt x="1571" y="16605"/>
                  </a:cubicBezTo>
                  <a:cubicBezTo>
                    <a:pt x="1964" y="19629"/>
                    <a:pt x="2356" y="20781"/>
                    <a:pt x="2880" y="21069"/>
                  </a:cubicBezTo>
                  <a:cubicBezTo>
                    <a:pt x="3404" y="21357"/>
                    <a:pt x="4058" y="20781"/>
                    <a:pt x="4516" y="18765"/>
                  </a:cubicBezTo>
                  <a:cubicBezTo>
                    <a:pt x="4975" y="16749"/>
                    <a:pt x="5236" y="13293"/>
                    <a:pt x="5367" y="10845"/>
                  </a:cubicBezTo>
                  <a:cubicBezTo>
                    <a:pt x="5498" y="8397"/>
                    <a:pt x="5498" y="6957"/>
                    <a:pt x="5629" y="7101"/>
                  </a:cubicBezTo>
                  <a:cubicBezTo>
                    <a:pt x="5760" y="7245"/>
                    <a:pt x="6022" y="8973"/>
                    <a:pt x="6284" y="10557"/>
                  </a:cubicBezTo>
                  <a:cubicBezTo>
                    <a:pt x="6545" y="12141"/>
                    <a:pt x="6807" y="13581"/>
                    <a:pt x="7200" y="14733"/>
                  </a:cubicBezTo>
                  <a:cubicBezTo>
                    <a:pt x="7593" y="15885"/>
                    <a:pt x="8116" y="16749"/>
                    <a:pt x="8575" y="16605"/>
                  </a:cubicBezTo>
                  <a:cubicBezTo>
                    <a:pt x="9033" y="16461"/>
                    <a:pt x="9425" y="15309"/>
                    <a:pt x="9687" y="14013"/>
                  </a:cubicBezTo>
                  <a:cubicBezTo>
                    <a:pt x="9949" y="12717"/>
                    <a:pt x="10080" y="11277"/>
                    <a:pt x="10145" y="9837"/>
                  </a:cubicBezTo>
                  <a:cubicBezTo>
                    <a:pt x="10211" y="8397"/>
                    <a:pt x="10211" y="6957"/>
                    <a:pt x="10407" y="6813"/>
                  </a:cubicBezTo>
                  <a:cubicBezTo>
                    <a:pt x="10604" y="6669"/>
                    <a:pt x="10996" y="7821"/>
                    <a:pt x="11324" y="9693"/>
                  </a:cubicBezTo>
                  <a:cubicBezTo>
                    <a:pt x="11651" y="11565"/>
                    <a:pt x="11913" y="14157"/>
                    <a:pt x="12109" y="14733"/>
                  </a:cubicBezTo>
                  <a:cubicBezTo>
                    <a:pt x="12305" y="15309"/>
                    <a:pt x="12436" y="13869"/>
                    <a:pt x="12567" y="12141"/>
                  </a:cubicBezTo>
                  <a:cubicBezTo>
                    <a:pt x="12698" y="10413"/>
                    <a:pt x="12829" y="8397"/>
                    <a:pt x="12895" y="6669"/>
                  </a:cubicBezTo>
                  <a:cubicBezTo>
                    <a:pt x="12960" y="4941"/>
                    <a:pt x="12960" y="3501"/>
                    <a:pt x="13156" y="2205"/>
                  </a:cubicBezTo>
                  <a:cubicBezTo>
                    <a:pt x="13353" y="909"/>
                    <a:pt x="13745" y="-243"/>
                    <a:pt x="14073" y="45"/>
                  </a:cubicBezTo>
                  <a:cubicBezTo>
                    <a:pt x="14400" y="333"/>
                    <a:pt x="14662" y="2061"/>
                    <a:pt x="14924" y="3645"/>
                  </a:cubicBezTo>
                  <a:cubicBezTo>
                    <a:pt x="15185" y="5229"/>
                    <a:pt x="15447" y="6669"/>
                    <a:pt x="15709" y="8397"/>
                  </a:cubicBezTo>
                  <a:cubicBezTo>
                    <a:pt x="15971" y="10125"/>
                    <a:pt x="16233" y="12141"/>
                    <a:pt x="16364" y="12285"/>
                  </a:cubicBezTo>
                  <a:cubicBezTo>
                    <a:pt x="16495" y="12429"/>
                    <a:pt x="16495" y="10701"/>
                    <a:pt x="16560" y="9117"/>
                  </a:cubicBezTo>
                  <a:cubicBezTo>
                    <a:pt x="16625" y="7533"/>
                    <a:pt x="16756" y="6093"/>
                    <a:pt x="17149" y="5085"/>
                  </a:cubicBezTo>
                  <a:cubicBezTo>
                    <a:pt x="17542" y="4077"/>
                    <a:pt x="18196" y="3501"/>
                    <a:pt x="18720" y="4221"/>
                  </a:cubicBezTo>
                  <a:cubicBezTo>
                    <a:pt x="19244" y="4941"/>
                    <a:pt x="19636" y="6957"/>
                    <a:pt x="20095" y="8397"/>
                  </a:cubicBezTo>
                  <a:cubicBezTo>
                    <a:pt x="20553" y="9837"/>
                    <a:pt x="21076" y="10701"/>
                    <a:pt x="21600" y="1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4123661" y="2639034"/>
              <a:ext cx="68940" cy="47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24" fill="norm" stroke="1" extrusionOk="0">
                  <a:moveTo>
                    <a:pt x="0" y="5284"/>
                  </a:moveTo>
                  <a:cubicBezTo>
                    <a:pt x="2618" y="8452"/>
                    <a:pt x="5236" y="11620"/>
                    <a:pt x="7855" y="14164"/>
                  </a:cubicBezTo>
                  <a:cubicBezTo>
                    <a:pt x="10473" y="16708"/>
                    <a:pt x="13091" y="18628"/>
                    <a:pt x="14400" y="19828"/>
                  </a:cubicBezTo>
                  <a:cubicBezTo>
                    <a:pt x="15709" y="21028"/>
                    <a:pt x="15709" y="21508"/>
                    <a:pt x="15382" y="21412"/>
                  </a:cubicBezTo>
                  <a:cubicBezTo>
                    <a:pt x="15055" y="21316"/>
                    <a:pt x="14400" y="20644"/>
                    <a:pt x="12436" y="18532"/>
                  </a:cubicBezTo>
                  <a:cubicBezTo>
                    <a:pt x="10473" y="16420"/>
                    <a:pt x="7200" y="12868"/>
                    <a:pt x="5564" y="9796"/>
                  </a:cubicBezTo>
                  <a:cubicBezTo>
                    <a:pt x="3927" y="6724"/>
                    <a:pt x="3927" y="4132"/>
                    <a:pt x="4255" y="2596"/>
                  </a:cubicBezTo>
                  <a:cubicBezTo>
                    <a:pt x="4582" y="1060"/>
                    <a:pt x="5236" y="580"/>
                    <a:pt x="7200" y="292"/>
                  </a:cubicBezTo>
                  <a:cubicBezTo>
                    <a:pt x="9164" y="4"/>
                    <a:pt x="12436" y="-92"/>
                    <a:pt x="15055" y="100"/>
                  </a:cubicBezTo>
                  <a:cubicBezTo>
                    <a:pt x="17673" y="292"/>
                    <a:pt x="19636" y="772"/>
                    <a:pt x="20618" y="1924"/>
                  </a:cubicBezTo>
                  <a:cubicBezTo>
                    <a:pt x="21600" y="3076"/>
                    <a:pt x="21600" y="4900"/>
                    <a:pt x="20291" y="6004"/>
                  </a:cubicBezTo>
                  <a:cubicBezTo>
                    <a:pt x="18982" y="7108"/>
                    <a:pt x="16364" y="7492"/>
                    <a:pt x="13418" y="7828"/>
                  </a:cubicBezTo>
                  <a:cubicBezTo>
                    <a:pt x="10473" y="8164"/>
                    <a:pt x="7200" y="8452"/>
                    <a:pt x="5236" y="8308"/>
                  </a:cubicBezTo>
                  <a:cubicBezTo>
                    <a:pt x="3273" y="8164"/>
                    <a:pt x="2618" y="7588"/>
                    <a:pt x="2291" y="6868"/>
                  </a:cubicBezTo>
                  <a:cubicBezTo>
                    <a:pt x="1964" y="6148"/>
                    <a:pt x="1964" y="5284"/>
                    <a:pt x="1964" y="4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4216474" y="2378770"/>
              <a:ext cx="161188" cy="39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01" fill="norm" stroke="1" extrusionOk="0">
                  <a:moveTo>
                    <a:pt x="2848" y="1161"/>
                  </a:moveTo>
                  <a:cubicBezTo>
                    <a:pt x="3689" y="581"/>
                    <a:pt x="4531" y="0"/>
                    <a:pt x="5092" y="0"/>
                  </a:cubicBezTo>
                  <a:cubicBezTo>
                    <a:pt x="5653" y="0"/>
                    <a:pt x="5933" y="581"/>
                    <a:pt x="6354" y="2845"/>
                  </a:cubicBezTo>
                  <a:cubicBezTo>
                    <a:pt x="6775" y="5110"/>
                    <a:pt x="7336" y="9058"/>
                    <a:pt x="7757" y="12310"/>
                  </a:cubicBezTo>
                  <a:cubicBezTo>
                    <a:pt x="8178" y="15561"/>
                    <a:pt x="8458" y="18116"/>
                    <a:pt x="9019" y="19626"/>
                  </a:cubicBezTo>
                  <a:cubicBezTo>
                    <a:pt x="9580" y="21135"/>
                    <a:pt x="10422" y="21600"/>
                    <a:pt x="10983" y="21484"/>
                  </a:cubicBezTo>
                  <a:cubicBezTo>
                    <a:pt x="11544" y="21368"/>
                    <a:pt x="11824" y="20671"/>
                    <a:pt x="11824" y="19684"/>
                  </a:cubicBezTo>
                  <a:cubicBezTo>
                    <a:pt x="11824" y="18697"/>
                    <a:pt x="11544" y="17419"/>
                    <a:pt x="10141" y="16490"/>
                  </a:cubicBezTo>
                  <a:cubicBezTo>
                    <a:pt x="8739" y="15561"/>
                    <a:pt x="6214" y="14981"/>
                    <a:pt x="4110" y="14574"/>
                  </a:cubicBezTo>
                  <a:cubicBezTo>
                    <a:pt x="2006" y="14168"/>
                    <a:pt x="323" y="13935"/>
                    <a:pt x="43" y="13645"/>
                  </a:cubicBezTo>
                  <a:cubicBezTo>
                    <a:pt x="-238" y="13355"/>
                    <a:pt x="884" y="13006"/>
                    <a:pt x="2988" y="12716"/>
                  </a:cubicBezTo>
                  <a:cubicBezTo>
                    <a:pt x="5092" y="12426"/>
                    <a:pt x="8178" y="12194"/>
                    <a:pt x="10422" y="12135"/>
                  </a:cubicBezTo>
                  <a:cubicBezTo>
                    <a:pt x="12666" y="12077"/>
                    <a:pt x="14068" y="12194"/>
                    <a:pt x="15191" y="12484"/>
                  </a:cubicBezTo>
                  <a:cubicBezTo>
                    <a:pt x="16313" y="12774"/>
                    <a:pt x="17154" y="13239"/>
                    <a:pt x="18136" y="14632"/>
                  </a:cubicBezTo>
                  <a:cubicBezTo>
                    <a:pt x="19118" y="16026"/>
                    <a:pt x="20240" y="18348"/>
                    <a:pt x="21362" y="2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4360728" y="2533286"/>
              <a:ext cx="1693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5200"/>
                    <a:pt x="0" y="8800"/>
                    <a:pt x="0" y="5200"/>
                  </a:cubicBezTo>
                  <a:cubicBezTo>
                    <a:pt x="0" y="1600"/>
                    <a:pt x="108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4432294" y="2571386"/>
              <a:ext cx="83091" cy="14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228" fill="norm" stroke="1" extrusionOk="0">
                  <a:moveTo>
                    <a:pt x="5368" y="0"/>
                  </a:moveTo>
                  <a:cubicBezTo>
                    <a:pt x="3261" y="5246"/>
                    <a:pt x="1153" y="10491"/>
                    <a:pt x="363" y="13886"/>
                  </a:cubicBezTo>
                  <a:cubicBezTo>
                    <a:pt x="-427" y="17280"/>
                    <a:pt x="100" y="18823"/>
                    <a:pt x="1680" y="19903"/>
                  </a:cubicBezTo>
                  <a:cubicBezTo>
                    <a:pt x="3261" y="20983"/>
                    <a:pt x="5895" y="21600"/>
                    <a:pt x="9319" y="20983"/>
                  </a:cubicBezTo>
                  <a:cubicBezTo>
                    <a:pt x="12744" y="20366"/>
                    <a:pt x="16958" y="18514"/>
                    <a:pt x="19066" y="16200"/>
                  </a:cubicBezTo>
                  <a:cubicBezTo>
                    <a:pt x="21173" y="13886"/>
                    <a:pt x="21173" y="11109"/>
                    <a:pt x="19329" y="9411"/>
                  </a:cubicBezTo>
                  <a:cubicBezTo>
                    <a:pt x="17485" y="7714"/>
                    <a:pt x="13797" y="7097"/>
                    <a:pt x="10110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4498311" y="2545423"/>
              <a:ext cx="177801" cy="15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954"/>
                  </a:moveTo>
                  <a:cubicBezTo>
                    <a:pt x="1543" y="370"/>
                    <a:pt x="3086" y="-214"/>
                    <a:pt x="4243" y="78"/>
                  </a:cubicBezTo>
                  <a:cubicBezTo>
                    <a:pt x="5400" y="370"/>
                    <a:pt x="6171" y="1537"/>
                    <a:pt x="7071" y="4748"/>
                  </a:cubicBezTo>
                  <a:cubicBezTo>
                    <a:pt x="7971" y="7959"/>
                    <a:pt x="9000" y="13213"/>
                    <a:pt x="9386" y="16570"/>
                  </a:cubicBezTo>
                  <a:cubicBezTo>
                    <a:pt x="9771" y="19927"/>
                    <a:pt x="9514" y="21386"/>
                    <a:pt x="8871" y="21386"/>
                  </a:cubicBezTo>
                  <a:cubicBezTo>
                    <a:pt x="8229" y="21386"/>
                    <a:pt x="7200" y="19927"/>
                    <a:pt x="6686" y="16862"/>
                  </a:cubicBezTo>
                  <a:cubicBezTo>
                    <a:pt x="6171" y="13797"/>
                    <a:pt x="6171" y="9127"/>
                    <a:pt x="6686" y="5916"/>
                  </a:cubicBezTo>
                  <a:cubicBezTo>
                    <a:pt x="7200" y="2705"/>
                    <a:pt x="8229" y="954"/>
                    <a:pt x="9900" y="516"/>
                  </a:cubicBezTo>
                  <a:cubicBezTo>
                    <a:pt x="11571" y="78"/>
                    <a:pt x="13886" y="954"/>
                    <a:pt x="15943" y="3435"/>
                  </a:cubicBezTo>
                  <a:cubicBezTo>
                    <a:pt x="18000" y="5916"/>
                    <a:pt x="19800" y="10002"/>
                    <a:pt x="21600" y="14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4847561" y="2399936"/>
              <a:ext cx="38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36"/>
                    <a:pt x="9600" y="10473"/>
                    <a:pt x="13200" y="14073"/>
                  </a:cubicBezTo>
                  <a:cubicBezTo>
                    <a:pt x="16800" y="17673"/>
                    <a:pt x="192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3355311" y="2888357"/>
              <a:ext cx="1181101" cy="21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1438"/>
                  </a:moveTo>
                  <a:cubicBezTo>
                    <a:pt x="77" y="20142"/>
                    <a:pt x="155" y="18846"/>
                    <a:pt x="290" y="18198"/>
                  </a:cubicBezTo>
                  <a:cubicBezTo>
                    <a:pt x="426" y="17550"/>
                    <a:pt x="619" y="17550"/>
                    <a:pt x="1374" y="17334"/>
                  </a:cubicBezTo>
                  <a:cubicBezTo>
                    <a:pt x="2129" y="17118"/>
                    <a:pt x="3445" y="16686"/>
                    <a:pt x="4877" y="15822"/>
                  </a:cubicBezTo>
                  <a:cubicBezTo>
                    <a:pt x="6310" y="14958"/>
                    <a:pt x="7858" y="13662"/>
                    <a:pt x="9406" y="11934"/>
                  </a:cubicBezTo>
                  <a:cubicBezTo>
                    <a:pt x="10955" y="10206"/>
                    <a:pt x="12503" y="8046"/>
                    <a:pt x="13994" y="6102"/>
                  </a:cubicBezTo>
                  <a:cubicBezTo>
                    <a:pt x="15484" y="4158"/>
                    <a:pt x="16916" y="2430"/>
                    <a:pt x="18116" y="1350"/>
                  </a:cubicBezTo>
                  <a:cubicBezTo>
                    <a:pt x="19316" y="270"/>
                    <a:pt x="20284" y="-162"/>
                    <a:pt x="20826" y="54"/>
                  </a:cubicBezTo>
                  <a:cubicBezTo>
                    <a:pt x="21368" y="270"/>
                    <a:pt x="21484" y="1134"/>
                    <a:pt x="21600" y="1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3714033" y="2958736"/>
              <a:ext cx="96842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638" y="21600"/>
                  </a:moveTo>
                  <a:cubicBezTo>
                    <a:pt x="308" y="21600"/>
                    <a:pt x="-22" y="21600"/>
                    <a:pt x="2" y="21375"/>
                  </a:cubicBezTo>
                  <a:cubicBezTo>
                    <a:pt x="25" y="21150"/>
                    <a:pt x="402" y="20700"/>
                    <a:pt x="1369" y="19463"/>
                  </a:cubicBezTo>
                  <a:cubicBezTo>
                    <a:pt x="2336" y="18225"/>
                    <a:pt x="3892" y="16200"/>
                    <a:pt x="5661" y="14063"/>
                  </a:cubicBezTo>
                  <a:cubicBezTo>
                    <a:pt x="7430" y="11925"/>
                    <a:pt x="9410" y="9675"/>
                    <a:pt x="11368" y="7650"/>
                  </a:cubicBezTo>
                  <a:cubicBezTo>
                    <a:pt x="13325" y="5625"/>
                    <a:pt x="15258" y="3825"/>
                    <a:pt x="16956" y="2587"/>
                  </a:cubicBezTo>
                  <a:cubicBezTo>
                    <a:pt x="18654" y="1350"/>
                    <a:pt x="20116" y="675"/>
                    <a:pt x="215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5133311" y="2545986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5165061" y="2666636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5695567" y="2489997"/>
              <a:ext cx="177339" cy="28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66" fill="norm" stroke="1" extrusionOk="0">
                  <a:moveTo>
                    <a:pt x="20931" y="3725"/>
                  </a:moveTo>
                  <a:cubicBezTo>
                    <a:pt x="21185" y="2930"/>
                    <a:pt x="21439" y="2136"/>
                    <a:pt x="21185" y="1342"/>
                  </a:cubicBezTo>
                  <a:cubicBezTo>
                    <a:pt x="20931" y="548"/>
                    <a:pt x="20168" y="-246"/>
                    <a:pt x="17754" y="72"/>
                  </a:cubicBezTo>
                  <a:cubicBezTo>
                    <a:pt x="15340" y="389"/>
                    <a:pt x="11274" y="1819"/>
                    <a:pt x="8606" y="3645"/>
                  </a:cubicBezTo>
                  <a:cubicBezTo>
                    <a:pt x="5938" y="5472"/>
                    <a:pt x="4667" y="7695"/>
                    <a:pt x="4286" y="9204"/>
                  </a:cubicBezTo>
                  <a:cubicBezTo>
                    <a:pt x="3905" y="10713"/>
                    <a:pt x="4413" y="11507"/>
                    <a:pt x="5430" y="11983"/>
                  </a:cubicBezTo>
                  <a:cubicBezTo>
                    <a:pt x="6446" y="12460"/>
                    <a:pt x="7971" y="12619"/>
                    <a:pt x="9368" y="12619"/>
                  </a:cubicBezTo>
                  <a:cubicBezTo>
                    <a:pt x="10766" y="12619"/>
                    <a:pt x="12037" y="12460"/>
                    <a:pt x="11910" y="12539"/>
                  </a:cubicBezTo>
                  <a:cubicBezTo>
                    <a:pt x="11783" y="12619"/>
                    <a:pt x="10258" y="12936"/>
                    <a:pt x="8352" y="13730"/>
                  </a:cubicBezTo>
                  <a:cubicBezTo>
                    <a:pt x="6446" y="14525"/>
                    <a:pt x="4159" y="15795"/>
                    <a:pt x="2634" y="16748"/>
                  </a:cubicBezTo>
                  <a:cubicBezTo>
                    <a:pt x="1110" y="17701"/>
                    <a:pt x="347" y="18336"/>
                    <a:pt x="93" y="19051"/>
                  </a:cubicBezTo>
                  <a:cubicBezTo>
                    <a:pt x="-161" y="19766"/>
                    <a:pt x="93" y="20560"/>
                    <a:pt x="983" y="20957"/>
                  </a:cubicBezTo>
                  <a:cubicBezTo>
                    <a:pt x="1872" y="21354"/>
                    <a:pt x="3397" y="21354"/>
                    <a:pt x="5557" y="21036"/>
                  </a:cubicBezTo>
                  <a:cubicBezTo>
                    <a:pt x="7717" y="20719"/>
                    <a:pt x="10512" y="20083"/>
                    <a:pt x="12672" y="19686"/>
                  </a:cubicBezTo>
                  <a:cubicBezTo>
                    <a:pt x="14832" y="19289"/>
                    <a:pt x="16357" y="19130"/>
                    <a:pt x="17881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5939761" y="2774586"/>
              <a:ext cx="2172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500"/>
                    <a:pt x="15709" y="9000"/>
                    <a:pt x="18655" y="12600"/>
                  </a:cubicBezTo>
                  <a:cubicBezTo>
                    <a:pt x="21600" y="16200"/>
                    <a:pt x="19636" y="189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5965161" y="264123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6536661" y="2495186"/>
              <a:ext cx="254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274"/>
                    <a:pt x="14400" y="4547"/>
                    <a:pt x="18000" y="8147"/>
                  </a:cubicBezTo>
                  <a:cubicBezTo>
                    <a:pt x="21600" y="11747"/>
                    <a:pt x="21600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6441411" y="2831736"/>
              <a:ext cx="323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9200"/>
                    <a:pt x="9600" y="16800"/>
                    <a:pt x="13200" y="13200"/>
                  </a:cubicBezTo>
                  <a:cubicBezTo>
                    <a:pt x="16800" y="9600"/>
                    <a:pt x="192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7024620" y="2475428"/>
              <a:ext cx="204192" cy="31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71" fill="norm" stroke="1" extrusionOk="0">
                  <a:moveTo>
                    <a:pt x="21262" y="3528"/>
                  </a:moveTo>
                  <a:cubicBezTo>
                    <a:pt x="21042" y="2368"/>
                    <a:pt x="20821" y="1209"/>
                    <a:pt x="20160" y="556"/>
                  </a:cubicBezTo>
                  <a:cubicBezTo>
                    <a:pt x="19499" y="-96"/>
                    <a:pt x="18397" y="-241"/>
                    <a:pt x="15862" y="484"/>
                  </a:cubicBezTo>
                  <a:cubicBezTo>
                    <a:pt x="13327" y="1209"/>
                    <a:pt x="9360" y="2803"/>
                    <a:pt x="6384" y="4470"/>
                  </a:cubicBezTo>
                  <a:cubicBezTo>
                    <a:pt x="3409" y="6138"/>
                    <a:pt x="1425" y="7877"/>
                    <a:pt x="544" y="9109"/>
                  </a:cubicBezTo>
                  <a:cubicBezTo>
                    <a:pt x="-338" y="10342"/>
                    <a:pt x="-118" y="11066"/>
                    <a:pt x="984" y="11574"/>
                  </a:cubicBezTo>
                  <a:cubicBezTo>
                    <a:pt x="2086" y="12081"/>
                    <a:pt x="4070" y="12371"/>
                    <a:pt x="5613" y="12661"/>
                  </a:cubicBezTo>
                  <a:cubicBezTo>
                    <a:pt x="7156" y="12951"/>
                    <a:pt x="8258" y="13241"/>
                    <a:pt x="8258" y="13603"/>
                  </a:cubicBezTo>
                  <a:cubicBezTo>
                    <a:pt x="8258" y="13966"/>
                    <a:pt x="7156" y="14401"/>
                    <a:pt x="5723" y="15270"/>
                  </a:cubicBezTo>
                  <a:cubicBezTo>
                    <a:pt x="4291" y="16140"/>
                    <a:pt x="2527" y="17445"/>
                    <a:pt x="1535" y="18532"/>
                  </a:cubicBezTo>
                  <a:cubicBezTo>
                    <a:pt x="544" y="19619"/>
                    <a:pt x="323" y="20489"/>
                    <a:pt x="764" y="20924"/>
                  </a:cubicBezTo>
                  <a:cubicBezTo>
                    <a:pt x="1205" y="21359"/>
                    <a:pt x="2307" y="21359"/>
                    <a:pt x="5172" y="21069"/>
                  </a:cubicBezTo>
                  <a:cubicBezTo>
                    <a:pt x="8038" y="20779"/>
                    <a:pt x="12666" y="20199"/>
                    <a:pt x="17295" y="19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7241511" y="2806336"/>
              <a:ext cx="122272" cy="28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19" fill="norm" stroke="1" extrusionOk="0">
                  <a:moveTo>
                    <a:pt x="13180" y="0"/>
                  </a:moveTo>
                  <a:cubicBezTo>
                    <a:pt x="16108" y="4320"/>
                    <a:pt x="19037" y="8640"/>
                    <a:pt x="20319" y="12080"/>
                  </a:cubicBezTo>
                  <a:cubicBezTo>
                    <a:pt x="21600" y="15520"/>
                    <a:pt x="21234" y="18080"/>
                    <a:pt x="20319" y="19600"/>
                  </a:cubicBezTo>
                  <a:cubicBezTo>
                    <a:pt x="19403" y="21120"/>
                    <a:pt x="17939" y="21600"/>
                    <a:pt x="15559" y="21360"/>
                  </a:cubicBezTo>
                  <a:cubicBezTo>
                    <a:pt x="13180" y="21120"/>
                    <a:pt x="9885" y="20160"/>
                    <a:pt x="7139" y="18000"/>
                  </a:cubicBezTo>
                  <a:cubicBezTo>
                    <a:pt x="4393" y="15840"/>
                    <a:pt x="2197" y="12480"/>
                    <a:pt x="0" y="9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7362161" y="2653936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8187661" y="2381828"/>
              <a:ext cx="260351" cy="40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4338"/>
                  </a:moveTo>
                  <a:cubicBezTo>
                    <a:pt x="1054" y="7713"/>
                    <a:pt x="2107" y="11087"/>
                    <a:pt x="2810" y="13619"/>
                  </a:cubicBezTo>
                  <a:cubicBezTo>
                    <a:pt x="3512" y="16150"/>
                    <a:pt x="3863" y="17837"/>
                    <a:pt x="4127" y="19131"/>
                  </a:cubicBezTo>
                  <a:cubicBezTo>
                    <a:pt x="4390" y="20425"/>
                    <a:pt x="4566" y="21325"/>
                    <a:pt x="4741" y="21438"/>
                  </a:cubicBezTo>
                  <a:cubicBezTo>
                    <a:pt x="4917" y="21550"/>
                    <a:pt x="5093" y="20875"/>
                    <a:pt x="5883" y="18738"/>
                  </a:cubicBezTo>
                  <a:cubicBezTo>
                    <a:pt x="6673" y="16600"/>
                    <a:pt x="8078" y="13000"/>
                    <a:pt x="10010" y="9794"/>
                  </a:cubicBezTo>
                  <a:cubicBezTo>
                    <a:pt x="11941" y="6588"/>
                    <a:pt x="14400" y="3775"/>
                    <a:pt x="16068" y="2144"/>
                  </a:cubicBezTo>
                  <a:cubicBezTo>
                    <a:pt x="17737" y="513"/>
                    <a:pt x="18615" y="63"/>
                    <a:pt x="19405" y="6"/>
                  </a:cubicBezTo>
                  <a:cubicBezTo>
                    <a:pt x="20195" y="-50"/>
                    <a:pt x="20898" y="288"/>
                    <a:pt x="21600" y="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8143211" y="2590436"/>
              <a:ext cx="285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8000"/>
                    <a:pt x="960" y="14400"/>
                    <a:pt x="4560" y="10800"/>
                  </a:cubicBezTo>
                  <a:cubicBezTo>
                    <a:pt x="8160" y="7200"/>
                    <a:pt x="148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8943311" y="258408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8928871" y="2435920"/>
              <a:ext cx="3349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520" fill="norm" stroke="1" extrusionOk="0">
                  <a:moveTo>
                    <a:pt x="8669" y="20520"/>
                  </a:moveTo>
                  <a:cubicBezTo>
                    <a:pt x="3586" y="12960"/>
                    <a:pt x="-1496" y="5400"/>
                    <a:pt x="410" y="2160"/>
                  </a:cubicBezTo>
                  <a:cubicBezTo>
                    <a:pt x="2316" y="-1080"/>
                    <a:pt x="11210" y="0"/>
                    <a:pt x="20104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9138045" y="2567930"/>
              <a:ext cx="224367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04" fill="norm" stroke="1" extrusionOk="0">
                  <a:moveTo>
                    <a:pt x="202" y="21204"/>
                  </a:moveTo>
                  <a:cubicBezTo>
                    <a:pt x="0" y="15804"/>
                    <a:pt x="-202" y="10404"/>
                    <a:pt x="404" y="7164"/>
                  </a:cubicBezTo>
                  <a:cubicBezTo>
                    <a:pt x="1009" y="3924"/>
                    <a:pt x="2422" y="2844"/>
                    <a:pt x="5652" y="1764"/>
                  </a:cubicBezTo>
                  <a:cubicBezTo>
                    <a:pt x="8882" y="684"/>
                    <a:pt x="13929" y="-396"/>
                    <a:pt x="16856" y="144"/>
                  </a:cubicBezTo>
                  <a:cubicBezTo>
                    <a:pt x="19783" y="684"/>
                    <a:pt x="20591" y="2844"/>
                    <a:pt x="21398" y="5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9152861" y="2653936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831"/>
                    <a:pt x="1108" y="16062"/>
                    <a:pt x="3415" y="13292"/>
                  </a:cubicBezTo>
                  <a:cubicBezTo>
                    <a:pt x="5723" y="10523"/>
                    <a:pt x="9785" y="7754"/>
                    <a:pt x="13108" y="5538"/>
                  </a:cubicBezTo>
                  <a:cubicBezTo>
                    <a:pt x="16431" y="3323"/>
                    <a:pt x="1901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9222711" y="2495186"/>
              <a:ext cx="1079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4289"/>
                    <a:pt x="12282" y="8579"/>
                    <a:pt x="8682" y="12179"/>
                  </a:cubicBezTo>
                  <a:cubicBezTo>
                    <a:pt x="5082" y="15779"/>
                    <a:pt x="2541" y="186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9438611" y="2628536"/>
              <a:ext cx="82551" cy="33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0"/>
                  </a:moveTo>
                  <a:cubicBezTo>
                    <a:pt x="20492" y="3144"/>
                    <a:pt x="19385" y="6289"/>
                    <a:pt x="19385" y="9296"/>
                  </a:cubicBezTo>
                  <a:cubicBezTo>
                    <a:pt x="19385" y="12304"/>
                    <a:pt x="20492" y="15175"/>
                    <a:pt x="20492" y="17157"/>
                  </a:cubicBezTo>
                  <a:cubicBezTo>
                    <a:pt x="20492" y="19139"/>
                    <a:pt x="19385" y="20233"/>
                    <a:pt x="17169" y="20848"/>
                  </a:cubicBezTo>
                  <a:cubicBezTo>
                    <a:pt x="14954" y="21463"/>
                    <a:pt x="11631" y="21600"/>
                    <a:pt x="8585" y="21258"/>
                  </a:cubicBezTo>
                  <a:cubicBezTo>
                    <a:pt x="5538" y="20916"/>
                    <a:pt x="2769" y="20096"/>
                    <a:pt x="0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9521161" y="252058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3968268" y="3634518"/>
              <a:ext cx="190589" cy="29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80" fill="norm" stroke="1" extrusionOk="0">
                  <a:moveTo>
                    <a:pt x="336" y="168"/>
                  </a:moveTo>
                  <a:cubicBezTo>
                    <a:pt x="98" y="74"/>
                    <a:pt x="-139" y="-20"/>
                    <a:pt x="98" y="3"/>
                  </a:cubicBezTo>
                  <a:cubicBezTo>
                    <a:pt x="336" y="27"/>
                    <a:pt x="1048" y="168"/>
                    <a:pt x="2353" y="489"/>
                  </a:cubicBezTo>
                  <a:cubicBezTo>
                    <a:pt x="3659" y="810"/>
                    <a:pt x="5558" y="1310"/>
                    <a:pt x="7219" y="1890"/>
                  </a:cubicBezTo>
                  <a:cubicBezTo>
                    <a:pt x="8881" y="2469"/>
                    <a:pt x="10305" y="3126"/>
                    <a:pt x="11254" y="3744"/>
                  </a:cubicBezTo>
                  <a:cubicBezTo>
                    <a:pt x="12204" y="4363"/>
                    <a:pt x="12679" y="4942"/>
                    <a:pt x="13035" y="5482"/>
                  </a:cubicBezTo>
                  <a:cubicBezTo>
                    <a:pt x="13391" y="6022"/>
                    <a:pt x="13628" y="6523"/>
                    <a:pt x="14103" y="7110"/>
                  </a:cubicBezTo>
                  <a:cubicBezTo>
                    <a:pt x="14577" y="7697"/>
                    <a:pt x="15290" y="8370"/>
                    <a:pt x="16002" y="8964"/>
                  </a:cubicBezTo>
                  <a:cubicBezTo>
                    <a:pt x="16714" y="9559"/>
                    <a:pt x="17426" y="10076"/>
                    <a:pt x="18138" y="10608"/>
                  </a:cubicBezTo>
                  <a:cubicBezTo>
                    <a:pt x="18850" y="11140"/>
                    <a:pt x="19562" y="11688"/>
                    <a:pt x="20156" y="12298"/>
                  </a:cubicBezTo>
                  <a:cubicBezTo>
                    <a:pt x="20749" y="12909"/>
                    <a:pt x="21224" y="13582"/>
                    <a:pt x="21342" y="14255"/>
                  </a:cubicBezTo>
                  <a:cubicBezTo>
                    <a:pt x="21461" y="14928"/>
                    <a:pt x="21224" y="15601"/>
                    <a:pt x="20749" y="16227"/>
                  </a:cubicBezTo>
                  <a:cubicBezTo>
                    <a:pt x="20274" y="16853"/>
                    <a:pt x="19562" y="17432"/>
                    <a:pt x="18494" y="18035"/>
                  </a:cubicBezTo>
                  <a:cubicBezTo>
                    <a:pt x="17426" y="18637"/>
                    <a:pt x="16002" y="19263"/>
                    <a:pt x="14815" y="19858"/>
                  </a:cubicBezTo>
                  <a:cubicBezTo>
                    <a:pt x="13628" y="20453"/>
                    <a:pt x="12679" y="21017"/>
                    <a:pt x="11729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382413" y="6286136"/>
              <a:ext cx="555454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42" y="19108"/>
                  </a:moveTo>
                  <a:cubicBezTo>
                    <a:pt x="18" y="17723"/>
                    <a:pt x="-7" y="16338"/>
                    <a:pt x="1" y="15646"/>
                  </a:cubicBezTo>
                  <a:cubicBezTo>
                    <a:pt x="9" y="14954"/>
                    <a:pt x="51" y="14954"/>
                    <a:pt x="207" y="15646"/>
                  </a:cubicBezTo>
                  <a:cubicBezTo>
                    <a:pt x="363" y="16338"/>
                    <a:pt x="635" y="17723"/>
                    <a:pt x="931" y="18831"/>
                  </a:cubicBezTo>
                  <a:cubicBezTo>
                    <a:pt x="1227" y="19938"/>
                    <a:pt x="1548" y="20769"/>
                    <a:pt x="1881" y="21185"/>
                  </a:cubicBezTo>
                  <a:cubicBezTo>
                    <a:pt x="2215" y="21600"/>
                    <a:pt x="2560" y="21600"/>
                    <a:pt x="2869" y="21600"/>
                  </a:cubicBezTo>
                  <a:cubicBezTo>
                    <a:pt x="3177" y="21600"/>
                    <a:pt x="3449" y="21600"/>
                    <a:pt x="3725" y="21462"/>
                  </a:cubicBezTo>
                  <a:cubicBezTo>
                    <a:pt x="4000" y="21323"/>
                    <a:pt x="4280" y="21046"/>
                    <a:pt x="4593" y="20492"/>
                  </a:cubicBezTo>
                  <a:cubicBezTo>
                    <a:pt x="4905" y="19938"/>
                    <a:pt x="5251" y="19108"/>
                    <a:pt x="5514" y="18554"/>
                  </a:cubicBezTo>
                  <a:cubicBezTo>
                    <a:pt x="5778" y="18000"/>
                    <a:pt x="5959" y="17723"/>
                    <a:pt x="6148" y="17308"/>
                  </a:cubicBezTo>
                  <a:cubicBezTo>
                    <a:pt x="6337" y="16892"/>
                    <a:pt x="6535" y="16338"/>
                    <a:pt x="6724" y="15785"/>
                  </a:cubicBezTo>
                  <a:cubicBezTo>
                    <a:pt x="6913" y="15231"/>
                    <a:pt x="7094" y="14677"/>
                    <a:pt x="7296" y="14262"/>
                  </a:cubicBezTo>
                  <a:cubicBezTo>
                    <a:pt x="7497" y="13846"/>
                    <a:pt x="7720" y="13569"/>
                    <a:pt x="7934" y="13154"/>
                  </a:cubicBezTo>
                  <a:cubicBezTo>
                    <a:pt x="8148" y="12738"/>
                    <a:pt x="8353" y="12185"/>
                    <a:pt x="8584" y="11769"/>
                  </a:cubicBezTo>
                  <a:cubicBezTo>
                    <a:pt x="8814" y="11354"/>
                    <a:pt x="9069" y="11077"/>
                    <a:pt x="9415" y="10662"/>
                  </a:cubicBezTo>
                  <a:cubicBezTo>
                    <a:pt x="9760" y="10246"/>
                    <a:pt x="10196" y="9692"/>
                    <a:pt x="10624" y="9138"/>
                  </a:cubicBezTo>
                  <a:cubicBezTo>
                    <a:pt x="11052" y="8585"/>
                    <a:pt x="11472" y="8031"/>
                    <a:pt x="11793" y="7615"/>
                  </a:cubicBezTo>
                  <a:cubicBezTo>
                    <a:pt x="12114" y="7200"/>
                    <a:pt x="12336" y="6923"/>
                    <a:pt x="12550" y="6646"/>
                  </a:cubicBezTo>
                  <a:cubicBezTo>
                    <a:pt x="12764" y="6369"/>
                    <a:pt x="12969" y="6092"/>
                    <a:pt x="13179" y="5815"/>
                  </a:cubicBezTo>
                  <a:cubicBezTo>
                    <a:pt x="13389" y="5538"/>
                    <a:pt x="13603" y="5262"/>
                    <a:pt x="13829" y="4985"/>
                  </a:cubicBezTo>
                  <a:cubicBezTo>
                    <a:pt x="14056" y="4708"/>
                    <a:pt x="14294" y="4431"/>
                    <a:pt x="14496" y="4154"/>
                  </a:cubicBezTo>
                  <a:cubicBezTo>
                    <a:pt x="14697" y="3877"/>
                    <a:pt x="14862" y="3600"/>
                    <a:pt x="15051" y="3323"/>
                  </a:cubicBezTo>
                  <a:cubicBezTo>
                    <a:pt x="15241" y="3046"/>
                    <a:pt x="15454" y="2769"/>
                    <a:pt x="15656" y="2492"/>
                  </a:cubicBezTo>
                  <a:cubicBezTo>
                    <a:pt x="15858" y="2215"/>
                    <a:pt x="16047" y="1938"/>
                    <a:pt x="16244" y="1800"/>
                  </a:cubicBezTo>
                  <a:cubicBezTo>
                    <a:pt x="16442" y="1662"/>
                    <a:pt x="16648" y="1662"/>
                    <a:pt x="16927" y="1523"/>
                  </a:cubicBezTo>
                  <a:cubicBezTo>
                    <a:pt x="17207" y="1385"/>
                    <a:pt x="17561" y="1108"/>
                    <a:pt x="17894" y="831"/>
                  </a:cubicBezTo>
                  <a:cubicBezTo>
                    <a:pt x="18228" y="554"/>
                    <a:pt x="18540" y="277"/>
                    <a:pt x="18910" y="138"/>
                  </a:cubicBezTo>
                  <a:cubicBezTo>
                    <a:pt x="19281" y="0"/>
                    <a:pt x="19709" y="0"/>
                    <a:pt x="20087" y="0"/>
                  </a:cubicBezTo>
                  <a:cubicBezTo>
                    <a:pt x="20466" y="0"/>
                    <a:pt x="20795" y="0"/>
                    <a:pt x="21038" y="277"/>
                  </a:cubicBezTo>
                  <a:cubicBezTo>
                    <a:pt x="21280" y="554"/>
                    <a:pt x="21437" y="1108"/>
                    <a:pt x="21593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5718923" y="6838586"/>
              <a:ext cx="189089" cy="45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81" fill="norm" stroke="1" extrusionOk="0">
                  <a:moveTo>
                    <a:pt x="5600" y="0"/>
                  </a:moveTo>
                  <a:cubicBezTo>
                    <a:pt x="5840" y="3416"/>
                    <a:pt x="6080" y="6832"/>
                    <a:pt x="5600" y="9946"/>
                  </a:cubicBezTo>
                  <a:cubicBezTo>
                    <a:pt x="5120" y="13060"/>
                    <a:pt x="3920" y="15873"/>
                    <a:pt x="3200" y="17632"/>
                  </a:cubicBezTo>
                  <a:cubicBezTo>
                    <a:pt x="2480" y="19390"/>
                    <a:pt x="2240" y="20093"/>
                    <a:pt x="1760" y="20646"/>
                  </a:cubicBezTo>
                  <a:cubicBezTo>
                    <a:pt x="1280" y="21198"/>
                    <a:pt x="560" y="21600"/>
                    <a:pt x="200" y="21449"/>
                  </a:cubicBezTo>
                  <a:cubicBezTo>
                    <a:pt x="-160" y="21299"/>
                    <a:pt x="-160" y="20595"/>
                    <a:pt x="1280" y="19088"/>
                  </a:cubicBezTo>
                  <a:cubicBezTo>
                    <a:pt x="2720" y="17581"/>
                    <a:pt x="5600" y="15271"/>
                    <a:pt x="7640" y="13864"/>
                  </a:cubicBezTo>
                  <a:cubicBezTo>
                    <a:pt x="9680" y="12458"/>
                    <a:pt x="10880" y="11955"/>
                    <a:pt x="12080" y="11805"/>
                  </a:cubicBezTo>
                  <a:cubicBezTo>
                    <a:pt x="13280" y="11654"/>
                    <a:pt x="14480" y="11855"/>
                    <a:pt x="15680" y="12508"/>
                  </a:cubicBezTo>
                  <a:cubicBezTo>
                    <a:pt x="16880" y="13161"/>
                    <a:pt x="18080" y="14266"/>
                    <a:pt x="19040" y="15522"/>
                  </a:cubicBezTo>
                  <a:cubicBezTo>
                    <a:pt x="20000" y="16778"/>
                    <a:pt x="20720" y="18184"/>
                    <a:pt x="2144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003261" y="7197092"/>
              <a:ext cx="590551" cy="2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1858" y="14977"/>
                    <a:pt x="3716" y="9086"/>
                    <a:pt x="6194" y="5159"/>
                  </a:cubicBezTo>
                  <a:cubicBezTo>
                    <a:pt x="8671" y="1232"/>
                    <a:pt x="11768" y="-732"/>
                    <a:pt x="14439" y="250"/>
                  </a:cubicBezTo>
                  <a:cubicBezTo>
                    <a:pt x="17110" y="1232"/>
                    <a:pt x="19355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6498561" y="7098936"/>
              <a:ext cx="15350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0" y="0"/>
                  </a:moveTo>
                  <a:cubicBezTo>
                    <a:pt x="5326" y="195"/>
                    <a:pt x="10652" y="389"/>
                    <a:pt x="14647" y="1654"/>
                  </a:cubicBezTo>
                  <a:cubicBezTo>
                    <a:pt x="18641" y="2919"/>
                    <a:pt x="21304" y="5254"/>
                    <a:pt x="21452" y="7881"/>
                  </a:cubicBezTo>
                  <a:cubicBezTo>
                    <a:pt x="21600" y="10508"/>
                    <a:pt x="19233" y="13427"/>
                    <a:pt x="15534" y="15762"/>
                  </a:cubicBezTo>
                  <a:cubicBezTo>
                    <a:pt x="11836" y="18097"/>
                    <a:pt x="6805" y="19849"/>
                    <a:pt x="17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2955261" y="5289550"/>
              <a:ext cx="244168" cy="25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6" fill="norm" stroke="1" extrusionOk="0">
                  <a:moveTo>
                    <a:pt x="0" y="21396"/>
                  </a:moveTo>
                  <a:cubicBezTo>
                    <a:pt x="3724" y="21222"/>
                    <a:pt x="7448" y="21048"/>
                    <a:pt x="10241" y="20786"/>
                  </a:cubicBezTo>
                  <a:cubicBezTo>
                    <a:pt x="13034" y="20525"/>
                    <a:pt x="14897" y="20177"/>
                    <a:pt x="16572" y="19219"/>
                  </a:cubicBezTo>
                  <a:cubicBezTo>
                    <a:pt x="18248" y="18261"/>
                    <a:pt x="19738" y="16693"/>
                    <a:pt x="20576" y="15473"/>
                  </a:cubicBezTo>
                  <a:cubicBezTo>
                    <a:pt x="21414" y="14254"/>
                    <a:pt x="21600" y="13383"/>
                    <a:pt x="21414" y="12599"/>
                  </a:cubicBezTo>
                  <a:cubicBezTo>
                    <a:pt x="21228" y="11815"/>
                    <a:pt x="20669" y="11119"/>
                    <a:pt x="19366" y="10509"/>
                  </a:cubicBezTo>
                  <a:cubicBezTo>
                    <a:pt x="18062" y="9899"/>
                    <a:pt x="16014" y="9377"/>
                    <a:pt x="14524" y="9115"/>
                  </a:cubicBezTo>
                  <a:cubicBezTo>
                    <a:pt x="13034" y="8854"/>
                    <a:pt x="12103" y="8854"/>
                    <a:pt x="11545" y="9290"/>
                  </a:cubicBezTo>
                  <a:cubicBezTo>
                    <a:pt x="10986" y="9725"/>
                    <a:pt x="10800" y="10596"/>
                    <a:pt x="11079" y="11293"/>
                  </a:cubicBezTo>
                  <a:cubicBezTo>
                    <a:pt x="11359" y="11990"/>
                    <a:pt x="12103" y="12512"/>
                    <a:pt x="12941" y="12686"/>
                  </a:cubicBezTo>
                  <a:cubicBezTo>
                    <a:pt x="13779" y="12861"/>
                    <a:pt x="14710" y="12686"/>
                    <a:pt x="15548" y="12251"/>
                  </a:cubicBezTo>
                  <a:cubicBezTo>
                    <a:pt x="16386" y="11815"/>
                    <a:pt x="17131" y="11119"/>
                    <a:pt x="17503" y="10161"/>
                  </a:cubicBezTo>
                  <a:cubicBezTo>
                    <a:pt x="17876" y="9202"/>
                    <a:pt x="17876" y="7983"/>
                    <a:pt x="17224" y="6677"/>
                  </a:cubicBezTo>
                  <a:cubicBezTo>
                    <a:pt x="16572" y="5370"/>
                    <a:pt x="15269" y="3977"/>
                    <a:pt x="13407" y="2757"/>
                  </a:cubicBezTo>
                  <a:cubicBezTo>
                    <a:pt x="11545" y="1538"/>
                    <a:pt x="9124" y="493"/>
                    <a:pt x="7448" y="144"/>
                  </a:cubicBezTo>
                  <a:cubicBezTo>
                    <a:pt x="5772" y="-204"/>
                    <a:pt x="4841" y="144"/>
                    <a:pt x="3910" y="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987011" y="4616086"/>
              <a:ext cx="3520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0" y="0"/>
                  </a:moveTo>
                  <a:cubicBezTo>
                    <a:pt x="5082" y="3654"/>
                    <a:pt x="10165" y="7307"/>
                    <a:pt x="13976" y="10585"/>
                  </a:cubicBezTo>
                  <a:cubicBezTo>
                    <a:pt x="17788" y="13863"/>
                    <a:pt x="20329" y="16764"/>
                    <a:pt x="20965" y="18537"/>
                  </a:cubicBezTo>
                  <a:cubicBezTo>
                    <a:pt x="21600" y="20310"/>
                    <a:pt x="20329" y="20955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2875683" y="4596495"/>
              <a:ext cx="206579" cy="11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560" fill="norm" stroke="1" extrusionOk="0">
                  <a:moveTo>
                    <a:pt x="7549" y="6918"/>
                  </a:moveTo>
                  <a:cubicBezTo>
                    <a:pt x="6239" y="9949"/>
                    <a:pt x="4930" y="12981"/>
                    <a:pt x="3512" y="15634"/>
                  </a:cubicBezTo>
                  <a:cubicBezTo>
                    <a:pt x="2094" y="18286"/>
                    <a:pt x="567" y="20560"/>
                    <a:pt x="130" y="20560"/>
                  </a:cubicBezTo>
                  <a:cubicBezTo>
                    <a:pt x="-306" y="20560"/>
                    <a:pt x="349" y="18286"/>
                    <a:pt x="2203" y="14118"/>
                  </a:cubicBezTo>
                  <a:cubicBezTo>
                    <a:pt x="4058" y="9949"/>
                    <a:pt x="7112" y="3886"/>
                    <a:pt x="9730" y="1423"/>
                  </a:cubicBezTo>
                  <a:cubicBezTo>
                    <a:pt x="12349" y="-1040"/>
                    <a:pt x="14530" y="97"/>
                    <a:pt x="16385" y="1802"/>
                  </a:cubicBezTo>
                  <a:cubicBezTo>
                    <a:pt x="18239" y="3507"/>
                    <a:pt x="19767" y="5781"/>
                    <a:pt x="21294" y="8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6372056" y="6290370"/>
              <a:ext cx="100312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252" fill="norm" stroke="1" extrusionOk="0">
                  <a:moveTo>
                    <a:pt x="10476" y="349"/>
                  </a:moveTo>
                  <a:cubicBezTo>
                    <a:pt x="8272" y="0"/>
                    <a:pt x="6068" y="-348"/>
                    <a:pt x="4305" y="697"/>
                  </a:cubicBezTo>
                  <a:cubicBezTo>
                    <a:pt x="2542" y="1742"/>
                    <a:pt x="1219" y="4181"/>
                    <a:pt x="558" y="6446"/>
                  </a:cubicBezTo>
                  <a:cubicBezTo>
                    <a:pt x="-103" y="8710"/>
                    <a:pt x="-103" y="10800"/>
                    <a:pt x="1880" y="12542"/>
                  </a:cubicBezTo>
                  <a:cubicBezTo>
                    <a:pt x="3864" y="14284"/>
                    <a:pt x="7832" y="15678"/>
                    <a:pt x="10917" y="16026"/>
                  </a:cubicBezTo>
                  <a:cubicBezTo>
                    <a:pt x="14003" y="16375"/>
                    <a:pt x="16207" y="15678"/>
                    <a:pt x="17750" y="14284"/>
                  </a:cubicBezTo>
                  <a:cubicBezTo>
                    <a:pt x="19293" y="12891"/>
                    <a:pt x="20174" y="10800"/>
                    <a:pt x="20615" y="8884"/>
                  </a:cubicBezTo>
                  <a:cubicBezTo>
                    <a:pt x="21056" y="6968"/>
                    <a:pt x="21056" y="5226"/>
                    <a:pt x="19954" y="4007"/>
                  </a:cubicBezTo>
                  <a:cubicBezTo>
                    <a:pt x="18852" y="2787"/>
                    <a:pt x="16648" y="2091"/>
                    <a:pt x="13562" y="2962"/>
                  </a:cubicBezTo>
                  <a:cubicBezTo>
                    <a:pt x="10476" y="3833"/>
                    <a:pt x="6509" y="6271"/>
                    <a:pt x="4525" y="8536"/>
                  </a:cubicBezTo>
                  <a:cubicBezTo>
                    <a:pt x="2542" y="10800"/>
                    <a:pt x="2542" y="12891"/>
                    <a:pt x="3644" y="14110"/>
                  </a:cubicBezTo>
                  <a:cubicBezTo>
                    <a:pt x="4746" y="15329"/>
                    <a:pt x="6950" y="15678"/>
                    <a:pt x="9154" y="15504"/>
                  </a:cubicBezTo>
                  <a:cubicBezTo>
                    <a:pt x="11358" y="15329"/>
                    <a:pt x="13562" y="14633"/>
                    <a:pt x="15105" y="13413"/>
                  </a:cubicBezTo>
                  <a:cubicBezTo>
                    <a:pt x="16648" y="12194"/>
                    <a:pt x="17529" y="10452"/>
                    <a:pt x="16868" y="9407"/>
                  </a:cubicBezTo>
                  <a:cubicBezTo>
                    <a:pt x="16207" y="8362"/>
                    <a:pt x="14003" y="8013"/>
                    <a:pt x="11138" y="8187"/>
                  </a:cubicBezTo>
                  <a:cubicBezTo>
                    <a:pt x="8272" y="8362"/>
                    <a:pt x="4746" y="9058"/>
                    <a:pt x="2542" y="10278"/>
                  </a:cubicBezTo>
                  <a:cubicBezTo>
                    <a:pt x="338" y="11497"/>
                    <a:pt x="-544" y="13239"/>
                    <a:pt x="338" y="14284"/>
                  </a:cubicBezTo>
                  <a:cubicBezTo>
                    <a:pt x="1219" y="15329"/>
                    <a:pt x="3864" y="15678"/>
                    <a:pt x="6289" y="15852"/>
                  </a:cubicBezTo>
                  <a:cubicBezTo>
                    <a:pt x="8713" y="16026"/>
                    <a:pt x="10917" y="16026"/>
                    <a:pt x="12460" y="15155"/>
                  </a:cubicBezTo>
                  <a:cubicBezTo>
                    <a:pt x="14003" y="14284"/>
                    <a:pt x="14885" y="12542"/>
                    <a:pt x="13783" y="11497"/>
                  </a:cubicBezTo>
                  <a:cubicBezTo>
                    <a:pt x="12680" y="10452"/>
                    <a:pt x="9595" y="10104"/>
                    <a:pt x="7391" y="10626"/>
                  </a:cubicBezTo>
                  <a:cubicBezTo>
                    <a:pt x="5187" y="11149"/>
                    <a:pt x="3864" y="12542"/>
                    <a:pt x="3864" y="13936"/>
                  </a:cubicBezTo>
                  <a:cubicBezTo>
                    <a:pt x="3864" y="15329"/>
                    <a:pt x="5187" y="16723"/>
                    <a:pt x="6729" y="17942"/>
                  </a:cubicBezTo>
                  <a:cubicBezTo>
                    <a:pt x="8272" y="19162"/>
                    <a:pt x="10036" y="20207"/>
                    <a:pt x="11799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6346161" y="6524172"/>
              <a:ext cx="96895" cy="22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74" fill="norm" stroke="1" extrusionOk="0">
                  <a:moveTo>
                    <a:pt x="20681" y="4467"/>
                  </a:moveTo>
                  <a:cubicBezTo>
                    <a:pt x="20221" y="3476"/>
                    <a:pt x="19762" y="2485"/>
                    <a:pt x="17464" y="1593"/>
                  </a:cubicBezTo>
                  <a:cubicBezTo>
                    <a:pt x="15166" y="702"/>
                    <a:pt x="11030" y="-91"/>
                    <a:pt x="8272" y="8"/>
                  </a:cubicBezTo>
                  <a:cubicBezTo>
                    <a:pt x="5515" y="107"/>
                    <a:pt x="4136" y="1098"/>
                    <a:pt x="5055" y="3080"/>
                  </a:cubicBezTo>
                  <a:cubicBezTo>
                    <a:pt x="5974" y="5061"/>
                    <a:pt x="9191" y="8034"/>
                    <a:pt x="12409" y="10709"/>
                  </a:cubicBezTo>
                  <a:cubicBezTo>
                    <a:pt x="15626" y="13384"/>
                    <a:pt x="18843" y="15762"/>
                    <a:pt x="20221" y="17447"/>
                  </a:cubicBezTo>
                  <a:cubicBezTo>
                    <a:pt x="21600" y="19131"/>
                    <a:pt x="21140" y="20122"/>
                    <a:pt x="19532" y="20716"/>
                  </a:cubicBezTo>
                  <a:cubicBezTo>
                    <a:pt x="17923" y="21311"/>
                    <a:pt x="15166" y="21509"/>
                    <a:pt x="11719" y="20915"/>
                  </a:cubicBezTo>
                  <a:cubicBezTo>
                    <a:pt x="8272" y="20320"/>
                    <a:pt x="4136" y="18933"/>
                    <a:pt x="0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6314411" y="6513309"/>
              <a:ext cx="171451" cy="7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5" fill="norm" stroke="1" extrusionOk="0">
                  <a:moveTo>
                    <a:pt x="0" y="20205"/>
                  </a:moveTo>
                  <a:cubicBezTo>
                    <a:pt x="3733" y="12405"/>
                    <a:pt x="7467" y="4605"/>
                    <a:pt x="11067" y="1605"/>
                  </a:cubicBezTo>
                  <a:cubicBezTo>
                    <a:pt x="14667" y="-1395"/>
                    <a:pt x="18133" y="405"/>
                    <a:pt x="21600" y="2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555711" y="6692536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672927" y="6508537"/>
              <a:ext cx="130435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55" fill="norm" stroke="1" extrusionOk="0">
                  <a:moveTo>
                    <a:pt x="21469" y="1982"/>
                  </a:moveTo>
                  <a:cubicBezTo>
                    <a:pt x="21469" y="1151"/>
                    <a:pt x="21469" y="320"/>
                    <a:pt x="20598" y="71"/>
                  </a:cubicBezTo>
                  <a:cubicBezTo>
                    <a:pt x="19727" y="-178"/>
                    <a:pt x="17985" y="154"/>
                    <a:pt x="14675" y="2231"/>
                  </a:cubicBezTo>
                  <a:cubicBezTo>
                    <a:pt x="11366" y="4308"/>
                    <a:pt x="6488" y="8130"/>
                    <a:pt x="3701" y="11037"/>
                  </a:cubicBezTo>
                  <a:cubicBezTo>
                    <a:pt x="914" y="13945"/>
                    <a:pt x="217" y="15939"/>
                    <a:pt x="43" y="17351"/>
                  </a:cubicBezTo>
                  <a:cubicBezTo>
                    <a:pt x="-131" y="18764"/>
                    <a:pt x="217" y="19594"/>
                    <a:pt x="1263" y="20176"/>
                  </a:cubicBezTo>
                  <a:cubicBezTo>
                    <a:pt x="2308" y="20757"/>
                    <a:pt x="4050" y="21090"/>
                    <a:pt x="5792" y="21256"/>
                  </a:cubicBezTo>
                  <a:cubicBezTo>
                    <a:pt x="7534" y="21422"/>
                    <a:pt x="9275" y="21422"/>
                    <a:pt x="10843" y="20924"/>
                  </a:cubicBezTo>
                  <a:cubicBezTo>
                    <a:pt x="12411" y="20425"/>
                    <a:pt x="13804" y="19428"/>
                    <a:pt x="13979" y="18597"/>
                  </a:cubicBezTo>
                  <a:cubicBezTo>
                    <a:pt x="14153" y="17767"/>
                    <a:pt x="13108" y="17102"/>
                    <a:pt x="10669" y="16604"/>
                  </a:cubicBezTo>
                  <a:cubicBezTo>
                    <a:pt x="8230" y="16105"/>
                    <a:pt x="4398" y="15773"/>
                    <a:pt x="566" y="15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6854161" y="6419486"/>
              <a:ext cx="952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484928" y="6313243"/>
              <a:ext cx="55579" cy="6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020" fill="norm" stroke="1" extrusionOk="0">
                  <a:moveTo>
                    <a:pt x="13600" y="8060"/>
                  </a:moveTo>
                  <a:cubicBezTo>
                    <a:pt x="13600" y="4460"/>
                    <a:pt x="13600" y="860"/>
                    <a:pt x="12000" y="140"/>
                  </a:cubicBezTo>
                  <a:cubicBezTo>
                    <a:pt x="10400" y="-580"/>
                    <a:pt x="7200" y="1580"/>
                    <a:pt x="6000" y="4460"/>
                  </a:cubicBezTo>
                  <a:cubicBezTo>
                    <a:pt x="4800" y="7340"/>
                    <a:pt x="5600" y="10940"/>
                    <a:pt x="7200" y="14180"/>
                  </a:cubicBezTo>
                  <a:cubicBezTo>
                    <a:pt x="8800" y="17420"/>
                    <a:pt x="11200" y="20300"/>
                    <a:pt x="14000" y="20660"/>
                  </a:cubicBezTo>
                  <a:cubicBezTo>
                    <a:pt x="16800" y="21020"/>
                    <a:pt x="20000" y="18860"/>
                    <a:pt x="20800" y="15980"/>
                  </a:cubicBezTo>
                  <a:cubicBezTo>
                    <a:pt x="21600" y="13100"/>
                    <a:pt x="20000" y="9500"/>
                    <a:pt x="17200" y="7700"/>
                  </a:cubicBezTo>
                  <a:cubicBezTo>
                    <a:pt x="14400" y="5900"/>
                    <a:pt x="10400" y="5900"/>
                    <a:pt x="6800" y="6980"/>
                  </a:cubicBezTo>
                  <a:cubicBezTo>
                    <a:pt x="3200" y="8060"/>
                    <a:pt x="0" y="10220"/>
                    <a:pt x="0" y="12380"/>
                  </a:cubicBezTo>
                  <a:cubicBezTo>
                    <a:pt x="0" y="14540"/>
                    <a:pt x="3200" y="16700"/>
                    <a:pt x="6800" y="14900"/>
                  </a:cubicBezTo>
                  <a:cubicBezTo>
                    <a:pt x="10400" y="13100"/>
                    <a:pt x="14400" y="7340"/>
                    <a:pt x="14400" y="4820"/>
                  </a:cubicBezTo>
                  <a:cubicBezTo>
                    <a:pt x="14400" y="2300"/>
                    <a:pt x="10400" y="3020"/>
                    <a:pt x="7600" y="6260"/>
                  </a:cubicBezTo>
                  <a:cubicBezTo>
                    <a:pt x="4800" y="9500"/>
                    <a:pt x="3200" y="15260"/>
                    <a:pt x="1600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419311" y="6578236"/>
              <a:ext cx="76201" cy="23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1137"/>
                  </a:moveTo>
                  <a:cubicBezTo>
                    <a:pt x="18600" y="568"/>
                    <a:pt x="15600" y="0"/>
                    <a:pt x="12600" y="0"/>
                  </a:cubicBezTo>
                  <a:cubicBezTo>
                    <a:pt x="9600" y="0"/>
                    <a:pt x="6600" y="568"/>
                    <a:pt x="5100" y="2368"/>
                  </a:cubicBezTo>
                  <a:cubicBezTo>
                    <a:pt x="3600" y="4168"/>
                    <a:pt x="3600" y="7200"/>
                    <a:pt x="5700" y="10042"/>
                  </a:cubicBezTo>
                  <a:cubicBezTo>
                    <a:pt x="7800" y="12884"/>
                    <a:pt x="12000" y="15537"/>
                    <a:pt x="14400" y="17432"/>
                  </a:cubicBezTo>
                  <a:cubicBezTo>
                    <a:pt x="16800" y="19326"/>
                    <a:pt x="17400" y="20463"/>
                    <a:pt x="16200" y="21032"/>
                  </a:cubicBezTo>
                  <a:cubicBezTo>
                    <a:pt x="15000" y="21600"/>
                    <a:pt x="12000" y="21600"/>
                    <a:pt x="9000" y="20747"/>
                  </a:cubicBezTo>
                  <a:cubicBezTo>
                    <a:pt x="6000" y="19895"/>
                    <a:pt x="3000" y="18189"/>
                    <a:pt x="0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7387561" y="6557070"/>
              <a:ext cx="222251" cy="4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5709"/>
                    <a:pt x="1234" y="9818"/>
                    <a:pt x="4423" y="5891"/>
                  </a:cubicBezTo>
                  <a:cubicBezTo>
                    <a:pt x="7611" y="1964"/>
                    <a:pt x="13371" y="0"/>
                    <a:pt x="16663" y="0"/>
                  </a:cubicBezTo>
                  <a:cubicBezTo>
                    <a:pt x="19954" y="0"/>
                    <a:pt x="20777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7584411" y="673698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7682126" y="6561303"/>
              <a:ext cx="136228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20237" y="7099"/>
                  </a:moveTo>
                  <a:cubicBezTo>
                    <a:pt x="19583" y="5136"/>
                    <a:pt x="18928" y="3172"/>
                    <a:pt x="18110" y="1888"/>
                  </a:cubicBezTo>
                  <a:cubicBezTo>
                    <a:pt x="17292" y="604"/>
                    <a:pt x="16310" y="0"/>
                    <a:pt x="14346" y="0"/>
                  </a:cubicBezTo>
                  <a:cubicBezTo>
                    <a:pt x="12383" y="0"/>
                    <a:pt x="9437" y="604"/>
                    <a:pt x="6819" y="1662"/>
                  </a:cubicBezTo>
                  <a:cubicBezTo>
                    <a:pt x="4201" y="2719"/>
                    <a:pt x="1910" y="4229"/>
                    <a:pt x="764" y="5362"/>
                  </a:cubicBezTo>
                  <a:cubicBezTo>
                    <a:pt x="-381" y="6495"/>
                    <a:pt x="-381" y="7250"/>
                    <a:pt x="1746" y="7628"/>
                  </a:cubicBezTo>
                  <a:cubicBezTo>
                    <a:pt x="3874" y="8006"/>
                    <a:pt x="8128" y="8006"/>
                    <a:pt x="10910" y="7779"/>
                  </a:cubicBezTo>
                  <a:cubicBezTo>
                    <a:pt x="13692" y="7552"/>
                    <a:pt x="15001" y="7099"/>
                    <a:pt x="16474" y="6797"/>
                  </a:cubicBezTo>
                  <a:cubicBezTo>
                    <a:pt x="17946" y="6495"/>
                    <a:pt x="19583" y="6344"/>
                    <a:pt x="20401" y="6646"/>
                  </a:cubicBezTo>
                  <a:cubicBezTo>
                    <a:pt x="21219" y="6948"/>
                    <a:pt x="21219" y="7703"/>
                    <a:pt x="20728" y="9441"/>
                  </a:cubicBezTo>
                  <a:cubicBezTo>
                    <a:pt x="20237" y="11178"/>
                    <a:pt x="19255" y="13897"/>
                    <a:pt x="17783" y="16087"/>
                  </a:cubicBezTo>
                  <a:cubicBezTo>
                    <a:pt x="16310" y="18277"/>
                    <a:pt x="14346" y="19938"/>
                    <a:pt x="123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7889211" y="6406786"/>
              <a:ext cx="101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123661" y="3917586"/>
              <a:ext cx="4673601" cy="250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" y="21362"/>
                    <a:pt x="313" y="21125"/>
                    <a:pt x="528" y="20851"/>
                  </a:cubicBezTo>
                  <a:cubicBezTo>
                    <a:pt x="743" y="20577"/>
                    <a:pt x="1017" y="20266"/>
                    <a:pt x="1286" y="19946"/>
                  </a:cubicBezTo>
                  <a:cubicBezTo>
                    <a:pt x="1555" y="19626"/>
                    <a:pt x="1820" y="19297"/>
                    <a:pt x="2098" y="18950"/>
                  </a:cubicBezTo>
                  <a:cubicBezTo>
                    <a:pt x="2377" y="18603"/>
                    <a:pt x="2671" y="18238"/>
                    <a:pt x="2984" y="17863"/>
                  </a:cubicBezTo>
                  <a:cubicBezTo>
                    <a:pt x="3297" y="17488"/>
                    <a:pt x="3629" y="17105"/>
                    <a:pt x="3962" y="16730"/>
                  </a:cubicBezTo>
                  <a:cubicBezTo>
                    <a:pt x="4295" y="16355"/>
                    <a:pt x="4627" y="15990"/>
                    <a:pt x="4945" y="15661"/>
                  </a:cubicBezTo>
                  <a:cubicBezTo>
                    <a:pt x="5263" y="15332"/>
                    <a:pt x="5566" y="15040"/>
                    <a:pt x="5879" y="14729"/>
                  </a:cubicBezTo>
                  <a:cubicBezTo>
                    <a:pt x="6192" y="14418"/>
                    <a:pt x="6515" y="14089"/>
                    <a:pt x="6843" y="13760"/>
                  </a:cubicBezTo>
                  <a:cubicBezTo>
                    <a:pt x="7171" y="13431"/>
                    <a:pt x="7503" y="13103"/>
                    <a:pt x="7846" y="12774"/>
                  </a:cubicBezTo>
                  <a:cubicBezTo>
                    <a:pt x="8188" y="12445"/>
                    <a:pt x="8540" y="12116"/>
                    <a:pt x="8858" y="11796"/>
                  </a:cubicBezTo>
                  <a:cubicBezTo>
                    <a:pt x="9176" y="11476"/>
                    <a:pt x="9460" y="11165"/>
                    <a:pt x="9763" y="10855"/>
                  </a:cubicBezTo>
                  <a:cubicBezTo>
                    <a:pt x="10066" y="10544"/>
                    <a:pt x="10389" y="10234"/>
                    <a:pt x="10722" y="9905"/>
                  </a:cubicBezTo>
                  <a:cubicBezTo>
                    <a:pt x="11054" y="9576"/>
                    <a:pt x="11397" y="9228"/>
                    <a:pt x="11744" y="8890"/>
                  </a:cubicBezTo>
                  <a:cubicBezTo>
                    <a:pt x="12091" y="8552"/>
                    <a:pt x="12443" y="8223"/>
                    <a:pt x="12801" y="7904"/>
                  </a:cubicBezTo>
                  <a:cubicBezTo>
                    <a:pt x="13158" y="7584"/>
                    <a:pt x="13520" y="7273"/>
                    <a:pt x="13882" y="6962"/>
                  </a:cubicBezTo>
                  <a:cubicBezTo>
                    <a:pt x="14243" y="6652"/>
                    <a:pt x="14605" y="6341"/>
                    <a:pt x="14948" y="6049"/>
                  </a:cubicBezTo>
                  <a:cubicBezTo>
                    <a:pt x="15290" y="5756"/>
                    <a:pt x="15613" y="5482"/>
                    <a:pt x="15931" y="5217"/>
                  </a:cubicBezTo>
                  <a:cubicBezTo>
                    <a:pt x="16249" y="4952"/>
                    <a:pt x="16562" y="4696"/>
                    <a:pt x="16870" y="4422"/>
                  </a:cubicBezTo>
                  <a:cubicBezTo>
                    <a:pt x="17178" y="4148"/>
                    <a:pt x="17482" y="3856"/>
                    <a:pt x="17824" y="3536"/>
                  </a:cubicBezTo>
                  <a:cubicBezTo>
                    <a:pt x="18166" y="3216"/>
                    <a:pt x="18548" y="2869"/>
                    <a:pt x="18910" y="2522"/>
                  </a:cubicBezTo>
                  <a:cubicBezTo>
                    <a:pt x="19272" y="2175"/>
                    <a:pt x="19614" y="1827"/>
                    <a:pt x="19961" y="1471"/>
                  </a:cubicBezTo>
                  <a:cubicBezTo>
                    <a:pt x="20309" y="1115"/>
                    <a:pt x="20661" y="749"/>
                    <a:pt x="20935" y="503"/>
                  </a:cubicBezTo>
                  <a:cubicBezTo>
                    <a:pt x="21209" y="256"/>
                    <a:pt x="21404" y="1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09763" y="5250591"/>
              <a:ext cx="131649" cy="133846"/>
            </a:xfrm>
            <a:prstGeom prst="rect">
              <a:avLst/>
            </a:prstGeom>
            <a:effectLst/>
          </p:spPr>
        </p:pic>
        <p:pic>
          <p:nvPicPr>
            <p:cNvPr id="11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27111" y="5258378"/>
              <a:ext cx="107951" cy="145109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20761" y="5562236"/>
              <a:ext cx="139701" cy="139701"/>
            </a:xfrm>
            <a:prstGeom prst="rect">
              <a:avLst/>
            </a:prstGeom>
            <a:effectLst/>
          </p:spPr>
        </p:pic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33461" y="5593986"/>
              <a:ext cx="133351" cy="139701"/>
            </a:xfrm>
            <a:prstGeom prst="rect">
              <a:avLst/>
            </a:prstGeom>
            <a:effectLst/>
          </p:spPr>
        </p:pic>
        <p:pic>
          <p:nvPicPr>
            <p:cNvPr id="1170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250911" y="4736736"/>
              <a:ext cx="152401" cy="152401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57261" y="4717686"/>
              <a:ext cx="88901" cy="184151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93761" y="4317636"/>
              <a:ext cx="139701" cy="114301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49311" y="4291105"/>
              <a:ext cx="165101" cy="229732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520911" y="4622436"/>
              <a:ext cx="203201" cy="152401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571711" y="4641486"/>
              <a:ext cx="139701" cy="209551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03461" y="4939936"/>
              <a:ext cx="101601" cy="139701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559011" y="4978036"/>
              <a:ext cx="152401" cy="139701"/>
            </a:xfrm>
            <a:prstGeom prst="rect">
              <a:avLst/>
            </a:prstGeom>
            <a:effectLst/>
          </p:spPr>
        </p:pic>
        <p:pic>
          <p:nvPicPr>
            <p:cNvPr id="118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508211" y="4228736"/>
              <a:ext cx="127001" cy="107951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14561" y="4203336"/>
              <a:ext cx="114301" cy="209551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57411" y="3962036"/>
              <a:ext cx="146051" cy="76201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51061" y="3930286"/>
              <a:ext cx="139701" cy="15240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12961" y="3669936"/>
              <a:ext cx="127001" cy="114301"/>
            </a:xfrm>
            <a:prstGeom prst="rect">
              <a:avLst/>
            </a:prstGeom>
            <a:effectLst/>
          </p:spPr>
        </p:pic>
        <p:pic>
          <p:nvPicPr>
            <p:cNvPr id="11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00261" y="3638186"/>
              <a:ext cx="184151" cy="165101"/>
            </a:xfrm>
            <a:prstGeom prst="rect">
              <a:avLst/>
            </a:prstGeom>
            <a:effectLst/>
          </p:spPr>
        </p:pic>
        <p:pic>
          <p:nvPicPr>
            <p:cNvPr id="119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36611" y="4812936"/>
              <a:ext cx="152401" cy="31751"/>
            </a:xfrm>
            <a:prstGeom prst="rect">
              <a:avLst/>
            </a:prstGeom>
            <a:effectLst/>
          </p:spPr>
        </p:pic>
        <p:pic>
          <p:nvPicPr>
            <p:cNvPr id="12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41744" y="4807800"/>
              <a:ext cx="108160" cy="144837"/>
            </a:xfrm>
            <a:prstGeom prst="rect">
              <a:avLst/>
            </a:prstGeom>
            <a:effectLst/>
          </p:spPr>
        </p:pic>
        <p:pic>
          <p:nvPicPr>
            <p:cNvPr id="1202" name="Line Oval" descr="Line Oval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87411" y="4857386"/>
              <a:ext cx="25401" cy="298451"/>
            </a:xfrm>
            <a:prstGeom prst="rect">
              <a:avLst/>
            </a:prstGeom>
            <a:effectLst/>
          </p:spPr>
        </p:pic>
        <p:pic>
          <p:nvPicPr>
            <p:cNvPr id="120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42961" y="5073286"/>
              <a:ext cx="88901" cy="63501"/>
            </a:xfrm>
            <a:prstGeom prst="rect">
              <a:avLst/>
            </a:prstGeom>
            <a:effectLst/>
          </p:spPr>
        </p:pic>
        <p:pic>
          <p:nvPicPr>
            <p:cNvPr id="1206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68361" y="5079636"/>
              <a:ext cx="95251" cy="82551"/>
            </a:xfrm>
            <a:prstGeom prst="rect">
              <a:avLst/>
            </a:prstGeom>
            <a:effectLst/>
          </p:spPr>
        </p:pic>
        <p:pic>
          <p:nvPicPr>
            <p:cNvPr id="12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14361" y="4355736"/>
              <a:ext cx="266701" cy="25401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38545" y="4323986"/>
              <a:ext cx="133323" cy="154518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19634" y="4368436"/>
              <a:ext cx="66178" cy="857251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921891" y="5136786"/>
              <a:ext cx="367121" cy="92358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27061" y="5111386"/>
              <a:ext cx="222251" cy="104661"/>
            </a:xfrm>
            <a:prstGeom prst="rect">
              <a:avLst/>
            </a:prstGeom>
            <a:effectLst/>
          </p:spPr>
        </p:pic>
        <p:pic>
          <p:nvPicPr>
            <p:cNvPr id="121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90027" y="5257436"/>
              <a:ext cx="152935" cy="111215"/>
            </a:xfrm>
            <a:prstGeom prst="rect">
              <a:avLst/>
            </a:prstGeom>
            <a:effectLst/>
          </p:spPr>
        </p:pic>
        <p:pic>
          <p:nvPicPr>
            <p:cNvPr id="1220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92161" y="5263786"/>
              <a:ext cx="31751" cy="133351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09611" y="5365386"/>
              <a:ext cx="165101" cy="56143"/>
            </a:xfrm>
            <a:prstGeom prst="rect">
              <a:avLst/>
            </a:prstGeom>
            <a:effectLst/>
          </p:spPr>
        </p:pic>
        <p:pic>
          <p:nvPicPr>
            <p:cNvPr id="1224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73111" y="5371736"/>
              <a:ext cx="88901" cy="69851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56573" y="5277495"/>
              <a:ext cx="107039" cy="65757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193761" y="5270136"/>
              <a:ext cx="50801" cy="457201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98511" y="5632086"/>
              <a:ext cx="168366" cy="127001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079461" y="5714636"/>
              <a:ext cx="279401" cy="38101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319928" y="4674416"/>
              <a:ext cx="143584" cy="226478"/>
            </a:xfrm>
            <a:prstGeom prst="rect">
              <a:avLst/>
            </a:prstGeom>
            <a:effectLst/>
          </p:spPr>
        </p:pic>
        <p:pic>
          <p:nvPicPr>
            <p:cNvPr id="1236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95261" y="4838336"/>
              <a:ext cx="57151" cy="120651"/>
            </a:xfrm>
            <a:prstGeom prst="rect">
              <a:avLst/>
            </a:prstGeom>
            <a:effectLst/>
          </p:spPr>
        </p:pic>
        <p:pic>
          <p:nvPicPr>
            <p:cNvPr id="1238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01611" y="4743086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1240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298661" y="4292236"/>
              <a:ext cx="228601" cy="31751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292311" y="4292236"/>
              <a:ext cx="120651" cy="152401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362161" y="4343036"/>
              <a:ext cx="29635" cy="260351"/>
            </a:xfrm>
            <a:prstGeom prst="rect">
              <a:avLst/>
            </a:prstGeom>
            <a:effectLst/>
          </p:spPr>
        </p:pic>
        <p:pic>
          <p:nvPicPr>
            <p:cNvPr id="124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98661" y="4552586"/>
              <a:ext cx="114301" cy="59414"/>
            </a:xfrm>
            <a:prstGeom prst="rect">
              <a:avLst/>
            </a:prstGeom>
            <a:effectLst/>
          </p:spPr>
        </p:pic>
        <p:pic>
          <p:nvPicPr>
            <p:cNvPr id="1248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355811" y="4571636"/>
              <a:ext cx="82551" cy="88901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228811" y="4628786"/>
              <a:ext cx="292101" cy="57151"/>
            </a:xfrm>
            <a:prstGeom prst="rect">
              <a:avLst/>
            </a:prstGeom>
            <a:effectLst/>
          </p:spPr>
        </p:pic>
        <p:pic>
          <p:nvPicPr>
            <p:cNvPr id="125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89047" y="4628786"/>
              <a:ext cx="161310" cy="167657"/>
            </a:xfrm>
            <a:prstGeom prst="rect">
              <a:avLst/>
            </a:prstGeom>
            <a:effectLst/>
          </p:spPr>
        </p:pic>
        <p:pic>
          <p:nvPicPr>
            <p:cNvPr id="125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87561" y="4692286"/>
              <a:ext cx="57151" cy="146051"/>
            </a:xfrm>
            <a:prstGeom prst="rect">
              <a:avLst/>
            </a:prstGeom>
            <a:effectLst/>
          </p:spPr>
        </p:pic>
        <p:pic>
          <p:nvPicPr>
            <p:cNvPr id="1256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285961" y="4819286"/>
              <a:ext cx="158751" cy="38101"/>
            </a:xfrm>
            <a:prstGeom prst="rect">
              <a:avLst/>
            </a:prstGeom>
            <a:effectLst/>
          </p:spPr>
        </p:pic>
        <p:pic>
          <p:nvPicPr>
            <p:cNvPr id="1258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362161" y="4825636"/>
              <a:ext cx="107951" cy="76201"/>
            </a:xfrm>
            <a:prstGeom prst="rect">
              <a:avLst/>
            </a:prstGeom>
            <a:effectLst/>
          </p:spPr>
        </p:pic>
        <p:pic>
          <p:nvPicPr>
            <p:cNvPr id="126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445872" y="4609736"/>
              <a:ext cx="690990" cy="57151"/>
            </a:xfrm>
            <a:prstGeom prst="rect">
              <a:avLst/>
            </a:prstGeom>
            <a:effectLst/>
          </p:spPr>
        </p:pic>
        <p:pic>
          <p:nvPicPr>
            <p:cNvPr id="126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305011" y="4609736"/>
              <a:ext cx="673101" cy="38101"/>
            </a:xfrm>
            <a:prstGeom prst="rect">
              <a:avLst/>
            </a:prstGeom>
            <a:effectLst/>
          </p:spPr>
        </p:pic>
        <p:pic>
          <p:nvPicPr>
            <p:cNvPr id="126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800311" y="4603413"/>
              <a:ext cx="176622" cy="501624"/>
            </a:xfrm>
            <a:prstGeom prst="rect">
              <a:avLst/>
            </a:prstGeom>
            <a:effectLst/>
          </p:spPr>
        </p:pic>
        <p:pic>
          <p:nvPicPr>
            <p:cNvPr id="126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819361" y="5022486"/>
              <a:ext cx="192618" cy="114301"/>
            </a:xfrm>
            <a:prstGeom prst="rect">
              <a:avLst/>
            </a:prstGeom>
            <a:effectLst/>
          </p:spPr>
        </p:pic>
        <p:pic>
          <p:nvPicPr>
            <p:cNvPr id="126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514561" y="3968386"/>
              <a:ext cx="406401" cy="57151"/>
            </a:xfrm>
            <a:prstGeom prst="rect">
              <a:avLst/>
            </a:prstGeom>
            <a:effectLst/>
          </p:spPr>
        </p:pic>
        <p:pic>
          <p:nvPicPr>
            <p:cNvPr id="127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679661" y="4001725"/>
              <a:ext cx="168546" cy="87312"/>
            </a:xfrm>
            <a:prstGeom prst="rect">
              <a:avLst/>
            </a:prstGeom>
            <a:effectLst/>
          </p:spPr>
        </p:pic>
        <p:pic>
          <p:nvPicPr>
            <p:cNvPr id="127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00841" y="4019186"/>
              <a:ext cx="37571" cy="501651"/>
            </a:xfrm>
            <a:prstGeom prst="rect">
              <a:avLst/>
            </a:prstGeom>
            <a:effectLst/>
          </p:spPr>
        </p:pic>
        <p:pic>
          <p:nvPicPr>
            <p:cNvPr id="1274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768561" y="4400186"/>
              <a:ext cx="107951" cy="95251"/>
            </a:xfrm>
            <a:prstGeom prst="rect">
              <a:avLst/>
            </a:prstGeom>
            <a:effectLst/>
          </p:spPr>
        </p:pic>
        <p:pic>
          <p:nvPicPr>
            <p:cNvPr id="1276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49511" y="4463686"/>
              <a:ext cx="177801" cy="101601"/>
            </a:xfrm>
            <a:prstGeom prst="rect">
              <a:avLst/>
            </a:prstGeom>
            <a:effectLst/>
          </p:spPr>
        </p:pic>
        <p:pic>
          <p:nvPicPr>
            <p:cNvPr id="1278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432011" y="3669936"/>
              <a:ext cx="44451" cy="82551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44711" y="3714386"/>
              <a:ext cx="628651" cy="44451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00311" y="3720763"/>
              <a:ext cx="214990" cy="723874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904154" y="4304936"/>
              <a:ext cx="112058" cy="146051"/>
            </a:xfrm>
            <a:prstGeom prst="rect">
              <a:avLst/>
            </a:prstGeom>
            <a:effectLst/>
          </p:spPr>
        </p:pic>
        <p:pic>
          <p:nvPicPr>
            <p:cNvPr id="1286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927311" y="4374786"/>
              <a:ext cx="158751" cy="127001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414462" y="4227161"/>
              <a:ext cx="230400" cy="249226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87711" y="4457336"/>
              <a:ext cx="120651" cy="202707"/>
            </a:xfrm>
            <a:prstGeom prst="rect">
              <a:avLst/>
            </a:prstGeom>
            <a:effectLst/>
          </p:spPr>
        </p:pic>
        <p:pic>
          <p:nvPicPr>
            <p:cNvPr id="1292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676611" y="432398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933105" y="5478530"/>
              <a:ext cx="320428" cy="375382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238461" y="5752736"/>
              <a:ext cx="25401" cy="114301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270211" y="5632086"/>
              <a:ext cx="76201" cy="63501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771861" y="5486036"/>
              <a:ext cx="63501" cy="425451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625811" y="5841636"/>
              <a:ext cx="342901" cy="44451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182152" y="5541906"/>
              <a:ext cx="201573" cy="296375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311611" y="5854336"/>
              <a:ext cx="107951" cy="240355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381461" y="5720986"/>
              <a:ext cx="76201" cy="50801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647661" y="3143250"/>
              <a:ext cx="3906723" cy="113937"/>
            </a:xfrm>
            <a:prstGeom prst="rect">
              <a:avLst/>
            </a:prstGeom>
            <a:effectLst/>
          </p:spPr>
        </p:pic>
        <p:sp>
          <p:nvSpPr>
            <p:cNvPr id="1312" name="Line"/>
            <p:cNvSpPr/>
            <p:nvPr/>
          </p:nvSpPr>
          <p:spPr>
            <a:xfrm>
              <a:off x="6308061" y="4012836"/>
              <a:ext cx="336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2" y="19862"/>
                    <a:pt x="3804" y="18124"/>
                    <a:pt x="7404" y="14524"/>
                  </a:cubicBezTo>
                  <a:cubicBezTo>
                    <a:pt x="11004" y="10924"/>
                    <a:pt x="16302" y="54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6536661" y="4533536"/>
              <a:ext cx="215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691"/>
                    <a:pt x="7200" y="11782"/>
                    <a:pt x="10800" y="8182"/>
                  </a:cubicBezTo>
                  <a:cubicBezTo>
                    <a:pt x="14400" y="4582"/>
                    <a:pt x="18000" y="22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6612861" y="5257436"/>
              <a:ext cx="171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4954"/>
                    <a:pt x="3200" y="8308"/>
                    <a:pt x="6800" y="4708"/>
                  </a:cubicBezTo>
                  <a:cubicBezTo>
                    <a:pt x="10400" y="1108"/>
                    <a:pt x="1600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6644611" y="558128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8514"/>
                    <a:pt x="5280" y="15429"/>
                    <a:pt x="8880" y="11829"/>
                  </a:cubicBezTo>
                  <a:cubicBezTo>
                    <a:pt x="12480" y="8229"/>
                    <a:pt x="1704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5975433" y="6228850"/>
              <a:ext cx="1106817" cy="79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89" fill="norm" stroke="1" extrusionOk="0">
                  <a:moveTo>
                    <a:pt x="2763" y="17364"/>
                  </a:moveTo>
                  <a:cubicBezTo>
                    <a:pt x="2763" y="17650"/>
                    <a:pt x="2763" y="17937"/>
                    <a:pt x="2927" y="18137"/>
                  </a:cubicBezTo>
                  <a:cubicBezTo>
                    <a:pt x="3092" y="18338"/>
                    <a:pt x="3421" y="18452"/>
                    <a:pt x="4162" y="18538"/>
                  </a:cubicBezTo>
                  <a:cubicBezTo>
                    <a:pt x="4902" y="18624"/>
                    <a:pt x="6054" y="18682"/>
                    <a:pt x="7186" y="18624"/>
                  </a:cubicBezTo>
                  <a:cubicBezTo>
                    <a:pt x="8317" y="18567"/>
                    <a:pt x="9428" y="18395"/>
                    <a:pt x="10621" y="18166"/>
                  </a:cubicBezTo>
                  <a:cubicBezTo>
                    <a:pt x="11814" y="17937"/>
                    <a:pt x="13090" y="17650"/>
                    <a:pt x="14098" y="17421"/>
                  </a:cubicBezTo>
                  <a:cubicBezTo>
                    <a:pt x="15106" y="17192"/>
                    <a:pt x="15846" y="17020"/>
                    <a:pt x="16566" y="16648"/>
                  </a:cubicBezTo>
                  <a:cubicBezTo>
                    <a:pt x="17286" y="16275"/>
                    <a:pt x="17986" y="15702"/>
                    <a:pt x="18747" y="14814"/>
                  </a:cubicBezTo>
                  <a:cubicBezTo>
                    <a:pt x="19508" y="13926"/>
                    <a:pt x="20331" y="12723"/>
                    <a:pt x="20845" y="11577"/>
                  </a:cubicBezTo>
                  <a:cubicBezTo>
                    <a:pt x="21359" y="10431"/>
                    <a:pt x="21565" y="9343"/>
                    <a:pt x="21503" y="8139"/>
                  </a:cubicBezTo>
                  <a:cubicBezTo>
                    <a:pt x="21442" y="6936"/>
                    <a:pt x="21112" y="5618"/>
                    <a:pt x="20495" y="4501"/>
                  </a:cubicBezTo>
                  <a:cubicBezTo>
                    <a:pt x="19878" y="3384"/>
                    <a:pt x="18973" y="2467"/>
                    <a:pt x="17800" y="1751"/>
                  </a:cubicBezTo>
                  <a:cubicBezTo>
                    <a:pt x="16628" y="1035"/>
                    <a:pt x="15188" y="519"/>
                    <a:pt x="13768" y="233"/>
                  </a:cubicBezTo>
                  <a:cubicBezTo>
                    <a:pt x="12349" y="-54"/>
                    <a:pt x="10950" y="-111"/>
                    <a:pt x="9675" y="261"/>
                  </a:cubicBezTo>
                  <a:cubicBezTo>
                    <a:pt x="8399" y="634"/>
                    <a:pt x="7247" y="1436"/>
                    <a:pt x="6116" y="2439"/>
                  </a:cubicBezTo>
                  <a:cubicBezTo>
                    <a:pt x="4984" y="3441"/>
                    <a:pt x="3874" y="4644"/>
                    <a:pt x="2907" y="5934"/>
                  </a:cubicBezTo>
                  <a:cubicBezTo>
                    <a:pt x="1940" y="7223"/>
                    <a:pt x="1117" y="8598"/>
                    <a:pt x="623" y="9629"/>
                  </a:cubicBezTo>
                  <a:cubicBezTo>
                    <a:pt x="130" y="10660"/>
                    <a:pt x="-35" y="11348"/>
                    <a:pt x="6" y="12351"/>
                  </a:cubicBezTo>
                  <a:cubicBezTo>
                    <a:pt x="47" y="13353"/>
                    <a:pt x="294" y="14671"/>
                    <a:pt x="664" y="15931"/>
                  </a:cubicBezTo>
                  <a:cubicBezTo>
                    <a:pt x="1035" y="17192"/>
                    <a:pt x="1528" y="18395"/>
                    <a:pt x="2269" y="19226"/>
                  </a:cubicBezTo>
                  <a:cubicBezTo>
                    <a:pt x="3010" y="20057"/>
                    <a:pt x="3997" y="20515"/>
                    <a:pt x="4923" y="20830"/>
                  </a:cubicBezTo>
                  <a:cubicBezTo>
                    <a:pt x="5848" y="21145"/>
                    <a:pt x="6712" y="21317"/>
                    <a:pt x="757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7157754" y="6301179"/>
              <a:ext cx="1098700" cy="63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8" fill="norm" stroke="1" extrusionOk="0">
                  <a:moveTo>
                    <a:pt x="20336" y="6595"/>
                  </a:moveTo>
                  <a:cubicBezTo>
                    <a:pt x="20336" y="5877"/>
                    <a:pt x="20336" y="5160"/>
                    <a:pt x="20149" y="4585"/>
                  </a:cubicBezTo>
                  <a:cubicBezTo>
                    <a:pt x="19962" y="4011"/>
                    <a:pt x="19588" y="3581"/>
                    <a:pt x="19027" y="3078"/>
                  </a:cubicBezTo>
                  <a:cubicBezTo>
                    <a:pt x="18467" y="2576"/>
                    <a:pt x="17719" y="2002"/>
                    <a:pt x="16867" y="1536"/>
                  </a:cubicBezTo>
                  <a:cubicBezTo>
                    <a:pt x="16016" y="1069"/>
                    <a:pt x="15060" y="710"/>
                    <a:pt x="14022" y="423"/>
                  </a:cubicBezTo>
                  <a:cubicBezTo>
                    <a:pt x="12984" y="136"/>
                    <a:pt x="11862" y="-79"/>
                    <a:pt x="10657" y="29"/>
                  </a:cubicBezTo>
                  <a:cubicBezTo>
                    <a:pt x="9453" y="136"/>
                    <a:pt x="8165" y="567"/>
                    <a:pt x="6960" y="962"/>
                  </a:cubicBezTo>
                  <a:cubicBezTo>
                    <a:pt x="5756" y="1356"/>
                    <a:pt x="4634" y="1715"/>
                    <a:pt x="3762" y="2325"/>
                  </a:cubicBezTo>
                  <a:cubicBezTo>
                    <a:pt x="2890" y="2935"/>
                    <a:pt x="2267" y="3796"/>
                    <a:pt x="1727" y="4908"/>
                  </a:cubicBezTo>
                  <a:cubicBezTo>
                    <a:pt x="1187" y="6021"/>
                    <a:pt x="730" y="7384"/>
                    <a:pt x="439" y="8748"/>
                  </a:cubicBezTo>
                  <a:cubicBezTo>
                    <a:pt x="148" y="10111"/>
                    <a:pt x="24" y="11474"/>
                    <a:pt x="3" y="12515"/>
                  </a:cubicBezTo>
                  <a:cubicBezTo>
                    <a:pt x="-18" y="13556"/>
                    <a:pt x="65" y="14273"/>
                    <a:pt x="480" y="15385"/>
                  </a:cubicBezTo>
                  <a:cubicBezTo>
                    <a:pt x="896" y="16498"/>
                    <a:pt x="1644" y="18005"/>
                    <a:pt x="2620" y="19045"/>
                  </a:cubicBezTo>
                  <a:cubicBezTo>
                    <a:pt x="3596" y="20086"/>
                    <a:pt x="4800" y="20660"/>
                    <a:pt x="6005" y="21019"/>
                  </a:cubicBezTo>
                  <a:cubicBezTo>
                    <a:pt x="7210" y="21377"/>
                    <a:pt x="8414" y="21521"/>
                    <a:pt x="9619" y="21413"/>
                  </a:cubicBezTo>
                  <a:cubicBezTo>
                    <a:pt x="10824" y="21306"/>
                    <a:pt x="12028" y="20947"/>
                    <a:pt x="13295" y="20158"/>
                  </a:cubicBezTo>
                  <a:cubicBezTo>
                    <a:pt x="14562" y="19368"/>
                    <a:pt x="15891" y="18148"/>
                    <a:pt x="16888" y="17036"/>
                  </a:cubicBezTo>
                  <a:cubicBezTo>
                    <a:pt x="17885" y="15924"/>
                    <a:pt x="18550" y="14919"/>
                    <a:pt x="19194" y="13663"/>
                  </a:cubicBezTo>
                  <a:cubicBezTo>
                    <a:pt x="19837" y="12407"/>
                    <a:pt x="20460" y="10900"/>
                    <a:pt x="20855" y="9501"/>
                  </a:cubicBezTo>
                  <a:cubicBezTo>
                    <a:pt x="21250" y="8102"/>
                    <a:pt x="21416" y="6810"/>
                    <a:pt x="21499" y="5949"/>
                  </a:cubicBezTo>
                  <a:cubicBezTo>
                    <a:pt x="21582" y="5088"/>
                    <a:pt x="21582" y="4657"/>
                    <a:pt x="21499" y="4298"/>
                  </a:cubicBezTo>
                  <a:cubicBezTo>
                    <a:pt x="21416" y="3940"/>
                    <a:pt x="21250" y="3653"/>
                    <a:pt x="20897" y="3401"/>
                  </a:cubicBezTo>
                  <a:cubicBezTo>
                    <a:pt x="20544" y="3150"/>
                    <a:pt x="20004" y="2935"/>
                    <a:pt x="19443" y="3150"/>
                  </a:cubicBezTo>
                  <a:cubicBezTo>
                    <a:pt x="18882" y="3366"/>
                    <a:pt x="18300" y="4011"/>
                    <a:pt x="17719" y="4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6362036" y="4190636"/>
              <a:ext cx="2222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3" y="18533"/>
                    <a:pt x="5966" y="15467"/>
                    <a:pt x="9206" y="12200"/>
                  </a:cubicBezTo>
                  <a:cubicBezTo>
                    <a:pt x="12446" y="8933"/>
                    <a:pt x="15943" y="5467"/>
                    <a:pt x="18051" y="3400"/>
                  </a:cubicBezTo>
                  <a:cubicBezTo>
                    <a:pt x="20160" y="1333"/>
                    <a:pt x="20880" y="6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6577936" y="4714511"/>
              <a:ext cx="19051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6574761" y="4584336"/>
              <a:ext cx="21272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8000"/>
                    <a:pt x="6233" y="14400"/>
                    <a:pt x="9564" y="11025"/>
                  </a:cubicBezTo>
                  <a:cubicBezTo>
                    <a:pt x="12896" y="7650"/>
                    <a:pt x="16442" y="4500"/>
                    <a:pt x="18484" y="2700"/>
                  </a:cubicBezTo>
                  <a:cubicBezTo>
                    <a:pt x="20525" y="900"/>
                    <a:pt x="21063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643389" y="5314586"/>
              <a:ext cx="198073" cy="11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822" y="21600"/>
                  </a:moveTo>
                  <a:cubicBezTo>
                    <a:pt x="363" y="20571"/>
                    <a:pt x="-97" y="19543"/>
                    <a:pt x="18" y="18617"/>
                  </a:cubicBezTo>
                  <a:cubicBezTo>
                    <a:pt x="133" y="17691"/>
                    <a:pt x="822" y="16869"/>
                    <a:pt x="2833" y="14503"/>
                  </a:cubicBezTo>
                  <a:cubicBezTo>
                    <a:pt x="4843" y="12137"/>
                    <a:pt x="8175" y="8229"/>
                    <a:pt x="11507" y="5554"/>
                  </a:cubicBezTo>
                  <a:cubicBezTo>
                    <a:pt x="14839" y="2880"/>
                    <a:pt x="18171" y="1440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675774" y="5641611"/>
              <a:ext cx="14981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84" y="21600"/>
                  </a:moveTo>
                  <a:cubicBezTo>
                    <a:pt x="-67" y="19400"/>
                    <a:pt x="-218" y="17200"/>
                    <a:pt x="1595" y="14300"/>
                  </a:cubicBezTo>
                  <a:cubicBezTo>
                    <a:pt x="3407" y="11400"/>
                    <a:pt x="7183" y="7800"/>
                    <a:pt x="10809" y="5300"/>
                  </a:cubicBezTo>
                  <a:cubicBezTo>
                    <a:pt x="14434" y="2800"/>
                    <a:pt x="17908" y="1400"/>
                    <a:pt x="213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103019" y="3766644"/>
              <a:ext cx="1881106" cy="2214669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156242" y="3470769"/>
              <a:ext cx="1870591" cy="1997674"/>
            </a:xfrm>
            <a:prstGeom prst="rect">
              <a:avLst/>
            </a:prstGeom>
            <a:effectLst/>
          </p:spPr>
        </p:pic>
        <p:pic>
          <p:nvPicPr>
            <p:cNvPr id="1327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301711" y="508598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250861" y="5027778"/>
              <a:ext cx="254051" cy="197909"/>
            </a:xfrm>
            <a:prstGeom prst="rect">
              <a:avLst/>
            </a:prstGeom>
            <a:effectLst/>
          </p:spPr>
        </p:pic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263611" y="4997086"/>
              <a:ext cx="152401" cy="266701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12700" y="-12700"/>
              <a:ext cx="7360036" cy="25201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Drawing"/>
          <p:cNvGrpSpPr/>
          <p:nvPr/>
        </p:nvGrpSpPr>
        <p:grpSpPr>
          <a:xfrm>
            <a:off x="3208866" y="1335147"/>
            <a:ext cx="9269429" cy="8380354"/>
            <a:chOff x="0" y="0"/>
            <a:chExt cx="9269428" cy="8380352"/>
          </a:xfrm>
        </p:grpSpPr>
        <p:sp>
          <p:nvSpPr>
            <p:cNvPr id="1337" name="Line"/>
            <p:cNvSpPr/>
            <p:nvPr/>
          </p:nvSpPr>
          <p:spPr>
            <a:xfrm>
              <a:off x="42333" y="220602"/>
              <a:ext cx="254001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4500" y="5982"/>
                    <a:pt x="9000" y="11963"/>
                    <a:pt x="12060" y="15785"/>
                  </a:cubicBezTo>
                  <a:cubicBezTo>
                    <a:pt x="15120" y="19606"/>
                    <a:pt x="16740" y="21268"/>
                    <a:pt x="18090" y="21434"/>
                  </a:cubicBezTo>
                  <a:cubicBezTo>
                    <a:pt x="19440" y="21600"/>
                    <a:pt x="20520" y="20271"/>
                    <a:pt x="21600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312648" y="198290"/>
              <a:ext cx="59886" cy="37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44" fill="norm" stroke="1" extrusionOk="0">
                  <a:moveTo>
                    <a:pt x="21073" y="1294"/>
                  </a:moveTo>
                  <a:cubicBezTo>
                    <a:pt x="19583" y="680"/>
                    <a:pt x="18094" y="67"/>
                    <a:pt x="15859" y="5"/>
                  </a:cubicBezTo>
                  <a:cubicBezTo>
                    <a:pt x="13625" y="-56"/>
                    <a:pt x="10645" y="435"/>
                    <a:pt x="7666" y="1724"/>
                  </a:cubicBezTo>
                  <a:cubicBezTo>
                    <a:pt x="4687" y="3012"/>
                    <a:pt x="1707" y="5099"/>
                    <a:pt x="590" y="7492"/>
                  </a:cubicBezTo>
                  <a:cubicBezTo>
                    <a:pt x="-527" y="9885"/>
                    <a:pt x="218" y="12585"/>
                    <a:pt x="590" y="14794"/>
                  </a:cubicBezTo>
                  <a:cubicBezTo>
                    <a:pt x="963" y="17003"/>
                    <a:pt x="963" y="18721"/>
                    <a:pt x="2825" y="19764"/>
                  </a:cubicBezTo>
                  <a:cubicBezTo>
                    <a:pt x="4687" y="20808"/>
                    <a:pt x="8411" y="21176"/>
                    <a:pt x="12135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467783" y="525402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448733" y="309502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664633" y="11052"/>
              <a:ext cx="95251" cy="65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2104"/>
                    <a:pt x="3840" y="4208"/>
                    <a:pt x="5040" y="6347"/>
                  </a:cubicBezTo>
                  <a:cubicBezTo>
                    <a:pt x="6240" y="8486"/>
                    <a:pt x="6720" y="10660"/>
                    <a:pt x="7440" y="12869"/>
                  </a:cubicBezTo>
                  <a:cubicBezTo>
                    <a:pt x="8160" y="15078"/>
                    <a:pt x="9120" y="17322"/>
                    <a:pt x="9840" y="18619"/>
                  </a:cubicBezTo>
                  <a:cubicBezTo>
                    <a:pt x="10560" y="19917"/>
                    <a:pt x="11040" y="20268"/>
                    <a:pt x="12000" y="20688"/>
                  </a:cubicBezTo>
                  <a:cubicBezTo>
                    <a:pt x="12960" y="21109"/>
                    <a:pt x="14400" y="21600"/>
                    <a:pt x="16080" y="21600"/>
                  </a:cubicBezTo>
                  <a:cubicBezTo>
                    <a:pt x="17760" y="21600"/>
                    <a:pt x="1968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817033" y="214252"/>
              <a:ext cx="2095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9" y="3771"/>
                    <a:pt x="7418" y="7543"/>
                    <a:pt x="11018" y="11143"/>
                  </a:cubicBezTo>
                  <a:cubicBezTo>
                    <a:pt x="14618" y="14743"/>
                    <a:pt x="18109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912283" y="169802"/>
              <a:ext cx="1016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31"/>
                    <a:pt x="14400" y="3661"/>
                    <a:pt x="11250" y="6224"/>
                  </a:cubicBezTo>
                  <a:cubicBezTo>
                    <a:pt x="8100" y="8786"/>
                    <a:pt x="5400" y="12081"/>
                    <a:pt x="3600" y="14766"/>
                  </a:cubicBezTo>
                  <a:cubicBezTo>
                    <a:pt x="1800" y="17451"/>
                    <a:pt x="900" y="19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1115483" y="42380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139660" y="290452"/>
              <a:ext cx="1392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7280"/>
                    <a:pt x="-1303" y="12960"/>
                    <a:pt x="240" y="9360"/>
                  </a:cubicBezTo>
                  <a:cubicBezTo>
                    <a:pt x="1783" y="5760"/>
                    <a:pt x="11040" y="2880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572683" y="347602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636183" y="525402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2134839" y="90090"/>
              <a:ext cx="205296" cy="74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18" fill="norm" stroke="1" extrusionOk="0">
                  <a:moveTo>
                    <a:pt x="312" y="9227"/>
                  </a:moveTo>
                  <a:cubicBezTo>
                    <a:pt x="91" y="10444"/>
                    <a:pt x="-129" y="11661"/>
                    <a:pt x="91" y="13213"/>
                  </a:cubicBezTo>
                  <a:cubicBezTo>
                    <a:pt x="312" y="14764"/>
                    <a:pt x="973" y="16650"/>
                    <a:pt x="1414" y="17989"/>
                  </a:cubicBezTo>
                  <a:cubicBezTo>
                    <a:pt x="1855" y="19328"/>
                    <a:pt x="2075" y="20119"/>
                    <a:pt x="2295" y="20666"/>
                  </a:cubicBezTo>
                  <a:cubicBezTo>
                    <a:pt x="2516" y="21214"/>
                    <a:pt x="2736" y="21518"/>
                    <a:pt x="2847" y="21518"/>
                  </a:cubicBezTo>
                  <a:cubicBezTo>
                    <a:pt x="2957" y="21518"/>
                    <a:pt x="2957" y="21214"/>
                    <a:pt x="2847" y="20088"/>
                  </a:cubicBezTo>
                  <a:cubicBezTo>
                    <a:pt x="2736" y="18963"/>
                    <a:pt x="2516" y="17015"/>
                    <a:pt x="2295" y="14734"/>
                  </a:cubicBezTo>
                  <a:cubicBezTo>
                    <a:pt x="2075" y="12452"/>
                    <a:pt x="1855" y="9836"/>
                    <a:pt x="2185" y="7584"/>
                  </a:cubicBezTo>
                  <a:cubicBezTo>
                    <a:pt x="2516" y="5333"/>
                    <a:pt x="3398" y="3447"/>
                    <a:pt x="4830" y="2230"/>
                  </a:cubicBezTo>
                  <a:cubicBezTo>
                    <a:pt x="6263" y="1013"/>
                    <a:pt x="8247" y="466"/>
                    <a:pt x="10010" y="192"/>
                  </a:cubicBezTo>
                  <a:cubicBezTo>
                    <a:pt x="11773" y="-82"/>
                    <a:pt x="13316" y="-82"/>
                    <a:pt x="14418" y="313"/>
                  </a:cubicBezTo>
                  <a:cubicBezTo>
                    <a:pt x="15520" y="709"/>
                    <a:pt x="16181" y="1500"/>
                    <a:pt x="15961" y="2382"/>
                  </a:cubicBezTo>
                  <a:cubicBezTo>
                    <a:pt x="15740" y="3264"/>
                    <a:pt x="14638" y="4238"/>
                    <a:pt x="13536" y="5029"/>
                  </a:cubicBezTo>
                  <a:cubicBezTo>
                    <a:pt x="12434" y="5820"/>
                    <a:pt x="11332" y="6428"/>
                    <a:pt x="10891" y="6885"/>
                  </a:cubicBezTo>
                  <a:cubicBezTo>
                    <a:pt x="10451" y="7341"/>
                    <a:pt x="10671" y="7645"/>
                    <a:pt x="12324" y="8071"/>
                  </a:cubicBezTo>
                  <a:cubicBezTo>
                    <a:pt x="13977" y="8497"/>
                    <a:pt x="17063" y="9045"/>
                    <a:pt x="18826" y="9471"/>
                  </a:cubicBezTo>
                  <a:cubicBezTo>
                    <a:pt x="20589" y="9897"/>
                    <a:pt x="21030" y="10201"/>
                    <a:pt x="21251" y="10505"/>
                  </a:cubicBezTo>
                  <a:cubicBezTo>
                    <a:pt x="21471" y="10809"/>
                    <a:pt x="21471" y="11113"/>
                    <a:pt x="20700" y="11418"/>
                  </a:cubicBezTo>
                  <a:cubicBezTo>
                    <a:pt x="19928" y="11722"/>
                    <a:pt x="18385" y="12026"/>
                    <a:pt x="16842" y="12148"/>
                  </a:cubicBezTo>
                  <a:cubicBezTo>
                    <a:pt x="15300" y="12270"/>
                    <a:pt x="13757" y="12209"/>
                    <a:pt x="13316" y="12026"/>
                  </a:cubicBezTo>
                  <a:cubicBezTo>
                    <a:pt x="12875" y="11844"/>
                    <a:pt x="13536" y="11539"/>
                    <a:pt x="14198" y="1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2385483" y="432483"/>
              <a:ext cx="86530" cy="11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584" fill="norm" stroke="1" extrusionOk="0">
                  <a:moveTo>
                    <a:pt x="4629" y="1889"/>
                  </a:moveTo>
                  <a:cubicBezTo>
                    <a:pt x="6686" y="732"/>
                    <a:pt x="8743" y="-425"/>
                    <a:pt x="8486" y="154"/>
                  </a:cubicBezTo>
                  <a:cubicBezTo>
                    <a:pt x="8229" y="732"/>
                    <a:pt x="5657" y="3046"/>
                    <a:pt x="3600" y="5168"/>
                  </a:cubicBezTo>
                  <a:cubicBezTo>
                    <a:pt x="1543" y="7289"/>
                    <a:pt x="0" y="9218"/>
                    <a:pt x="0" y="11918"/>
                  </a:cubicBezTo>
                  <a:cubicBezTo>
                    <a:pt x="0" y="14618"/>
                    <a:pt x="1543" y="18089"/>
                    <a:pt x="4886" y="19632"/>
                  </a:cubicBezTo>
                  <a:cubicBezTo>
                    <a:pt x="8229" y="21175"/>
                    <a:pt x="13371" y="20789"/>
                    <a:pt x="16714" y="18861"/>
                  </a:cubicBezTo>
                  <a:cubicBezTo>
                    <a:pt x="20057" y="16932"/>
                    <a:pt x="21600" y="13461"/>
                    <a:pt x="20829" y="10182"/>
                  </a:cubicBezTo>
                  <a:cubicBezTo>
                    <a:pt x="20057" y="6904"/>
                    <a:pt x="16971" y="3818"/>
                    <a:pt x="14143" y="2275"/>
                  </a:cubicBezTo>
                  <a:cubicBezTo>
                    <a:pt x="11314" y="732"/>
                    <a:pt x="8743" y="732"/>
                    <a:pt x="6171" y="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2575983" y="328552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8000"/>
                    <a:pt x="12185" y="14400"/>
                    <a:pt x="15785" y="10800"/>
                  </a:cubicBezTo>
                  <a:cubicBezTo>
                    <a:pt x="19385" y="7200"/>
                    <a:pt x="2049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2649920" y="265052"/>
              <a:ext cx="3401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2200"/>
                    <a:pt x="-1183" y="4400"/>
                    <a:pt x="1993" y="8000"/>
                  </a:cubicBezTo>
                  <a:cubicBezTo>
                    <a:pt x="5170" y="11600"/>
                    <a:pt x="12793" y="16600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3033183" y="0"/>
              <a:ext cx="183140" cy="78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55" fill="norm" stroke="1" extrusionOk="0">
                  <a:moveTo>
                    <a:pt x="0" y="6035"/>
                  </a:moveTo>
                  <a:cubicBezTo>
                    <a:pt x="497" y="7831"/>
                    <a:pt x="993" y="9626"/>
                    <a:pt x="1614" y="11508"/>
                  </a:cubicBezTo>
                  <a:cubicBezTo>
                    <a:pt x="2234" y="13390"/>
                    <a:pt x="2979" y="15359"/>
                    <a:pt x="3352" y="16951"/>
                  </a:cubicBezTo>
                  <a:cubicBezTo>
                    <a:pt x="3724" y="18544"/>
                    <a:pt x="3724" y="19760"/>
                    <a:pt x="3724" y="20513"/>
                  </a:cubicBezTo>
                  <a:cubicBezTo>
                    <a:pt x="3724" y="21265"/>
                    <a:pt x="3724" y="21555"/>
                    <a:pt x="3476" y="21555"/>
                  </a:cubicBezTo>
                  <a:cubicBezTo>
                    <a:pt x="3228" y="21555"/>
                    <a:pt x="2731" y="21265"/>
                    <a:pt x="2359" y="20020"/>
                  </a:cubicBezTo>
                  <a:cubicBezTo>
                    <a:pt x="1986" y="18775"/>
                    <a:pt x="1738" y="16575"/>
                    <a:pt x="1614" y="14258"/>
                  </a:cubicBezTo>
                  <a:cubicBezTo>
                    <a:pt x="1490" y="11942"/>
                    <a:pt x="1490" y="9510"/>
                    <a:pt x="1490" y="7396"/>
                  </a:cubicBezTo>
                  <a:cubicBezTo>
                    <a:pt x="1490" y="5283"/>
                    <a:pt x="1490" y="3487"/>
                    <a:pt x="1614" y="2416"/>
                  </a:cubicBezTo>
                  <a:cubicBezTo>
                    <a:pt x="1738" y="1345"/>
                    <a:pt x="1986" y="997"/>
                    <a:pt x="2607" y="708"/>
                  </a:cubicBezTo>
                  <a:cubicBezTo>
                    <a:pt x="3228" y="418"/>
                    <a:pt x="4221" y="187"/>
                    <a:pt x="5462" y="71"/>
                  </a:cubicBezTo>
                  <a:cubicBezTo>
                    <a:pt x="6703" y="-45"/>
                    <a:pt x="8193" y="-45"/>
                    <a:pt x="9683" y="273"/>
                  </a:cubicBezTo>
                  <a:cubicBezTo>
                    <a:pt x="11172" y="592"/>
                    <a:pt x="12662" y="1229"/>
                    <a:pt x="13283" y="2358"/>
                  </a:cubicBezTo>
                  <a:cubicBezTo>
                    <a:pt x="13903" y="3487"/>
                    <a:pt x="13655" y="5109"/>
                    <a:pt x="13159" y="6093"/>
                  </a:cubicBezTo>
                  <a:cubicBezTo>
                    <a:pt x="12662" y="7078"/>
                    <a:pt x="11917" y="7425"/>
                    <a:pt x="11421" y="7744"/>
                  </a:cubicBezTo>
                  <a:cubicBezTo>
                    <a:pt x="10924" y="8062"/>
                    <a:pt x="10676" y="8352"/>
                    <a:pt x="11172" y="8554"/>
                  </a:cubicBezTo>
                  <a:cubicBezTo>
                    <a:pt x="11669" y="8757"/>
                    <a:pt x="12910" y="8873"/>
                    <a:pt x="14772" y="9191"/>
                  </a:cubicBezTo>
                  <a:cubicBezTo>
                    <a:pt x="16634" y="9510"/>
                    <a:pt x="19117" y="10031"/>
                    <a:pt x="20359" y="10437"/>
                  </a:cubicBezTo>
                  <a:cubicBezTo>
                    <a:pt x="21600" y="10842"/>
                    <a:pt x="21600" y="11131"/>
                    <a:pt x="21352" y="11450"/>
                  </a:cubicBezTo>
                  <a:cubicBezTo>
                    <a:pt x="21103" y="11768"/>
                    <a:pt x="20607" y="12116"/>
                    <a:pt x="19738" y="12376"/>
                  </a:cubicBezTo>
                  <a:cubicBezTo>
                    <a:pt x="18869" y="12637"/>
                    <a:pt x="17628" y="12811"/>
                    <a:pt x="16386" y="12898"/>
                  </a:cubicBezTo>
                  <a:cubicBezTo>
                    <a:pt x="15145" y="12984"/>
                    <a:pt x="13903" y="12984"/>
                    <a:pt x="12414" y="12724"/>
                  </a:cubicBezTo>
                  <a:cubicBezTo>
                    <a:pt x="10924" y="12463"/>
                    <a:pt x="9186" y="11942"/>
                    <a:pt x="7448" y="1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3337983" y="366652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800"/>
                    <a:pt x="8229" y="1600"/>
                    <a:pt x="11829" y="5200"/>
                  </a:cubicBezTo>
                  <a:cubicBezTo>
                    <a:pt x="15429" y="8800"/>
                    <a:pt x="18514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3496733" y="119002"/>
              <a:ext cx="2540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652"/>
                    <a:pt x="4320" y="3305"/>
                    <a:pt x="6660" y="5489"/>
                  </a:cubicBezTo>
                  <a:cubicBezTo>
                    <a:pt x="9000" y="7672"/>
                    <a:pt x="11520" y="10387"/>
                    <a:pt x="14040" y="13161"/>
                  </a:cubicBezTo>
                  <a:cubicBezTo>
                    <a:pt x="16560" y="15934"/>
                    <a:pt x="19080" y="187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3583905" y="72886"/>
              <a:ext cx="185879" cy="43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75" fill="norm" stroke="1" extrusionOk="0">
                  <a:moveTo>
                    <a:pt x="21313" y="1632"/>
                  </a:moveTo>
                  <a:cubicBezTo>
                    <a:pt x="20585" y="908"/>
                    <a:pt x="19857" y="185"/>
                    <a:pt x="19129" y="30"/>
                  </a:cubicBezTo>
                  <a:cubicBezTo>
                    <a:pt x="18401" y="-125"/>
                    <a:pt x="17673" y="288"/>
                    <a:pt x="15731" y="2200"/>
                  </a:cubicBezTo>
                  <a:cubicBezTo>
                    <a:pt x="13789" y="4112"/>
                    <a:pt x="10634" y="7523"/>
                    <a:pt x="7722" y="10727"/>
                  </a:cubicBezTo>
                  <a:cubicBezTo>
                    <a:pt x="4810" y="13931"/>
                    <a:pt x="2140" y="16928"/>
                    <a:pt x="926" y="18685"/>
                  </a:cubicBezTo>
                  <a:cubicBezTo>
                    <a:pt x="-287" y="20442"/>
                    <a:pt x="-44" y="20958"/>
                    <a:pt x="198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3788833" y="404752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3796833" y="296802"/>
              <a:ext cx="47173" cy="3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0230" fill="norm" stroke="1" extrusionOk="0">
                  <a:moveTo>
                    <a:pt x="12798" y="0"/>
                  </a:moveTo>
                  <a:cubicBezTo>
                    <a:pt x="8298" y="0"/>
                    <a:pt x="3798" y="0"/>
                    <a:pt x="1548" y="2842"/>
                  </a:cubicBezTo>
                  <a:cubicBezTo>
                    <a:pt x="-702" y="5684"/>
                    <a:pt x="-702" y="11368"/>
                    <a:pt x="2898" y="15347"/>
                  </a:cubicBezTo>
                  <a:cubicBezTo>
                    <a:pt x="6498" y="19326"/>
                    <a:pt x="13698" y="21600"/>
                    <a:pt x="17298" y="19326"/>
                  </a:cubicBezTo>
                  <a:cubicBezTo>
                    <a:pt x="20898" y="17053"/>
                    <a:pt x="20898" y="10232"/>
                    <a:pt x="17748" y="7958"/>
                  </a:cubicBezTo>
                  <a:cubicBezTo>
                    <a:pt x="14598" y="5684"/>
                    <a:pt x="8298" y="7958"/>
                    <a:pt x="1998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4201583" y="284102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4334933" y="176152"/>
              <a:ext cx="57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566"/>
                    <a:pt x="6400" y="9132"/>
                    <a:pt x="8000" y="12380"/>
                  </a:cubicBezTo>
                  <a:cubicBezTo>
                    <a:pt x="9600" y="15629"/>
                    <a:pt x="9600" y="17561"/>
                    <a:pt x="11600" y="18878"/>
                  </a:cubicBezTo>
                  <a:cubicBezTo>
                    <a:pt x="13600" y="20195"/>
                    <a:pt x="17600" y="20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4600013" y="145686"/>
              <a:ext cx="223871" cy="27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35" fill="norm" stroke="1" extrusionOk="0">
                  <a:moveTo>
                    <a:pt x="21351" y="3362"/>
                  </a:moveTo>
                  <a:cubicBezTo>
                    <a:pt x="19736" y="2043"/>
                    <a:pt x="18121" y="724"/>
                    <a:pt x="15800" y="230"/>
                  </a:cubicBezTo>
                  <a:cubicBezTo>
                    <a:pt x="13478" y="-265"/>
                    <a:pt x="10450" y="65"/>
                    <a:pt x="8129" y="972"/>
                  </a:cubicBezTo>
                  <a:cubicBezTo>
                    <a:pt x="5807" y="1879"/>
                    <a:pt x="4192" y="3362"/>
                    <a:pt x="3284" y="4517"/>
                  </a:cubicBezTo>
                  <a:cubicBezTo>
                    <a:pt x="2375" y="5671"/>
                    <a:pt x="2173" y="6495"/>
                    <a:pt x="3082" y="7320"/>
                  </a:cubicBezTo>
                  <a:cubicBezTo>
                    <a:pt x="3990" y="8144"/>
                    <a:pt x="6009" y="8969"/>
                    <a:pt x="7523" y="9628"/>
                  </a:cubicBezTo>
                  <a:cubicBezTo>
                    <a:pt x="9037" y="10288"/>
                    <a:pt x="10046" y="10782"/>
                    <a:pt x="10046" y="11359"/>
                  </a:cubicBezTo>
                  <a:cubicBezTo>
                    <a:pt x="10046" y="11937"/>
                    <a:pt x="9037" y="12596"/>
                    <a:pt x="7624" y="13338"/>
                  </a:cubicBezTo>
                  <a:cubicBezTo>
                    <a:pt x="6211" y="14080"/>
                    <a:pt x="4394" y="14904"/>
                    <a:pt x="3082" y="15646"/>
                  </a:cubicBezTo>
                  <a:cubicBezTo>
                    <a:pt x="1770" y="16388"/>
                    <a:pt x="962" y="17048"/>
                    <a:pt x="458" y="17872"/>
                  </a:cubicBezTo>
                  <a:cubicBezTo>
                    <a:pt x="-47" y="18697"/>
                    <a:pt x="-249" y="19686"/>
                    <a:pt x="458" y="20346"/>
                  </a:cubicBezTo>
                  <a:cubicBezTo>
                    <a:pt x="1164" y="21005"/>
                    <a:pt x="2779" y="21335"/>
                    <a:pt x="6009" y="21335"/>
                  </a:cubicBezTo>
                  <a:cubicBezTo>
                    <a:pt x="9239" y="21335"/>
                    <a:pt x="14084" y="21005"/>
                    <a:pt x="18929" y="20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4887383" y="41745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4906433" y="28410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4595283" y="696852"/>
              <a:ext cx="419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6200"/>
                    <a:pt x="8291" y="10800"/>
                    <a:pt x="11891" y="7200"/>
                  </a:cubicBezTo>
                  <a:cubicBezTo>
                    <a:pt x="15491" y="3600"/>
                    <a:pt x="1854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4744040" y="773052"/>
              <a:ext cx="206844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4303" y="0"/>
                  </a:moveTo>
                  <a:cubicBezTo>
                    <a:pt x="2339" y="7200"/>
                    <a:pt x="376" y="14400"/>
                    <a:pt x="48" y="14400"/>
                  </a:cubicBezTo>
                  <a:cubicBezTo>
                    <a:pt x="-279" y="14400"/>
                    <a:pt x="1030" y="7200"/>
                    <a:pt x="4848" y="7200"/>
                  </a:cubicBezTo>
                  <a:cubicBezTo>
                    <a:pt x="8666" y="7200"/>
                    <a:pt x="14994" y="14400"/>
                    <a:pt x="213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4902199" y="852198"/>
              <a:ext cx="188385" cy="31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5582" y="15250"/>
                  </a:moveTo>
                  <a:cubicBezTo>
                    <a:pt x="3883" y="16394"/>
                    <a:pt x="2184" y="17539"/>
                    <a:pt x="1213" y="18683"/>
                  </a:cubicBezTo>
                  <a:cubicBezTo>
                    <a:pt x="243" y="19827"/>
                    <a:pt x="0" y="20972"/>
                    <a:pt x="0" y="21186"/>
                  </a:cubicBezTo>
                  <a:cubicBezTo>
                    <a:pt x="0" y="21401"/>
                    <a:pt x="243" y="20686"/>
                    <a:pt x="1213" y="17896"/>
                  </a:cubicBezTo>
                  <a:cubicBezTo>
                    <a:pt x="2184" y="15107"/>
                    <a:pt x="3883" y="10243"/>
                    <a:pt x="5218" y="7025"/>
                  </a:cubicBezTo>
                  <a:cubicBezTo>
                    <a:pt x="6553" y="3806"/>
                    <a:pt x="7524" y="2233"/>
                    <a:pt x="8494" y="1231"/>
                  </a:cubicBezTo>
                  <a:cubicBezTo>
                    <a:pt x="9465" y="230"/>
                    <a:pt x="10436" y="-199"/>
                    <a:pt x="11164" y="87"/>
                  </a:cubicBezTo>
                  <a:cubicBezTo>
                    <a:pt x="11892" y="373"/>
                    <a:pt x="12378" y="1375"/>
                    <a:pt x="12378" y="3163"/>
                  </a:cubicBezTo>
                  <a:cubicBezTo>
                    <a:pt x="12378" y="4951"/>
                    <a:pt x="11892" y="7526"/>
                    <a:pt x="11164" y="9027"/>
                  </a:cubicBezTo>
                  <a:cubicBezTo>
                    <a:pt x="10436" y="10529"/>
                    <a:pt x="9465" y="10959"/>
                    <a:pt x="8009" y="11316"/>
                  </a:cubicBezTo>
                  <a:cubicBezTo>
                    <a:pt x="6553" y="11674"/>
                    <a:pt x="4611" y="11960"/>
                    <a:pt x="4490" y="12389"/>
                  </a:cubicBezTo>
                  <a:cubicBezTo>
                    <a:pt x="4369" y="12818"/>
                    <a:pt x="6067" y="13390"/>
                    <a:pt x="8616" y="14106"/>
                  </a:cubicBezTo>
                  <a:cubicBezTo>
                    <a:pt x="11164" y="14821"/>
                    <a:pt x="14562" y="15679"/>
                    <a:pt x="16867" y="16108"/>
                  </a:cubicBezTo>
                  <a:cubicBezTo>
                    <a:pt x="19173" y="16537"/>
                    <a:pt x="20387" y="16537"/>
                    <a:pt x="21600" y="16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5128683" y="881002"/>
              <a:ext cx="177801" cy="17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1543" y="0"/>
                  </a:moveTo>
                  <a:cubicBezTo>
                    <a:pt x="771" y="2342"/>
                    <a:pt x="0" y="4684"/>
                    <a:pt x="0" y="7937"/>
                  </a:cubicBezTo>
                  <a:cubicBezTo>
                    <a:pt x="0" y="11190"/>
                    <a:pt x="771" y="15354"/>
                    <a:pt x="1800" y="17957"/>
                  </a:cubicBezTo>
                  <a:cubicBezTo>
                    <a:pt x="2829" y="20559"/>
                    <a:pt x="4114" y="21600"/>
                    <a:pt x="6300" y="20949"/>
                  </a:cubicBezTo>
                  <a:cubicBezTo>
                    <a:pt x="8486" y="20299"/>
                    <a:pt x="11571" y="17957"/>
                    <a:pt x="14271" y="14704"/>
                  </a:cubicBezTo>
                  <a:cubicBezTo>
                    <a:pt x="16971" y="11451"/>
                    <a:pt x="19286" y="7287"/>
                    <a:pt x="21600" y="3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251883" y="785752"/>
              <a:ext cx="75376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0" y="21600"/>
                  </a:moveTo>
                  <a:cubicBezTo>
                    <a:pt x="1997" y="18831"/>
                    <a:pt x="3993" y="16062"/>
                    <a:pt x="6111" y="13292"/>
                  </a:cubicBezTo>
                  <a:cubicBezTo>
                    <a:pt x="8229" y="10523"/>
                    <a:pt x="10467" y="7754"/>
                    <a:pt x="12706" y="5538"/>
                  </a:cubicBezTo>
                  <a:cubicBezTo>
                    <a:pt x="14945" y="3323"/>
                    <a:pt x="17183" y="1662"/>
                    <a:pt x="18545" y="831"/>
                  </a:cubicBezTo>
                  <a:cubicBezTo>
                    <a:pt x="19906" y="0"/>
                    <a:pt x="20390" y="0"/>
                    <a:pt x="20813" y="0"/>
                  </a:cubicBezTo>
                  <a:cubicBezTo>
                    <a:pt x="21237" y="0"/>
                    <a:pt x="21600" y="0"/>
                    <a:pt x="21539" y="554"/>
                  </a:cubicBezTo>
                  <a:cubicBezTo>
                    <a:pt x="21479" y="1108"/>
                    <a:pt x="20995" y="2215"/>
                    <a:pt x="19815" y="4154"/>
                  </a:cubicBezTo>
                  <a:cubicBezTo>
                    <a:pt x="18635" y="6092"/>
                    <a:pt x="16760" y="8862"/>
                    <a:pt x="14884" y="11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310029" y="817502"/>
              <a:ext cx="494305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1065" y="20463"/>
                  </a:moveTo>
                  <a:cubicBezTo>
                    <a:pt x="511" y="21032"/>
                    <a:pt x="-43" y="21600"/>
                    <a:pt x="3" y="21600"/>
                  </a:cubicBezTo>
                  <a:cubicBezTo>
                    <a:pt x="49" y="21600"/>
                    <a:pt x="695" y="21032"/>
                    <a:pt x="2357" y="18474"/>
                  </a:cubicBezTo>
                  <a:cubicBezTo>
                    <a:pt x="4019" y="15916"/>
                    <a:pt x="6695" y="11368"/>
                    <a:pt x="9834" y="7958"/>
                  </a:cubicBezTo>
                  <a:cubicBezTo>
                    <a:pt x="12972" y="4547"/>
                    <a:pt x="16572" y="2274"/>
                    <a:pt x="18603" y="1137"/>
                  </a:cubicBezTo>
                  <a:cubicBezTo>
                    <a:pt x="20634" y="0"/>
                    <a:pt x="21095" y="0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315383" y="1059982"/>
              <a:ext cx="209551" cy="3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1309" y="9985"/>
                  </a:moveTo>
                  <a:cubicBezTo>
                    <a:pt x="2618" y="12757"/>
                    <a:pt x="3927" y="15530"/>
                    <a:pt x="4691" y="17262"/>
                  </a:cubicBezTo>
                  <a:cubicBezTo>
                    <a:pt x="5455" y="18995"/>
                    <a:pt x="5673" y="19688"/>
                    <a:pt x="5455" y="20323"/>
                  </a:cubicBezTo>
                  <a:cubicBezTo>
                    <a:pt x="5236" y="20958"/>
                    <a:pt x="4582" y="21536"/>
                    <a:pt x="4145" y="21536"/>
                  </a:cubicBezTo>
                  <a:cubicBezTo>
                    <a:pt x="3709" y="21536"/>
                    <a:pt x="3491" y="20958"/>
                    <a:pt x="3491" y="18475"/>
                  </a:cubicBezTo>
                  <a:cubicBezTo>
                    <a:pt x="3491" y="15992"/>
                    <a:pt x="3709" y="11602"/>
                    <a:pt x="4255" y="8426"/>
                  </a:cubicBezTo>
                  <a:cubicBezTo>
                    <a:pt x="4800" y="5249"/>
                    <a:pt x="5673" y="3286"/>
                    <a:pt x="6545" y="2073"/>
                  </a:cubicBezTo>
                  <a:cubicBezTo>
                    <a:pt x="7418" y="860"/>
                    <a:pt x="8291" y="398"/>
                    <a:pt x="9273" y="167"/>
                  </a:cubicBezTo>
                  <a:cubicBezTo>
                    <a:pt x="10255" y="-64"/>
                    <a:pt x="11345" y="-64"/>
                    <a:pt x="11891" y="225"/>
                  </a:cubicBezTo>
                  <a:cubicBezTo>
                    <a:pt x="12436" y="514"/>
                    <a:pt x="12436" y="1091"/>
                    <a:pt x="11673" y="2131"/>
                  </a:cubicBezTo>
                  <a:cubicBezTo>
                    <a:pt x="10909" y="3170"/>
                    <a:pt x="9382" y="4672"/>
                    <a:pt x="7527" y="5827"/>
                  </a:cubicBezTo>
                  <a:cubicBezTo>
                    <a:pt x="5673" y="6982"/>
                    <a:pt x="3491" y="7791"/>
                    <a:pt x="2073" y="8484"/>
                  </a:cubicBezTo>
                  <a:cubicBezTo>
                    <a:pt x="655" y="9177"/>
                    <a:pt x="0" y="9754"/>
                    <a:pt x="0" y="10274"/>
                  </a:cubicBezTo>
                  <a:cubicBezTo>
                    <a:pt x="0" y="10794"/>
                    <a:pt x="655" y="11256"/>
                    <a:pt x="3164" y="12064"/>
                  </a:cubicBezTo>
                  <a:cubicBezTo>
                    <a:pt x="5673" y="12873"/>
                    <a:pt x="10036" y="14028"/>
                    <a:pt x="13418" y="14837"/>
                  </a:cubicBezTo>
                  <a:cubicBezTo>
                    <a:pt x="16800" y="15645"/>
                    <a:pt x="19200" y="16107"/>
                    <a:pt x="21600" y="1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556683" y="1065152"/>
              <a:ext cx="196851" cy="2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5350"/>
                  </a:moveTo>
                  <a:cubicBezTo>
                    <a:pt x="1161" y="5350"/>
                    <a:pt x="2323" y="5350"/>
                    <a:pt x="3368" y="6341"/>
                  </a:cubicBezTo>
                  <a:cubicBezTo>
                    <a:pt x="4413" y="7332"/>
                    <a:pt x="5342" y="9314"/>
                    <a:pt x="6271" y="11593"/>
                  </a:cubicBezTo>
                  <a:cubicBezTo>
                    <a:pt x="7200" y="13872"/>
                    <a:pt x="8129" y="16448"/>
                    <a:pt x="8942" y="18231"/>
                  </a:cubicBezTo>
                  <a:cubicBezTo>
                    <a:pt x="9755" y="20015"/>
                    <a:pt x="10452" y="21006"/>
                    <a:pt x="11381" y="21303"/>
                  </a:cubicBezTo>
                  <a:cubicBezTo>
                    <a:pt x="12310" y="21600"/>
                    <a:pt x="13471" y="21204"/>
                    <a:pt x="14632" y="19321"/>
                  </a:cubicBezTo>
                  <a:cubicBezTo>
                    <a:pt x="15794" y="17439"/>
                    <a:pt x="16955" y="14070"/>
                    <a:pt x="18116" y="10602"/>
                  </a:cubicBezTo>
                  <a:cubicBezTo>
                    <a:pt x="19277" y="7134"/>
                    <a:pt x="20439" y="35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696383" y="1963859"/>
              <a:ext cx="215901" cy="5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122"/>
                  </a:moveTo>
                  <a:cubicBezTo>
                    <a:pt x="18212" y="36"/>
                    <a:pt x="14824" y="-51"/>
                    <a:pt x="12071" y="36"/>
                  </a:cubicBezTo>
                  <a:cubicBezTo>
                    <a:pt x="9318" y="122"/>
                    <a:pt x="7200" y="383"/>
                    <a:pt x="5612" y="600"/>
                  </a:cubicBezTo>
                  <a:cubicBezTo>
                    <a:pt x="4024" y="816"/>
                    <a:pt x="2965" y="990"/>
                    <a:pt x="2118" y="1944"/>
                  </a:cubicBezTo>
                  <a:cubicBezTo>
                    <a:pt x="1271" y="2898"/>
                    <a:pt x="635" y="4633"/>
                    <a:pt x="318" y="7279"/>
                  </a:cubicBezTo>
                  <a:cubicBezTo>
                    <a:pt x="0" y="9925"/>
                    <a:pt x="0" y="13482"/>
                    <a:pt x="0" y="15694"/>
                  </a:cubicBezTo>
                  <a:cubicBezTo>
                    <a:pt x="0" y="17906"/>
                    <a:pt x="0" y="18773"/>
                    <a:pt x="212" y="19467"/>
                  </a:cubicBezTo>
                  <a:cubicBezTo>
                    <a:pt x="424" y="20161"/>
                    <a:pt x="847" y="20682"/>
                    <a:pt x="1588" y="21029"/>
                  </a:cubicBezTo>
                  <a:cubicBezTo>
                    <a:pt x="2329" y="21376"/>
                    <a:pt x="3388" y="21549"/>
                    <a:pt x="6035" y="21462"/>
                  </a:cubicBezTo>
                  <a:cubicBezTo>
                    <a:pt x="8682" y="21376"/>
                    <a:pt x="12918" y="21029"/>
                    <a:pt x="15671" y="20682"/>
                  </a:cubicBezTo>
                  <a:cubicBezTo>
                    <a:pt x="18424" y="20335"/>
                    <a:pt x="19694" y="19988"/>
                    <a:pt x="20965" y="19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690033" y="2252602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982"/>
                    <a:pt x="1600" y="16364"/>
                    <a:pt x="5200" y="12764"/>
                  </a:cubicBezTo>
                  <a:cubicBezTo>
                    <a:pt x="8800" y="9164"/>
                    <a:pt x="15200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1144862" y="1839852"/>
              <a:ext cx="211922" cy="6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65" fill="norm" stroke="1" extrusionOk="0">
                  <a:moveTo>
                    <a:pt x="21412" y="445"/>
                  </a:moveTo>
                  <a:cubicBezTo>
                    <a:pt x="18632" y="223"/>
                    <a:pt x="15852" y="0"/>
                    <a:pt x="12964" y="0"/>
                  </a:cubicBezTo>
                  <a:cubicBezTo>
                    <a:pt x="10077" y="0"/>
                    <a:pt x="7083" y="223"/>
                    <a:pt x="4945" y="631"/>
                  </a:cubicBezTo>
                  <a:cubicBezTo>
                    <a:pt x="2806" y="1039"/>
                    <a:pt x="1523" y="1633"/>
                    <a:pt x="1202" y="2969"/>
                  </a:cubicBezTo>
                  <a:cubicBezTo>
                    <a:pt x="881" y="4305"/>
                    <a:pt x="1523" y="6384"/>
                    <a:pt x="1737" y="8722"/>
                  </a:cubicBezTo>
                  <a:cubicBezTo>
                    <a:pt x="1951" y="11060"/>
                    <a:pt x="1737" y="13658"/>
                    <a:pt x="1416" y="15662"/>
                  </a:cubicBezTo>
                  <a:cubicBezTo>
                    <a:pt x="1095" y="17666"/>
                    <a:pt x="667" y="19076"/>
                    <a:pt x="347" y="19967"/>
                  </a:cubicBezTo>
                  <a:cubicBezTo>
                    <a:pt x="26" y="20858"/>
                    <a:pt x="-188" y="21229"/>
                    <a:pt x="240" y="21414"/>
                  </a:cubicBezTo>
                  <a:cubicBezTo>
                    <a:pt x="667" y="21600"/>
                    <a:pt x="1737" y="21600"/>
                    <a:pt x="5159" y="21489"/>
                  </a:cubicBezTo>
                  <a:cubicBezTo>
                    <a:pt x="8580" y="21377"/>
                    <a:pt x="14355" y="21155"/>
                    <a:pt x="20129" y="2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1394883" y="2004952"/>
              <a:ext cx="190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457"/>
                    <a:pt x="10080" y="8914"/>
                    <a:pt x="13680" y="12514"/>
                  </a:cubicBezTo>
                  <a:cubicBezTo>
                    <a:pt x="17280" y="16114"/>
                    <a:pt x="1944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591733" y="1909702"/>
              <a:ext cx="11430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85"/>
                    <a:pt x="17600" y="169"/>
                    <a:pt x="15600" y="720"/>
                  </a:cubicBezTo>
                  <a:cubicBezTo>
                    <a:pt x="13600" y="1271"/>
                    <a:pt x="11600" y="2287"/>
                    <a:pt x="9000" y="3939"/>
                  </a:cubicBezTo>
                  <a:cubicBezTo>
                    <a:pt x="6400" y="5591"/>
                    <a:pt x="3200" y="7878"/>
                    <a:pt x="1600" y="9233"/>
                  </a:cubicBezTo>
                  <a:cubicBezTo>
                    <a:pt x="0" y="10588"/>
                    <a:pt x="0" y="11012"/>
                    <a:pt x="0" y="11435"/>
                  </a:cubicBezTo>
                  <a:cubicBezTo>
                    <a:pt x="0" y="11859"/>
                    <a:pt x="0" y="12282"/>
                    <a:pt x="1000" y="12494"/>
                  </a:cubicBezTo>
                  <a:cubicBezTo>
                    <a:pt x="2000" y="12706"/>
                    <a:pt x="4000" y="12706"/>
                    <a:pt x="5000" y="13087"/>
                  </a:cubicBezTo>
                  <a:cubicBezTo>
                    <a:pt x="6000" y="13468"/>
                    <a:pt x="6000" y="14231"/>
                    <a:pt x="6200" y="15544"/>
                  </a:cubicBezTo>
                  <a:cubicBezTo>
                    <a:pt x="6400" y="16856"/>
                    <a:pt x="6800" y="18720"/>
                    <a:pt x="7600" y="19821"/>
                  </a:cubicBezTo>
                  <a:cubicBezTo>
                    <a:pt x="8400" y="20922"/>
                    <a:pt x="9600" y="21261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750483" y="2366902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765300" y="2163702"/>
              <a:ext cx="61384" cy="8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21600" y="9969"/>
                  </a:moveTo>
                  <a:cubicBezTo>
                    <a:pt x="18621" y="8308"/>
                    <a:pt x="15641" y="6646"/>
                    <a:pt x="12290" y="5815"/>
                  </a:cubicBezTo>
                  <a:cubicBezTo>
                    <a:pt x="8938" y="4985"/>
                    <a:pt x="5214" y="4985"/>
                    <a:pt x="2979" y="6369"/>
                  </a:cubicBezTo>
                  <a:cubicBezTo>
                    <a:pt x="745" y="7754"/>
                    <a:pt x="0" y="10523"/>
                    <a:pt x="0" y="13292"/>
                  </a:cubicBezTo>
                  <a:cubicBezTo>
                    <a:pt x="0" y="16062"/>
                    <a:pt x="745" y="18831"/>
                    <a:pt x="2979" y="20215"/>
                  </a:cubicBezTo>
                  <a:cubicBezTo>
                    <a:pt x="5214" y="21600"/>
                    <a:pt x="8938" y="21600"/>
                    <a:pt x="12290" y="19662"/>
                  </a:cubicBezTo>
                  <a:cubicBezTo>
                    <a:pt x="15641" y="17723"/>
                    <a:pt x="18621" y="13846"/>
                    <a:pt x="20110" y="10246"/>
                  </a:cubicBezTo>
                  <a:cubicBezTo>
                    <a:pt x="21600" y="6646"/>
                    <a:pt x="21600" y="3323"/>
                    <a:pt x="19366" y="1662"/>
                  </a:cubicBezTo>
                  <a:cubicBezTo>
                    <a:pt x="17131" y="0"/>
                    <a:pt x="12662" y="0"/>
                    <a:pt x="81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2156883" y="1700152"/>
              <a:ext cx="57151" cy="85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2080"/>
                    <a:pt x="1600" y="4160"/>
                    <a:pt x="3600" y="6213"/>
                  </a:cubicBezTo>
                  <a:cubicBezTo>
                    <a:pt x="5600" y="8267"/>
                    <a:pt x="8800" y="10293"/>
                    <a:pt x="11200" y="12107"/>
                  </a:cubicBezTo>
                  <a:cubicBezTo>
                    <a:pt x="13600" y="13920"/>
                    <a:pt x="15200" y="15520"/>
                    <a:pt x="16400" y="16960"/>
                  </a:cubicBezTo>
                  <a:cubicBezTo>
                    <a:pt x="17600" y="18400"/>
                    <a:pt x="18400" y="19680"/>
                    <a:pt x="18400" y="20480"/>
                  </a:cubicBezTo>
                  <a:cubicBezTo>
                    <a:pt x="18400" y="21280"/>
                    <a:pt x="17600" y="21600"/>
                    <a:pt x="17200" y="21600"/>
                  </a:cubicBezTo>
                  <a:cubicBezTo>
                    <a:pt x="16800" y="21600"/>
                    <a:pt x="16800" y="21280"/>
                    <a:pt x="17600" y="20933"/>
                  </a:cubicBezTo>
                  <a:cubicBezTo>
                    <a:pt x="18400" y="20587"/>
                    <a:pt x="20000" y="20213"/>
                    <a:pt x="21600" y="19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2290233" y="1973202"/>
              <a:ext cx="266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3109"/>
                    <a:pt x="5143" y="6218"/>
                    <a:pt x="8143" y="9491"/>
                  </a:cubicBezTo>
                  <a:cubicBezTo>
                    <a:pt x="11143" y="12764"/>
                    <a:pt x="14571" y="16200"/>
                    <a:pt x="16886" y="18245"/>
                  </a:cubicBezTo>
                  <a:cubicBezTo>
                    <a:pt x="19200" y="20291"/>
                    <a:pt x="2040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2448983" y="1928752"/>
              <a:ext cx="1143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5000" y="286"/>
                  </a:cubicBezTo>
                  <a:cubicBezTo>
                    <a:pt x="13200" y="571"/>
                    <a:pt x="12000" y="1143"/>
                    <a:pt x="10000" y="3371"/>
                  </a:cubicBezTo>
                  <a:cubicBezTo>
                    <a:pt x="8000" y="5600"/>
                    <a:pt x="5200" y="9486"/>
                    <a:pt x="3400" y="12800"/>
                  </a:cubicBezTo>
                  <a:cubicBezTo>
                    <a:pt x="1600" y="16114"/>
                    <a:pt x="80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2658533" y="2271652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2652183" y="2087502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2700537" y="1758482"/>
              <a:ext cx="226414" cy="67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08" fill="norm" stroke="1" extrusionOk="0">
                  <a:moveTo>
                    <a:pt x="1418" y="1578"/>
                  </a:moveTo>
                  <a:cubicBezTo>
                    <a:pt x="626" y="1376"/>
                    <a:pt x="-167" y="1174"/>
                    <a:pt x="31" y="1040"/>
                  </a:cubicBezTo>
                  <a:cubicBezTo>
                    <a:pt x="229" y="905"/>
                    <a:pt x="1418" y="838"/>
                    <a:pt x="3697" y="670"/>
                  </a:cubicBezTo>
                  <a:cubicBezTo>
                    <a:pt x="5976" y="501"/>
                    <a:pt x="9345" y="232"/>
                    <a:pt x="11525" y="98"/>
                  </a:cubicBezTo>
                  <a:cubicBezTo>
                    <a:pt x="13705" y="-37"/>
                    <a:pt x="14695" y="-37"/>
                    <a:pt x="15587" y="131"/>
                  </a:cubicBezTo>
                  <a:cubicBezTo>
                    <a:pt x="16479" y="299"/>
                    <a:pt x="17272" y="636"/>
                    <a:pt x="17767" y="1881"/>
                  </a:cubicBezTo>
                  <a:cubicBezTo>
                    <a:pt x="18262" y="3126"/>
                    <a:pt x="18461" y="5279"/>
                    <a:pt x="18461" y="7600"/>
                  </a:cubicBezTo>
                  <a:cubicBezTo>
                    <a:pt x="18461" y="9922"/>
                    <a:pt x="18262" y="12412"/>
                    <a:pt x="18659" y="14531"/>
                  </a:cubicBezTo>
                  <a:cubicBezTo>
                    <a:pt x="19055" y="16651"/>
                    <a:pt x="20046" y="18400"/>
                    <a:pt x="20640" y="19511"/>
                  </a:cubicBezTo>
                  <a:cubicBezTo>
                    <a:pt x="21235" y="20621"/>
                    <a:pt x="21433" y="21092"/>
                    <a:pt x="20839" y="21327"/>
                  </a:cubicBezTo>
                  <a:cubicBezTo>
                    <a:pt x="20244" y="21563"/>
                    <a:pt x="18857" y="21563"/>
                    <a:pt x="15785" y="21361"/>
                  </a:cubicBezTo>
                  <a:cubicBezTo>
                    <a:pt x="12714" y="21159"/>
                    <a:pt x="7958" y="20756"/>
                    <a:pt x="3202" y="2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3318933" y="2068452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3344333" y="2144652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8000"/>
                    <a:pt x="6442" y="14400"/>
                    <a:pt x="10042" y="10800"/>
                  </a:cubicBezTo>
                  <a:cubicBezTo>
                    <a:pt x="13642" y="7200"/>
                    <a:pt x="17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4109755" y="1777251"/>
              <a:ext cx="250579" cy="4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07" fill="norm" stroke="1" extrusionOk="0">
                  <a:moveTo>
                    <a:pt x="21488" y="2029"/>
                  </a:moveTo>
                  <a:cubicBezTo>
                    <a:pt x="19854" y="1339"/>
                    <a:pt x="18221" y="648"/>
                    <a:pt x="15861" y="303"/>
                  </a:cubicBezTo>
                  <a:cubicBezTo>
                    <a:pt x="13501" y="-42"/>
                    <a:pt x="10416" y="-42"/>
                    <a:pt x="8419" y="57"/>
                  </a:cubicBezTo>
                  <a:cubicBezTo>
                    <a:pt x="6422" y="155"/>
                    <a:pt x="5515" y="353"/>
                    <a:pt x="4789" y="1043"/>
                  </a:cubicBezTo>
                  <a:cubicBezTo>
                    <a:pt x="4063" y="1733"/>
                    <a:pt x="3518" y="2917"/>
                    <a:pt x="2974" y="5037"/>
                  </a:cubicBezTo>
                  <a:cubicBezTo>
                    <a:pt x="2429" y="7158"/>
                    <a:pt x="1885" y="10216"/>
                    <a:pt x="1340" y="12731"/>
                  </a:cubicBezTo>
                  <a:cubicBezTo>
                    <a:pt x="796" y="15246"/>
                    <a:pt x="251" y="17218"/>
                    <a:pt x="70" y="18451"/>
                  </a:cubicBezTo>
                  <a:cubicBezTo>
                    <a:pt x="-112" y="19684"/>
                    <a:pt x="70" y="20177"/>
                    <a:pt x="523" y="20572"/>
                  </a:cubicBezTo>
                  <a:cubicBezTo>
                    <a:pt x="977" y="20966"/>
                    <a:pt x="1703" y="21262"/>
                    <a:pt x="3700" y="21410"/>
                  </a:cubicBezTo>
                  <a:cubicBezTo>
                    <a:pt x="5696" y="21558"/>
                    <a:pt x="8964" y="21558"/>
                    <a:pt x="11868" y="21262"/>
                  </a:cubicBezTo>
                  <a:cubicBezTo>
                    <a:pt x="14772" y="20966"/>
                    <a:pt x="17313" y="20374"/>
                    <a:pt x="19854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4153464" y="2081152"/>
              <a:ext cx="13067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3680" y="21600"/>
                  </a:moveTo>
                  <a:cubicBezTo>
                    <a:pt x="1623" y="18720"/>
                    <a:pt x="-434" y="15840"/>
                    <a:pt x="80" y="12960"/>
                  </a:cubicBezTo>
                  <a:cubicBezTo>
                    <a:pt x="595" y="10080"/>
                    <a:pt x="3680" y="7200"/>
                    <a:pt x="7623" y="5040"/>
                  </a:cubicBezTo>
                  <a:cubicBezTo>
                    <a:pt x="11566" y="2880"/>
                    <a:pt x="16366" y="1440"/>
                    <a:pt x="211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4501479" y="1726549"/>
              <a:ext cx="271605" cy="5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83" fill="norm" stroke="1" extrusionOk="0">
                  <a:moveTo>
                    <a:pt x="21486" y="980"/>
                  </a:moveTo>
                  <a:cubicBezTo>
                    <a:pt x="20146" y="470"/>
                    <a:pt x="18807" y="-40"/>
                    <a:pt x="16881" y="3"/>
                  </a:cubicBezTo>
                  <a:cubicBezTo>
                    <a:pt x="14956" y="45"/>
                    <a:pt x="12444" y="640"/>
                    <a:pt x="10519" y="1618"/>
                  </a:cubicBezTo>
                  <a:cubicBezTo>
                    <a:pt x="8593" y="2596"/>
                    <a:pt x="7253" y="3957"/>
                    <a:pt x="5998" y="6125"/>
                  </a:cubicBezTo>
                  <a:cubicBezTo>
                    <a:pt x="4742" y="8294"/>
                    <a:pt x="3570" y="11270"/>
                    <a:pt x="2565" y="13439"/>
                  </a:cubicBezTo>
                  <a:cubicBezTo>
                    <a:pt x="1560" y="15607"/>
                    <a:pt x="723" y="16968"/>
                    <a:pt x="305" y="18031"/>
                  </a:cubicBezTo>
                  <a:cubicBezTo>
                    <a:pt x="-114" y="19094"/>
                    <a:pt x="-114" y="19859"/>
                    <a:pt x="388" y="20369"/>
                  </a:cubicBezTo>
                  <a:cubicBezTo>
                    <a:pt x="891" y="20880"/>
                    <a:pt x="1895" y="21135"/>
                    <a:pt x="4407" y="21305"/>
                  </a:cubicBezTo>
                  <a:cubicBezTo>
                    <a:pt x="6919" y="21475"/>
                    <a:pt x="10937" y="21560"/>
                    <a:pt x="14035" y="21390"/>
                  </a:cubicBezTo>
                  <a:cubicBezTo>
                    <a:pt x="17133" y="21220"/>
                    <a:pt x="19309" y="20795"/>
                    <a:pt x="21486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4856103" y="1756803"/>
              <a:ext cx="181429" cy="7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72" fill="norm" stroke="1" extrusionOk="0">
                  <a:moveTo>
                    <a:pt x="2179" y="7880"/>
                  </a:moveTo>
                  <a:cubicBezTo>
                    <a:pt x="2676" y="10003"/>
                    <a:pt x="3173" y="12125"/>
                    <a:pt x="3173" y="14279"/>
                  </a:cubicBezTo>
                  <a:cubicBezTo>
                    <a:pt x="3173" y="16433"/>
                    <a:pt x="2676" y="18618"/>
                    <a:pt x="2304" y="19898"/>
                  </a:cubicBezTo>
                  <a:cubicBezTo>
                    <a:pt x="1931" y="21177"/>
                    <a:pt x="1683" y="21552"/>
                    <a:pt x="1435" y="21458"/>
                  </a:cubicBezTo>
                  <a:cubicBezTo>
                    <a:pt x="1186" y="21365"/>
                    <a:pt x="938" y="20803"/>
                    <a:pt x="690" y="19429"/>
                  </a:cubicBezTo>
                  <a:cubicBezTo>
                    <a:pt x="442" y="18056"/>
                    <a:pt x="193" y="15871"/>
                    <a:pt x="69" y="13561"/>
                  </a:cubicBezTo>
                  <a:cubicBezTo>
                    <a:pt x="-55" y="11251"/>
                    <a:pt x="-55" y="8817"/>
                    <a:pt x="442" y="6632"/>
                  </a:cubicBezTo>
                  <a:cubicBezTo>
                    <a:pt x="938" y="4447"/>
                    <a:pt x="1931" y="2512"/>
                    <a:pt x="2800" y="1419"/>
                  </a:cubicBezTo>
                  <a:cubicBezTo>
                    <a:pt x="3669" y="327"/>
                    <a:pt x="4414" y="77"/>
                    <a:pt x="5407" y="14"/>
                  </a:cubicBezTo>
                  <a:cubicBezTo>
                    <a:pt x="6400" y="-48"/>
                    <a:pt x="7642" y="77"/>
                    <a:pt x="9255" y="607"/>
                  </a:cubicBezTo>
                  <a:cubicBezTo>
                    <a:pt x="10869" y="1138"/>
                    <a:pt x="12855" y="2075"/>
                    <a:pt x="13724" y="2886"/>
                  </a:cubicBezTo>
                  <a:cubicBezTo>
                    <a:pt x="14593" y="3698"/>
                    <a:pt x="14345" y="4384"/>
                    <a:pt x="13476" y="4915"/>
                  </a:cubicBezTo>
                  <a:cubicBezTo>
                    <a:pt x="12607" y="5446"/>
                    <a:pt x="11117" y="5820"/>
                    <a:pt x="10248" y="6164"/>
                  </a:cubicBezTo>
                  <a:cubicBezTo>
                    <a:pt x="9379" y="6507"/>
                    <a:pt x="9131" y="6819"/>
                    <a:pt x="9504" y="7069"/>
                  </a:cubicBezTo>
                  <a:cubicBezTo>
                    <a:pt x="9876" y="7318"/>
                    <a:pt x="10869" y="7506"/>
                    <a:pt x="12979" y="7880"/>
                  </a:cubicBezTo>
                  <a:cubicBezTo>
                    <a:pt x="15090" y="8255"/>
                    <a:pt x="18317" y="8817"/>
                    <a:pt x="19931" y="9254"/>
                  </a:cubicBezTo>
                  <a:cubicBezTo>
                    <a:pt x="21545" y="9691"/>
                    <a:pt x="21545" y="10003"/>
                    <a:pt x="20800" y="10315"/>
                  </a:cubicBezTo>
                  <a:cubicBezTo>
                    <a:pt x="20055" y="10627"/>
                    <a:pt x="18566" y="10939"/>
                    <a:pt x="17200" y="11189"/>
                  </a:cubicBezTo>
                  <a:cubicBezTo>
                    <a:pt x="15835" y="11439"/>
                    <a:pt x="14593" y="11626"/>
                    <a:pt x="13600" y="11595"/>
                  </a:cubicBezTo>
                  <a:cubicBezTo>
                    <a:pt x="12607" y="11564"/>
                    <a:pt x="11862" y="11314"/>
                    <a:pt x="12111" y="11064"/>
                  </a:cubicBezTo>
                  <a:cubicBezTo>
                    <a:pt x="12359" y="10814"/>
                    <a:pt x="13600" y="10565"/>
                    <a:pt x="14842" y="1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5092137" y="2036702"/>
              <a:ext cx="64149" cy="14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1474" fill="norm" stroke="1" extrusionOk="0">
                  <a:moveTo>
                    <a:pt x="13679" y="953"/>
                  </a:moveTo>
                  <a:cubicBezTo>
                    <a:pt x="8954" y="3812"/>
                    <a:pt x="4229" y="6671"/>
                    <a:pt x="1866" y="9847"/>
                  </a:cubicBezTo>
                  <a:cubicBezTo>
                    <a:pt x="-496" y="13024"/>
                    <a:pt x="-496" y="16518"/>
                    <a:pt x="1191" y="18582"/>
                  </a:cubicBezTo>
                  <a:cubicBezTo>
                    <a:pt x="2879" y="20647"/>
                    <a:pt x="6254" y="21282"/>
                    <a:pt x="9629" y="21441"/>
                  </a:cubicBezTo>
                  <a:cubicBezTo>
                    <a:pt x="13004" y="21600"/>
                    <a:pt x="16379" y="21282"/>
                    <a:pt x="18404" y="18265"/>
                  </a:cubicBezTo>
                  <a:cubicBezTo>
                    <a:pt x="20429" y="15247"/>
                    <a:pt x="21104" y="9529"/>
                    <a:pt x="19754" y="6035"/>
                  </a:cubicBezTo>
                  <a:cubicBezTo>
                    <a:pt x="18404" y="2541"/>
                    <a:pt x="15029" y="1271"/>
                    <a:pt x="116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5319183" y="2003729"/>
              <a:ext cx="1714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67" y="11040"/>
                    <a:pt x="6933" y="1783"/>
                    <a:pt x="10533" y="240"/>
                  </a:cubicBezTo>
                  <a:cubicBezTo>
                    <a:pt x="14133" y="-1303"/>
                    <a:pt x="1786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5405089" y="1922402"/>
              <a:ext cx="1569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08"/>
                    <a:pt x="-1582" y="9216"/>
                    <a:pt x="1118" y="12816"/>
                  </a:cubicBezTo>
                  <a:cubicBezTo>
                    <a:pt x="3818" y="16416"/>
                    <a:pt x="11918" y="1900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5480826" y="1748057"/>
              <a:ext cx="195970" cy="71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60" fill="norm" stroke="1" extrusionOk="0">
                  <a:moveTo>
                    <a:pt x="376" y="21560"/>
                  </a:moveTo>
                  <a:cubicBezTo>
                    <a:pt x="146" y="19196"/>
                    <a:pt x="-84" y="16831"/>
                    <a:pt x="31" y="14562"/>
                  </a:cubicBezTo>
                  <a:cubicBezTo>
                    <a:pt x="146" y="12294"/>
                    <a:pt x="605" y="10121"/>
                    <a:pt x="1525" y="8108"/>
                  </a:cubicBezTo>
                  <a:cubicBezTo>
                    <a:pt x="2444" y="6095"/>
                    <a:pt x="3822" y="4242"/>
                    <a:pt x="5201" y="2996"/>
                  </a:cubicBezTo>
                  <a:cubicBezTo>
                    <a:pt x="6580" y="1749"/>
                    <a:pt x="7959" y="1110"/>
                    <a:pt x="9107" y="695"/>
                  </a:cubicBezTo>
                  <a:cubicBezTo>
                    <a:pt x="10256" y="280"/>
                    <a:pt x="11176" y="88"/>
                    <a:pt x="12210" y="24"/>
                  </a:cubicBezTo>
                  <a:cubicBezTo>
                    <a:pt x="13244" y="-40"/>
                    <a:pt x="14393" y="24"/>
                    <a:pt x="15082" y="248"/>
                  </a:cubicBezTo>
                  <a:cubicBezTo>
                    <a:pt x="15771" y="471"/>
                    <a:pt x="16001" y="855"/>
                    <a:pt x="15427" y="1590"/>
                  </a:cubicBezTo>
                  <a:cubicBezTo>
                    <a:pt x="14852" y="2324"/>
                    <a:pt x="13473" y="3411"/>
                    <a:pt x="12325" y="4210"/>
                  </a:cubicBezTo>
                  <a:cubicBezTo>
                    <a:pt x="11176" y="5009"/>
                    <a:pt x="10256" y="5520"/>
                    <a:pt x="10601" y="5871"/>
                  </a:cubicBezTo>
                  <a:cubicBezTo>
                    <a:pt x="10946" y="6223"/>
                    <a:pt x="12554" y="6414"/>
                    <a:pt x="14507" y="6830"/>
                  </a:cubicBezTo>
                  <a:cubicBezTo>
                    <a:pt x="16461" y="7245"/>
                    <a:pt x="18759" y="7884"/>
                    <a:pt x="20022" y="8523"/>
                  </a:cubicBezTo>
                  <a:cubicBezTo>
                    <a:pt x="21286" y="9162"/>
                    <a:pt x="21516" y="9801"/>
                    <a:pt x="21056" y="10313"/>
                  </a:cubicBezTo>
                  <a:cubicBezTo>
                    <a:pt x="20597" y="10824"/>
                    <a:pt x="19448" y="11207"/>
                    <a:pt x="17725" y="11399"/>
                  </a:cubicBezTo>
                  <a:cubicBezTo>
                    <a:pt x="16001" y="11591"/>
                    <a:pt x="13703" y="11591"/>
                    <a:pt x="11405" y="1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5750983" y="2024002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5843789" y="1745356"/>
              <a:ext cx="224695" cy="39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46" fill="norm" stroke="1" extrusionOk="0">
                  <a:moveTo>
                    <a:pt x="233" y="1665"/>
                  </a:moveTo>
                  <a:cubicBezTo>
                    <a:pt x="31" y="983"/>
                    <a:pt x="-171" y="301"/>
                    <a:pt x="233" y="73"/>
                  </a:cubicBezTo>
                  <a:cubicBezTo>
                    <a:pt x="636" y="-154"/>
                    <a:pt x="1646" y="73"/>
                    <a:pt x="3261" y="1835"/>
                  </a:cubicBezTo>
                  <a:cubicBezTo>
                    <a:pt x="4876" y="3598"/>
                    <a:pt x="7096" y="6894"/>
                    <a:pt x="9822" y="10134"/>
                  </a:cubicBezTo>
                  <a:cubicBezTo>
                    <a:pt x="12547" y="13374"/>
                    <a:pt x="15777" y="16558"/>
                    <a:pt x="17795" y="18433"/>
                  </a:cubicBezTo>
                  <a:cubicBezTo>
                    <a:pt x="19814" y="20309"/>
                    <a:pt x="20622" y="20878"/>
                    <a:pt x="21429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5941483" y="1797519"/>
              <a:ext cx="146051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82"/>
                  </a:moveTo>
                  <a:cubicBezTo>
                    <a:pt x="20661" y="491"/>
                    <a:pt x="19722" y="0"/>
                    <a:pt x="18783" y="0"/>
                  </a:cubicBezTo>
                  <a:cubicBezTo>
                    <a:pt x="17843" y="0"/>
                    <a:pt x="16904" y="491"/>
                    <a:pt x="14557" y="2455"/>
                  </a:cubicBezTo>
                  <a:cubicBezTo>
                    <a:pt x="12209" y="4418"/>
                    <a:pt x="8452" y="7855"/>
                    <a:pt x="5791" y="11291"/>
                  </a:cubicBezTo>
                  <a:cubicBezTo>
                    <a:pt x="3130" y="14727"/>
                    <a:pt x="1565" y="181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6144683" y="208115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6176433" y="1935102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000" y="10800"/>
                    <a:pt x="14400" y="0"/>
                    <a:pt x="10800" y="0"/>
                  </a:cubicBezTo>
                  <a:cubicBezTo>
                    <a:pt x="7200" y="0"/>
                    <a:pt x="36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6519333" y="1966852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800"/>
                    <a:pt x="12000" y="12000"/>
                    <a:pt x="15600" y="840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6614583" y="1897002"/>
              <a:ext cx="381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69"/>
                    <a:pt x="7200" y="10338"/>
                    <a:pt x="10800" y="13938"/>
                  </a:cubicBezTo>
                  <a:cubicBezTo>
                    <a:pt x="14400" y="17538"/>
                    <a:pt x="1800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6881261" y="1882012"/>
              <a:ext cx="234973" cy="23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27" fill="norm" stroke="1" extrusionOk="0">
                  <a:moveTo>
                    <a:pt x="21409" y="1962"/>
                  </a:moveTo>
                  <a:cubicBezTo>
                    <a:pt x="19480" y="795"/>
                    <a:pt x="17552" y="-373"/>
                    <a:pt x="14659" y="113"/>
                  </a:cubicBezTo>
                  <a:cubicBezTo>
                    <a:pt x="11766" y="600"/>
                    <a:pt x="7909" y="2741"/>
                    <a:pt x="5691" y="4297"/>
                  </a:cubicBezTo>
                  <a:cubicBezTo>
                    <a:pt x="3473" y="5854"/>
                    <a:pt x="2895" y="6827"/>
                    <a:pt x="2509" y="7800"/>
                  </a:cubicBezTo>
                  <a:cubicBezTo>
                    <a:pt x="2123" y="8773"/>
                    <a:pt x="1930" y="9746"/>
                    <a:pt x="2123" y="10622"/>
                  </a:cubicBezTo>
                  <a:cubicBezTo>
                    <a:pt x="2316" y="11497"/>
                    <a:pt x="2895" y="12276"/>
                    <a:pt x="3666" y="12762"/>
                  </a:cubicBezTo>
                  <a:cubicBezTo>
                    <a:pt x="4438" y="13249"/>
                    <a:pt x="5402" y="13443"/>
                    <a:pt x="5305" y="13638"/>
                  </a:cubicBezTo>
                  <a:cubicBezTo>
                    <a:pt x="5209" y="13832"/>
                    <a:pt x="4052" y="14027"/>
                    <a:pt x="3088" y="14416"/>
                  </a:cubicBezTo>
                  <a:cubicBezTo>
                    <a:pt x="2123" y="14805"/>
                    <a:pt x="1352" y="15389"/>
                    <a:pt x="773" y="16168"/>
                  </a:cubicBezTo>
                  <a:cubicBezTo>
                    <a:pt x="195" y="16946"/>
                    <a:pt x="-191" y="17919"/>
                    <a:pt x="98" y="18600"/>
                  </a:cubicBezTo>
                  <a:cubicBezTo>
                    <a:pt x="388" y="19281"/>
                    <a:pt x="1352" y="19670"/>
                    <a:pt x="3955" y="20059"/>
                  </a:cubicBezTo>
                  <a:cubicBezTo>
                    <a:pt x="6559" y="20449"/>
                    <a:pt x="10802" y="20838"/>
                    <a:pt x="15045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141633" y="2138302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7179733" y="1979552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7018"/>
                    <a:pt x="0" y="12436"/>
                    <a:pt x="0" y="8836"/>
                  </a:cubicBezTo>
                  <a:cubicBezTo>
                    <a:pt x="0" y="5236"/>
                    <a:pt x="108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7230533" y="1838629"/>
              <a:ext cx="166320" cy="40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19" fill="norm" stroke="1" extrusionOk="0">
                  <a:moveTo>
                    <a:pt x="0" y="3405"/>
                  </a:moveTo>
                  <a:cubicBezTo>
                    <a:pt x="0" y="2625"/>
                    <a:pt x="0" y="1846"/>
                    <a:pt x="684" y="1345"/>
                  </a:cubicBezTo>
                  <a:cubicBezTo>
                    <a:pt x="1367" y="844"/>
                    <a:pt x="2734" y="621"/>
                    <a:pt x="5468" y="398"/>
                  </a:cubicBezTo>
                  <a:cubicBezTo>
                    <a:pt x="8203" y="176"/>
                    <a:pt x="12304" y="-47"/>
                    <a:pt x="15038" y="9"/>
                  </a:cubicBezTo>
                  <a:cubicBezTo>
                    <a:pt x="17772" y="64"/>
                    <a:pt x="19139" y="398"/>
                    <a:pt x="20096" y="1233"/>
                  </a:cubicBezTo>
                  <a:cubicBezTo>
                    <a:pt x="21053" y="2068"/>
                    <a:pt x="21600" y="3405"/>
                    <a:pt x="21463" y="5464"/>
                  </a:cubicBezTo>
                  <a:cubicBezTo>
                    <a:pt x="21327" y="7524"/>
                    <a:pt x="20506" y="10308"/>
                    <a:pt x="20233" y="12757"/>
                  </a:cubicBezTo>
                  <a:cubicBezTo>
                    <a:pt x="19959" y="15207"/>
                    <a:pt x="20233" y="17322"/>
                    <a:pt x="20370" y="18658"/>
                  </a:cubicBezTo>
                  <a:cubicBezTo>
                    <a:pt x="20506" y="19994"/>
                    <a:pt x="20506" y="20551"/>
                    <a:pt x="19823" y="20941"/>
                  </a:cubicBezTo>
                  <a:cubicBezTo>
                    <a:pt x="19139" y="21330"/>
                    <a:pt x="17772" y="21553"/>
                    <a:pt x="14491" y="21330"/>
                  </a:cubicBezTo>
                  <a:cubicBezTo>
                    <a:pt x="11210" y="21108"/>
                    <a:pt x="6015" y="20440"/>
                    <a:pt x="820" y="19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3490383" y="3058489"/>
              <a:ext cx="1968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9" y="11375"/>
                    <a:pt x="12077" y="2735"/>
                    <a:pt x="15677" y="575"/>
                  </a:cubicBezTo>
                  <a:cubicBezTo>
                    <a:pt x="19277" y="-1585"/>
                    <a:pt x="204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3579283" y="3135252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280"/>
                    <a:pt x="11520" y="12960"/>
                    <a:pt x="15120" y="9360"/>
                  </a:cubicBezTo>
                  <a:cubicBezTo>
                    <a:pt x="18720" y="5760"/>
                    <a:pt x="2016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3500775" y="2747902"/>
              <a:ext cx="135659" cy="17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71" fill="norm" stroke="1" extrusionOk="0">
                  <a:moveTo>
                    <a:pt x="3353" y="0"/>
                  </a:moveTo>
                  <a:cubicBezTo>
                    <a:pt x="2356" y="5914"/>
                    <a:pt x="1360" y="11829"/>
                    <a:pt x="695" y="15429"/>
                  </a:cubicBezTo>
                  <a:cubicBezTo>
                    <a:pt x="30" y="19029"/>
                    <a:pt x="-302" y="20314"/>
                    <a:pt x="363" y="20957"/>
                  </a:cubicBezTo>
                  <a:cubicBezTo>
                    <a:pt x="1027" y="21600"/>
                    <a:pt x="2689" y="21600"/>
                    <a:pt x="6344" y="20186"/>
                  </a:cubicBezTo>
                  <a:cubicBezTo>
                    <a:pt x="10000" y="18771"/>
                    <a:pt x="15649" y="15943"/>
                    <a:pt x="21298" y="1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633010" y="2747902"/>
              <a:ext cx="84256" cy="9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236" fill="norm" stroke="1" extrusionOk="0">
                  <a:moveTo>
                    <a:pt x="13496" y="0"/>
                  </a:moveTo>
                  <a:cubicBezTo>
                    <a:pt x="9281" y="2700"/>
                    <a:pt x="5066" y="5400"/>
                    <a:pt x="2696" y="8100"/>
                  </a:cubicBezTo>
                  <a:cubicBezTo>
                    <a:pt x="325" y="10800"/>
                    <a:pt x="-202" y="13500"/>
                    <a:pt x="61" y="15975"/>
                  </a:cubicBezTo>
                  <a:cubicBezTo>
                    <a:pt x="325" y="18450"/>
                    <a:pt x="1378" y="20700"/>
                    <a:pt x="4539" y="21150"/>
                  </a:cubicBezTo>
                  <a:cubicBezTo>
                    <a:pt x="7700" y="21600"/>
                    <a:pt x="12969" y="20250"/>
                    <a:pt x="16393" y="18000"/>
                  </a:cubicBezTo>
                  <a:cubicBezTo>
                    <a:pt x="19818" y="15750"/>
                    <a:pt x="21398" y="12600"/>
                    <a:pt x="20871" y="10350"/>
                  </a:cubicBezTo>
                  <a:cubicBezTo>
                    <a:pt x="20344" y="8100"/>
                    <a:pt x="17710" y="6750"/>
                    <a:pt x="15076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776256" y="2699965"/>
              <a:ext cx="126878" cy="18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68" fill="norm" stroke="1" extrusionOk="0">
                  <a:moveTo>
                    <a:pt x="20163" y="1141"/>
                  </a:moveTo>
                  <a:cubicBezTo>
                    <a:pt x="18746" y="404"/>
                    <a:pt x="17330" y="-332"/>
                    <a:pt x="14674" y="159"/>
                  </a:cubicBezTo>
                  <a:cubicBezTo>
                    <a:pt x="12018" y="650"/>
                    <a:pt x="8123" y="2368"/>
                    <a:pt x="5291" y="5682"/>
                  </a:cubicBezTo>
                  <a:cubicBezTo>
                    <a:pt x="2458" y="8995"/>
                    <a:pt x="687" y="13904"/>
                    <a:pt x="156" y="16973"/>
                  </a:cubicBezTo>
                  <a:cubicBezTo>
                    <a:pt x="-375" y="20041"/>
                    <a:pt x="333" y="21268"/>
                    <a:pt x="4051" y="21268"/>
                  </a:cubicBezTo>
                  <a:cubicBezTo>
                    <a:pt x="7769" y="21268"/>
                    <a:pt x="14497" y="20041"/>
                    <a:pt x="21225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769783" y="2779652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4317999" y="2901950"/>
              <a:ext cx="251885" cy="40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1256"/>
                  </a:moveTo>
                  <a:cubicBezTo>
                    <a:pt x="21055" y="808"/>
                    <a:pt x="20511" y="361"/>
                    <a:pt x="18787" y="137"/>
                  </a:cubicBezTo>
                  <a:cubicBezTo>
                    <a:pt x="17062" y="-87"/>
                    <a:pt x="14158" y="-87"/>
                    <a:pt x="11072" y="529"/>
                  </a:cubicBezTo>
                  <a:cubicBezTo>
                    <a:pt x="7987" y="1144"/>
                    <a:pt x="4719" y="2375"/>
                    <a:pt x="2723" y="3830"/>
                  </a:cubicBezTo>
                  <a:cubicBezTo>
                    <a:pt x="726" y="5285"/>
                    <a:pt x="0" y="6964"/>
                    <a:pt x="0" y="9258"/>
                  </a:cubicBezTo>
                  <a:cubicBezTo>
                    <a:pt x="0" y="11552"/>
                    <a:pt x="726" y="14462"/>
                    <a:pt x="1089" y="16253"/>
                  </a:cubicBezTo>
                  <a:cubicBezTo>
                    <a:pt x="1452" y="18044"/>
                    <a:pt x="1452" y="18715"/>
                    <a:pt x="1452" y="19331"/>
                  </a:cubicBezTo>
                  <a:cubicBezTo>
                    <a:pt x="1452" y="19946"/>
                    <a:pt x="1452" y="20506"/>
                    <a:pt x="1997" y="20897"/>
                  </a:cubicBezTo>
                  <a:cubicBezTo>
                    <a:pt x="2541" y="21289"/>
                    <a:pt x="3630" y="21513"/>
                    <a:pt x="5627" y="21513"/>
                  </a:cubicBezTo>
                  <a:cubicBezTo>
                    <a:pt x="7624" y="21513"/>
                    <a:pt x="10528" y="21289"/>
                    <a:pt x="13432" y="21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4334933" y="3135252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4710116" y="2858939"/>
              <a:ext cx="240768" cy="40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10" fill="norm" stroke="1" extrusionOk="0">
                  <a:moveTo>
                    <a:pt x="21552" y="2873"/>
                  </a:moveTo>
                  <a:cubicBezTo>
                    <a:pt x="21363" y="2310"/>
                    <a:pt x="21173" y="1748"/>
                    <a:pt x="20131" y="1186"/>
                  </a:cubicBezTo>
                  <a:cubicBezTo>
                    <a:pt x="19089" y="623"/>
                    <a:pt x="17194" y="61"/>
                    <a:pt x="14826" y="4"/>
                  </a:cubicBezTo>
                  <a:cubicBezTo>
                    <a:pt x="12457" y="-52"/>
                    <a:pt x="9615" y="398"/>
                    <a:pt x="7152" y="1523"/>
                  </a:cubicBezTo>
                  <a:cubicBezTo>
                    <a:pt x="4689" y="2648"/>
                    <a:pt x="2605" y="4448"/>
                    <a:pt x="1468" y="7035"/>
                  </a:cubicBezTo>
                  <a:cubicBezTo>
                    <a:pt x="331" y="9623"/>
                    <a:pt x="141" y="12998"/>
                    <a:pt x="47" y="15192"/>
                  </a:cubicBezTo>
                  <a:cubicBezTo>
                    <a:pt x="-48" y="17386"/>
                    <a:pt x="-48" y="18398"/>
                    <a:pt x="520" y="19354"/>
                  </a:cubicBezTo>
                  <a:cubicBezTo>
                    <a:pt x="1089" y="20310"/>
                    <a:pt x="2226" y="21210"/>
                    <a:pt x="4689" y="21379"/>
                  </a:cubicBezTo>
                  <a:cubicBezTo>
                    <a:pt x="7152" y="21548"/>
                    <a:pt x="10941" y="20985"/>
                    <a:pt x="14731" y="20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5046638" y="2856988"/>
              <a:ext cx="177248" cy="64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91" fill="norm" stroke="1" extrusionOk="0">
                  <a:moveTo>
                    <a:pt x="2988" y="6548"/>
                  </a:moveTo>
                  <a:cubicBezTo>
                    <a:pt x="2226" y="8743"/>
                    <a:pt x="1464" y="10939"/>
                    <a:pt x="1210" y="13311"/>
                  </a:cubicBezTo>
                  <a:cubicBezTo>
                    <a:pt x="955" y="15684"/>
                    <a:pt x="1210" y="18233"/>
                    <a:pt x="1210" y="19685"/>
                  </a:cubicBezTo>
                  <a:cubicBezTo>
                    <a:pt x="1210" y="21137"/>
                    <a:pt x="955" y="21491"/>
                    <a:pt x="701" y="21491"/>
                  </a:cubicBezTo>
                  <a:cubicBezTo>
                    <a:pt x="447" y="21491"/>
                    <a:pt x="193" y="21137"/>
                    <a:pt x="66" y="19650"/>
                  </a:cubicBezTo>
                  <a:cubicBezTo>
                    <a:pt x="-61" y="18162"/>
                    <a:pt x="-61" y="15542"/>
                    <a:pt x="574" y="12957"/>
                  </a:cubicBezTo>
                  <a:cubicBezTo>
                    <a:pt x="1210" y="10372"/>
                    <a:pt x="2480" y="7823"/>
                    <a:pt x="3878" y="5875"/>
                  </a:cubicBezTo>
                  <a:cubicBezTo>
                    <a:pt x="5275" y="3928"/>
                    <a:pt x="6800" y="2582"/>
                    <a:pt x="7817" y="1732"/>
                  </a:cubicBezTo>
                  <a:cubicBezTo>
                    <a:pt x="8833" y="882"/>
                    <a:pt x="9341" y="528"/>
                    <a:pt x="10231" y="281"/>
                  </a:cubicBezTo>
                  <a:cubicBezTo>
                    <a:pt x="11120" y="33"/>
                    <a:pt x="12391" y="-109"/>
                    <a:pt x="13407" y="103"/>
                  </a:cubicBezTo>
                  <a:cubicBezTo>
                    <a:pt x="14424" y="316"/>
                    <a:pt x="15186" y="882"/>
                    <a:pt x="15694" y="1803"/>
                  </a:cubicBezTo>
                  <a:cubicBezTo>
                    <a:pt x="16203" y="2724"/>
                    <a:pt x="16457" y="3999"/>
                    <a:pt x="15821" y="4919"/>
                  </a:cubicBezTo>
                  <a:cubicBezTo>
                    <a:pt x="15186" y="5840"/>
                    <a:pt x="13661" y="6406"/>
                    <a:pt x="12391" y="6796"/>
                  </a:cubicBezTo>
                  <a:cubicBezTo>
                    <a:pt x="11120" y="7185"/>
                    <a:pt x="10104" y="7398"/>
                    <a:pt x="10231" y="7575"/>
                  </a:cubicBezTo>
                  <a:cubicBezTo>
                    <a:pt x="10358" y="7752"/>
                    <a:pt x="11628" y="7894"/>
                    <a:pt x="13534" y="8071"/>
                  </a:cubicBezTo>
                  <a:cubicBezTo>
                    <a:pt x="15440" y="8248"/>
                    <a:pt x="17981" y="8460"/>
                    <a:pt x="19506" y="8743"/>
                  </a:cubicBezTo>
                  <a:cubicBezTo>
                    <a:pt x="21031" y="9027"/>
                    <a:pt x="21539" y="9381"/>
                    <a:pt x="21158" y="9735"/>
                  </a:cubicBezTo>
                  <a:cubicBezTo>
                    <a:pt x="20777" y="10089"/>
                    <a:pt x="19506" y="10443"/>
                    <a:pt x="17727" y="10726"/>
                  </a:cubicBezTo>
                  <a:cubicBezTo>
                    <a:pt x="15948" y="11010"/>
                    <a:pt x="13661" y="11222"/>
                    <a:pt x="12137" y="11258"/>
                  </a:cubicBezTo>
                  <a:cubicBezTo>
                    <a:pt x="10612" y="11293"/>
                    <a:pt x="9850" y="11151"/>
                    <a:pt x="9087" y="1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5272216" y="3135252"/>
              <a:ext cx="72453" cy="10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399" fill="norm" stroke="1" extrusionOk="0">
                  <a:moveTo>
                    <a:pt x="9451" y="5400"/>
                  </a:moveTo>
                  <a:cubicBezTo>
                    <a:pt x="6532" y="6300"/>
                    <a:pt x="3613" y="7200"/>
                    <a:pt x="1862" y="9225"/>
                  </a:cubicBezTo>
                  <a:cubicBezTo>
                    <a:pt x="111" y="11250"/>
                    <a:pt x="-473" y="14400"/>
                    <a:pt x="403" y="16875"/>
                  </a:cubicBezTo>
                  <a:cubicBezTo>
                    <a:pt x="1278" y="19350"/>
                    <a:pt x="3613" y="21150"/>
                    <a:pt x="7700" y="21375"/>
                  </a:cubicBezTo>
                  <a:cubicBezTo>
                    <a:pt x="11786" y="21600"/>
                    <a:pt x="17624" y="20250"/>
                    <a:pt x="19376" y="17325"/>
                  </a:cubicBezTo>
                  <a:cubicBezTo>
                    <a:pt x="21127" y="14400"/>
                    <a:pt x="18792" y="9900"/>
                    <a:pt x="16165" y="6750"/>
                  </a:cubicBezTo>
                  <a:cubicBezTo>
                    <a:pt x="13538" y="3600"/>
                    <a:pt x="10619" y="1800"/>
                    <a:pt x="7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5369983" y="2819470"/>
              <a:ext cx="173906" cy="44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54" fill="norm" stroke="1" extrusionOk="0">
                  <a:moveTo>
                    <a:pt x="0" y="2694"/>
                  </a:moveTo>
                  <a:cubicBezTo>
                    <a:pt x="0" y="2180"/>
                    <a:pt x="0" y="1666"/>
                    <a:pt x="1041" y="1151"/>
                  </a:cubicBezTo>
                  <a:cubicBezTo>
                    <a:pt x="2082" y="637"/>
                    <a:pt x="4164" y="123"/>
                    <a:pt x="7157" y="20"/>
                  </a:cubicBezTo>
                  <a:cubicBezTo>
                    <a:pt x="10149" y="-83"/>
                    <a:pt x="14053" y="226"/>
                    <a:pt x="16786" y="894"/>
                  </a:cubicBezTo>
                  <a:cubicBezTo>
                    <a:pt x="19518" y="1563"/>
                    <a:pt x="21080" y="2591"/>
                    <a:pt x="21340" y="4494"/>
                  </a:cubicBezTo>
                  <a:cubicBezTo>
                    <a:pt x="21600" y="6397"/>
                    <a:pt x="20559" y="9174"/>
                    <a:pt x="20429" y="11951"/>
                  </a:cubicBezTo>
                  <a:cubicBezTo>
                    <a:pt x="20299" y="14728"/>
                    <a:pt x="21080" y="17506"/>
                    <a:pt x="20689" y="19100"/>
                  </a:cubicBezTo>
                  <a:cubicBezTo>
                    <a:pt x="20299" y="20694"/>
                    <a:pt x="18737" y="21106"/>
                    <a:pt x="17306" y="21311"/>
                  </a:cubicBezTo>
                  <a:cubicBezTo>
                    <a:pt x="15875" y="21517"/>
                    <a:pt x="14573" y="21517"/>
                    <a:pt x="13923" y="21208"/>
                  </a:cubicBezTo>
                  <a:cubicBezTo>
                    <a:pt x="13272" y="20900"/>
                    <a:pt x="13272" y="20283"/>
                    <a:pt x="13272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5687483" y="3059052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6457"/>
                    <a:pt x="1252" y="11314"/>
                    <a:pt x="4852" y="7714"/>
                  </a:cubicBezTo>
                  <a:cubicBezTo>
                    <a:pt x="8452" y="4114"/>
                    <a:pt x="150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5764625" y="2970152"/>
              <a:ext cx="3715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1066" y="0"/>
                  </a:moveTo>
                  <a:cubicBezTo>
                    <a:pt x="16266" y="540"/>
                    <a:pt x="11466" y="1080"/>
                    <a:pt x="7266" y="2340"/>
                  </a:cubicBezTo>
                  <a:cubicBezTo>
                    <a:pt x="3066" y="3600"/>
                    <a:pt x="-534" y="5580"/>
                    <a:pt x="66" y="8910"/>
                  </a:cubicBezTo>
                  <a:cubicBezTo>
                    <a:pt x="666" y="12240"/>
                    <a:pt x="5466" y="16920"/>
                    <a:pt x="102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6134642" y="2849063"/>
              <a:ext cx="196636" cy="39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259" fill="norm" stroke="1" extrusionOk="0">
                  <a:moveTo>
                    <a:pt x="20859" y="3109"/>
                  </a:moveTo>
                  <a:cubicBezTo>
                    <a:pt x="21087" y="2081"/>
                    <a:pt x="21314" y="1052"/>
                    <a:pt x="20859" y="481"/>
                  </a:cubicBezTo>
                  <a:cubicBezTo>
                    <a:pt x="20405" y="-91"/>
                    <a:pt x="19268" y="-205"/>
                    <a:pt x="17108" y="424"/>
                  </a:cubicBezTo>
                  <a:cubicBezTo>
                    <a:pt x="14948" y="1052"/>
                    <a:pt x="11765" y="2424"/>
                    <a:pt x="8695" y="5109"/>
                  </a:cubicBezTo>
                  <a:cubicBezTo>
                    <a:pt x="5626" y="7795"/>
                    <a:pt x="2670" y="11795"/>
                    <a:pt x="1192" y="14424"/>
                  </a:cubicBezTo>
                  <a:cubicBezTo>
                    <a:pt x="-286" y="17052"/>
                    <a:pt x="-286" y="18309"/>
                    <a:pt x="623" y="19281"/>
                  </a:cubicBezTo>
                  <a:cubicBezTo>
                    <a:pt x="1533" y="20252"/>
                    <a:pt x="3352" y="20938"/>
                    <a:pt x="6194" y="21166"/>
                  </a:cubicBezTo>
                  <a:cubicBezTo>
                    <a:pt x="9036" y="21395"/>
                    <a:pt x="12901" y="21166"/>
                    <a:pt x="15402" y="20824"/>
                  </a:cubicBezTo>
                  <a:cubicBezTo>
                    <a:pt x="17903" y="20481"/>
                    <a:pt x="19040" y="20024"/>
                    <a:pt x="20177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157383" y="3014602"/>
              <a:ext cx="190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600" y="15525"/>
                  </a:cubicBezTo>
                  <a:cubicBezTo>
                    <a:pt x="1200" y="13950"/>
                    <a:pt x="2400" y="13050"/>
                    <a:pt x="6000" y="10575"/>
                  </a:cubicBezTo>
                  <a:cubicBezTo>
                    <a:pt x="9600" y="8100"/>
                    <a:pt x="15600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6466143" y="2791001"/>
              <a:ext cx="192891" cy="36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3" fill="norm" stroke="1" extrusionOk="0">
                  <a:moveTo>
                    <a:pt x="21395" y="1919"/>
                  </a:moveTo>
                  <a:cubicBezTo>
                    <a:pt x="20925" y="1306"/>
                    <a:pt x="20456" y="692"/>
                    <a:pt x="19517" y="324"/>
                  </a:cubicBezTo>
                  <a:cubicBezTo>
                    <a:pt x="18578" y="-44"/>
                    <a:pt x="17169" y="-167"/>
                    <a:pt x="14821" y="324"/>
                  </a:cubicBezTo>
                  <a:cubicBezTo>
                    <a:pt x="12473" y="815"/>
                    <a:pt x="9186" y="1919"/>
                    <a:pt x="6956" y="3822"/>
                  </a:cubicBezTo>
                  <a:cubicBezTo>
                    <a:pt x="4725" y="5724"/>
                    <a:pt x="3552" y="8424"/>
                    <a:pt x="2495" y="10878"/>
                  </a:cubicBezTo>
                  <a:cubicBezTo>
                    <a:pt x="1438" y="13333"/>
                    <a:pt x="499" y="15542"/>
                    <a:pt x="147" y="16953"/>
                  </a:cubicBezTo>
                  <a:cubicBezTo>
                    <a:pt x="-205" y="18365"/>
                    <a:pt x="30" y="18978"/>
                    <a:pt x="1321" y="19469"/>
                  </a:cubicBezTo>
                  <a:cubicBezTo>
                    <a:pt x="2612" y="19960"/>
                    <a:pt x="4960" y="20328"/>
                    <a:pt x="6721" y="20635"/>
                  </a:cubicBezTo>
                  <a:cubicBezTo>
                    <a:pt x="8482" y="20942"/>
                    <a:pt x="9656" y="21188"/>
                    <a:pt x="1083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6678877" y="2745132"/>
              <a:ext cx="186622" cy="63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58" fill="norm" stroke="1" extrusionOk="0">
                  <a:moveTo>
                    <a:pt x="5734" y="8193"/>
                  </a:moveTo>
                  <a:cubicBezTo>
                    <a:pt x="5248" y="10183"/>
                    <a:pt x="4763" y="12172"/>
                    <a:pt x="4156" y="14233"/>
                  </a:cubicBezTo>
                  <a:cubicBezTo>
                    <a:pt x="3549" y="16293"/>
                    <a:pt x="2821" y="18425"/>
                    <a:pt x="2093" y="19739"/>
                  </a:cubicBezTo>
                  <a:cubicBezTo>
                    <a:pt x="1365" y="21054"/>
                    <a:pt x="637" y="21551"/>
                    <a:pt x="273" y="21444"/>
                  </a:cubicBezTo>
                  <a:cubicBezTo>
                    <a:pt x="-91" y="21338"/>
                    <a:pt x="-91" y="20627"/>
                    <a:pt x="273" y="19100"/>
                  </a:cubicBezTo>
                  <a:cubicBezTo>
                    <a:pt x="637" y="17572"/>
                    <a:pt x="1365" y="15227"/>
                    <a:pt x="2457" y="12776"/>
                  </a:cubicBezTo>
                  <a:cubicBezTo>
                    <a:pt x="3549" y="10325"/>
                    <a:pt x="5006" y="7767"/>
                    <a:pt x="6826" y="5706"/>
                  </a:cubicBezTo>
                  <a:cubicBezTo>
                    <a:pt x="8646" y="3646"/>
                    <a:pt x="10830" y="2083"/>
                    <a:pt x="12408" y="1194"/>
                  </a:cubicBezTo>
                  <a:cubicBezTo>
                    <a:pt x="13985" y="306"/>
                    <a:pt x="14956" y="93"/>
                    <a:pt x="16048" y="22"/>
                  </a:cubicBezTo>
                  <a:cubicBezTo>
                    <a:pt x="17140" y="-49"/>
                    <a:pt x="18354" y="22"/>
                    <a:pt x="19446" y="697"/>
                  </a:cubicBezTo>
                  <a:cubicBezTo>
                    <a:pt x="20538" y="1372"/>
                    <a:pt x="21509" y="2651"/>
                    <a:pt x="21388" y="3930"/>
                  </a:cubicBezTo>
                  <a:cubicBezTo>
                    <a:pt x="21266" y="5209"/>
                    <a:pt x="20053" y="6488"/>
                    <a:pt x="18961" y="7234"/>
                  </a:cubicBezTo>
                  <a:cubicBezTo>
                    <a:pt x="17869" y="7980"/>
                    <a:pt x="16898" y="8193"/>
                    <a:pt x="16898" y="8442"/>
                  </a:cubicBezTo>
                  <a:cubicBezTo>
                    <a:pt x="16898" y="8690"/>
                    <a:pt x="17869" y="8975"/>
                    <a:pt x="18718" y="9330"/>
                  </a:cubicBezTo>
                  <a:cubicBezTo>
                    <a:pt x="19567" y="9685"/>
                    <a:pt x="20296" y="10112"/>
                    <a:pt x="20053" y="10715"/>
                  </a:cubicBezTo>
                  <a:cubicBezTo>
                    <a:pt x="19810" y="11319"/>
                    <a:pt x="18597" y="12101"/>
                    <a:pt x="17262" y="12563"/>
                  </a:cubicBezTo>
                  <a:cubicBezTo>
                    <a:pt x="15927" y="13025"/>
                    <a:pt x="14471" y="13167"/>
                    <a:pt x="13257" y="13131"/>
                  </a:cubicBezTo>
                  <a:cubicBezTo>
                    <a:pt x="12044" y="13096"/>
                    <a:pt x="11073" y="12883"/>
                    <a:pt x="10102" y="12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7014633" y="306540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7192433" y="2824102"/>
              <a:ext cx="1714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3436"/>
                    <a:pt x="8533" y="6873"/>
                    <a:pt x="12133" y="10473"/>
                  </a:cubicBezTo>
                  <a:cubicBezTo>
                    <a:pt x="15733" y="14073"/>
                    <a:pt x="18667" y="178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7262283" y="2811546"/>
              <a:ext cx="165101" cy="323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1673"/>
                  </a:moveTo>
                  <a:cubicBezTo>
                    <a:pt x="20769" y="972"/>
                    <a:pt x="19938" y="271"/>
                    <a:pt x="18831" y="60"/>
                  </a:cubicBezTo>
                  <a:cubicBezTo>
                    <a:pt x="17723" y="-150"/>
                    <a:pt x="16338" y="131"/>
                    <a:pt x="13985" y="1814"/>
                  </a:cubicBezTo>
                  <a:cubicBezTo>
                    <a:pt x="11631" y="3497"/>
                    <a:pt x="8308" y="6582"/>
                    <a:pt x="5815" y="10089"/>
                  </a:cubicBezTo>
                  <a:cubicBezTo>
                    <a:pt x="3323" y="13595"/>
                    <a:pt x="1662" y="17523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7421033" y="3065402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7465483" y="290665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7522633" y="2749456"/>
              <a:ext cx="151607" cy="49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32" fill="norm" stroke="1" extrusionOk="0">
                  <a:moveTo>
                    <a:pt x="0" y="1870"/>
                  </a:moveTo>
                  <a:cubicBezTo>
                    <a:pt x="4200" y="1224"/>
                    <a:pt x="8400" y="578"/>
                    <a:pt x="11700" y="255"/>
                  </a:cubicBezTo>
                  <a:cubicBezTo>
                    <a:pt x="15000" y="-68"/>
                    <a:pt x="17400" y="-68"/>
                    <a:pt x="18900" y="163"/>
                  </a:cubicBezTo>
                  <a:cubicBezTo>
                    <a:pt x="20400" y="394"/>
                    <a:pt x="21000" y="855"/>
                    <a:pt x="21300" y="2194"/>
                  </a:cubicBezTo>
                  <a:cubicBezTo>
                    <a:pt x="21600" y="3532"/>
                    <a:pt x="21600" y="5747"/>
                    <a:pt x="20850" y="7963"/>
                  </a:cubicBezTo>
                  <a:cubicBezTo>
                    <a:pt x="20100" y="10178"/>
                    <a:pt x="18600" y="12394"/>
                    <a:pt x="18150" y="14332"/>
                  </a:cubicBezTo>
                  <a:cubicBezTo>
                    <a:pt x="17700" y="16270"/>
                    <a:pt x="18300" y="17932"/>
                    <a:pt x="18450" y="18994"/>
                  </a:cubicBezTo>
                  <a:cubicBezTo>
                    <a:pt x="18600" y="20055"/>
                    <a:pt x="18300" y="20517"/>
                    <a:pt x="15900" y="20840"/>
                  </a:cubicBezTo>
                  <a:cubicBezTo>
                    <a:pt x="13500" y="21163"/>
                    <a:pt x="9000" y="21347"/>
                    <a:pt x="450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7960783" y="3040002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8054810" y="2982852"/>
              <a:ext cx="1392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143"/>
                    <a:pt x="1783" y="10286"/>
                    <a:pt x="240" y="13886"/>
                  </a:cubicBezTo>
                  <a:cubicBezTo>
                    <a:pt x="-1303" y="17486"/>
                    <a:pt x="4868" y="19543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8284633" y="2860582"/>
              <a:ext cx="177801" cy="34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1661"/>
                  </a:moveTo>
                  <a:cubicBezTo>
                    <a:pt x="20829" y="1140"/>
                    <a:pt x="20057" y="620"/>
                    <a:pt x="17486" y="294"/>
                  </a:cubicBezTo>
                  <a:cubicBezTo>
                    <a:pt x="14914" y="-31"/>
                    <a:pt x="10543" y="-161"/>
                    <a:pt x="7586" y="294"/>
                  </a:cubicBezTo>
                  <a:cubicBezTo>
                    <a:pt x="4629" y="750"/>
                    <a:pt x="3086" y="1791"/>
                    <a:pt x="2057" y="4198"/>
                  </a:cubicBezTo>
                  <a:cubicBezTo>
                    <a:pt x="1029" y="6605"/>
                    <a:pt x="514" y="10379"/>
                    <a:pt x="257" y="12916"/>
                  </a:cubicBezTo>
                  <a:cubicBezTo>
                    <a:pt x="0" y="15453"/>
                    <a:pt x="0" y="16755"/>
                    <a:pt x="0" y="17926"/>
                  </a:cubicBezTo>
                  <a:cubicBezTo>
                    <a:pt x="0" y="19097"/>
                    <a:pt x="0" y="20138"/>
                    <a:pt x="643" y="20723"/>
                  </a:cubicBezTo>
                  <a:cubicBezTo>
                    <a:pt x="1286" y="21309"/>
                    <a:pt x="2571" y="21439"/>
                    <a:pt x="5400" y="21374"/>
                  </a:cubicBezTo>
                  <a:cubicBezTo>
                    <a:pt x="8229" y="21309"/>
                    <a:pt x="12600" y="21049"/>
                    <a:pt x="16971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8316383" y="308445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8551745" y="2855852"/>
              <a:ext cx="228189" cy="41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85" fill="norm" stroke="1" extrusionOk="0">
                  <a:moveTo>
                    <a:pt x="21363" y="1316"/>
                  </a:moveTo>
                  <a:cubicBezTo>
                    <a:pt x="19778" y="658"/>
                    <a:pt x="18192" y="0"/>
                    <a:pt x="15715" y="0"/>
                  </a:cubicBezTo>
                  <a:cubicBezTo>
                    <a:pt x="13238" y="0"/>
                    <a:pt x="9869" y="658"/>
                    <a:pt x="7789" y="1535"/>
                  </a:cubicBezTo>
                  <a:cubicBezTo>
                    <a:pt x="5708" y="2412"/>
                    <a:pt x="4915" y="3509"/>
                    <a:pt x="4321" y="5866"/>
                  </a:cubicBezTo>
                  <a:cubicBezTo>
                    <a:pt x="3726" y="8223"/>
                    <a:pt x="3330" y="11842"/>
                    <a:pt x="2735" y="14363"/>
                  </a:cubicBezTo>
                  <a:cubicBezTo>
                    <a:pt x="2141" y="16885"/>
                    <a:pt x="1348" y="18311"/>
                    <a:pt x="754" y="19352"/>
                  </a:cubicBezTo>
                  <a:cubicBezTo>
                    <a:pt x="159" y="20394"/>
                    <a:pt x="-237" y="21052"/>
                    <a:pt x="159" y="21326"/>
                  </a:cubicBezTo>
                  <a:cubicBezTo>
                    <a:pt x="556" y="21600"/>
                    <a:pt x="1745" y="21490"/>
                    <a:pt x="4024" y="21216"/>
                  </a:cubicBezTo>
                  <a:cubicBezTo>
                    <a:pt x="6302" y="20942"/>
                    <a:pt x="9671" y="20504"/>
                    <a:pt x="13040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8748836" y="2957180"/>
              <a:ext cx="227948" cy="27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58" fill="norm" stroke="1" extrusionOk="0">
                  <a:moveTo>
                    <a:pt x="21341" y="2456"/>
                  </a:moveTo>
                  <a:cubicBezTo>
                    <a:pt x="19161" y="1320"/>
                    <a:pt x="16981" y="183"/>
                    <a:pt x="14405" y="20"/>
                  </a:cubicBezTo>
                  <a:cubicBezTo>
                    <a:pt x="11829" y="-142"/>
                    <a:pt x="8857" y="670"/>
                    <a:pt x="7172" y="1482"/>
                  </a:cubicBezTo>
                  <a:cubicBezTo>
                    <a:pt x="5488" y="2294"/>
                    <a:pt x="5091" y="3106"/>
                    <a:pt x="5191" y="4324"/>
                  </a:cubicBezTo>
                  <a:cubicBezTo>
                    <a:pt x="5290" y="5542"/>
                    <a:pt x="5884" y="7166"/>
                    <a:pt x="6578" y="8303"/>
                  </a:cubicBezTo>
                  <a:cubicBezTo>
                    <a:pt x="7271" y="9440"/>
                    <a:pt x="8064" y="10090"/>
                    <a:pt x="8064" y="10820"/>
                  </a:cubicBezTo>
                  <a:cubicBezTo>
                    <a:pt x="8064" y="11551"/>
                    <a:pt x="7271" y="12363"/>
                    <a:pt x="6280" y="12932"/>
                  </a:cubicBezTo>
                  <a:cubicBezTo>
                    <a:pt x="5290" y="13500"/>
                    <a:pt x="4101" y="13825"/>
                    <a:pt x="2912" y="14393"/>
                  </a:cubicBezTo>
                  <a:cubicBezTo>
                    <a:pt x="1723" y="14962"/>
                    <a:pt x="534" y="15774"/>
                    <a:pt x="137" y="16586"/>
                  </a:cubicBezTo>
                  <a:cubicBezTo>
                    <a:pt x="-259" y="17398"/>
                    <a:pt x="137" y="18210"/>
                    <a:pt x="2218" y="18860"/>
                  </a:cubicBezTo>
                  <a:cubicBezTo>
                    <a:pt x="4299" y="19509"/>
                    <a:pt x="8064" y="19996"/>
                    <a:pt x="11334" y="20402"/>
                  </a:cubicBezTo>
                  <a:cubicBezTo>
                    <a:pt x="14603" y="20808"/>
                    <a:pt x="17378" y="21133"/>
                    <a:pt x="20152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8993155" y="3230502"/>
              <a:ext cx="2172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600"/>
                    <a:pt x="4448" y="7200"/>
                    <a:pt x="1502" y="10800"/>
                  </a:cubicBezTo>
                  <a:cubicBezTo>
                    <a:pt x="-1443" y="14400"/>
                    <a:pt x="521" y="180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9009754" y="3046352"/>
              <a:ext cx="4958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7581" y="21600"/>
                  </a:moveTo>
                  <a:cubicBezTo>
                    <a:pt x="4881" y="19029"/>
                    <a:pt x="2181" y="16457"/>
                    <a:pt x="831" y="13886"/>
                  </a:cubicBezTo>
                  <a:cubicBezTo>
                    <a:pt x="-519" y="11314"/>
                    <a:pt x="-519" y="8743"/>
                    <a:pt x="3081" y="6429"/>
                  </a:cubicBezTo>
                  <a:cubicBezTo>
                    <a:pt x="6681" y="4114"/>
                    <a:pt x="13881" y="2057"/>
                    <a:pt x="210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9021233" y="2897785"/>
              <a:ext cx="248196" cy="50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27" fill="norm" stroke="1" extrusionOk="0">
                  <a:moveTo>
                    <a:pt x="7139" y="2257"/>
                  </a:moveTo>
                  <a:cubicBezTo>
                    <a:pt x="7505" y="1809"/>
                    <a:pt x="7871" y="1361"/>
                    <a:pt x="9702" y="958"/>
                  </a:cubicBezTo>
                  <a:cubicBezTo>
                    <a:pt x="11532" y="554"/>
                    <a:pt x="14827" y="196"/>
                    <a:pt x="16932" y="61"/>
                  </a:cubicBezTo>
                  <a:cubicBezTo>
                    <a:pt x="19037" y="-73"/>
                    <a:pt x="19953" y="17"/>
                    <a:pt x="20593" y="286"/>
                  </a:cubicBezTo>
                  <a:cubicBezTo>
                    <a:pt x="21234" y="554"/>
                    <a:pt x="21600" y="1003"/>
                    <a:pt x="21417" y="2392"/>
                  </a:cubicBezTo>
                  <a:cubicBezTo>
                    <a:pt x="21234" y="3781"/>
                    <a:pt x="20502" y="6111"/>
                    <a:pt x="19769" y="8397"/>
                  </a:cubicBezTo>
                  <a:cubicBezTo>
                    <a:pt x="19037" y="10682"/>
                    <a:pt x="18305" y="12923"/>
                    <a:pt x="17847" y="14760"/>
                  </a:cubicBezTo>
                  <a:cubicBezTo>
                    <a:pt x="17390" y="16598"/>
                    <a:pt x="17207" y="18032"/>
                    <a:pt x="17115" y="19062"/>
                  </a:cubicBezTo>
                  <a:cubicBezTo>
                    <a:pt x="17024" y="20093"/>
                    <a:pt x="17024" y="20720"/>
                    <a:pt x="16475" y="21079"/>
                  </a:cubicBezTo>
                  <a:cubicBezTo>
                    <a:pt x="15925" y="21437"/>
                    <a:pt x="14827" y="21527"/>
                    <a:pt x="12539" y="21527"/>
                  </a:cubicBezTo>
                  <a:cubicBezTo>
                    <a:pt x="10251" y="21527"/>
                    <a:pt x="6773" y="21437"/>
                    <a:pt x="4485" y="21168"/>
                  </a:cubicBezTo>
                  <a:cubicBezTo>
                    <a:pt x="2197" y="20900"/>
                    <a:pt x="1098" y="20451"/>
                    <a:pt x="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4468283" y="3503552"/>
              <a:ext cx="1003301" cy="7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0"/>
                  </a:moveTo>
                  <a:cubicBezTo>
                    <a:pt x="365" y="6000"/>
                    <a:pt x="729" y="12000"/>
                    <a:pt x="1481" y="15900"/>
                  </a:cubicBezTo>
                  <a:cubicBezTo>
                    <a:pt x="2233" y="19800"/>
                    <a:pt x="3372" y="21600"/>
                    <a:pt x="4739" y="21000"/>
                  </a:cubicBezTo>
                  <a:cubicBezTo>
                    <a:pt x="6106" y="20400"/>
                    <a:pt x="7701" y="17400"/>
                    <a:pt x="9159" y="16200"/>
                  </a:cubicBezTo>
                  <a:cubicBezTo>
                    <a:pt x="10618" y="15000"/>
                    <a:pt x="11939" y="15600"/>
                    <a:pt x="13101" y="16200"/>
                  </a:cubicBezTo>
                  <a:cubicBezTo>
                    <a:pt x="14263" y="16800"/>
                    <a:pt x="15266" y="17400"/>
                    <a:pt x="16542" y="16500"/>
                  </a:cubicBezTo>
                  <a:cubicBezTo>
                    <a:pt x="17818" y="15600"/>
                    <a:pt x="19367" y="13200"/>
                    <a:pt x="20256" y="12300"/>
                  </a:cubicBezTo>
                  <a:cubicBezTo>
                    <a:pt x="21144" y="11400"/>
                    <a:pt x="21372" y="12000"/>
                    <a:pt x="21600" y="12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3858683" y="4116046"/>
              <a:ext cx="2349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43" y="11375"/>
                    <a:pt x="11286" y="2735"/>
                    <a:pt x="14886" y="575"/>
                  </a:cubicBezTo>
                  <a:cubicBezTo>
                    <a:pt x="18486" y="-1585"/>
                    <a:pt x="200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3915833" y="4246502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4430183" y="3998852"/>
              <a:ext cx="233435" cy="63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1" fill="norm" stroke="1" extrusionOk="0">
                  <a:moveTo>
                    <a:pt x="0" y="7510"/>
                  </a:moveTo>
                  <a:cubicBezTo>
                    <a:pt x="195" y="10299"/>
                    <a:pt x="389" y="13089"/>
                    <a:pt x="778" y="15199"/>
                  </a:cubicBezTo>
                  <a:cubicBezTo>
                    <a:pt x="1168" y="17309"/>
                    <a:pt x="1751" y="18739"/>
                    <a:pt x="2238" y="19740"/>
                  </a:cubicBezTo>
                  <a:cubicBezTo>
                    <a:pt x="2724" y="20742"/>
                    <a:pt x="3114" y="21314"/>
                    <a:pt x="2919" y="21457"/>
                  </a:cubicBezTo>
                  <a:cubicBezTo>
                    <a:pt x="2724" y="21600"/>
                    <a:pt x="1946" y="21314"/>
                    <a:pt x="1362" y="20241"/>
                  </a:cubicBezTo>
                  <a:cubicBezTo>
                    <a:pt x="778" y="19168"/>
                    <a:pt x="389" y="17309"/>
                    <a:pt x="292" y="15199"/>
                  </a:cubicBezTo>
                  <a:cubicBezTo>
                    <a:pt x="195" y="13089"/>
                    <a:pt x="389" y="10728"/>
                    <a:pt x="1265" y="8440"/>
                  </a:cubicBezTo>
                  <a:cubicBezTo>
                    <a:pt x="2141" y="6151"/>
                    <a:pt x="3697" y="3934"/>
                    <a:pt x="4768" y="2611"/>
                  </a:cubicBezTo>
                  <a:cubicBezTo>
                    <a:pt x="5838" y="1287"/>
                    <a:pt x="6422" y="858"/>
                    <a:pt x="7103" y="536"/>
                  </a:cubicBezTo>
                  <a:cubicBezTo>
                    <a:pt x="7784" y="215"/>
                    <a:pt x="8562" y="0"/>
                    <a:pt x="9341" y="0"/>
                  </a:cubicBezTo>
                  <a:cubicBezTo>
                    <a:pt x="10119" y="0"/>
                    <a:pt x="10897" y="215"/>
                    <a:pt x="11578" y="930"/>
                  </a:cubicBezTo>
                  <a:cubicBezTo>
                    <a:pt x="12259" y="1645"/>
                    <a:pt x="12843" y="2861"/>
                    <a:pt x="12649" y="3970"/>
                  </a:cubicBezTo>
                  <a:cubicBezTo>
                    <a:pt x="12454" y="5078"/>
                    <a:pt x="11481" y="6079"/>
                    <a:pt x="11676" y="6580"/>
                  </a:cubicBezTo>
                  <a:cubicBezTo>
                    <a:pt x="11870" y="7081"/>
                    <a:pt x="13232" y="7081"/>
                    <a:pt x="14789" y="7295"/>
                  </a:cubicBezTo>
                  <a:cubicBezTo>
                    <a:pt x="16346" y="7510"/>
                    <a:pt x="18097" y="7939"/>
                    <a:pt x="19265" y="8332"/>
                  </a:cubicBezTo>
                  <a:cubicBezTo>
                    <a:pt x="20432" y="8726"/>
                    <a:pt x="21016" y="9083"/>
                    <a:pt x="21308" y="9477"/>
                  </a:cubicBezTo>
                  <a:cubicBezTo>
                    <a:pt x="21600" y="9870"/>
                    <a:pt x="21600" y="10299"/>
                    <a:pt x="20141" y="10764"/>
                  </a:cubicBezTo>
                  <a:cubicBezTo>
                    <a:pt x="18681" y="11229"/>
                    <a:pt x="15762" y="11730"/>
                    <a:pt x="13816" y="11980"/>
                  </a:cubicBezTo>
                  <a:cubicBezTo>
                    <a:pt x="11870" y="12230"/>
                    <a:pt x="10897" y="12230"/>
                    <a:pt x="9827" y="12159"/>
                  </a:cubicBezTo>
                  <a:cubicBezTo>
                    <a:pt x="8757" y="12087"/>
                    <a:pt x="7589" y="11944"/>
                    <a:pt x="7297" y="11730"/>
                  </a:cubicBezTo>
                  <a:cubicBezTo>
                    <a:pt x="7005" y="11515"/>
                    <a:pt x="7589" y="11229"/>
                    <a:pt x="8173" y="10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4669366" y="4297302"/>
              <a:ext cx="159133" cy="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235" fill="norm" stroke="1" extrusionOk="0">
                  <a:moveTo>
                    <a:pt x="15428" y="0"/>
                  </a:moveTo>
                  <a:cubicBezTo>
                    <a:pt x="12342" y="1309"/>
                    <a:pt x="9257" y="2618"/>
                    <a:pt x="6732" y="4582"/>
                  </a:cubicBezTo>
                  <a:cubicBezTo>
                    <a:pt x="4207" y="6545"/>
                    <a:pt x="2244" y="9164"/>
                    <a:pt x="1122" y="12109"/>
                  </a:cubicBezTo>
                  <a:cubicBezTo>
                    <a:pt x="0" y="15055"/>
                    <a:pt x="-281" y="18327"/>
                    <a:pt x="280" y="19964"/>
                  </a:cubicBezTo>
                  <a:cubicBezTo>
                    <a:pt x="841" y="21600"/>
                    <a:pt x="2244" y="21600"/>
                    <a:pt x="5610" y="20291"/>
                  </a:cubicBezTo>
                  <a:cubicBezTo>
                    <a:pt x="8976" y="18982"/>
                    <a:pt x="14306" y="16364"/>
                    <a:pt x="17392" y="13745"/>
                  </a:cubicBezTo>
                  <a:cubicBezTo>
                    <a:pt x="20477" y="11127"/>
                    <a:pt x="21319" y="8509"/>
                    <a:pt x="21038" y="6545"/>
                  </a:cubicBezTo>
                  <a:cubicBezTo>
                    <a:pt x="20758" y="4582"/>
                    <a:pt x="19355" y="3273"/>
                    <a:pt x="16831" y="2618"/>
                  </a:cubicBezTo>
                  <a:cubicBezTo>
                    <a:pt x="14306" y="1964"/>
                    <a:pt x="10659" y="1964"/>
                    <a:pt x="7013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4976283" y="4157602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7280"/>
                    <a:pt x="10119" y="12960"/>
                    <a:pt x="13719" y="9360"/>
                  </a:cubicBezTo>
                  <a:cubicBezTo>
                    <a:pt x="17319" y="5760"/>
                    <a:pt x="1945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5071533" y="4075052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43"/>
                    <a:pt x="0" y="11286"/>
                    <a:pt x="3600" y="14886"/>
                  </a:cubicBezTo>
                  <a:cubicBezTo>
                    <a:pt x="7200" y="18486"/>
                    <a:pt x="14400" y="200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119283" y="3440052"/>
              <a:ext cx="1283832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21600"/>
                  </a:moveTo>
                  <a:cubicBezTo>
                    <a:pt x="1245" y="14400"/>
                    <a:pt x="2491" y="7200"/>
                    <a:pt x="3808" y="3600"/>
                  </a:cubicBezTo>
                  <a:cubicBezTo>
                    <a:pt x="5124" y="0"/>
                    <a:pt x="6512" y="0"/>
                    <a:pt x="7989" y="0"/>
                  </a:cubicBezTo>
                  <a:cubicBezTo>
                    <a:pt x="9466" y="0"/>
                    <a:pt x="11031" y="0"/>
                    <a:pt x="12419" y="0"/>
                  </a:cubicBezTo>
                  <a:cubicBezTo>
                    <a:pt x="13807" y="0"/>
                    <a:pt x="15017" y="0"/>
                    <a:pt x="16316" y="3600"/>
                  </a:cubicBezTo>
                  <a:cubicBezTo>
                    <a:pt x="17614" y="7200"/>
                    <a:pt x="19002" y="14400"/>
                    <a:pt x="19821" y="18000"/>
                  </a:cubicBezTo>
                  <a:cubicBezTo>
                    <a:pt x="20639" y="21600"/>
                    <a:pt x="20888" y="21600"/>
                    <a:pt x="21120" y="21600"/>
                  </a:cubicBezTo>
                  <a:cubicBezTo>
                    <a:pt x="21351" y="21600"/>
                    <a:pt x="21564" y="21600"/>
                    <a:pt x="21582" y="18000"/>
                  </a:cubicBezTo>
                  <a:cubicBezTo>
                    <a:pt x="21600" y="14400"/>
                    <a:pt x="21422" y="7200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449210" y="3469685"/>
              <a:ext cx="104802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397" y="5400"/>
                  </a:moveTo>
                  <a:cubicBezTo>
                    <a:pt x="180" y="6750"/>
                    <a:pt x="-38" y="8100"/>
                    <a:pt x="6" y="10125"/>
                  </a:cubicBezTo>
                  <a:cubicBezTo>
                    <a:pt x="49" y="12150"/>
                    <a:pt x="354" y="14850"/>
                    <a:pt x="1377" y="15525"/>
                  </a:cubicBezTo>
                  <a:cubicBezTo>
                    <a:pt x="2401" y="16200"/>
                    <a:pt x="4143" y="14850"/>
                    <a:pt x="5732" y="12825"/>
                  </a:cubicBezTo>
                  <a:cubicBezTo>
                    <a:pt x="7322" y="10800"/>
                    <a:pt x="8759" y="8100"/>
                    <a:pt x="10305" y="5400"/>
                  </a:cubicBezTo>
                  <a:cubicBezTo>
                    <a:pt x="11851" y="2700"/>
                    <a:pt x="13506" y="0"/>
                    <a:pt x="15139" y="0"/>
                  </a:cubicBezTo>
                  <a:cubicBezTo>
                    <a:pt x="16772" y="0"/>
                    <a:pt x="18383" y="2700"/>
                    <a:pt x="19450" y="6750"/>
                  </a:cubicBezTo>
                  <a:cubicBezTo>
                    <a:pt x="20517" y="10800"/>
                    <a:pt x="21039" y="16200"/>
                    <a:pt x="215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65303" y="2507072"/>
              <a:ext cx="617081" cy="173975"/>
            </a:xfrm>
            <a:prstGeom prst="rect">
              <a:avLst/>
            </a:prstGeom>
            <a:effectLst/>
          </p:spPr>
        </p:pic>
        <p:sp>
          <p:nvSpPr>
            <p:cNvPr id="1449" name="Line"/>
            <p:cNvSpPr/>
            <p:nvPr/>
          </p:nvSpPr>
          <p:spPr>
            <a:xfrm>
              <a:off x="5549066" y="3974402"/>
              <a:ext cx="185748" cy="66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37" fill="norm" stroke="1" extrusionOk="0">
                  <a:moveTo>
                    <a:pt x="5678" y="7761"/>
                  </a:moveTo>
                  <a:cubicBezTo>
                    <a:pt x="5435" y="10017"/>
                    <a:pt x="5192" y="12273"/>
                    <a:pt x="4950" y="14460"/>
                  </a:cubicBezTo>
                  <a:cubicBezTo>
                    <a:pt x="4707" y="16647"/>
                    <a:pt x="4464" y="18766"/>
                    <a:pt x="4343" y="19997"/>
                  </a:cubicBezTo>
                  <a:cubicBezTo>
                    <a:pt x="4222" y="21227"/>
                    <a:pt x="4222" y="21569"/>
                    <a:pt x="3979" y="21535"/>
                  </a:cubicBezTo>
                  <a:cubicBezTo>
                    <a:pt x="3736" y="21501"/>
                    <a:pt x="3251" y="21091"/>
                    <a:pt x="2523" y="19655"/>
                  </a:cubicBezTo>
                  <a:cubicBezTo>
                    <a:pt x="1795" y="18220"/>
                    <a:pt x="824" y="15759"/>
                    <a:pt x="338" y="13230"/>
                  </a:cubicBezTo>
                  <a:cubicBezTo>
                    <a:pt x="-147" y="10701"/>
                    <a:pt x="-147" y="8103"/>
                    <a:pt x="581" y="5950"/>
                  </a:cubicBezTo>
                  <a:cubicBezTo>
                    <a:pt x="1309" y="3797"/>
                    <a:pt x="2765" y="2088"/>
                    <a:pt x="4100" y="1131"/>
                  </a:cubicBezTo>
                  <a:cubicBezTo>
                    <a:pt x="5435" y="174"/>
                    <a:pt x="6649" y="-31"/>
                    <a:pt x="8590" y="3"/>
                  </a:cubicBezTo>
                  <a:cubicBezTo>
                    <a:pt x="10532" y="37"/>
                    <a:pt x="13201" y="311"/>
                    <a:pt x="15386" y="892"/>
                  </a:cubicBezTo>
                  <a:cubicBezTo>
                    <a:pt x="17570" y="1473"/>
                    <a:pt x="19269" y="2361"/>
                    <a:pt x="20240" y="3147"/>
                  </a:cubicBezTo>
                  <a:cubicBezTo>
                    <a:pt x="21210" y="3934"/>
                    <a:pt x="21453" y="4617"/>
                    <a:pt x="21210" y="5096"/>
                  </a:cubicBezTo>
                  <a:cubicBezTo>
                    <a:pt x="20968" y="5574"/>
                    <a:pt x="20240" y="5847"/>
                    <a:pt x="18783" y="6018"/>
                  </a:cubicBezTo>
                  <a:cubicBezTo>
                    <a:pt x="17327" y="6189"/>
                    <a:pt x="15143" y="6258"/>
                    <a:pt x="14536" y="6394"/>
                  </a:cubicBezTo>
                  <a:cubicBezTo>
                    <a:pt x="13929" y="6531"/>
                    <a:pt x="14900" y="6736"/>
                    <a:pt x="15992" y="7180"/>
                  </a:cubicBezTo>
                  <a:cubicBezTo>
                    <a:pt x="17084" y="7625"/>
                    <a:pt x="18298" y="8308"/>
                    <a:pt x="19147" y="8923"/>
                  </a:cubicBezTo>
                  <a:cubicBezTo>
                    <a:pt x="19997" y="9539"/>
                    <a:pt x="20482" y="10085"/>
                    <a:pt x="19390" y="10564"/>
                  </a:cubicBezTo>
                  <a:cubicBezTo>
                    <a:pt x="18298" y="11042"/>
                    <a:pt x="15628" y="11453"/>
                    <a:pt x="13687" y="11589"/>
                  </a:cubicBezTo>
                  <a:cubicBezTo>
                    <a:pt x="11745" y="11726"/>
                    <a:pt x="10532" y="11589"/>
                    <a:pt x="9318" y="1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5897033" y="4227452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5992283" y="4049652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1" y="4390"/>
                    <a:pt x="9741" y="8780"/>
                    <a:pt x="13341" y="12380"/>
                  </a:cubicBezTo>
                  <a:cubicBezTo>
                    <a:pt x="16941" y="15980"/>
                    <a:pt x="19271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6088995" y="4024252"/>
              <a:ext cx="13823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21055" y="0"/>
                  </a:moveTo>
                  <a:cubicBezTo>
                    <a:pt x="16864" y="3150"/>
                    <a:pt x="12673" y="6300"/>
                    <a:pt x="8965" y="9525"/>
                  </a:cubicBezTo>
                  <a:cubicBezTo>
                    <a:pt x="5258" y="12750"/>
                    <a:pt x="2034" y="16050"/>
                    <a:pt x="745" y="18075"/>
                  </a:cubicBezTo>
                  <a:cubicBezTo>
                    <a:pt x="-545" y="20100"/>
                    <a:pt x="100" y="20850"/>
                    <a:pt x="7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6309783" y="426555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6341533" y="4158597"/>
              <a:ext cx="22317" cy="3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18170" fill="norm" stroke="1" extrusionOk="0">
                  <a:moveTo>
                    <a:pt x="11782" y="7026"/>
                  </a:moveTo>
                  <a:cubicBezTo>
                    <a:pt x="9818" y="13379"/>
                    <a:pt x="7855" y="19732"/>
                    <a:pt x="10800" y="17826"/>
                  </a:cubicBezTo>
                  <a:cubicBezTo>
                    <a:pt x="13745" y="15920"/>
                    <a:pt x="21600" y="5756"/>
                    <a:pt x="20618" y="1944"/>
                  </a:cubicBezTo>
                  <a:cubicBezTo>
                    <a:pt x="19636" y="-1868"/>
                    <a:pt x="9818" y="673"/>
                    <a:pt x="0" y="3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6646333" y="4246502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8000"/>
                    <a:pt x="5143" y="14400"/>
                    <a:pt x="8743" y="10800"/>
                  </a:cubicBezTo>
                  <a:cubicBezTo>
                    <a:pt x="12343" y="7200"/>
                    <a:pt x="169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720416" y="4125852"/>
              <a:ext cx="4021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0"/>
                  </a:moveTo>
                  <a:cubicBezTo>
                    <a:pt x="5684" y="2240"/>
                    <a:pt x="0" y="4480"/>
                    <a:pt x="0" y="7760"/>
                  </a:cubicBezTo>
                  <a:cubicBezTo>
                    <a:pt x="0" y="11040"/>
                    <a:pt x="5684" y="15360"/>
                    <a:pt x="10232" y="17840"/>
                  </a:cubicBezTo>
                  <a:cubicBezTo>
                    <a:pt x="14779" y="20320"/>
                    <a:pt x="18189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7061199" y="3923660"/>
              <a:ext cx="304680" cy="43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65" fill="norm" stroke="1" extrusionOk="0">
                  <a:moveTo>
                    <a:pt x="21302" y="1523"/>
                  </a:moveTo>
                  <a:cubicBezTo>
                    <a:pt x="21451" y="999"/>
                    <a:pt x="21600" y="474"/>
                    <a:pt x="21079" y="212"/>
                  </a:cubicBezTo>
                  <a:cubicBezTo>
                    <a:pt x="20557" y="-50"/>
                    <a:pt x="19366" y="-50"/>
                    <a:pt x="17057" y="107"/>
                  </a:cubicBezTo>
                  <a:cubicBezTo>
                    <a:pt x="14748" y="265"/>
                    <a:pt x="11321" y="579"/>
                    <a:pt x="8640" y="1366"/>
                  </a:cubicBezTo>
                  <a:cubicBezTo>
                    <a:pt x="5959" y="2152"/>
                    <a:pt x="4022" y="3410"/>
                    <a:pt x="2756" y="5455"/>
                  </a:cubicBezTo>
                  <a:cubicBezTo>
                    <a:pt x="1490" y="7500"/>
                    <a:pt x="894" y="10331"/>
                    <a:pt x="521" y="12847"/>
                  </a:cubicBezTo>
                  <a:cubicBezTo>
                    <a:pt x="149" y="15364"/>
                    <a:pt x="0" y="17566"/>
                    <a:pt x="0" y="18929"/>
                  </a:cubicBezTo>
                  <a:cubicBezTo>
                    <a:pt x="0" y="20292"/>
                    <a:pt x="149" y="20816"/>
                    <a:pt x="596" y="21131"/>
                  </a:cubicBezTo>
                  <a:cubicBezTo>
                    <a:pt x="1043" y="21445"/>
                    <a:pt x="1788" y="21550"/>
                    <a:pt x="4022" y="21393"/>
                  </a:cubicBezTo>
                  <a:cubicBezTo>
                    <a:pt x="6257" y="21235"/>
                    <a:pt x="9981" y="20816"/>
                    <a:pt x="13705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7065433" y="4163952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5600"/>
                    <a:pt x="8471" y="9600"/>
                    <a:pt x="12071" y="6000"/>
                  </a:cubicBezTo>
                  <a:cubicBezTo>
                    <a:pt x="15671" y="2400"/>
                    <a:pt x="1863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7507483" y="3904610"/>
              <a:ext cx="269151" cy="44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33" fill="norm" stroke="1" extrusionOk="0">
                  <a:moveTo>
                    <a:pt x="21458" y="1466"/>
                  </a:moveTo>
                  <a:cubicBezTo>
                    <a:pt x="17408" y="961"/>
                    <a:pt x="13358" y="457"/>
                    <a:pt x="10911" y="204"/>
                  </a:cubicBezTo>
                  <a:cubicBezTo>
                    <a:pt x="8464" y="-48"/>
                    <a:pt x="7621" y="-48"/>
                    <a:pt x="6861" y="103"/>
                  </a:cubicBezTo>
                  <a:cubicBezTo>
                    <a:pt x="6102" y="255"/>
                    <a:pt x="5427" y="558"/>
                    <a:pt x="4836" y="1668"/>
                  </a:cubicBezTo>
                  <a:cubicBezTo>
                    <a:pt x="4246" y="2778"/>
                    <a:pt x="3739" y="4696"/>
                    <a:pt x="3233" y="7219"/>
                  </a:cubicBezTo>
                  <a:cubicBezTo>
                    <a:pt x="2727" y="9743"/>
                    <a:pt x="2220" y="12872"/>
                    <a:pt x="1883" y="14739"/>
                  </a:cubicBezTo>
                  <a:cubicBezTo>
                    <a:pt x="1545" y="16606"/>
                    <a:pt x="1377" y="17212"/>
                    <a:pt x="955" y="18171"/>
                  </a:cubicBezTo>
                  <a:cubicBezTo>
                    <a:pt x="533" y="19130"/>
                    <a:pt x="-142" y="20442"/>
                    <a:pt x="27" y="20997"/>
                  </a:cubicBezTo>
                  <a:cubicBezTo>
                    <a:pt x="195" y="21552"/>
                    <a:pt x="1208" y="21350"/>
                    <a:pt x="4161" y="20896"/>
                  </a:cubicBezTo>
                  <a:cubicBezTo>
                    <a:pt x="7114" y="20442"/>
                    <a:pt x="12008" y="19735"/>
                    <a:pt x="16902" y="1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7822529" y="3964248"/>
              <a:ext cx="284305" cy="33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11" fill="norm" stroke="1" extrusionOk="0">
                  <a:moveTo>
                    <a:pt x="21491" y="3876"/>
                  </a:moveTo>
                  <a:cubicBezTo>
                    <a:pt x="21491" y="2645"/>
                    <a:pt x="21491" y="1415"/>
                    <a:pt x="21091" y="731"/>
                  </a:cubicBezTo>
                  <a:cubicBezTo>
                    <a:pt x="20691" y="48"/>
                    <a:pt x="19891" y="-89"/>
                    <a:pt x="18131" y="48"/>
                  </a:cubicBezTo>
                  <a:cubicBezTo>
                    <a:pt x="16371" y="184"/>
                    <a:pt x="13651" y="595"/>
                    <a:pt x="11171" y="1688"/>
                  </a:cubicBezTo>
                  <a:cubicBezTo>
                    <a:pt x="8691" y="2782"/>
                    <a:pt x="6451" y="4559"/>
                    <a:pt x="5331" y="6336"/>
                  </a:cubicBezTo>
                  <a:cubicBezTo>
                    <a:pt x="4211" y="8114"/>
                    <a:pt x="4211" y="9891"/>
                    <a:pt x="4851" y="10984"/>
                  </a:cubicBezTo>
                  <a:cubicBezTo>
                    <a:pt x="5491" y="12078"/>
                    <a:pt x="6771" y="12488"/>
                    <a:pt x="7811" y="12693"/>
                  </a:cubicBezTo>
                  <a:cubicBezTo>
                    <a:pt x="8851" y="12898"/>
                    <a:pt x="9651" y="12898"/>
                    <a:pt x="8771" y="13240"/>
                  </a:cubicBezTo>
                  <a:cubicBezTo>
                    <a:pt x="7891" y="13582"/>
                    <a:pt x="5331" y="14265"/>
                    <a:pt x="3571" y="15017"/>
                  </a:cubicBezTo>
                  <a:cubicBezTo>
                    <a:pt x="1811" y="15769"/>
                    <a:pt x="851" y="16589"/>
                    <a:pt x="371" y="17478"/>
                  </a:cubicBezTo>
                  <a:cubicBezTo>
                    <a:pt x="-109" y="18367"/>
                    <a:pt x="-109" y="19324"/>
                    <a:pt x="291" y="20007"/>
                  </a:cubicBezTo>
                  <a:cubicBezTo>
                    <a:pt x="691" y="20691"/>
                    <a:pt x="1491" y="21101"/>
                    <a:pt x="4451" y="21306"/>
                  </a:cubicBezTo>
                  <a:cubicBezTo>
                    <a:pt x="7411" y="21511"/>
                    <a:pt x="12531" y="21511"/>
                    <a:pt x="17651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8157633" y="427190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8183033" y="4132202"/>
              <a:ext cx="74918" cy="8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92" fill="norm" stroke="1" extrusionOk="0">
                  <a:moveTo>
                    <a:pt x="0" y="9969"/>
                  </a:moveTo>
                  <a:cubicBezTo>
                    <a:pt x="600" y="12738"/>
                    <a:pt x="1200" y="15508"/>
                    <a:pt x="3000" y="17446"/>
                  </a:cubicBezTo>
                  <a:cubicBezTo>
                    <a:pt x="4800" y="19385"/>
                    <a:pt x="7800" y="20492"/>
                    <a:pt x="11100" y="21046"/>
                  </a:cubicBezTo>
                  <a:cubicBezTo>
                    <a:pt x="14400" y="21600"/>
                    <a:pt x="18000" y="21600"/>
                    <a:pt x="19800" y="20215"/>
                  </a:cubicBezTo>
                  <a:cubicBezTo>
                    <a:pt x="21600" y="18831"/>
                    <a:pt x="21600" y="16062"/>
                    <a:pt x="20400" y="13569"/>
                  </a:cubicBezTo>
                  <a:cubicBezTo>
                    <a:pt x="19200" y="11077"/>
                    <a:pt x="16800" y="8862"/>
                    <a:pt x="13500" y="6646"/>
                  </a:cubicBezTo>
                  <a:cubicBezTo>
                    <a:pt x="10200" y="4431"/>
                    <a:pt x="6000" y="2215"/>
                    <a:pt x="1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8284633" y="3929942"/>
              <a:ext cx="237861" cy="53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7" fill="norm" stroke="1" extrusionOk="0">
                  <a:moveTo>
                    <a:pt x="2867" y="3036"/>
                  </a:moveTo>
                  <a:cubicBezTo>
                    <a:pt x="2867" y="2609"/>
                    <a:pt x="2867" y="2182"/>
                    <a:pt x="4014" y="1627"/>
                  </a:cubicBezTo>
                  <a:cubicBezTo>
                    <a:pt x="5161" y="1072"/>
                    <a:pt x="7455" y="389"/>
                    <a:pt x="9653" y="133"/>
                  </a:cubicBezTo>
                  <a:cubicBezTo>
                    <a:pt x="11851" y="-123"/>
                    <a:pt x="13954" y="48"/>
                    <a:pt x="15674" y="176"/>
                  </a:cubicBezTo>
                  <a:cubicBezTo>
                    <a:pt x="17395" y="304"/>
                    <a:pt x="18733" y="389"/>
                    <a:pt x="19688" y="603"/>
                  </a:cubicBezTo>
                  <a:cubicBezTo>
                    <a:pt x="20644" y="816"/>
                    <a:pt x="21218" y="1158"/>
                    <a:pt x="21409" y="2353"/>
                  </a:cubicBezTo>
                  <a:cubicBezTo>
                    <a:pt x="21600" y="3548"/>
                    <a:pt x="21409" y="5597"/>
                    <a:pt x="20835" y="7817"/>
                  </a:cubicBezTo>
                  <a:cubicBezTo>
                    <a:pt x="20262" y="10037"/>
                    <a:pt x="19306" y="12427"/>
                    <a:pt x="19019" y="14348"/>
                  </a:cubicBezTo>
                  <a:cubicBezTo>
                    <a:pt x="18733" y="16269"/>
                    <a:pt x="19115" y="17720"/>
                    <a:pt x="19306" y="18660"/>
                  </a:cubicBezTo>
                  <a:cubicBezTo>
                    <a:pt x="19497" y="19599"/>
                    <a:pt x="19497" y="20026"/>
                    <a:pt x="19115" y="20367"/>
                  </a:cubicBezTo>
                  <a:cubicBezTo>
                    <a:pt x="18733" y="20709"/>
                    <a:pt x="17968" y="20965"/>
                    <a:pt x="14719" y="21135"/>
                  </a:cubicBezTo>
                  <a:cubicBezTo>
                    <a:pt x="11469" y="21306"/>
                    <a:pt x="5735" y="21392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2955337" y="4793553"/>
              <a:ext cx="306447" cy="62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99" fill="norm" stroke="1" extrusionOk="0">
                  <a:moveTo>
                    <a:pt x="2334" y="21421"/>
                  </a:moveTo>
                  <a:cubicBezTo>
                    <a:pt x="1446" y="21494"/>
                    <a:pt x="559" y="21567"/>
                    <a:pt x="189" y="21385"/>
                  </a:cubicBezTo>
                  <a:cubicBezTo>
                    <a:pt x="-181" y="21202"/>
                    <a:pt x="-33" y="20764"/>
                    <a:pt x="855" y="19524"/>
                  </a:cubicBezTo>
                  <a:cubicBezTo>
                    <a:pt x="1742" y="18283"/>
                    <a:pt x="3370" y="16240"/>
                    <a:pt x="4997" y="13868"/>
                  </a:cubicBezTo>
                  <a:cubicBezTo>
                    <a:pt x="6624" y="11497"/>
                    <a:pt x="8252" y="8797"/>
                    <a:pt x="10249" y="6498"/>
                  </a:cubicBezTo>
                  <a:cubicBezTo>
                    <a:pt x="12246" y="4199"/>
                    <a:pt x="14614" y="2302"/>
                    <a:pt x="16093" y="1244"/>
                  </a:cubicBezTo>
                  <a:cubicBezTo>
                    <a:pt x="17572" y="186"/>
                    <a:pt x="18164" y="-33"/>
                    <a:pt x="18756" y="3"/>
                  </a:cubicBezTo>
                  <a:cubicBezTo>
                    <a:pt x="19348" y="40"/>
                    <a:pt x="19940" y="332"/>
                    <a:pt x="20457" y="1645"/>
                  </a:cubicBezTo>
                  <a:cubicBezTo>
                    <a:pt x="20975" y="2959"/>
                    <a:pt x="21419" y="5294"/>
                    <a:pt x="21419" y="7593"/>
                  </a:cubicBezTo>
                  <a:cubicBezTo>
                    <a:pt x="21419" y="9891"/>
                    <a:pt x="20975" y="12153"/>
                    <a:pt x="20457" y="13686"/>
                  </a:cubicBezTo>
                  <a:cubicBezTo>
                    <a:pt x="19940" y="15218"/>
                    <a:pt x="19348" y="16021"/>
                    <a:pt x="18756" y="16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2995083" y="5135502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4400"/>
                    <a:pt x="9853" y="7200"/>
                    <a:pt x="13453" y="3600"/>
                  </a:cubicBezTo>
                  <a:cubicBezTo>
                    <a:pt x="17053" y="0"/>
                    <a:pt x="193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306808" y="5060201"/>
              <a:ext cx="164526" cy="21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43" fill="norm" stroke="1" extrusionOk="0">
                  <a:moveTo>
                    <a:pt x="20987" y="4400"/>
                  </a:moveTo>
                  <a:cubicBezTo>
                    <a:pt x="20987" y="3331"/>
                    <a:pt x="20987" y="2261"/>
                    <a:pt x="20312" y="1513"/>
                  </a:cubicBezTo>
                  <a:cubicBezTo>
                    <a:pt x="19637" y="764"/>
                    <a:pt x="18287" y="337"/>
                    <a:pt x="15992" y="123"/>
                  </a:cubicBezTo>
                  <a:cubicBezTo>
                    <a:pt x="13697" y="-91"/>
                    <a:pt x="10457" y="-91"/>
                    <a:pt x="7622" y="658"/>
                  </a:cubicBezTo>
                  <a:cubicBezTo>
                    <a:pt x="4787" y="1406"/>
                    <a:pt x="2357" y="2903"/>
                    <a:pt x="1007" y="4186"/>
                  </a:cubicBezTo>
                  <a:cubicBezTo>
                    <a:pt x="-343" y="5469"/>
                    <a:pt x="-613" y="6539"/>
                    <a:pt x="1952" y="8036"/>
                  </a:cubicBezTo>
                  <a:cubicBezTo>
                    <a:pt x="4517" y="9533"/>
                    <a:pt x="9917" y="11458"/>
                    <a:pt x="13157" y="12741"/>
                  </a:cubicBezTo>
                  <a:cubicBezTo>
                    <a:pt x="16397" y="14024"/>
                    <a:pt x="17477" y="14665"/>
                    <a:pt x="18287" y="15628"/>
                  </a:cubicBezTo>
                  <a:cubicBezTo>
                    <a:pt x="19097" y="16590"/>
                    <a:pt x="19637" y="17873"/>
                    <a:pt x="19367" y="18836"/>
                  </a:cubicBezTo>
                  <a:cubicBezTo>
                    <a:pt x="19097" y="19798"/>
                    <a:pt x="18017" y="20440"/>
                    <a:pt x="16802" y="20867"/>
                  </a:cubicBezTo>
                  <a:cubicBezTo>
                    <a:pt x="15587" y="21295"/>
                    <a:pt x="14237" y="21509"/>
                    <a:pt x="13157" y="21188"/>
                  </a:cubicBezTo>
                  <a:cubicBezTo>
                    <a:pt x="12077" y="20867"/>
                    <a:pt x="11267" y="20012"/>
                    <a:pt x="10457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3532483" y="5035146"/>
              <a:ext cx="116651" cy="23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15" fill="norm" stroke="1" extrusionOk="0">
                  <a:moveTo>
                    <a:pt x="21257" y="453"/>
                  </a:moveTo>
                  <a:cubicBezTo>
                    <a:pt x="18943" y="78"/>
                    <a:pt x="16628" y="-298"/>
                    <a:pt x="13157" y="359"/>
                  </a:cubicBezTo>
                  <a:cubicBezTo>
                    <a:pt x="9686" y="1017"/>
                    <a:pt x="5057" y="2707"/>
                    <a:pt x="2550" y="4116"/>
                  </a:cubicBezTo>
                  <a:cubicBezTo>
                    <a:pt x="43" y="5525"/>
                    <a:pt x="-343" y="6652"/>
                    <a:pt x="236" y="7497"/>
                  </a:cubicBezTo>
                  <a:cubicBezTo>
                    <a:pt x="814" y="8342"/>
                    <a:pt x="2357" y="8905"/>
                    <a:pt x="4864" y="9751"/>
                  </a:cubicBezTo>
                  <a:cubicBezTo>
                    <a:pt x="7371" y="10596"/>
                    <a:pt x="10843" y="11723"/>
                    <a:pt x="13350" y="12662"/>
                  </a:cubicBezTo>
                  <a:cubicBezTo>
                    <a:pt x="15857" y="13601"/>
                    <a:pt x="17400" y="14352"/>
                    <a:pt x="16050" y="15761"/>
                  </a:cubicBezTo>
                  <a:cubicBezTo>
                    <a:pt x="14700" y="17170"/>
                    <a:pt x="10457" y="19236"/>
                    <a:pt x="7178" y="20269"/>
                  </a:cubicBezTo>
                  <a:cubicBezTo>
                    <a:pt x="3900" y="21302"/>
                    <a:pt x="1586" y="21302"/>
                    <a:pt x="621" y="20739"/>
                  </a:cubicBezTo>
                  <a:cubicBezTo>
                    <a:pt x="-343" y="20175"/>
                    <a:pt x="43" y="19048"/>
                    <a:pt x="428" y="17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3666967" y="5052952"/>
              <a:ext cx="15361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8159" y="0"/>
                  </a:moveTo>
                  <a:cubicBezTo>
                    <a:pt x="5792" y="2965"/>
                    <a:pt x="3425" y="5929"/>
                    <a:pt x="1945" y="8788"/>
                  </a:cubicBezTo>
                  <a:cubicBezTo>
                    <a:pt x="466" y="11647"/>
                    <a:pt x="-126" y="14400"/>
                    <a:pt x="22" y="16200"/>
                  </a:cubicBezTo>
                  <a:cubicBezTo>
                    <a:pt x="170" y="18000"/>
                    <a:pt x="1058" y="18847"/>
                    <a:pt x="3425" y="18529"/>
                  </a:cubicBezTo>
                  <a:cubicBezTo>
                    <a:pt x="5792" y="18212"/>
                    <a:pt x="9638" y="16729"/>
                    <a:pt x="12006" y="15353"/>
                  </a:cubicBezTo>
                  <a:cubicBezTo>
                    <a:pt x="14373" y="13976"/>
                    <a:pt x="15260" y="12706"/>
                    <a:pt x="15704" y="11012"/>
                  </a:cubicBezTo>
                  <a:cubicBezTo>
                    <a:pt x="16148" y="9318"/>
                    <a:pt x="16148" y="7200"/>
                    <a:pt x="15704" y="6565"/>
                  </a:cubicBezTo>
                  <a:cubicBezTo>
                    <a:pt x="15260" y="5929"/>
                    <a:pt x="14373" y="6776"/>
                    <a:pt x="13781" y="8365"/>
                  </a:cubicBezTo>
                  <a:cubicBezTo>
                    <a:pt x="13189" y="9953"/>
                    <a:pt x="12893" y="12282"/>
                    <a:pt x="13485" y="14506"/>
                  </a:cubicBezTo>
                  <a:cubicBezTo>
                    <a:pt x="14077" y="16729"/>
                    <a:pt x="15556" y="18847"/>
                    <a:pt x="17036" y="20012"/>
                  </a:cubicBezTo>
                  <a:cubicBezTo>
                    <a:pt x="18515" y="21176"/>
                    <a:pt x="19995" y="21388"/>
                    <a:pt x="214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3884553" y="5105470"/>
              <a:ext cx="190031" cy="12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98" fill="norm" stroke="1" extrusionOk="0">
                  <a:moveTo>
                    <a:pt x="667" y="5284"/>
                  </a:moveTo>
                  <a:cubicBezTo>
                    <a:pt x="667" y="9381"/>
                    <a:pt x="667" y="13477"/>
                    <a:pt x="547" y="16457"/>
                  </a:cubicBezTo>
                  <a:cubicBezTo>
                    <a:pt x="427" y="19436"/>
                    <a:pt x="187" y="21298"/>
                    <a:pt x="67" y="21298"/>
                  </a:cubicBezTo>
                  <a:cubicBezTo>
                    <a:pt x="-53" y="21298"/>
                    <a:pt x="-53" y="19436"/>
                    <a:pt x="427" y="16457"/>
                  </a:cubicBezTo>
                  <a:cubicBezTo>
                    <a:pt x="907" y="13477"/>
                    <a:pt x="1867" y="9381"/>
                    <a:pt x="2587" y="6401"/>
                  </a:cubicBezTo>
                  <a:cubicBezTo>
                    <a:pt x="3307" y="3422"/>
                    <a:pt x="3787" y="1560"/>
                    <a:pt x="4387" y="1374"/>
                  </a:cubicBezTo>
                  <a:cubicBezTo>
                    <a:pt x="4987" y="1188"/>
                    <a:pt x="5707" y="2677"/>
                    <a:pt x="6307" y="4353"/>
                  </a:cubicBezTo>
                  <a:cubicBezTo>
                    <a:pt x="6907" y="6029"/>
                    <a:pt x="7387" y="7891"/>
                    <a:pt x="7627" y="10498"/>
                  </a:cubicBezTo>
                  <a:cubicBezTo>
                    <a:pt x="7867" y="13105"/>
                    <a:pt x="7867" y="16457"/>
                    <a:pt x="7987" y="17015"/>
                  </a:cubicBezTo>
                  <a:cubicBezTo>
                    <a:pt x="8107" y="17574"/>
                    <a:pt x="8347" y="15339"/>
                    <a:pt x="9427" y="12360"/>
                  </a:cubicBezTo>
                  <a:cubicBezTo>
                    <a:pt x="10507" y="9381"/>
                    <a:pt x="12427" y="5657"/>
                    <a:pt x="14347" y="3236"/>
                  </a:cubicBezTo>
                  <a:cubicBezTo>
                    <a:pt x="16267" y="815"/>
                    <a:pt x="18187" y="-302"/>
                    <a:pt x="19267" y="70"/>
                  </a:cubicBezTo>
                  <a:cubicBezTo>
                    <a:pt x="20347" y="443"/>
                    <a:pt x="20587" y="2305"/>
                    <a:pt x="20827" y="5657"/>
                  </a:cubicBezTo>
                  <a:cubicBezTo>
                    <a:pt x="21067" y="9008"/>
                    <a:pt x="21307" y="13850"/>
                    <a:pt x="21547" y="1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4099983" y="5042076"/>
              <a:ext cx="139709" cy="52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85" fill="norm" stroke="1" extrusionOk="0">
                  <a:moveTo>
                    <a:pt x="7737" y="4332"/>
                  </a:moveTo>
                  <a:cubicBezTo>
                    <a:pt x="7093" y="7184"/>
                    <a:pt x="6448" y="10035"/>
                    <a:pt x="5642" y="12713"/>
                  </a:cubicBezTo>
                  <a:cubicBezTo>
                    <a:pt x="4836" y="15392"/>
                    <a:pt x="3869" y="17897"/>
                    <a:pt x="2901" y="19409"/>
                  </a:cubicBezTo>
                  <a:cubicBezTo>
                    <a:pt x="1934" y="20921"/>
                    <a:pt x="967" y="21440"/>
                    <a:pt x="484" y="21483"/>
                  </a:cubicBezTo>
                  <a:cubicBezTo>
                    <a:pt x="0" y="21526"/>
                    <a:pt x="0" y="21094"/>
                    <a:pt x="0" y="19150"/>
                  </a:cubicBezTo>
                  <a:cubicBezTo>
                    <a:pt x="0" y="17206"/>
                    <a:pt x="0" y="13750"/>
                    <a:pt x="1290" y="10640"/>
                  </a:cubicBezTo>
                  <a:cubicBezTo>
                    <a:pt x="2579" y="7529"/>
                    <a:pt x="5158" y="4764"/>
                    <a:pt x="7737" y="3036"/>
                  </a:cubicBezTo>
                  <a:cubicBezTo>
                    <a:pt x="10316" y="1308"/>
                    <a:pt x="12896" y="617"/>
                    <a:pt x="14991" y="272"/>
                  </a:cubicBezTo>
                  <a:cubicBezTo>
                    <a:pt x="17087" y="-74"/>
                    <a:pt x="18699" y="-74"/>
                    <a:pt x="19827" y="185"/>
                  </a:cubicBezTo>
                  <a:cubicBezTo>
                    <a:pt x="20955" y="444"/>
                    <a:pt x="21600" y="963"/>
                    <a:pt x="21116" y="1784"/>
                  </a:cubicBezTo>
                  <a:cubicBezTo>
                    <a:pt x="20633" y="2604"/>
                    <a:pt x="19021" y="3728"/>
                    <a:pt x="16603" y="4505"/>
                  </a:cubicBezTo>
                  <a:cubicBezTo>
                    <a:pt x="14185" y="5283"/>
                    <a:pt x="10961" y="5715"/>
                    <a:pt x="8543" y="5888"/>
                  </a:cubicBezTo>
                  <a:cubicBezTo>
                    <a:pt x="6125" y="6060"/>
                    <a:pt x="4513" y="5974"/>
                    <a:pt x="2901" y="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4312452" y="4835920"/>
              <a:ext cx="73282" cy="36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87" fill="norm" stroke="1" extrusionOk="0">
                  <a:moveTo>
                    <a:pt x="12109" y="1170"/>
                  </a:moveTo>
                  <a:cubicBezTo>
                    <a:pt x="13960" y="557"/>
                    <a:pt x="15812" y="-57"/>
                    <a:pt x="16737" y="4"/>
                  </a:cubicBezTo>
                  <a:cubicBezTo>
                    <a:pt x="17663" y="66"/>
                    <a:pt x="17663" y="802"/>
                    <a:pt x="15195" y="2888"/>
                  </a:cubicBezTo>
                  <a:cubicBezTo>
                    <a:pt x="12726" y="4975"/>
                    <a:pt x="7789" y="8411"/>
                    <a:pt x="4703" y="11418"/>
                  </a:cubicBezTo>
                  <a:cubicBezTo>
                    <a:pt x="1617" y="14425"/>
                    <a:pt x="383" y="17002"/>
                    <a:pt x="75" y="18659"/>
                  </a:cubicBezTo>
                  <a:cubicBezTo>
                    <a:pt x="-234" y="20316"/>
                    <a:pt x="383" y="21052"/>
                    <a:pt x="2543" y="21298"/>
                  </a:cubicBezTo>
                  <a:cubicBezTo>
                    <a:pt x="4703" y="21543"/>
                    <a:pt x="8406" y="21298"/>
                    <a:pt x="11800" y="20377"/>
                  </a:cubicBezTo>
                  <a:cubicBezTo>
                    <a:pt x="15195" y="19457"/>
                    <a:pt x="18280" y="17861"/>
                    <a:pt x="21366" y="1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4271433" y="5002152"/>
              <a:ext cx="190501" cy="17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5336"/>
                  </a:moveTo>
                  <a:cubicBezTo>
                    <a:pt x="2400" y="4574"/>
                    <a:pt x="4800" y="3812"/>
                    <a:pt x="7920" y="4447"/>
                  </a:cubicBezTo>
                  <a:cubicBezTo>
                    <a:pt x="11040" y="5082"/>
                    <a:pt x="14880" y="7115"/>
                    <a:pt x="17040" y="9402"/>
                  </a:cubicBezTo>
                  <a:cubicBezTo>
                    <a:pt x="19200" y="11689"/>
                    <a:pt x="19680" y="14231"/>
                    <a:pt x="19320" y="16518"/>
                  </a:cubicBezTo>
                  <a:cubicBezTo>
                    <a:pt x="18960" y="18805"/>
                    <a:pt x="17760" y="20838"/>
                    <a:pt x="17160" y="21219"/>
                  </a:cubicBezTo>
                  <a:cubicBezTo>
                    <a:pt x="16560" y="21600"/>
                    <a:pt x="16560" y="20329"/>
                    <a:pt x="16680" y="17534"/>
                  </a:cubicBezTo>
                  <a:cubicBezTo>
                    <a:pt x="16800" y="14739"/>
                    <a:pt x="17040" y="10419"/>
                    <a:pt x="17880" y="7242"/>
                  </a:cubicBezTo>
                  <a:cubicBezTo>
                    <a:pt x="18720" y="4066"/>
                    <a:pt x="20160" y="20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4505164" y="5024065"/>
              <a:ext cx="102820" cy="12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73" fill="norm" stroke="1" extrusionOk="0">
                  <a:moveTo>
                    <a:pt x="21413" y="1593"/>
                  </a:moveTo>
                  <a:cubicBezTo>
                    <a:pt x="18768" y="565"/>
                    <a:pt x="16123" y="-464"/>
                    <a:pt x="13037" y="222"/>
                  </a:cubicBezTo>
                  <a:cubicBezTo>
                    <a:pt x="9952" y="907"/>
                    <a:pt x="6425" y="3307"/>
                    <a:pt x="4001" y="6222"/>
                  </a:cubicBezTo>
                  <a:cubicBezTo>
                    <a:pt x="1576" y="9136"/>
                    <a:pt x="254" y="12565"/>
                    <a:pt x="33" y="15136"/>
                  </a:cubicBezTo>
                  <a:cubicBezTo>
                    <a:pt x="-187" y="17707"/>
                    <a:pt x="695" y="19422"/>
                    <a:pt x="2237" y="20279"/>
                  </a:cubicBezTo>
                  <a:cubicBezTo>
                    <a:pt x="3780" y="21136"/>
                    <a:pt x="5984" y="21136"/>
                    <a:pt x="8189" y="20622"/>
                  </a:cubicBezTo>
                  <a:cubicBezTo>
                    <a:pt x="10393" y="20107"/>
                    <a:pt x="12597" y="19079"/>
                    <a:pt x="13699" y="16850"/>
                  </a:cubicBezTo>
                  <a:cubicBezTo>
                    <a:pt x="14801" y="14622"/>
                    <a:pt x="14801" y="11193"/>
                    <a:pt x="14801" y="7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4595283" y="5021202"/>
              <a:ext cx="139701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54"/>
                  </a:moveTo>
                  <a:cubicBezTo>
                    <a:pt x="655" y="4011"/>
                    <a:pt x="1309" y="2469"/>
                    <a:pt x="2291" y="2160"/>
                  </a:cubicBezTo>
                  <a:cubicBezTo>
                    <a:pt x="3273" y="1851"/>
                    <a:pt x="4582" y="2777"/>
                    <a:pt x="5564" y="5709"/>
                  </a:cubicBezTo>
                  <a:cubicBezTo>
                    <a:pt x="6545" y="8640"/>
                    <a:pt x="7200" y="13577"/>
                    <a:pt x="7364" y="16817"/>
                  </a:cubicBezTo>
                  <a:cubicBezTo>
                    <a:pt x="7527" y="20057"/>
                    <a:pt x="7200" y="21600"/>
                    <a:pt x="7036" y="21600"/>
                  </a:cubicBezTo>
                  <a:cubicBezTo>
                    <a:pt x="6873" y="21600"/>
                    <a:pt x="6873" y="20057"/>
                    <a:pt x="7691" y="16509"/>
                  </a:cubicBezTo>
                  <a:cubicBezTo>
                    <a:pt x="8509" y="12960"/>
                    <a:pt x="10145" y="7406"/>
                    <a:pt x="11618" y="4166"/>
                  </a:cubicBezTo>
                  <a:cubicBezTo>
                    <a:pt x="13091" y="926"/>
                    <a:pt x="14400" y="0"/>
                    <a:pt x="15709" y="0"/>
                  </a:cubicBezTo>
                  <a:cubicBezTo>
                    <a:pt x="17018" y="0"/>
                    <a:pt x="18327" y="926"/>
                    <a:pt x="19309" y="3857"/>
                  </a:cubicBezTo>
                  <a:cubicBezTo>
                    <a:pt x="20291" y="6789"/>
                    <a:pt x="20945" y="11726"/>
                    <a:pt x="21600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976283" y="4893144"/>
              <a:ext cx="260351" cy="22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3072"/>
                  </a:moveTo>
                  <a:cubicBezTo>
                    <a:pt x="702" y="2081"/>
                    <a:pt x="1405" y="1090"/>
                    <a:pt x="3073" y="496"/>
                  </a:cubicBezTo>
                  <a:cubicBezTo>
                    <a:pt x="4741" y="-99"/>
                    <a:pt x="7376" y="-297"/>
                    <a:pt x="9395" y="694"/>
                  </a:cubicBezTo>
                  <a:cubicBezTo>
                    <a:pt x="11415" y="1685"/>
                    <a:pt x="12820" y="3864"/>
                    <a:pt x="12293" y="6342"/>
                  </a:cubicBezTo>
                  <a:cubicBezTo>
                    <a:pt x="11766" y="8819"/>
                    <a:pt x="9307" y="11593"/>
                    <a:pt x="7815" y="13475"/>
                  </a:cubicBezTo>
                  <a:cubicBezTo>
                    <a:pt x="6322" y="15358"/>
                    <a:pt x="5795" y="16349"/>
                    <a:pt x="5356" y="17439"/>
                  </a:cubicBezTo>
                  <a:cubicBezTo>
                    <a:pt x="4917" y="18529"/>
                    <a:pt x="4566" y="19718"/>
                    <a:pt x="5093" y="20411"/>
                  </a:cubicBezTo>
                  <a:cubicBezTo>
                    <a:pt x="5620" y="21105"/>
                    <a:pt x="7024" y="21303"/>
                    <a:pt x="9922" y="21303"/>
                  </a:cubicBezTo>
                  <a:cubicBezTo>
                    <a:pt x="12820" y="21303"/>
                    <a:pt x="17210" y="21105"/>
                    <a:pt x="21600" y="20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2963333" y="5399758"/>
              <a:ext cx="1733551" cy="10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1235"/>
                  </a:moveTo>
                  <a:cubicBezTo>
                    <a:pt x="1055" y="19939"/>
                    <a:pt x="2110" y="18643"/>
                    <a:pt x="3165" y="16915"/>
                  </a:cubicBezTo>
                  <a:cubicBezTo>
                    <a:pt x="4220" y="15187"/>
                    <a:pt x="5275" y="13027"/>
                    <a:pt x="6316" y="11083"/>
                  </a:cubicBezTo>
                  <a:cubicBezTo>
                    <a:pt x="7358" y="9139"/>
                    <a:pt x="8387" y="7411"/>
                    <a:pt x="9468" y="5899"/>
                  </a:cubicBezTo>
                  <a:cubicBezTo>
                    <a:pt x="10549" y="4387"/>
                    <a:pt x="11684" y="3091"/>
                    <a:pt x="12791" y="2227"/>
                  </a:cubicBezTo>
                  <a:cubicBezTo>
                    <a:pt x="13899" y="1363"/>
                    <a:pt x="14980" y="931"/>
                    <a:pt x="16062" y="499"/>
                  </a:cubicBezTo>
                  <a:cubicBezTo>
                    <a:pt x="17143" y="67"/>
                    <a:pt x="18224" y="-365"/>
                    <a:pt x="19147" y="499"/>
                  </a:cubicBezTo>
                  <a:cubicBezTo>
                    <a:pt x="20070" y="1363"/>
                    <a:pt x="20835" y="3523"/>
                    <a:pt x="21600" y="5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3611755" y="5421252"/>
              <a:ext cx="1339129" cy="1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93" fill="norm" stroke="1" extrusionOk="0">
                  <a:moveTo>
                    <a:pt x="1009" y="20000"/>
                  </a:moveTo>
                  <a:cubicBezTo>
                    <a:pt x="566" y="20533"/>
                    <a:pt x="124" y="21067"/>
                    <a:pt x="22" y="21333"/>
                  </a:cubicBezTo>
                  <a:cubicBezTo>
                    <a:pt x="-80" y="21600"/>
                    <a:pt x="158" y="21600"/>
                    <a:pt x="906" y="20800"/>
                  </a:cubicBezTo>
                  <a:cubicBezTo>
                    <a:pt x="1655" y="20000"/>
                    <a:pt x="2913" y="18400"/>
                    <a:pt x="4172" y="16800"/>
                  </a:cubicBezTo>
                  <a:cubicBezTo>
                    <a:pt x="5431" y="15200"/>
                    <a:pt x="6689" y="13600"/>
                    <a:pt x="7914" y="12267"/>
                  </a:cubicBezTo>
                  <a:cubicBezTo>
                    <a:pt x="9138" y="10933"/>
                    <a:pt x="10329" y="9867"/>
                    <a:pt x="11791" y="8400"/>
                  </a:cubicBezTo>
                  <a:cubicBezTo>
                    <a:pt x="13254" y="6933"/>
                    <a:pt x="14989" y="5067"/>
                    <a:pt x="16656" y="3600"/>
                  </a:cubicBezTo>
                  <a:cubicBezTo>
                    <a:pt x="18323" y="2133"/>
                    <a:pt x="19921" y="1067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5420783" y="5014852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5389033" y="5179952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5929682" y="4967138"/>
              <a:ext cx="297552" cy="44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79" fill="norm" stroke="1" extrusionOk="0">
                  <a:moveTo>
                    <a:pt x="21535" y="1074"/>
                  </a:moveTo>
                  <a:cubicBezTo>
                    <a:pt x="19544" y="564"/>
                    <a:pt x="17552" y="55"/>
                    <a:pt x="14948" y="4"/>
                  </a:cubicBezTo>
                  <a:cubicBezTo>
                    <a:pt x="12344" y="-47"/>
                    <a:pt x="9126" y="361"/>
                    <a:pt x="6675" y="972"/>
                  </a:cubicBezTo>
                  <a:cubicBezTo>
                    <a:pt x="4224" y="1583"/>
                    <a:pt x="2539" y="2398"/>
                    <a:pt x="1697" y="4130"/>
                  </a:cubicBezTo>
                  <a:cubicBezTo>
                    <a:pt x="854" y="5862"/>
                    <a:pt x="854" y="8511"/>
                    <a:pt x="701" y="11211"/>
                  </a:cubicBezTo>
                  <a:cubicBezTo>
                    <a:pt x="548" y="13911"/>
                    <a:pt x="241" y="16662"/>
                    <a:pt x="88" y="18395"/>
                  </a:cubicBezTo>
                  <a:cubicBezTo>
                    <a:pt x="-65" y="20127"/>
                    <a:pt x="-65" y="20840"/>
                    <a:pt x="471" y="21196"/>
                  </a:cubicBezTo>
                  <a:cubicBezTo>
                    <a:pt x="1007" y="21553"/>
                    <a:pt x="2080" y="21553"/>
                    <a:pt x="3995" y="21298"/>
                  </a:cubicBezTo>
                  <a:cubicBezTo>
                    <a:pt x="5909" y="21044"/>
                    <a:pt x="8667" y="20534"/>
                    <a:pt x="10505" y="20127"/>
                  </a:cubicBezTo>
                  <a:cubicBezTo>
                    <a:pt x="12344" y="19719"/>
                    <a:pt x="13263" y="19413"/>
                    <a:pt x="14182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5890683" y="5192652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5300"/>
                    <a:pt x="9741" y="9000"/>
                    <a:pt x="13341" y="5400"/>
                  </a:cubicBezTo>
                  <a:cubicBezTo>
                    <a:pt x="16941" y="1800"/>
                    <a:pt x="1927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6282761" y="4973265"/>
              <a:ext cx="268323" cy="40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83" fill="norm" stroke="1" extrusionOk="0">
                  <a:moveTo>
                    <a:pt x="21392" y="523"/>
                  </a:moveTo>
                  <a:cubicBezTo>
                    <a:pt x="18523" y="185"/>
                    <a:pt x="15654" y="-152"/>
                    <a:pt x="12954" y="73"/>
                  </a:cubicBezTo>
                  <a:cubicBezTo>
                    <a:pt x="10254" y="298"/>
                    <a:pt x="7723" y="1085"/>
                    <a:pt x="6204" y="1704"/>
                  </a:cubicBezTo>
                  <a:cubicBezTo>
                    <a:pt x="4686" y="2323"/>
                    <a:pt x="4179" y="2773"/>
                    <a:pt x="3926" y="3898"/>
                  </a:cubicBezTo>
                  <a:cubicBezTo>
                    <a:pt x="3673" y="5023"/>
                    <a:pt x="3673" y="6823"/>
                    <a:pt x="3251" y="9129"/>
                  </a:cubicBezTo>
                  <a:cubicBezTo>
                    <a:pt x="2829" y="11435"/>
                    <a:pt x="1986" y="14248"/>
                    <a:pt x="1395" y="15935"/>
                  </a:cubicBezTo>
                  <a:cubicBezTo>
                    <a:pt x="804" y="17623"/>
                    <a:pt x="467" y="18185"/>
                    <a:pt x="214" y="18917"/>
                  </a:cubicBezTo>
                  <a:cubicBezTo>
                    <a:pt x="-39" y="19648"/>
                    <a:pt x="-208" y="20548"/>
                    <a:pt x="551" y="20998"/>
                  </a:cubicBezTo>
                  <a:cubicBezTo>
                    <a:pt x="1311" y="21448"/>
                    <a:pt x="2998" y="21448"/>
                    <a:pt x="5867" y="21279"/>
                  </a:cubicBezTo>
                  <a:cubicBezTo>
                    <a:pt x="8736" y="21111"/>
                    <a:pt x="12786" y="20773"/>
                    <a:pt x="16836" y="2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6549544" y="5048339"/>
              <a:ext cx="248484" cy="27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66" fill="norm" stroke="1" extrusionOk="0">
                  <a:moveTo>
                    <a:pt x="20651" y="4284"/>
                  </a:moveTo>
                  <a:cubicBezTo>
                    <a:pt x="21011" y="2811"/>
                    <a:pt x="21371" y="1339"/>
                    <a:pt x="20921" y="602"/>
                  </a:cubicBezTo>
                  <a:cubicBezTo>
                    <a:pt x="20471" y="-134"/>
                    <a:pt x="19211" y="-134"/>
                    <a:pt x="16601" y="275"/>
                  </a:cubicBezTo>
                  <a:cubicBezTo>
                    <a:pt x="13991" y="684"/>
                    <a:pt x="10031" y="1502"/>
                    <a:pt x="7511" y="2566"/>
                  </a:cubicBezTo>
                  <a:cubicBezTo>
                    <a:pt x="4991" y="3630"/>
                    <a:pt x="3911" y="4939"/>
                    <a:pt x="3281" y="6084"/>
                  </a:cubicBezTo>
                  <a:cubicBezTo>
                    <a:pt x="2651" y="7230"/>
                    <a:pt x="2471" y="8211"/>
                    <a:pt x="2831" y="9111"/>
                  </a:cubicBezTo>
                  <a:cubicBezTo>
                    <a:pt x="3191" y="10011"/>
                    <a:pt x="4091" y="10830"/>
                    <a:pt x="4901" y="11484"/>
                  </a:cubicBezTo>
                  <a:cubicBezTo>
                    <a:pt x="5711" y="12139"/>
                    <a:pt x="6431" y="12630"/>
                    <a:pt x="7421" y="12957"/>
                  </a:cubicBezTo>
                  <a:cubicBezTo>
                    <a:pt x="8411" y="13284"/>
                    <a:pt x="9671" y="13448"/>
                    <a:pt x="9761" y="13611"/>
                  </a:cubicBezTo>
                  <a:cubicBezTo>
                    <a:pt x="9851" y="13775"/>
                    <a:pt x="8771" y="13939"/>
                    <a:pt x="6971" y="14593"/>
                  </a:cubicBezTo>
                  <a:cubicBezTo>
                    <a:pt x="5171" y="15248"/>
                    <a:pt x="2651" y="16393"/>
                    <a:pt x="1301" y="17375"/>
                  </a:cubicBezTo>
                  <a:cubicBezTo>
                    <a:pt x="-49" y="18357"/>
                    <a:pt x="-229" y="19175"/>
                    <a:pt x="221" y="19830"/>
                  </a:cubicBezTo>
                  <a:cubicBezTo>
                    <a:pt x="671" y="20484"/>
                    <a:pt x="1751" y="20975"/>
                    <a:pt x="4991" y="21221"/>
                  </a:cubicBezTo>
                  <a:cubicBezTo>
                    <a:pt x="8231" y="21466"/>
                    <a:pt x="13631" y="21466"/>
                    <a:pt x="19031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6855883" y="5332352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6866466" y="5211652"/>
              <a:ext cx="40218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19978" fill="norm" stroke="1" extrusionOk="0">
                  <a:moveTo>
                    <a:pt x="1080" y="19978"/>
                  </a:moveTo>
                  <a:cubicBezTo>
                    <a:pt x="0" y="11670"/>
                    <a:pt x="-1080" y="3363"/>
                    <a:pt x="2160" y="870"/>
                  </a:cubicBezTo>
                  <a:cubicBezTo>
                    <a:pt x="5400" y="-1622"/>
                    <a:pt x="12960" y="1701"/>
                    <a:pt x="2052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6938433" y="5034960"/>
              <a:ext cx="182971" cy="36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8" fill="norm" stroke="1" extrusionOk="0">
                  <a:moveTo>
                    <a:pt x="3724" y="1428"/>
                  </a:moveTo>
                  <a:cubicBezTo>
                    <a:pt x="4469" y="931"/>
                    <a:pt x="5214" y="435"/>
                    <a:pt x="7697" y="186"/>
                  </a:cubicBezTo>
                  <a:cubicBezTo>
                    <a:pt x="10179" y="-62"/>
                    <a:pt x="14400" y="-62"/>
                    <a:pt x="17007" y="186"/>
                  </a:cubicBezTo>
                  <a:cubicBezTo>
                    <a:pt x="19614" y="435"/>
                    <a:pt x="20607" y="931"/>
                    <a:pt x="21103" y="2172"/>
                  </a:cubicBezTo>
                  <a:cubicBezTo>
                    <a:pt x="21600" y="3414"/>
                    <a:pt x="21600" y="5400"/>
                    <a:pt x="20979" y="8193"/>
                  </a:cubicBezTo>
                  <a:cubicBezTo>
                    <a:pt x="20359" y="10986"/>
                    <a:pt x="19117" y="14586"/>
                    <a:pt x="18497" y="16697"/>
                  </a:cubicBezTo>
                  <a:cubicBezTo>
                    <a:pt x="17876" y="18807"/>
                    <a:pt x="17876" y="19428"/>
                    <a:pt x="17379" y="19924"/>
                  </a:cubicBezTo>
                  <a:cubicBezTo>
                    <a:pt x="16883" y="20421"/>
                    <a:pt x="15890" y="20793"/>
                    <a:pt x="12910" y="21041"/>
                  </a:cubicBezTo>
                  <a:cubicBezTo>
                    <a:pt x="9931" y="21290"/>
                    <a:pt x="4966" y="21414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7249583" y="5176513"/>
              <a:ext cx="323851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565" y="14850"/>
                    <a:pt x="1129" y="8678"/>
                    <a:pt x="2824" y="4821"/>
                  </a:cubicBezTo>
                  <a:cubicBezTo>
                    <a:pt x="4518" y="964"/>
                    <a:pt x="7341" y="-579"/>
                    <a:pt x="10659" y="192"/>
                  </a:cubicBezTo>
                  <a:cubicBezTo>
                    <a:pt x="13976" y="964"/>
                    <a:pt x="17788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7344833" y="5287902"/>
              <a:ext cx="2794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10800"/>
                    <a:pt x="9818" y="21600"/>
                    <a:pt x="13418" y="21600"/>
                  </a:cubicBezTo>
                  <a:cubicBezTo>
                    <a:pt x="17018" y="21600"/>
                    <a:pt x="1930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7710801" y="5137156"/>
              <a:ext cx="221278" cy="2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0791" fill="norm" stroke="1" extrusionOk="0">
                  <a:moveTo>
                    <a:pt x="14486" y="416"/>
                  </a:moveTo>
                  <a:cubicBezTo>
                    <a:pt x="12108" y="41"/>
                    <a:pt x="9730" y="-335"/>
                    <a:pt x="7650" y="510"/>
                  </a:cubicBezTo>
                  <a:cubicBezTo>
                    <a:pt x="5569" y="1355"/>
                    <a:pt x="3785" y="3422"/>
                    <a:pt x="2497" y="6333"/>
                  </a:cubicBezTo>
                  <a:cubicBezTo>
                    <a:pt x="1209" y="9244"/>
                    <a:pt x="416" y="13001"/>
                    <a:pt x="119" y="15442"/>
                  </a:cubicBezTo>
                  <a:cubicBezTo>
                    <a:pt x="-178" y="17884"/>
                    <a:pt x="20" y="19011"/>
                    <a:pt x="1407" y="19856"/>
                  </a:cubicBezTo>
                  <a:cubicBezTo>
                    <a:pt x="2794" y="20702"/>
                    <a:pt x="5371" y="21265"/>
                    <a:pt x="8839" y="20232"/>
                  </a:cubicBezTo>
                  <a:cubicBezTo>
                    <a:pt x="12306" y="19199"/>
                    <a:pt x="16666" y="16569"/>
                    <a:pt x="18945" y="13752"/>
                  </a:cubicBezTo>
                  <a:cubicBezTo>
                    <a:pt x="21224" y="10935"/>
                    <a:pt x="21422" y="7929"/>
                    <a:pt x="18846" y="6239"/>
                  </a:cubicBezTo>
                  <a:cubicBezTo>
                    <a:pt x="16270" y="4548"/>
                    <a:pt x="10919" y="4173"/>
                    <a:pt x="5569" y="3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8411633" y="5137619"/>
              <a:ext cx="539751" cy="43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6" fill="norm" stroke="1" extrusionOk="0">
                  <a:moveTo>
                    <a:pt x="0" y="504"/>
                  </a:moveTo>
                  <a:cubicBezTo>
                    <a:pt x="0" y="0"/>
                    <a:pt x="0" y="-505"/>
                    <a:pt x="85" y="1009"/>
                  </a:cubicBezTo>
                  <a:cubicBezTo>
                    <a:pt x="169" y="2523"/>
                    <a:pt x="339" y="6056"/>
                    <a:pt x="593" y="9286"/>
                  </a:cubicBezTo>
                  <a:cubicBezTo>
                    <a:pt x="847" y="12516"/>
                    <a:pt x="1186" y="15443"/>
                    <a:pt x="1525" y="17360"/>
                  </a:cubicBezTo>
                  <a:cubicBezTo>
                    <a:pt x="1864" y="19278"/>
                    <a:pt x="2202" y="20187"/>
                    <a:pt x="2584" y="20641"/>
                  </a:cubicBezTo>
                  <a:cubicBezTo>
                    <a:pt x="2965" y="21095"/>
                    <a:pt x="3388" y="21095"/>
                    <a:pt x="4447" y="19985"/>
                  </a:cubicBezTo>
                  <a:cubicBezTo>
                    <a:pt x="5506" y="18874"/>
                    <a:pt x="7200" y="16654"/>
                    <a:pt x="8979" y="14282"/>
                  </a:cubicBezTo>
                  <a:cubicBezTo>
                    <a:pt x="10758" y="11910"/>
                    <a:pt x="12621" y="9387"/>
                    <a:pt x="14739" y="7065"/>
                  </a:cubicBezTo>
                  <a:cubicBezTo>
                    <a:pt x="16856" y="4744"/>
                    <a:pt x="19228" y="2624"/>
                    <a:pt x="21600" y="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8271933" y="5374539"/>
              <a:ext cx="533401" cy="5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7" fill="norm" stroke="1" extrusionOk="0">
                  <a:moveTo>
                    <a:pt x="0" y="20907"/>
                  </a:moveTo>
                  <a:cubicBezTo>
                    <a:pt x="857" y="17928"/>
                    <a:pt x="1714" y="14948"/>
                    <a:pt x="3686" y="11224"/>
                  </a:cubicBezTo>
                  <a:cubicBezTo>
                    <a:pt x="5657" y="7500"/>
                    <a:pt x="8743" y="3031"/>
                    <a:pt x="11914" y="1169"/>
                  </a:cubicBezTo>
                  <a:cubicBezTo>
                    <a:pt x="15086" y="-693"/>
                    <a:pt x="18343" y="52"/>
                    <a:pt x="21600" y="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9033933" y="5395852"/>
              <a:ext cx="1079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484"/>
                    <a:pt x="12282" y="6968"/>
                    <a:pt x="8682" y="10568"/>
                  </a:cubicBezTo>
                  <a:cubicBezTo>
                    <a:pt x="5082" y="14168"/>
                    <a:pt x="2541" y="178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9129183" y="5262502"/>
              <a:ext cx="76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0" y="6081652"/>
              <a:ext cx="226484" cy="46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404" y="5326"/>
                  </a:moveTo>
                  <a:cubicBezTo>
                    <a:pt x="202" y="4340"/>
                    <a:pt x="0" y="3353"/>
                    <a:pt x="0" y="2614"/>
                  </a:cubicBezTo>
                  <a:cubicBezTo>
                    <a:pt x="0" y="1874"/>
                    <a:pt x="202" y="1381"/>
                    <a:pt x="807" y="1233"/>
                  </a:cubicBezTo>
                  <a:cubicBezTo>
                    <a:pt x="1413" y="1085"/>
                    <a:pt x="2422" y="1282"/>
                    <a:pt x="3432" y="2614"/>
                  </a:cubicBezTo>
                  <a:cubicBezTo>
                    <a:pt x="4441" y="3945"/>
                    <a:pt x="5450" y="6411"/>
                    <a:pt x="6460" y="9222"/>
                  </a:cubicBezTo>
                  <a:cubicBezTo>
                    <a:pt x="7469" y="12033"/>
                    <a:pt x="8479" y="15189"/>
                    <a:pt x="9286" y="17112"/>
                  </a:cubicBezTo>
                  <a:cubicBezTo>
                    <a:pt x="10093" y="19036"/>
                    <a:pt x="10699" y="19726"/>
                    <a:pt x="11305" y="20318"/>
                  </a:cubicBezTo>
                  <a:cubicBezTo>
                    <a:pt x="11910" y="20910"/>
                    <a:pt x="12516" y="21403"/>
                    <a:pt x="13222" y="21501"/>
                  </a:cubicBezTo>
                  <a:cubicBezTo>
                    <a:pt x="13929" y="21600"/>
                    <a:pt x="14736" y="21304"/>
                    <a:pt x="15746" y="19874"/>
                  </a:cubicBezTo>
                  <a:cubicBezTo>
                    <a:pt x="16755" y="18444"/>
                    <a:pt x="17966" y="15879"/>
                    <a:pt x="18976" y="12723"/>
                  </a:cubicBezTo>
                  <a:cubicBezTo>
                    <a:pt x="19985" y="9567"/>
                    <a:pt x="20793" y="5819"/>
                    <a:pt x="21196" y="3600"/>
                  </a:cubicBezTo>
                  <a:cubicBezTo>
                    <a:pt x="21600" y="1381"/>
                    <a:pt x="21600" y="6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34054" y="6312041"/>
              <a:ext cx="163880" cy="14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604" fill="norm" stroke="1" extrusionOk="0">
                  <a:moveTo>
                    <a:pt x="13963" y="6946"/>
                  </a:moveTo>
                  <a:cubicBezTo>
                    <a:pt x="12855" y="4246"/>
                    <a:pt x="11748" y="1546"/>
                    <a:pt x="10502" y="496"/>
                  </a:cubicBezTo>
                  <a:cubicBezTo>
                    <a:pt x="9255" y="-554"/>
                    <a:pt x="7871" y="46"/>
                    <a:pt x="6071" y="2446"/>
                  </a:cubicBezTo>
                  <a:cubicBezTo>
                    <a:pt x="4271" y="4846"/>
                    <a:pt x="2055" y="9046"/>
                    <a:pt x="948" y="12046"/>
                  </a:cubicBezTo>
                  <a:cubicBezTo>
                    <a:pt x="-160" y="15046"/>
                    <a:pt x="-160" y="16846"/>
                    <a:pt x="255" y="18346"/>
                  </a:cubicBezTo>
                  <a:cubicBezTo>
                    <a:pt x="671" y="19846"/>
                    <a:pt x="1502" y="21046"/>
                    <a:pt x="3578" y="20446"/>
                  </a:cubicBezTo>
                  <a:cubicBezTo>
                    <a:pt x="5655" y="19846"/>
                    <a:pt x="8978" y="17446"/>
                    <a:pt x="11332" y="15346"/>
                  </a:cubicBezTo>
                  <a:cubicBezTo>
                    <a:pt x="13686" y="13246"/>
                    <a:pt x="15071" y="11446"/>
                    <a:pt x="15902" y="11296"/>
                  </a:cubicBezTo>
                  <a:cubicBezTo>
                    <a:pt x="16732" y="11146"/>
                    <a:pt x="17009" y="12646"/>
                    <a:pt x="17425" y="14146"/>
                  </a:cubicBezTo>
                  <a:cubicBezTo>
                    <a:pt x="17840" y="15646"/>
                    <a:pt x="18394" y="17146"/>
                    <a:pt x="19086" y="18046"/>
                  </a:cubicBezTo>
                  <a:cubicBezTo>
                    <a:pt x="19778" y="18946"/>
                    <a:pt x="20609" y="19246"/>
                    <a:pt x="21440" y="1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397370" y="6272152"/>
              <a:ext cx="184714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69" fill="norm" stroke="1" extrusionOk="0">
                  <a:moveTo>
                    <a:pt x="802" y="9918"/>
                  </a:moveTo>
                  <a:cubicBezTo>
                    <a:pt x="311" y="8155"/>
                    <a:pt x="-180" y="6392"/>
                    <a:pt x="65" y="5951"/>
                  </a:cubicBezTo>
                  <a:cubicBezTo>
                    <a:pt x="311" y="5510"/>
                    <a:pt x="1293" y="6392"/>
                    <a:pt x="3011" y="8486"/>
                  </a:cubicBezTo>
                  <a:cubicBezTo>
                    <a:pt x="4729" y="10580"/>
                    <a:pt x="7184" y="13886"/>
                    <a:pt x="8534" y="16420"/>
                  </a:cubicBezTo>
                  <a:cubicBezTo>
                    <a:pt x="9884" y="18955"/>
                    <a:pt x="10129" y="20718"/>
                    <a:pt x="9884" y="21159"/>
                  </a:cubicBezTo>
                  <a:cubicBezTo>
                    <a:pt x="9638" y="21600"/>
                    <a:pt x="8902" y="20718"/>
                    <a:pt x="8779" y="18514"/>
                  </a:cubicBezTo>
                  <a:cubicBezTo>
                    <a:pt x="8656" y="16310"/>
                    <a:pt x="9147" y="12784"/>
                    <a:pt x="11356" y="9478"/>
                  </a:cubicBezTo>
                  <a:cubicBezTo>
                    <a:pt x="13565" y="6171"/>
                    <a:pt x="17493" y="3086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725814" y="6084766"/>
              <a:ext cx="180120" cy="49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64" fill="norm" stroke="1" extrusionOk="0">
                  <a:moveTo>
                    <a:pt x="21373" y="3464"/>
                  </a:moveTo>
                  <a:cubicBezTo>
                    <a:pt x="21373" y="3002"/>
                    <a:pt x="21373" y="2541"/>
                    <a:pt x="20871" y="1941"/>
                  </a:cubicBezTo>
                  <a:cubicBezTo>
                    <a:pt x="20368" y="1341"/>
                    <a:pt x="19364" y="602"/>
                    <a:pt x="18233" y="233"/>
                  </a:cubicBezTo>
                  <a:cubicBezTo>
                    <a:pt x="17103" y="-136"/>
                    <a:pt x="15847" y="-136"/>
                    <a:pt x="13587" y="741"/>
                  </a:cubicBezTo>
                  <a:cubicBezTo>
                    <a:pt x="11326" y="1618"/>
                    <a:pt x="8061" y="3372"/>
                    <a:pt x="5299" y="5910"/>
                  </a:cubicBezTo>
                  <a:cubicBezTo>
                    <a:pt x="2536" y="8449"/>
                    <a:pt x="275" y="11772"/>
                    <a:pt x="24" y="14264"/>
                  </a:cubicBezTo>
                  <a:cubicBezTo>
                    <a:pt x="-227" y="16756"/>
                    <a:pt x="1531" y="18418"/>
                    <a:pt x="3666" y="19479"/>
                  </a:cubicBezTo>
                  <a:cubicBezTo>
                    <a:pt x="5801" y="20541"/>
                    <a:pt x="8313" y="21002"/>
                    <a:pt x="10824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969433" y="6170552"/>
              <a:ext cx="1143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074353" y="6145673"/>
              <a:ext cx="95387" cy="2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406" fill="norm" stroke="1" extrusionOk="0">
                  <a:moveTo>
                    <a:pt x="19960" y="2759"/>
                  </a:moveTo>
                  <a:cubicBezTo>
                    <a:pt x="20419" y="1515"/>
                    <a:pt x="20879" y="272"/>
                    <a:pt x="20649" y="39"/>
                  </a:cubicBezTo>
                  <a:cubicBezTo>
                    <a:pt x="20419" y="-194"/>
                    <a:pt x="19500" y="583"/>
                    <a:pt x="16973" y="2992"/>
                  </a:cubicBezTo>
                  <a:cubicBezTo>
                    <a:pt x="14445" y="5400"/>
                    <a:pt x="10309" y="9441"/>
                    <a:pt x="7551" y="11927"/>
                  </a:cubicBezTo>
                  <a:cubicBezTo>
                    <a:pt x="4794" y="14413"/>
                    <a:pt x="3415" y="15346"/>
                    <a:pt x="2036" y="16433"/>
                  </a:cubicBezTo>
                  <a:cubicBezTo>
                    <a:pt x="658" y="17521"/>
                    <a:pt x="-721" y="18764"/>
                    <a:pt x="428" y="19619"/>
                  </a:cubicBezTo>
                  <a:cubicBezTo>
                    <a:pt x="1577" y="20474"/>
                    <a:pt x="5253" y="20940"/>
                    <a:pt x="893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1185333" y="6411852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229783" y="627215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432983" y="5973702"/>
              <a:ext cx="57151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285"/>
                    <a:pt x="15200" y="4569"/>
                    <a:pt x="12800" y="7027"/>
                  </a:cubicBezTo>
                  <a:cubicBezTo>
                    <a:pt x="10400" y="9485"/>
                    <a:pt x="8800" y="12115"/>
                    <a:pt x="6800" y="14573"/>
                  </a:cubicBezTo>
                  <a:cubicBezTo>
                    <a:pt x="4800" y="17031"/>
                    <a:pt x="2400" y="193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579033" y="6221352"/>
              <a:ext cx="196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5280"/>
                    <a:pt x="7432" y="10560"/>
                    <a:pt x="11032" y="14160"/>
                  </a:cubicBezTo>
                  <a:cubicBezTo>
                    <a:pt x="14632" y="17760"/>
                    <a:pt x="18116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674283" y="6202302"/>
              <a:ext cx="139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296"/>
                    <a:pt x="16364" y="2592"/>
                    <a:pt x="13091" y="5184"/>
                  </a:cubicBezTo>
                  <a:cubicBezTo>
                    <a:pt x="9818" y="7776"/>
                    <a:pt x="5891" y="11664"/>
                    <a:pt x="3600" y="14616"/>
                  </a:cubicBezTo>
                  <a:cubicBezTo>
                    <a:pt x="1309" y="17568"/>
                    <a:pt x="655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1858433" y="6430902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1890183" y="6287183"/>
              <a:ext cx="317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1991783" y="6043552"/>
              <a:ext cx="19898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0" y="0"/>
                  </a:moveTo>
                  <a:cubicBezTo>
                    <a:pt x="3786" y="548"/>
                    <a:pt x="7571" y="1096"/>
                    <a:pt x="11023" y="2270"/>
                  </a:cubicBezTo>
                  <a:cubicBezTo>
                    <a:pt x="14474" y="3443"/>
                    <a:pt x="17592" y="5243"/>
                    <a:pt x="19373" y="7317"/>
                  </a:cubicBezTo>
                  <a:cubicBezTo>
                    <a:pt x="21155" y="9391"/>
                    <a:pt x="21600" y="11739"/>
                    <a:pt x="19707" y="13970"/>
                  </a:cubicBezTo>
                  <a:cubicBezTo>
                    <a:pt x="17814" y="16200"/>
                    <a:pt x="13584" y="18313"/>
                    <a:pt x="10243" y="19565"/>
                  </a:cubicBezTo>
                  <a:cubicBezTo>
                    <a:pt x="6903" y="20817"/>
                    <a:pt x="4454" y="21209"/>
                    <a:pt x="20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2607733" y="6381804"/>
              <a:ext cx="2730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521" y="3953"/>
                    <a:pt x="9042" y="-1447"/>
                    <a:pt x="12642" y="353"/>
                  </a:cubicBezTo>
                  <a:cubicBezTo>
                    <a:pt x="16242" y="2153"/>
                    <a:pt x="18921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2620433" y="6557902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95" y="2400"/>
                    <a:pt x="11590" y="4800"/>
                    <a:pt x="15190" y="8400"/>
                  </a:cubicBezTo>
                  <a:cubicBezTo>
                    <a:pt x="18790" y="12000"/>
                    <a:pt x="20195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185583" y="6163939"/>
              <a:ext cx="215901" cy="38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5327"/>
                  </a:moveTo>
                  <a:cubicBezTo>
                    <a:pt x="0" y="4382"/>
                    <a:pt x="0" y="3438"/>
                    <a:pt x="318" y="3202"/>
                  </a:cubicBezTo>
                  <a:cubicBezTo>
                    <a:pt x="635" y="2966"/>
                    <a:pt x="1271" y="3438"/>
                    <a:pt x="2435" y="5090"/>
                  </a:cubicBezTo>
                  <a:cubicBezTo>
                    <a:pt x="3600" y="6743"/>
                    <a:pt x="5294" y="9576"/>
                    <a:pt x="6988" y="12349"/>
                  </a:cubicBezTo>
                  <a:cubicBezTo>
                    <a:pt x="8682" y="15123"/>
                    <a:pt x="10376" y="17838"/>
                    <a:pt x="11541" y="19431"/>
                  </a:cubicBezTo>
                  <a:cubicBezTo>
                    <a:pt x="12706" y="21025"/>
                    <a:pt x="13341" y="21497"/>
                    <a:pt x="13976" y="21261"/>
                  </a:cubicBezTo>
                  <a:cubicBezTo>
                    <a:pt x="14612" y="21025"/>
                    <a:pt x="15247" y="20081"/>
                    <a:pt x="15882" y="17720"/>
                  </a:cubicBezTo>
                  <a:cubicBezTo>
                    <a:pt x="16518" y="15359"/>
                    <a:pt x="17153" y="11582"/>
                    <a:pt x="17576" y="8572"/>
                  </a:cubicBezTo>
                  <a:cubicBezTo>
                    <a:pt x="18000" y="5563"/>
                    <a:pt x="18212" y="3320"/>
                    <a:pt x="18635" y="1904"/>
                  </a:cubicBezTo>
                  <a:cubicBezTo>
                    <a:pt x="19059" y="487"/>
                    <a:pt x="19694" y="-103"/>
                    <a:pt x="20118" y="15"/>
                  </a:cubicBezTo>
                  <a:cubicBezTo>
                    <a:pt x="20541" y="133"/>
                    <a:pt x="20753" y="959"/>
                    <a:pt x="20965" y="1845"/>
                  </a:cubicBezTo>
                  <a:cubicBezTo>
                    <a:pt x="21176" y="2730"/>
                    <a:pt x="21388" y="3674"/>
                    <a:pt x="21600" y="4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417622" y="6383189"/>
              <a:ext cx="129912" cy="11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26" fill="norm" stroke="1" extrusionOk="0">
                  <a:moveTo>
                    <a:pt x="7795" y="3926"/>
                  </a:moveTo>
                  <a:cubicBezTo>
                    <a:pt x="7795" y="2063"/>
                    <a:pt x="7795" y="201"/>
                    <a:pt x="6924" y="15"/>
                  </a:cubicBezTo>
                  <a:cubicBezTo>
                    <a:pt x="6053" y="-171"/>
                    <a:pt x="4311" y="1319"/>
                    <a:pt x="2917" y="4112"/>
                  </a:cubicBezTo>
                  <a:cubicBezTo>
                    <a:pt x="1524" y="6905"/>
                    <a:pt x="479" y="11001"/>
                    <a:pt x="130" y="14167"/>
                  </a:cubicBezTo>
                  <a:cubicBezTo>
                    <a:pt x="-218" y="17332"/>
                    <a:pt x="130" y="19567"/>
                    <a:pt x="1176" y="20498"/>
                  </a:cubicBezTo>
                  <a:cubicBezTo>
                    <a:pt x="2221" y="21429"/>
                    <a:pt x="3963" y="21057"/>
                    <a:pt x="5705" y="19939"/>
                  </a:cubicBezTo>
                  <a:cubicBezTo>
                    <a:pt x="7447" y="18822"/>
                    <a:pt x="9188" y="16960"/>
                    <a:pt x="11801" y="16029"/>
                  </a:cubicBezTo>
                  <a:cubicBezTo>
                    <a:pt x="14414" y="15098"/>
                    <a:pt x="17898" y="15098"/>
                    <a:pt x="21382" y="15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528483" y="6373752"/>
              <a:ext cx="177801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1683"/>
                  </a:moveTo>
                  <a:cubicBezTo>
                    <a:pt x="2314" y="3927"/>
                    <a:pt x="4629" y="6171"/>
                    <a:pt x="6686" y="8836"/>
                  </a:cubicBezTo>
                  <a:cubicBezTo>
                    <a:pt x="8743" y="11501"/>
                    <a:pt x="10543" y="14587"/>
                    <a:pt x="11443" y="16831"/>
                  </a:cubicBezTo>
                  <a:cubicBezTo>
                    <a:pt x="12343" y="19075"/>
                    <a:pt x="12343" y="20478"/>
                    <a:pt x="11700" y="21039"/>
                  </a:cubicBezTo>
                  <a:cubicBezTo>
                    <a:pt x="11057" y="21600"/>
                    <a:pt x="9771" y="21319"/>
                    <a:pt x="8871" y="19356"/>
                  </a:cubicBezTo>
                  <a:cubicBezTo>
                    <a:pt x="7971" y="17392"/>
                    <a:pt x="7457" y="13745"/>
                    <a:pt x="8357" y="10239"/>
                  </a:cubicBezTo>
                  <a:cubicBezTo>
                    <a:pt x="9257" y="6732"/>
                    <a:pt x="11571" y="3366"/>
                    <a:pt x="14014" y="1683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3458633" y="6424552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3848099" y="6171503"/>
              <a:ext cx="143935" cy="4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923"/>
                  </a:moveTo>
                  <a:cubicBezTo>
                    <a:pt x="20329" y="491"/>
                    <a:pt x="19059" y="59"/>
                    <a:pt x="17788" y="5"/>
                  </a:cubicBezTo>
                  <a:cubicBezTo>
                    <a:pt x="16518" y="-49"/>
                    <a:pt x="15247" y="275"/>
                    <a:pt x="12706" y="2003"/>
                  </a:cubicBezTo>
                  <a:cubicBezTo>
                    <a:pt x="10165" y="3731"/>
                    <a:pt x="6353" y="6863"/>
                    <a:pt x="3812" y="9941"/>
                  </a:cubicBezTo>
                  <a:cubicBezTo>
                    <a:pt x="1271" y="13019"/>
                    <a:pt x="0" y="16043"/>
                    <a:pt x="0" y="17987"/>
                  </a:cubicBezTo>
                  <a:cubicBezTo>
                    <a:pt x="0" y="19931"/>
                    <a:pt x="1271" y="20795"/>
                    <a:pt x="3653" y="21173"/>
                  </a:cubicBezTo>
                  <a:cubicBezTo>
                    <a:pt x="6035" y="21551"/>
                    <a:pt x="9529" y="21443"/>
                    <a:pt x="13024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3963955" y="6186816"/>
              <a:ext cx="150349" cy="57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43" fill="norm" stroke="1" extrusionOk="0">
                  <a:moveTo>
                    <a:pt x="6587" y="10746"/>
                  </a:moveTo>
                  <a:cubicBezTo>
                    <a:pt x="5404" y="13347"/>
                    <a:pt x="4220" y="15949"/>
                    <a:pt x="3629" y="17447"/>
                  </a:cubicBezTo>
                  <a:cubicBezTo>
                    <a:pt x="3037" y="18945"/>
                    <a:pt x="3037" y="19339"/>
                    <a:pt x="2741" y="19930"/>
                  </a:cubicBezTo>
                  <a:cubicBezTo>
                    <a:pt x="2445" y="20521"/>
                    <a:pt x="1853" y="21310"/>
                    <a:pt x="1409" y="21428"/>
                  </a:cubicBezTo>
                  <a:cubicBezTo>
                    <a:pt x="966" y="21546"/>
                    <a:pt x="670" y="20994"/>
                    <a:pt x="374" y="19260"/>
                  </a:cubicBezTo>
                  <a:cubicBezTo>
                    <a:pt x="78" y="17526"/>
                    <a:pt x="-218" y="14609"/>
                    <a:pt x="226" y="11692"/>
                  </a:cubicBezTo>
                  <a:cubicBezTo>
                    <a:pt x="670" y="8775"/>
                    <a:pt x="1853" y="5858"/>
                    <a:pt x="3185" y="4006"/>
                  </a:cubicBezTo>
                  <a:cubicBezTo>
                    <a:pt x="4516" y="2153"/>
                    <a:pt x="5996" y="1365"/>
                    <a:pt x="7327" y="853"/>
                  </a:cubicBezTo>
                  <a:cubicBezTo>
                    <a:pt x="8659" y="340"/>
                    <a:pt x="9842" y="104"/>
                    <a:pt x="11174" y="25"/>
                  </a:cubicBezTo>
                  <a:cubicBezTo>
                    <a:pt x="12505" y="-54"/>
                    <a:pt x="13985" y="25"/>
                    <a:pt x="15612" y="695"/>
                  </a:cubicBezTo>
                  <a:cubicBezTo>
                    <a:pt x="17240" y="1365"/>
                    <a:pt x="19015" y="2626"/>
                    <a:pt x="19163" y="3730"/>
                  </a:cubicBezTo>
                  <a:cubicBezTo>
                    <a:pt x="19311" y="4834"/>
                    <a:pt x="17831" y="5780"/>
                    <a:pt x="16500" y="6371"/>
                  </a:cubicBezTo>
                  <a:cubicBezTo>
                    <a:pt x="15168" y="6962"/>
                    <a:pt x="13985" y="7199"/>
                    <a:pt x="14133" y="7514"/>
                  </a:cubicBezTo>
                  <a:cubicBezTo>
                    <a:pt x="14281" y="7829"/>
                    <a:pt x="15760" y="8223"/>
                    <a:pt x="17092" y="8539"/>
                  </a:cubicBezTo>
                  <a:cubicBezTo>
                    <a:pt x="18423" y="8854"/>
                    <a:pt x="19607" y="9091"/>
                    <a:pt x="20346" y="9445"/>
                  </a:cubicBezTo>
                  <a:cubicBezTo>
                    <a:pt x="21086" y="9800"/>
                    <a:pt x="21382" y="10273"/>
                    <a:pt x="20346" y="10785"/>
                  </a:cubicBezTo>
                  <a:cubicBezTo>
                    <a:pt x="19311" y="11298"/>
                    <a:pt x="16944" y="11850"/>
                    <a:pt x="14724" y="12204"/>
                  </a:cubicBezTo>
                  <a:cubicBezTo>
                    <a:pt x="12505" y="12559"/>
                    <a:pt x="10434" y="12717"/>
                    <a:pt x="8363" y="12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178300" y="6456302"/>
              <a:ext cx="48684" cy="10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15965" y="5082"/>
                  </a:moveTo>
                  <a:cubicBezTo>
                    <a:pt x="11270" y="6353"/>
                    <a:pt x="6574" y="7624"/>
                    <a:pt x="3757" y="9318"/>
                  </a:cubicBezTo>
                  <a:cubicBezTo>
                    <a:pt x="939" y="11012"/>
                    <a:pt x="0" y="13129"/>
                    <a:pt x="0" y="15247"/>
                  </a:cubicBezTo>
                  <a:cubicBezTo>
                    <a:pt x="0" y="17365"/>
                    <a:pt x="939" y="19482"/>
                    <a:pt x="3757" y="20541"/>
                  </a:cubicBezTo>
                  <a:cubicBezTo>
                    <a:pt x="6574" y="21600"/>
                    <a:pt x="11270" y="21600"/>
                    <a:pt x="15026" y="20753"/>
                  </a:cubicBezTo>
                  <a:cubicBezTo>
                    <a:pt x="18783" y="19906"/>
                    <a:pt x="21600" y="18212"/>
                    <a:pt x="21600" y="14612"/>
                  </a:cubicBezTo>
                  <a:cubicBezTo>
                    <a:pt x="21600" y="11012"/>
                    <a:pt x="18783" y="5506"/>
                    <a:pt x="159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4360333" y="6411852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5840"/>
                    <a:pt x="10400" y="10080"/>
                    <a:pt x="14000" y="6480"/>
                  </a:cubicBezTo>
                  <a:cubicBezTo>
                    <a:pt x="17600" y="2880"/>
                    <a:pt x="19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4428066" y="6316602"/>
              <a:ext cx="846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15"/>
                    <a:pt x="0" y="9231"/>
                    <a:pt x="0" y="12831"/>
                  </a:cubicBezTo>
                  <a:cubicBezTo>
                    <a:pt x="0" y="16431"/>
                    <a:pt x="10800" y="190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4525433" y="6170600"/>
              <a:ext cx="172583" cy="5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14" fill="norm" stroke="1" extrusionOk="0">
                  <a:moveTo>
                    <a:pt x="0" y="21514"/>
                  </a:moveTo>
                  <a:cubicBezTo>
                    <a:pt x="1054" y="18308"/>
                    <a:pt x="2107" y="15101"/>
                    <a:pt x="3688" y="11980"/>
                  </a:cubicBezTo>
                  <a:cubicBezTo>
                    <a:pt x="5268" y="8858"/>
                    <a:pt x="7376" y="5820"/>
                    <a:pt x="9351" y="3880"/>
                  </a:cubicBezTo>
                  <a:cubicBezTo>
                    <a:pt x="11327" y="1939"/>
                    <a:pt x="13171" y="1095"/>
                    <a:pt x="14751" y="589"/>
                  </a:cubicBezTo>
                  <a:cubicBezTo>
                    <a:pt x="16332" y="83"/>
                    <a:pt x="17649" y="-86"/>
                    <a:pt x="18571" y="41"/>
                  </a:cubicBezTo>
                  <a:cubicBezTo>
                    <a:pt x="19493" y="167"/>
                    <a:pt x="20020" y="589"/>
                    <a:pt x="19888" y="1686"/>
                  </a:cubicBezTo>
                  <a:cubicBezTo>
                    <a:pt x="19756" y="2783"/>
                    <a:pt x="18966" y="4555"/>
                    <a:pt x="18176" y="5694"/>
                  </a:cubicBezTo>
                  <a:cubicBezTo>
                    <a:pt x="17385" y="6833"/>
                    <a:pt x="16595" y="7339"/>
                    <a:pt x="16727" y="7719"/>
                  </a:cubicBezTo>
                  <a:cubicBezTo>
                    <a:pt x="16859" y="8098"/>
                    <a:pt x="17912" y="8351"/>
                    <a:pt x="19098" y="8858"/>
                  </a:cubicBezTo>
                  <a:cubicBezTo>
                    <a:pt x="20283" y="9364"/>
                    <a:pt x="21600" y="10123"/>
                    <a:pt x="21468" y="10967"/>
                  </a:cubicBezTo>
                  <a:cubicBezTo>
                    <a:pt x="21337" y="11811"/>
                    <a:pt x="19756" y="12739"/>
                    <a:pt x="18044" y="13287"/>
                  </a:cubicBezTo>
                  <a:cubicBezTo>
                    <a:pt x="16332" y="13836"/>
                    <a:pt x="14488" y="14005"/>
                    <a:pt x="12644" y="14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4773083" y="6462652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4855633" y="6227702"/>
              <a:ext cx="2413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141"/>
                    <a:pt x="1895" y="282"/>
                    <a:pt x="3505" y="2047"/>
                  </a:cubicBezTo>
                  <a:cubicBezTo>
                    <a:pt x="5116" y="3812"/>
                    <a:pt x="7389" y="7200"/>
                    <a:pt x="10516" y="10729"/>
                  </a:cubicBezTo>
                  <a:cubicBezTo>
                    <a:pt x="13642" y="14259"/>
                    <a:pt x="17621" y="179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4961855" y="6234052"/>
              <a:ext cx="12872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7704" y="3024"/>
                    <a:pt x="14220" y="6048"/>
                    <a:pt x="10562" y="9288"/>
                  </a:cubicBezTo>
                  <a:cubicBezTo>
                    <a:pt x="6904" y="12528"/>
                    <a:pt x="3072" y="15984"/>
                    <a:pt x="1330" y="18072"/>
                  </a:cubicBezTo>
                  <a:cubicBezTo>
                    <a:pt x="-412" y="20160"/>
                    <a:pt x="-64" y="20880"/>
                    <a:pt x="2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5122333" y="6469002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5166148" y="6348352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5376333" y="6430902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5462239" y="6335652"/>
              <a:ext cx="156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141"/>
                    <a:pt x="3818" y="12282"/>
                    <a:pt x="1118" y="15882"/>
                  </a:cubicBezTo>
                  <a:cubicBezTo>
                    <a:pt x="-1582" y="19482"/>
                    <a:pt x="1118" y="2054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5649383" y="6261126"/>
              <a:ext cx="177801" cy="2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09" fill="norm" stroke="1" extrusionOk="0">
                  <a:moveTo>
                    <a:pt x="21346" y="2795"/>
                  </a:moveTo>
                  <a:cubicBezTo>
                    <a:pt x="21092" y="1983"/>
                    <a:pt x="20838" y="1171"/>
                    <a:pt x="20075" y="602"/>
                  </a:cubicBezTo>
                  <a:cubicBezTo>
                    <a:pt x="19313" y="34"/>
                    <a:pt x="18042" y="-291"/>
                    <a:pt x="14866" y="359"/>
                  </a:cubicBezTo>
                  <a:cubicBezTo>
                    <a:pt x="11690" y="1008"/>
                    <a:pt x="6607" y="2632"/>
                    <a:pt x="3685" y="4338"/>
                  </a:cubicBezTo>
                  <a:cubicBezTo>
                    <a:pt x="762" y="6043"/>
                    <a:pt x="0" y="7829"/>
                    <a:pt x="0" y="9453"/>
                  </a:cubicBezTo>
                  <a:cubicBezTo>
                    <a:pt x="0" y="11077"/>
                    <a:pt x="762" y="12539"/>
                    <a:pt x="2287" y="13432"/>
                  </a:cubicBezTo>
                  <a:cubicBezTo>
                    <a:pt x="3812" y="14326"/>
                    <a:pt x="6099" y="14650"/>
                    <a:pt x="6607" y="14975"/>
                  </a:cubicBezTo>
                  <a:cubicBezTo>
                    <a:pt x="7115" y="15300"/>
                    <a:pt x="5845" y="15625"/>
                    <a:pt x="4574" y="15950"/>
                  </a:cubicBezTo>
                  <a:cubicBezTo>
                    <a:pt x="3304" y="16274"/>
                    <a:pt x="2033" y="16599"/>
                    <a:pt x="1144" y="17168"/>
                  </a:cubicBezTo>
                  <a:cubicBezTo>
                    <a:pt x="254" y="17736"/>
                    <a:pt x="-254" y="18548"/>
                    <a:pt x="635" y="19198"/>
                  </a:cubicBezTo>
                  <a:cubicBezTo>
                    <a:pt x="1525" y="19847"/>
                    <a:pt x="3812" y="20335"/>
                    <a:pt x="6861" y="20659"/>
                  </a:cubicBezTo>
                  <a:cubicBezTo>
                    <a:pt x="9911" y="20984"/>
                    <a:pt x="13722" y="21147"/>
                    <a:pt x="17534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5865283" y="6519802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5903383" y="6411852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5979583" y="6272152"/>
              <a:ext cx="14410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3651" y="0"/>
                  </a:moveTo>
                  <a:cubicBezTo>
                    <a:pt x="6997" y="338"/>
                    <a:pt x="10344" y="675"/>
                    <a:pt x="13994" y="2362"/>
                  </a:cubicBezTo>
                  <a:cubicBezTo>
                    <a:pt x="17645" y="4050"/>
                    <a:pt x="21600" y="7088"/>
                    <a:pt x="20535" y="10181"/>
                  </a:cubicBezTo>
                  <a:cubicBezTo>
                    <a:pt x="19470" y="13275"/>
                    <a:pt x="13386" y="16425"/>
                    <a:pt x="9127" y="18337"/>
                  </a:cubicBezTo>
                  <a:cubicBezTo>
                    <a:pt x="4868" y="20250"/>
                    <a:pt x="2434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3888316" y="6710302"/>
              <a:ext cx="108045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548" y="21600"/>
                  </a:moveTo>
                  <a:cubicBezTo>
                    <a:pt x="1687" y="20000"/>
                    <a:pt x="2827" y="18400"/>
                    <a:pt x="4155" y="16600"/>
                  </a:cubicBezTo>
                  <a:cubicBezTo>
                    <a:pt x="5484" y="14800"/>
                    <a:pt x="7003" y="12800"/>
                    <a:pt x="8522" y="11400"/>
                  </a:cubicBezTo>
                  <a:cubicBezTo>
                    <a:pt x="10041" y="10000"/>
                    <a:pt x="11559" y="9200"/>
                    <a:pt x="13099" y="8600"/>
                  </a:cubicBezTo>
                  <a:cubicBezTo>
                    <a:pt x="14639" y="8000"/>
                    <a:pt x="16200" y="7600"/>
                    <a:pt x="17445" y="7000"/>
                  </a:cubicBezTo>
                  <a:cubicBezTo>
                    <a:pt x="18689" y="6400"/>
                    <a:pt x="19617" y="5600"/>
                    <a:pt x="20187" y="5000"/>
                  </a:cubicBezTo>
                  <a:cubicBezTo>
                    <a:pt x="20756" y="4400"/>
                    <a:pt x="20967" y="4000"/>
                    <a:pt x="21178" y="3400"/>
                  </a:cubicBezTo>
                  <a:cubicBezTo>
                    <a:pt x="21389" y="2800"/>
                    <a:pt x="21600" y="2000"/>
                    <a:pt x="21516" y="1600"/>
                  </a:cubicBezTo>
                  <a:cubicBezTo>
                    <a:pt x="21431" y="1200"/>
                    <a:pt x="21052" y="1200"/>
                    <a:pt x="20060" y="1800"/>
                  </a:cubicBezTo>
                  <a:cubicBezTo>
                    <a:pt x="19069" y="2400"/>
                    <a:pt x="17466" y="3600"/>
                    <a:pt x="15989" y="5000"/>
                  </a:cubicBezTo>
                  <a:cubicBezTo>
                    <a:pt x="14512" y="6400"/>
                    <a:pt x="13162" y="8000"/>
                    <a:pt x="11770" y="9400"/>
                  </a:cubicBezTo>
                  <a:cubicBezTo>
                    <a:pt x="10378" y="10800"/>
                    <a:pt x="8944" y="12000"/>
                    <a:pt x="7530" y="12800"/>
                  </a:cubicBezTo>
                  <a:cubicBezTo>
                    <a:pt x="6117" y="13600"/>
                    <a:pt x="4725" y="14000"/>
                    <a:pt x="3607" y="14800"/>
                  </a:cubicBezTo>
                  <a:cubicBezTo>
                    <a:pt x="2489" y="15600"/>
                    <a:pt x="1645" y="16800"/>
                    <a:pt x="1118" y="17400"/>
                  </a:cubicBezTo>
                  <a:cubicBezTo>
                    <a:pt x="591" y="18000"/>
                    <a:pt x="380" y="18000"/>
                    <a:pt x="380" y="18000"/>
                  </a:cubicBezTo>
                  <a:cubicBezTo>
                    <a:pt x="380" y="18000"/>
                    <a:pt x="591" y="18000"/>
                    <a:pt x="1413" y="17400"/>
                  </a:cubicBezTo>
                  <a:cubicBezTo>
                    <a:pt x="2236" y="16800"/>
                    <a:pt x="3670" y="15600"/>
                    <a:pt x="5147" y="14600"/>
                  </a:cubicBezTo>
                  <a:cubicBezTo>
                    <a:pt x="6623" y="13600"/>
                    <a:pt x="8142" y="12800"/>
                    <a:pt x="9682" y="12000"/>
                  </a:cubicBezTo>
                  <a:cubicBezTo>
                    <a:pt x="11222" y="11200"/>
                    <a:pt x="12783" y="10400"/>
                    <a:pt x="14196" y="9800"/>
                  </a:cubicBezTo>
                  <a:cubicBezTo>
                    <a:pt x="15609" y="9200"/>
                    <a:pt x="16875" y="8800"/>
                    <a:pt x="17909" y="8400"/>
                  </a:cubicBezTo>
                  <a:cubicBezTo>
                    <a:pt x="18942" y="8000"/>
                    <a:pt x="19744" y="7600"/>
                    <a:pt x="20250" y="7200"/>
                  </a:cubicBezTo>
                  <a:cubicBezTo>
                    <a:pt x="20756" y="6800"/>
                    <a:pt x="20967" y="6400"/>
                    <a:pt x="20967" y="6200"/>
                  </a:cubicBezTo>
                  <a:cubicBezTo>
                    <a:pt x="20967" y="6000"/>
                    <a:pt x="20756" y="6000"/>
                    <a:pt x="20102" y="5800"/>
                  </a:cubicBezTo>
                  <a:cubicBezTo>
                    <a:pt x="19448" y="5600"/>
                    <a:pt x="18352" y="5200"/>
                    <a:pt x="17149" y="5600"/>
                  </a:cubicBezTo>
                  <a:cubicBezTo>
                    <a:pt x="15947" y="6000"/>
                    <a:pt x="14639" y="7200"/>
                    <a:pt x="13247" y="8800"/>
                  </a:cubicBezTo>
                  <a:cubicBezTo>
                    <a:pt x="11855" y="10400"/>
                    <a:pt x="10378" y="12400"/>
                    <a:pt x="8923" y="14200"/>
                  </a:cubicBezTo>
                  <a:cubicBezTo>
                    <a:pt x="7467" y="16000"/>
                    <a:pt x="6033" y="17600"/>
                    <a:pt x="4620" y="18800"/>
                  </a:cubicBezTo>
                  <a:cubicBezTo>
                    <a:pt x="3206" y="20000"/>
                    <a:pt x="1814" y="20800"/>
                    <a:pt x="1012" y="21200"/>
                  </a:cubicBezTo>
                  <a:cubicBezTo>
                    <a:pt x="211" y="21600"/>
                    <a:pt x="0" y="21600"/>
                    <a:pt x="0" y="21400"/>
                  </a:cubicBezTo>
                  <a:cubicBezTo>
                    <a:pt x="0" y="21200"/>
                    <a:pt x="211" y="20800"/>
                    <a:pt x="928" y="20200"/>
                  </a:cubicBezTo>
                  <a:cubicBezTo>
                    <a:pt x="1645" y="19600"/>
                    <a:pt x="2869" y="18800"/>
                    <a:pt x="4240" y="18000"/>
                  </a:cubicBezTo>
                  <a:cubicBezTo>
                    <a:pt x="5611" y="17200"/>
                    <a:pt x="7130" y="16400"/>
                    <a:pt x="8627" y="15600"/>
                  </a:cubicBezTo>
                  <a:cubicBezTo>
                    <a:pt x="10125" y="14800"/>
                    <a:pt x="11602" y="14000"/>
                    <a:pt x="13015" y="13000"/>
                  </a:cubicBezTo>
                  <a:cubicBezTo>
                    <a:pt x="14428" y="12000"/>
                    <a:pt x="15778" y="10800"/>
                    <a:pt x="17023" y="8600"/>
                  </a:cubicBezTo>
                  <a:cubicBezTo>
                    <a:pt x="18267" y="6400"/>
                    <a:pt x="19406" y="3200"/>
                    <a:pt x="20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6443133" y="6430902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4400"/>
                    <a:pt x="9792" y="7200"/>
                    <a:pt x="13392" y="3600"/>
                  </a:cubicBezTo>
                  <a:cubicBezTo>
                    <a:pt x="16992" y="0"/>
                    <a:pt x="1929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6455833" y="6488052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6364"/>
                    <a:pt x="12293" y="11127"/>
                    <a:pt x="15893" y="7527"/>
                  </a:cubicBezTo>
                  <a:cubicBezTo>
                    <a:pt x="19493" y="3927"/>
                    <a:pt x="2054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6843183" y="6195902"/>
              <a:ext cx="228601" cy="33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4003"/>
                  </a:moveTo>
                  <a:cubicBezTo>
                    <a:pt x="1600" y="8003"/>
                    <a:pt x="3200" y="12003"/>
                    <a:pt x="4300" y="14737"/>
                  </a:cubicBezTo>
                  <a:cubicBezTo>
                    <a:pt x="5400" y="17470"/>
                    <a:pt x="6000" y="18937"/>
                    <a:pt x="6700" y="19937"/>
                  </a:cubicBezTo>
                  <a:cubicBezTo>
                    <a:pt x="7400" y="20937"/>
                    <a:pt x="8200" y="21470"/>
                    <a:pt x="8900" y="21337"/>
                  </a:cubicBezTo>
                  <a:cubicBezTo>
                    <a:pt x="9600" y="21203"/>
                    <a:pt x="10200" y="20403"/>
                    <a:pt x="11200" y="17870"/>
                  </a:cubicBezTo>
                  <a:cubicBezTo>
                    <a:pt x="12200" y="15337"/>
                    <a:pt x="13600" y="11070"/>
                    <a:pt x="14700" y="8070"/>
                  </a:cubicBezTo>
                  <a:cubicBezTo>
                    <a:pt x="15800" y="5070"/>
                    <a:pt x="16600" y="3337"/>
                    <a:pt x="17200" y="2137"/>
                  </a:cubicBezTo>
                  <a:cubicBezTo>
                    <a:pt x="17800" y="937"/>
                    <a:pt x="18200" y="270"/>
                    <a:pt x="18900" y="70"/>
                  </a:cubicBezTo>
                  <a:cubicBezTo>
                    <a:pt x="19600" y="-130"/>
                    <a:pt x="20600" y="137"/>
                    <a:pt x="21600" y="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7016339" y="6375075"/>
              <a:ext cx="144345" cy="1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052" fill="norm" stroke="1" extrusionOk="0">
                  <a:moveTo>
                    <a:pt x="11018" y="5545"/>
                  </a:moveTo>
                  <a:cubicBezTo>
                    <a:pt x="11018" y="3616"/>
                    <a:pt x="11018" y="1688"/>
                    <a:pt x="10235" y="723"/>
                  </a:cubicBezTo>
                  <a:cubicBezTo>
                    <a:pt x="9452" y="-241"/>
                    <a:pt x="7887" y="-241"/>
                    <a:pt x="6635" y="723"/>
                  </a:cubicBezTo>
                  <a:cubicBezTo>
                    <a:pt x="5383" y="1688"/>
                    <a:pt x="4444" y="3616"/>
                    <a:pt x="3191" y="6509"/>
                  </a:cubicBezTo>
                  <a:cubicBezTo>
                    <a:pt x="1939" y="9402"/>
                    <a:pt x="374" y="13259"/>
                    <a:pt x="61" y="15959"/>
                  </a:cubicBezTo>
                  <a:cubicBezTo>
                    <a:pt x="-252" y="18659"/>
                    <a:pt x="687" y="20202"/>
                    <a:pt x="1939" y="20780"/>
                  </a:cubicBezTo>
                  <a:cubicBezTo>
                    <a:pt x="3191" y="21359"/>
                    <a:pt x="4757" y="20973"/>
                    <a:pt x="8044" y="20009"/>
                  </a:cubicBezTo>
                  <a:cubicBezTo>
                    <a:pt x="11331" y="19045"/>
                    <a:pt x="16339" y="17502"/>
                    <a:pt x="21348" y="1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7160683" y="6354702"/>
              <a:ext cx="133351" cy="13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0"/>
                  </a:moveTo>
                  <a:cubicBezTo>
                    <a:pt x="1714" y="322"/>
                    <a:pt x="3429" y="645"/>
                    <a:pt x="5829" y="2901"/>
                  </a:cubicBezTo>
                  <a:cubicBezTo>
                    <a:pt x="8229" y="5158"/>
                    <a:pt x="11314" y="9349"/>
                    <a:pt x="13200" y="12251"/>
                  </a:cubicBezTo>
                  <a:cubicBezTo>
                    <a:pt x="15086" y="15152"/>
                    <a:pt x="15771" y="16764"/>
                    <a:pt x="15943" y="18376"/>
                  </a:cubicBezTo>
                  <a:cubicBezTo>
                    <a:pt x="16114" y="19988"/>
                    <a:pt x="15771" y="21600"/>
                    <a:pt x="15257" y="21278"/>
                  </a:cubicBezTo>
                  <a:cubicBezTo>
                    <a:pt x="14743" y="20955"/>
                    <a:pt x="14057" y="18699"/>
                    <a:pt x="13714" y="16119"/>
                  </a:cubicBezTo>
                  <a:cubicBezTo>
                    <a:pt x="13371" y="13540"/>
                    <a:pt x="13371" y="10639"/>
                    <a:pt x="14743" y="7899"/>
                  </a:cubicBezTo>
                  <a:cubicBezTo>
                    <a:pt x="16114" y="5158"/>
                    <a:pt x="18857" y="25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7071783" y="6386452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7530435" y="6156405"/>
              <a:ext cx="214449" cy="31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12" fill="norm" stroke="1" extrusionOk="0">
                  <a:moveTo>
                    <a:pt x="21455" y="4389"/>
                  </a:moveTo>
                  <a:cubicBezTo>
                    <a:pt x="21243" y="3674"/>
                    <a:pt x="21031" y="2959"/>
                    <a:pt x="20502" y="2172"/>
                  </a:cubicBezTo>
                  <a:cubicBezTo>
                    <a:pt x="19973" y="1386"/>
                    <a:pt x="19126" y="527"/>
                    <a:pt x="18173" y="170"/>
                  </a:cubicBezTo>
                  <a:cubicBezTo>
                    <a:pt x="17220" y="-188"/>
                    <a:pt x="16161" y="-45"/>
                    <a:pt x="13937" y="1242"/>
                  </a:cubicBezTo>
                  <a:cubicBezTo>
                    <a:pt x="11714" y="2530"/>
                    <a:pt x="8326" y="4962"/>
                    <a:pt x="5784" y="7966"/>
                  </a:cubicBezTo>
                  <a:cubicBezTo>
                    <a:pt x="3243" y="10970"/>
                    <a:pt x="1549" y="14546"/>
                    <a:pt x="702" y="16691"/>
                  </a:cubicBezTo>
                  <a:cubicBezTo>
                    <a:pt x="-145" y="18837"/>
                    <a:pt x="-145" y="19552"/>
                    <a:pt x="279" y="20196"/>
                  </a:cubicBezTo>
                  <a:cubicBezTo>
                    <a:pt x="702" y="20840"/>
                    <a:pt x="1549" y="21412"/>
                    <a:pt x="3984" y="21412"/>
                  </a:cubicBezTo>
                  <a:cubicBezTo>
                    <a:pt x="6420" y="21412"/>
                    <a:pt x="10443" y="20840"/>
                    <a:pt x="14467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7692256" y="6237956"/>
              <a:ext cx="205028" cy="22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33" fill="norm" stroke="1" extrusionOk="0">
                  <a:moveTo>
                    <a:pt x="21349" y="1418"/>
                  </a:moveTo>
                  <a:cubicBezTo>
                    <a:pt x="19145" y="626"/>
                    <a:pt x="16941" y="-167"/>
                    <a:pt x="14847" y="31"/>
                  </a:cubicBezTo>
                  <a:cubicBezTo>
                    <a:pt x="12753" y="229"/>
                    <a:pt x="10769" y="1418"/>
                    <a:pt x="9447" y="2409"/>
                  </a:cubicBezTo>
                  <a:cubicBezTo>
                    <a:pt x="8125" y="3400"/>
                    <a:pt x="7463" y="4193"/>
                    <a:pt x="7133" y="5084"/>
                  </a:cubicBezTo>
                  <a:cubicBezTo>
                    <a:pt x="6802" y="5976"/>
                    <a:pt x="6802" y="6967"/>
                    <a:pt x="6912" y="7958"/>
                  </a:cubicBezTo>
                  <a:cubicBezTo>
                    <a:pt x="7022" y="8949"/>
                    <a:pt x="7243" y="9939"/>
                    <a:pt x="6912" y="10831"/>
                  </a:cubicBezTo>
                  <a:cubicBezTo>
                    <a:pt x="6582" y="11723"/>
                    <a:pt x="5700" y="12516"/>
                    <a:pt x="4488" y="13605"/>
                  </a:cubicBezTo>
                  <a:cubicBezTo>
                    <a:pt x="3276" y="14695"/>
                    <a:pt x="1733" y="16083"/>
                    <a:pt x="851" y="17371"/>
                  </a:cubicBezTo>
                  <a:cubicBezTo>
                    <a:pt x="-31" y="18659"/>
                    <a:pt x="-251" y="19848"/>
                    <a:pt x="300" y="20541"/>
                  </a:cubicBezTo>
                  <a:cubicBezTo>
                    <a:pt x="851" y="21235"/>
                    <a:pt x="2173" y="21433"/>
                    <a:pt x="5369" y="21433"/>
                  </a:cubicBezTo>
                  <a:cubicBezTo>
                    <a:pt x="8565" y="21433"/>
                    <a:pt x="13635" y="21235"/>
                    <a:pt x="18704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7922683" y="643725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7954433" y="6316602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7929033" y="6193275"/>
              <a:ext cx="192849" cy="42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522" fill="norm" stroke="1" extrusionOk="0">
                  <a:moveTo>
                    <a:pt x="14477" y="135"/>
                  </a:moveTo>
                  <a:cubicBezTo>
                    <a:pt x="15626" y="28"/>
                    <a:pt x="16774" y="-78"/>
                    <a:pt x="17809" y="82"/>
                  </a:cubicBezTo>
                  <a:cubicBezTo>
                    <a:pt x="18843" y="241"/>
                    <a:pt x="19762" y="667"/>
                    <a:pt x="20451" y="2742"/>
                  </a:cubicBezTo>
                  <a:cubicBezTo>
                    <a:pt x="21140" y="4817"/>
                    <a:pt x="21600" y="8541"/>
                    <a:pt x="18153" y="11946"/>
                  </a:cubicBezTo>
                  <a:cubicBezTo>
                    <a:pt x="14706" y="15351"/>
                    <a:pt x="7353" y="18436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001683" y="75802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4974710" y="7036834"/>
              <a:ext cx="249224" cy="58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29" fill="norm" stroke="1" extrusionOk="0">
                  <a:moveTo>
                    <a:pt x="2858" y="21347"/>
                  </a:moveTo>
                  <a:cubicBezTo>
                    <a:pt x="1769" y="21424"/>
                    <a:pt x="680" y="21502"/>
                    <a:pt x="226" y="21308"/>
                  </a:cubicBezTo>
                  <a:cubicBezTo>
                    <a:pt x="-228" y="21114"/>
                    <a:pt x="-46" y="20647"/>
                    <a:pt x="1224" y="19055"/>
                  </a:cubicBezTo>
                  <a:cubicBezTo>
                    <a:pt x="2495" y="17462"/>
                    <a:pt x="4854" y="14742"/>
                    <a:pt x="7214" y="12101"/>
                  </a:cubicBezTo>
                  <a:cubicBezTo>
                    <a:pt x="9574" y="9459"/>
                    <a:pt x="11933" y="6895"/>
                    <a:pt x="13567" y="5263"/>
                  </a:cubicBezTo>
                  <a:cubicBezTo>
                    <a:pt x="15201" y="3631"/>
                    <a:pt x="16108" y="2932"/>
                    <a:pt x="16743" y="2349"/>
                  </a:cubicBezTo>
                  <a:cubicBezTo>
                    <a:pt x="17379" y="1767"/>
                    <a:pt x="17742" y="1301"/>
                    <a:pt x="18196" y="834"/>
                  </a:cubicBezTo>
                  <a:cubicBezTo>
                    <a:pt x="18649" y="368"/>
                    <a:pt x="19194" y="-98"/>
                    <a:pt x="19466" y="19"/>
                  </a:cubicBezTo>
                  <a:cubicBezTo>
                    <a:pt x="19738" y="135"/>
                    <a:pt x="19738" y="834"/>
                    <a:pt x="19466" y="2621"/>
                  </a:cubicBezTo>
                  <a:cubicBezTo>
                    <a:pt x="19194" y="4408"/>
                    <a:pt x="18649" y="7283"/>
                    <a:pt x="18377" y="9770"/>
                  </a:cubicBezTo>
                  <a:cubicBezTo>
                    <a:pt x="18105" y="12256"/>
                    <a:pt x="18105" y="14354"/>
                    <a:pt x="18649" y="15830"/>
                  </a:cubicBezTo>
                  <a:cubicBezTo>
                    <a:pt x="19194" y="17306"/>
                    <a:pt x="20283" y="18161"/>
                    <a:pt x="21372" y="19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001683" y="7415152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5600"/>
                    <a:pt x="1350" y="9600"/>
                    <a:pt x="4050" y="6000"/>
                  </a:cubicBezTo>
                  <a:cubicBezTo>
                    <a:pt x="6750" y="2400"/>
                    <a:pt x="11475" y="1200"/>
                    <a:pt x="14738" y="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320896" y="7281802"/>
              <a:ext cx="93538" cy="22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31" fill="norm" stroke="1" extrusionOk="0">
                  <a:moveTo>
                    <a:pt x="21211" y="0"/>
                  </a:moveTo>
                  <a:cubicBezTo>
                    <a:pt x="18811" y="0"/>
                    <a:pt x="16411" y="0"/>
                    <a:pt x="13291" y="1500"/>
                  </a:cubicBezTo>
                  <a:cubicBezTo>
                    <a:pt x="10171" y="3000"/>
                    <a:pt x="6331" y="6000"/>
                    <a:pt x="4891" y="8000"/>
                  </a:cubicBezTo>
                  <a:cubicBezTo>
                    <a:pt x="3451" y="10000"/>
                    <a:pt x="4411" y="11000"/>
                    <a:pt x="6091" y="11700"/>
                  </a:cubicBezTo>
                  <a:cubicBezTo>
                    <a:pt x="7771" y="12400"/>
                    <a:pt x="10171" y="12800"/>
                    <a:pt x="12331" y="13300"/>
                  </a:cubicBezTo>
                  <a:cubicBezTo>
                    <a:pt x="14491" y="13800"/>
                    <a:pt x="16411" y="14400"/>
                    <a:pt x="18091" y="15600"/>
                  </a:cubicBezTo>
                  <a:cubicBezTo>
                    <a:pt x="19771" y="16800"/>
                    <a:pt x="21211" y="18600"/>
                    <a:pt x="20491" y="19700"/>
                  </a:cubicBezTo>
                  <a:cubicBezTo>
                    <a:pt x="19771" y="20800"/>
                    <a:pt x="16891" y="21200"/>
                    <a:pt x="13531" y="21400"/>
                  </a:cubicBezTo>
                  <a:cubicBezTo>
                    <a:pt x="10171" y="21600"/>
                    <a:pt x="6331" y="21600"/>
                    <a:pt x="3691" y="21200"/>
                  </a:cubicBezTo>
                  <a:cubicBezTo>
                    <a:pt x="1051" y="20800"/>
                    <a:pt x="-389" y="20000"/>
                    <a:pt x="91" y="19300"/>
                  </a:cubicBezTo>
                  <a:cubicBezTo>
                    <a:pt x="571" y="18600"/>
                    <a:pt x="2971" y="18000"/>
                    <a:pt x="5371" y="17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479911" y="7300289"/>
              <a:ext cx="80573" cy="20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37" fill="norm" stroke="1" extrusionOk="0">
                  <a:moveTo>
                    <a:pt x="21083" y="728"/>
                  </a:moveTo>
                  <a:cubicBezTo>
                    <a:pt x="18314" y="282"/>
                    <a:pt x="15545" y="-163"/>
                    <a:pt x="11945" y="60"/>
                  </a:cubicBezTo>
                  <a:cubicBezTo>
                    <a:pt x="8345" y="282"/>
                    <a:pt x="3914" y="1173"/>
                    <a:pt x="1698" y="2509"/>
                  </a:cubicBezTo>
                  <a:cubicBezTo>
                    <a:pt x="-517" y="3845"/>
                    <a:pt x="-517" y="5627"/>
                    <a:pt x="1421" y="7519"/>
                  </a:cubicBezTo>
                  <a:cubicBezTo>
                    <a:pt x="3360" y="9412"/>
                    <a:pt x="7237" y="11416"/>
                    <a:pt x="9729" y="13421"/>
                  </a:cubicBezTo>
                  <a:cubicBezTo>
                    <a:pt x="12221" y="15425"/>
                    <a:pt x="13329" y="17429"/>
                    <a:pt x="12775" y="18876"/>
                  </a:cubicBezTo>
                  <a:cubicBezTo>
                    <a:pt x="12221" y="20324"/>
                    <a:pt x="10006" y="21214"/>
                    <a:pt x="7791" y="21326"/>
                  </a:cubicBezTo>
                  <a:cubicBezTo>
                    <a:pt x="5575" y="21437"/>
                    <a:pt x="3360" y="20769"/>
                    <a:pt x="1145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5599088" y="7326252"/>
              <a:ext cx="272546" cy="1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56" fill="norm" stroke="1" extrusionOk="0">
                  <a:moveTo>
                    <a:pt x="462" y="0"/>
                  </a:moveTo>
                  <a:cubicBezTo>
                    <a:pt x="295" y="5100"/>
                    <a:pt x="127" y="10200"/>
                    <a:pt x="44" y="13950"/>
                  </a:cubicBezTo>
                  <a:cubicBezTo>
                    <a:pt x="-40" y="17700"/>
                    <a:pt x="-40" y="20100"/>
                    <a:pt x="379" y="20700"/>
                  </a:cubicBezTo>
                  <a:cubicBezTo>
                    <a:pt x="797" y="21300"/>
                    <a:pt x="1634" y="20100"/>
                    <a:pt x="2472" y="17700"/>
                  </a:cubicBezTo>
                  <a:cubicBezTo>
                    <a:pt x="3309" y="15300"/>
                    <a:pt x="4146" y="11700"/>
                    <a:pt x="4732" y="9150"/>
                  </a:cubicBezTo>
                  <a:cubicBezTo>
                    <a:pt x="5318" y="6600"/>
                    <a:pt x="5653" y="5100"/>
                    <a:pt x="5820" y="5250"/>
                  </a:cubicBezTo>
                  <a:cubicBezTo>
                    <a:pt x="5988" y="5400"/>
                    <a:pt x="5988" y="7200"/>
                    <a:pt x="5904" y="9600"/>
                  </a:cubicBezTo>
                  <a:cubicBezTo>
                    <a:pt x="5820" y="12000"/>
                    <a:pt x="5653" y="15000"/>
                    <a:pt x="5653" y="17250"/>
                  </a:cubicBezTo>
                  <a:cubicBezTo>
                    <a:pt x="5653" y="19500"/>
                    <a:pt x="5820" y="21000"/>
                    <a:pt x="6323" y="21300"/>
                  </a:cubicBezTo>
                  <a:cubicBezTo>
                    <a:pt x="6825" y="21600"/>
                    <a:pt x="7662" y="20700"/>
                    <a:pt x="8416" y="18600"/>
                  </a:cubicBezTo>
                  <a:cubicBezTo>
                    <a:pt x="9169" y="16500"/>
                    <a:pt x="9839" y="13200"/>
                    <a:pt x="10341" y="10800"/>
                  </a:cubicBezTo>
                  <a:cubicBezTo>
                    <a:pt x="10844" y="8400"/>
                    <a:pt x="11179" y="6900"/>
                    <a:pt x="11430" y="6900"/>
                  </a:cubicBezTo>
                  <a:cubicBezTo>
                    <a:pt x="11681" y="6900"/>
                    <a:pt x="11848" y="8400"/>
                    <a:pt x="11932" y="9900"/>
                  </a:cubicBezTo>
                  <a:cubicBezTo>
                    <a:pt x="12016" y="11400"/>
                    <a:pt x="12016" y="12900"/>
                    <a:pt x="11932" y="14550"/>
                  </a:cubicBezTo>
                  <a:cubicBezTo>
                    <a:pt x="11848" y="16200"/>
                    <a:pt x="11681" y="18000"/>
                    <a:pt x="11681" y="18000"/>
                  </a:cubicBezTo>
                  <a:cubicBezTo>
                    <a:pt x="11681" y="18000"/>
                    <a:pt x="11848" y="16200"/>
                    <a:pt x="12100" y="14550"/>
                  </a:cubicBezTo>
                  <a:cubicBezTo>
                    <a:pt x="12351" y="12900"/>
                    <a:pt x="12686" y="11400"/>
                    <a:pt x="13020" y="9900"/>
                  </a:cubicBezTo>
                  <a:cubicBezTo>
                    <a:pt x="13355" y="8400"/>
                    <a:pt x="13690" y="6900"/>
                    <a:pt x="14025" y="6900"/>
                  </a:cubicBezTo>
                  <a:cubicBezTo>
                    <a:pt x="14360" y="6900"/>
                    <a:pt x="14695" y="8400"/>
                    <a:pt x="14862" y="9900"/>
                  </a:cubicBezTo>
                  <a:cubicBezTo>
                    <a:pt x="15030" y="11400"/>
                    <a:pt x="15030" y="12900"/>
                    <a:pt x="15197" y="12900"/>
                  </a:cubicBezTo>
                  <a:cubicBezTo>
                    <a:pt x="15365" y="12900"/>
                    <a:pt x="15700" y="11400"/>
                    <a:pt x="16034" y="9900"/>
                  </a:cubicBezTo>
                  <a:cubicBezTo>
                    <a:pt x="16369" y="8400"/>
                    <a:pt x="16704" y="6900"/>
                    <a:pt x="17290" y="6000"/>
                  </a:cubicBezTo>
                  <a:cubicBezTo>
                    <a:pt x="17876" y="5100"/>
                    <a:pt x="18713" y="4800"/>
                    <a:pt x="19383" y="5250"/>
                  </a:cubicBezTo>
                  <a:cubicBezTo>
                    <a:pt x="20053" y="5700"/>
                    <a:pt x="20555" y="6900"/>
                    <a:pt x="20890" y="8850"/>
                  </a:cubicBezTo>
                  <a:cubicBezTo>
                    <a:pt x="21225" y="10800"/>
                    <a:pt x="21393" y="13500"/>
                    <a:pt x="2156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5886450" y="7255857"/>
              <a:ext cx="119786" cy="45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80" fill="norm" stroke="1" extrusionOk="0">
                  <a:moveTo>
                    <a:pt x="11917" y="5673"/>
                  </a:moveTo>
                  <a:cubicBezTo>
                    <a:pt x="10055" y="7357"/>
                    <a:pt x="8193" y="9042"/>
                    <a:pt x="6703" y="11469"/>
                  </a:cubicBezTo>
                  <a:cubicBezTo>
                    <a:pt x="5214" y="13897"/>
                    <a:pt x="4097" y="17067"/>
                    <a:pt x="3166" y="18950"/>
                  </a:cubicBezTo>
                  <a:cubicBezTo>
                    <a:pt x="2234" y="20832"/>
                    <a:pt x="1490" y="21427"/>
                    <a:pt x="931" y="21476"/>
                  </a:cubicBezTo>
                  <a:cubicBezTo>
                    <a:pt x="372" y="21526"/>
                    <a:pt x="0" y="21031"/>
                    <a:pt x="0" y="18999"/>
                  </a:cubicBezTo>
                  <a:cubicBezTo>
                    <a:pt x="0" y="16968"/>
                    <a:pt x="372" y="13401"/>
                    <a:pt x="1862" y="10280"/>
                  </a:cubicBezTo>
                  <a:cubicBezTo>
                    <a:pt x="3352" y="7159"/>
                    <a:pt x="5959" y="4484"/>
                    <a:pt x="7821" y="2898"/>
                  </a:cubicBezTo>
                  <a:cubicBezTo>
                    <a:pt x="9683" y="1313"/>
                    <a:pt x="10800" y="818"/>
                    <a:pt x="12290" y="471"/>
                  </a:cubicBezTo>
                  <a:cubicBezTo>
                    <a:pt x="13779" y="124"/>
                    <a:pt x="15641" y="-74"/>
                    <a:pt x="17131" y="25"/>
                  </a:cubicBezTo>
                  <a:cubicBezTo>
                    <a:pt x="18621" y="124"/>
                    <a:pt x="19738" y="520"/>
                    <a:pt x="20483" y="1709"/>
                  </a:cubicBezTo>
                  <a:cubicBezTo>
                    <a:pt x="21228" y="2898"/>
                    <a:pt x="21600" y="4880"/>
                    <a:pt x="19552" y="6465"/>
                  </a:cubicBezTo>
                  <a:cubicBezTo>
                    <a:pt x="17503" y="8051"/>
                    <a:pt x="13034" y="9240"/>
                    <a:pt x="9869" y="9785"/>
                  </a:cubicBezTo>
                  <a:cubicBezTo>
                    <a:pt x="6703" y="10330"/>
                    <a:pt x="4841" y="10231"/>
                    <a:pt x="3910" y="9735"/>
                  </a:cubicBezTo>
                  <a:cubicBezTo>
                    <a:pt x="2979" y="9240"/>
                    <a:pt x="2979" y="8348"/>
                    <a:pt x="2979" y="7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6084946" y="7078602"/>
              <a:ext cx="40688" cy="34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282" fill="norm" stroke="1" extrusionOk="0">
                  <a:moveTo>
                    <a:pt x="20760" y="0"/>
                  </a:moveTo>
                  <a:cubicBezTo>
                    <a:pt x="17520" y="3796"/>
                    <a:pt x="14280" y="7593"/>
                    <a:pt x="11040" y="10473"/>
                  </a:cubicBezTo>
                  <a:cubicBezTo>
                    <a:pt x="7800" y="13353"/>
                    <a:pt x="4560" y="15316"/>
                    <a:pt x="2400" y="17084"/>
                  </a:cubicBezTo>
                  <a:cubicBezTo>
                    <a:pt x="240" y="18851"/>
                    <a:pt x="-840" y="20422"/>
                    <a:pt x="780" y="21011"/>
                  </a:cubicBezTo>
                  <a:cubicBezTo>
                    <a:pt x="2400" y="21600"/>
                    <a:pt x="6720" y="21207"/>
                    <a:pt x="10500" y="20029"/>
                  </a:cubicBezTo>
                  <a:cubicBezTo>
                    <a:pt x="14280" y="18851"/>
                    <a:pt x="17520" y="16887"/>
                    <a:pt x="20760" y="1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6047316" y="7231002"/>
              <a:ext cx="122768" cy="1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10428" y="5968"/>
                  </a:moveTo>
                  <a:cubicBezTo>
                    <a:pt x="8193" y="5684"/>
                    <a:pt x="5959" y="5400"/>
                    <a:pt x="3910" y="5258"/>
                  </a:cubicBezTo>
                  <a:cubicBezTo>
                    <a:pt x="1862" y="5116"/>
                    <a:pt x="0" y="5116"/>
                    <a:pt x="0" y="4689"/>
                  </a:cubicBezTo>
                  <a:cubicBezTo>
                    <a:pt x="0" y="4263"/>
                    <a:pt x="1862" y="3411"/>
                    <a:pt x="3724" y="3126"/>
                  </a:cubicBezTo>
                  <a:cubicBezTo>
                    <a:pt x="5586" y="2842"/>
                    <a:pt x="7448" y="3126"/>
                    <a:pt x="9683" y="5542"/>
                  </a:cubicBezTo>
                  <a:cubicBezTo>
                    <a:pt x="11917" y="7958"/>
                    <a:pt x="14524" y="12505"/>
                    <a:pt x="15828" y="15916"/>
                  </a:cubicBezTo>
                  <a:cubicBezTo>
                    <a:pt x="17131" y="19326"/>
                    <a:pt x="17131" y="21600"/>
                    <a:pt x="17131" y="21032"/>
                  </a:cubicBezTo>
                  <a:cubicBezTo>
                    <a:pt x="17131" y="20463"/>
                    <a:pt x="17131" y="17053"/>
                    <a:pt x="17131" y="13642"/>
                  </a:cubicBezTo>
                  <a:cubicBezTo>
                    <a:pt x="17131" y="10232"/>
                    <a:pt x="17131" y="6821"/>
                    <a:pt x="17876" y="4547"/>
                  </a:cubicBezTo>
                  <a:cubicBezTo>
                    <a:pt x="18621" y="2274"/>
                    <a:pt x="20110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6202775" y="7285475"/>
              <a:ext cx="62559" cy="12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44" fill="norm" stroke="1" extrusionOk="0">
                  <a:moveTo>
                    <a:pt x="21280" y="441"/>
                  </a:moveTo>
                  <a:cubicBezTo>
                    <a:pt x="17680" y="92"/>
                    <a:pt x="14080" y="-256"/>
                    <a:pt x="11200" y="267"/>
                  </a:cubicBezTo>
                  <a:cubicBezTo>
                    <a:pt x="8320" y="789"/>
                    <a:pt x="6160" y="2183"/>
                    <a:pt x="4000" y="5492"/>
                  </a:cubicBezTo>
                  <a:cubicBezTo>
                    <a:pt x="1840" y="8802"/>
                    <a:pt x="-320" y="14028"/>
                    <a:pt x="40" y="17163"/>
                  </a:cubicBezTo>
                  <a:cubicBezTo>
                    <a:pt x="400" y="20299"/>
                    <a:pt x="3280" y="21344"/>
                    <a:pt x="6160" y="21344"/>
                  </a:cubicBezTo>
                  <a:cubicBezTo>
                    <a:pt x="9040" y="21344"/>
                    <a:pt x="11920" y="20299"/>
                    <a:pt x="14080" y="17338"/>
                  </a:cubicBezTo>
                  <a:cubicBezTo>
                    <a:pt x="16240" y="14376"/>
                    <a:pt x="17680" y="9499"/>
                    <a:pt x="19120" y="4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6297083" y="7250656"/>
              <a:ext cx="110831" cy="15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20" fill="norm" stroke="1" extrusionOk="0">
                  <a:moveTo>
                    <a:pt x="0" y="6130"/>
                  </a:moveTo>
                  <a:cubicBezTo>
                    <a:pt x="0" y="9680"/>
                    <a:pt x="0" y="13231"/>
                    <a:pt x="0" y="15746"/>
                  </a:cubicBezTo>
                  <a:cubicBezTo>
                    <a:pt x="0" y="18261"/>
                    <a:pt x="0" y="19741"/>
                    <a:pt x="204" y="19297"/>
                  </a:cubicBezTo>
                  <a:cubicBezTo>
                    <a:pt x="408" y="18853"/>
                    <a:pt x="815" y="16486"/>
                    <a:pt x="2853" y="13083"/>
                  </a:cubicBezTo>
                  <a:cubicBezTo>
                    <a:pt x="4891" y="9680"/>
                    <a:pt x="8558" y="5242"/>
                    <a:pt x="11819" y="2727"/>
                  </a:cubicBezTo>
                  <a:cubicBezTo>
                    <a:pt x="15079" y="212"/>
                    <a:pt x="17932" y="-380"/>
                    <a:pt x="19562" y="212"/>
                  </a:cubicBezTo>
                  <a:cubicBezTo>
                    <a:pt x="21192" y="804"/>
                    <a:pt x="21600" y="2579"/>
                    <a:pt x="21192" y="6278"/>
                  </a:cubicBezTo>
                  <a:cubicBezTo>
                    <a:pt x="20785" y="9976"/>
                    <a:pt x="19562" y="15598"/>
                    <a:pt x="18340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6462183" y="7097145"/>
              <a:ext cx="157773" cy="32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93" fill="norm" stroke="1" extrusionOk="0">
                  <a:moveTo>
                    <a:pt x="6912" y="3820"/>
                  </a:moveTo>
                  <a:cubicBezTo>
                    <a:pt x="6912" y="2979"/>
                    <a:pt x="6912" y="2137"/>
                    <a:pt x="7344" y="1436"/>
                  </a:cubicBezTo>
                  <a:cubicBezTo>
                    <a:pt x="7776" y="735"/>
                    <a:pt x="8640" y="174"/>
                    <a:pt x="9792" y="33"/>
                  </a:cubicBezTo>
                  <a:cubicBezTo>
                    <a:pt x="10944" y="-107"/>
                    <a:pt x="12384" y="174"/>
                    <a:pt x="13680" y="1225"/>
                  </a:cubicBezTo>
                  <a:cubicBezTo>
                    <a:pt x="14976" y="2277"/>
                    <a:pt x="16128" y="4101"/>
                    <a:pt x="16416" y="5363"/>
                  </a:cubicBezTo>
                  <a:cubicBezTo>
                    <a:pt x="16704" y="6625"/>
                    <a:pt x="16128" y="7327"/>
                    <a:pt x="15696" y="8028"/>
                  </a:cubicBezTo>
                  <a:cubicBezTo>
                    <a:pt x="15264" y="8729"/>
                    <a:pt x="14976" y="9431"/>
                    <a:pt x="15696" y="10132"/>
                  </a:cubicBezTo>
                  <a:cubicBezTo>
                    <a:pt x="16416" y="10833"/>
                    <a:pt x="18144" y="11535"/>
                    <a:pt x="19296" y="12236"/>
                  </a:cubicBezTo>
                  <a:cubicBezTo>
                    <a:pt x="20448" y="12937"/>
                    <a:pt x="21024" y="13638"/>
                    <a:pt x="21312" y="14340"/>
                  </a:cubicBezTo>
                  <a:cubicBezTo>
                    <a:pt x="21600" y="15041"/>
                    <a:pt x="21600" y="15742"/>
                    <a:pt x="20304" y="16654"/>
                  </a:cubicBezTo>
                  <a:cubicBezTo>
                    <a:pt x="19008" y="17566"/>
                    <a:pt x="16416" y="18688"/>
                    <a:pt x="12816" y="19529"/>
                  </a:cubicBezTo>
                  <a:cubicBezTo>
                    <a:pt x="9216" y="20371"/>
                    <a:pt x="4608" y="20932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4925483" y="7561202"/>
              <a:ext cx="1568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" y="20736"/>
                    <a:pt x="583" y="19872"/>
                    <a:pt x="1166" y="19008"/>
                  </a:cubicBezTo>
                  <a:cubicBezTo>
                    <a:pt x="1749" y="18144"/>
                    <a:pt x="2623" y="17280"/>
                    <a:pt x="3644" y="16128"/>
                  </a:cubicBezTo>
                  <a:cubicBezTo>
                    <a:pt x="4664" y="14976"/>
                    <a:pt x="5830" y="13536"/>
                    <a:pt x="7040" y="12096"/>
                  </a:cubicBezTo>
                  <a:cubicBezTo>
                    <a:pt x="8249" y="10656"/>
                    <a:pt x="9503" y="9216"/>
                    <a:pt x="10654" y="7776"/>
                  </a:cubicBezTo>
                  <a:cubicBezTo>
                    <a:pt x="11806" y="6336"/>
                    <a:pt x="12855" y="4896"/>
                    <a:pt x="14006" y="3744"/>
                  </a:cubicBezTo>
                  <a:cubicBezTo>
                    <a:pt x="15158" y="2592"/>
                    <a:pt x="16411" y="1728"/>
                    <a:pt x="17694" y="1152"/>
                  </a:cubicBezTo>
                  <a:cubicBezTo>
                    <a:pt x="18977" y="576"/>
                    <a:pt x="20288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5293783" y="7573902"/>
              <a:ext cx="12065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88" y="20160"/>
                    <a:pt x="2577" y="18720"/>
                    <a:pt x="3846" y="16992"/>
                  </a:cubicBezTo>
                  <a:cubicBezTo>
                    <a:pt x="5116" y="15264"/>
                    <a:pt x="6366" y="13248"/>
                    <a:pt x="7598" y="11376"/>
                  </a:cubicBezTo>
                  <a:cubicBezTo>
                    <a:pt x="8829" y="9504"/>
                    <a:pt x="10042" y="7776"/>
                    <a:pt x="11520" y="6192"/>
                  </a:cubicBezTo>
                  <a:cubicBezTo>
                    <a:pt x="12998" y="4608"/>
                    <a:pt x="14741" y="3168"/>
                    <a:pt x="16465" y="2160"/>
                  </a:cubicBezTo>
                  <a:cubicBezTo>
                    <a:pt x="18189" y="1152"/>
                    <a:pt x="19895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6868583" y="728180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6862233" y="741515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7109883" y="7091302"/>
              <a:ext cx="203201" cy="3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41"/>
                  </a:moveTo>
                  <a:cubicBezTo>
                    <a:pt x="2025" y="3333"/>
                    <a:pt x="4050" y="5925"/>
                    <a:pt x="5625" y="9072"/>
                  </a:cubicBezTo>
                  <a:cubicBezTo>
                    <a:pt x="7200" y="12219"/>
                    <a:pt x="8325" y="15922"/>
                    <a:pt x="8888" y="18267"/>
                  </a:cubicBezTo>
                  <a:cubicBezTo>
                    <a:pt x="9450" y="20613"/>
                    <a:pt x="9450" y="21600"/>
                    <a:pt x="9675" y="21600"/>
                  </a:cubicBezTo>
                  <a:cubicBezTo>
                    <a:pt x="9900" y="21600"/>
                    <a:pt x="10350" y="20613"/>
                    <a:pt x="11250" y="18267"/>
                  </a:cubicBezTo>
                  <a:cubicBezTo>
                    <a:pt x="12150" y="15922"/>
                    <a:pt x="13500" y="12219"/>
                    <a:pt x="15300" y="8949"/>
                  </a:cubicBezTo>
                  <a:cubicBezTo>
                    <a:pt x="17100" y="5678"/>
                    <a:pt x="19350" y="28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7266692" y="7259412"/>
              <a:ext cx="135292" cy="16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858" fill="norm" stroke="1" extrusionOk="0">
                  <a:moveTo>
                    <a:pt x="10274" y="4533"/>
                  </a:moveTo>
                  <a:cubicBezTo>
                    <a:pt x="9942" y="2619"/>
                    <a:pt x="9609" y="705"/>
                    <a:pt x="8778" y="158"/>
                  </a:cubicBezTo>
                  <a:cubicBezTo>
                    <a:pt x="7948" y="-389"/>
                    <a:pt x="6618" y="431"/>
                    <a:pt x="4957" y="3439"/>
                  </a:cubicBezTo>
                  <a:cubicBezTo>
                    <a:pt x="3295" y="6446"/>
                    <a:pt x="1302" y="11641"/>
                    <a:pt x="471" y="15059"/>
                  </a:cubicBezTo>
                  <a:cubicBezTo>
                    <a:pt x="-360" y="18477"/>
                    <a:pt x="-28" y="20117"/>
                    <a:pt x="969" y="20664"/>
                  </a:cubicBezTo>
                  <a:cubicBezTo>
                    <a:pt x="1966" y="21211"/>
                    <a:pt x="3628" y="20664"/>
                    <a:pt x="5622" y="18203"/>
                  </a:cubicBezTo>
                  <a:cubicBezTo>
                    <a:pt x="7615" y="15743"/>
                    <a:pt x="9942" y="11368"/>
                    <a:pt x="11437" y="8497"/>
                  </a:cubicBezTo>
                  <a:cubicBezTo>
                    <a:pt x="12932" y="5626"/>
                    <a:pt x="13597" y="4259"/>
                    <a:pt x="14262" y="4259"/>
                  </a:cubicBezTo>
                  <a:cubicBezTo>
                    <a:pt x="14926" y="4259"/>
                    <a:pt x="15591" y="5626"/>
                    <a:pt x="16754" y="7540"/>
                  </a:cubicBezTo>
                  <a:cubicBezTo>
                    <a:pt x="17917" y="9454"/>
                    <a:pt x="19578" y="11915"/>
                    <a:pt x="21240" y="14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7421033" y="7250052"/>
              <a:ext cx="107951" cy="17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525"/>
                  </a:moveTo>
                  <a:cubicBezTo>
                    <a:pt x="2118" y="2033"/>
                    <a:pt x="4235" y="2541"/>
                    <a:pt x="6353" y="5464"/>
                  </a:cubicBezTo>
                  <a:cubicBezTo>
                    <a:pt x="8471" y="8386"/>
                    <a:pt x="10588" y="13722"/>
                    <a:pt x="11224" y="17026"/>
                  </a:cubicBezTo>
                  <a:cubicBezTo>
                    <a:pt x="11859" y="20329"/>
                    <a:pt x="11012" y="21600"/>
                    <a:pt x="10165" y="21346"/>
                  </a:cubicBezTo>
                  <a:cubicBezTo>
                    <a:pt x="9318" y="21092"/>
                    <a:pt x="8471" y="19313"/>
                    <a:pt x="8259" y="16391"/>
                  </a:cubicBezTo>
                  <a:cubicBezTo>
                    <a:pt x="8047" y="13468"/>
                    <a:pt x="8471" y="9402"/>
                    <a:pt x="10800" y="6480"/>
                  </a:cubicBezTo>
                  <a:cubicBezTo>
                    <a:pt x="13129" y="3558"/>
                    <a:pt x="17365" y="17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7576933" y="7111303"/>
              <a:ext cx="148901" cy="35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13" fill="norm" stroke="1" extrusionOk="0">
                  <a:moveTo>
                    <a:pt x="21104" y="1106"/>
                  </a:moveTo>
                  <a:cubicBezTo>
                    <a:pt x="20204" y="589"/>
                    <a:pt x="19304" y="71"/>
                    <a:pt x="18254" y="7"/>
                  </a:cubicBezTo>
                  <a:cubicBezTo>
                    <a:pt x="17204" y="-58"/>
                    <a:pt x="16004" y="330"/>
                    <a:pt x="13154" y="2335"/>
                  </a:cubicBezTo>
                  <a:cubicBezTo>
                    <a:pt x="10304" y="4340"/>
                    <a:pt x="5804" y="7961"/>
                    <a:pt x="3104" y="11001"/>
                  </a:cubicBezTo>
                  <a:cubicBezTo>
                    <a:pt x="404" y="14040"/>
                    <a:pt x="-496" y="16498"/>
                    <a:pt x="254" y="18179"/>
                  </a:cubicBezTo>
                  <a:cubicBezTo>
                    <a:pt x="1004" y="19861"/>
                    <a:pt x="3404" y="20766"/>
                    <a:pt x="5954" y="21154"/>
                  </a:cubicBezTo>
                  <a:cubicBezTo>
                    <a:pt x="8504" y="21542"/>
                    <a:pt x="11204" y="21413"/>
                    <a:pt x="13904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7748513" y="7175777"/>
              <a:ext cx="193221" cy="24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32" fill="norm" stroke="1" extrusionOk="0">
                  <a:moveTo>
                    <a:pt x="21432" y="3155"/>
                  </a:moveTo>
                  <a:cubicBezTo>
                    <a:pt x="20728" y="2047"/>
                    <a:pt x="20023" y="940"/>
                    <a:pt x="19084" y="386"/>
                  </a:cubicBezTo>
                  <a:cubicBezTo>
                    <a:pt x="18145" y="-168"/>
                    <a:pt x="16971" y="-168"/>
                    <a:pt x="14623" y="663"/>
                  </a:cubicBezTo>
                  <a:cubicBezTo>
                    <a:pt x="12275" y="1494"/>
                    <a:pt x="8754" y="3155"/>
                    <a:pt x="6641" y="4355"/>
                  </a:cubicBezTo>
                  <a:cubicBezTo>
                    <a:pt x="4528" y="5555"/>
                    <a:pt x="3823" y="6294"/>
                    <a:pt x="3354" y="7124"/>
                  </a:cubicBezTo>
                  <a:cubicBezTo>
                    <a:pt x="2884" y="7955"/>
                    <a:pt x="2649" y="8878"/>
                    <a:pt x="3002" y="9617"/>
                  </a:cubicBezTo>
                  <a:cubicBezTo>
                    <a:pt x="3354" y="10355"/>
                    <a:pt x="4293" y="10909"/>
                    <a:pt x="5467" y="11278"/>
                  </a:cubicBezTo>
                  <a:cubicBezTo>
                    <a:pt x="6641" y="11647"/>
                    <a:pt x="8049" y="11832"/>
                    <a:pt x="9341" y="11832"/>
                  </a:cubicBezTo>
                  <a:cubicBezTo>
                    <a:pt x="10632" y="11832"/>
                    <a:pt x="11806" y="11647"/>
                    <a:pt x="11806" y="11555"/>
                  </a:cubicBezTo>
                  <a:cubicBezTo>
                    <a:pt x="11806" y="11463"/>
                    <a:pt x="10632" y="11463"/>
                    <a:pt x="8754" y="11924"/>
                  </a:cubicBezTo>
                  <a:cubicBezTo>
                    <a:pt x="6875" y="12386"/>
                    <a:pt x="4293" y="13309"/>
                    <a:pt x="2649" y="14140"/>
                  </a:cubicBezTo>
                  <a:cubicBezTo>
                    <a:pt x="1006" y="14970"/>
                    <a:pt x="302" y="15709"/>
                    <a:pt x="67" y="16540"/>
                  </a:cubicBezTo>
                  <a:cubicBezTo>
                    <a:pt x="-168" y="17370"/>
                    <a:pt x="67" y="18294"/>
                    <a:pt x="3236" y="19124"/>
                  </a:cubicBezTo>
                  <a:cubicBezTo>
                    <a:pt x="6406" y="19955"/>
                    <a:pt x="12510" y="20694"/>
                    <a:pt x="18615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8005233" y="7383402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8024283" y="72945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8106833" y="7142102"/>
              <a:ext cx="11279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0" y="0"/>
                  </a:moveTo>
                  <a:cubicBezTo>
                    <a:pt x="6676" y="3343"/>
                    <a:pt x="13353" y="6686"/>
                    <a:pt x="17084" y="9579"/>
                  </a:cubicBezTo>
                  <a:cubicBezTo>
                    <a:pt x="20815" y="12471"/>
                    <a:pt x="21600" y="14914"/>
                    <a:pt x="20422" y="16843"/>
                  </a:cubicBezTo>
                  <a:cubicBezTo>
                    <a:pt x="19244" y="18771"/>
                    <a:pt x="16102" y="20186"/>
                    <a:pt x="12764" y="20893"/>
                  </a:cubicBezTo>
                  <a:cubicBezTo>
                    <a:pt x="9425" y="21600"/>
                    <a:pt x="5891" y="21600"/>
                    <a:pt x="2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8398933" y="7307202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8398933" y="7396102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8680076" y="7275452"/>
              <a:ext cx="417358" cy="19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75" fill="norm" stroke="1" extrusionOk="0">
                  <a:moveTo>
                    <a:pt x="4771" y="2046"/>
                  </a:moveTo>
                  <a:cubicBezTo>
                    <a:pt x="4555" y="7276"/>
                    <a:pt x="4339" y="12505"/>
                    <a:pt x="4015" y="15688"/>
                  </a:cubicBezTo>
                  <a:cubicBezTo>
                    <a:pt x="3691" y="18872"/>
                    <a:pt x="3259" y="20008"/>
                    <a:pt x="2773" y="20691"/>
                  </a:cubicBezTo>
                  <a:cubicBezTo>
                    <a:pt x="2287" y="21373"/>
                    <a:pt x="1747" y="21600"/>
                    <a:pt x="1099" y="19554"/>
                  </a:cubicBezTo>
                  <a:cubicBezTo>
                    <a:pt x="451" y="17507"/>
                    <a:pt x="-305" y="13187"/>
                    <a:pt x="127" y="10004"/>
                  </a:cubicBezTo>
                  <a:cubicBezTo>
                    <a:pt x="559" y="6821"/>
                    <a:pt x="2179" y="4775"/>
                    <a:pt x="4879" y="3411"/>
                  </a:cubicBezTo>
                  <a:cubicBezTo>
                    <a:pt x="7579" y="2046"/>
                    <a:pt x="11359" y="1364"/>
                    <a:pt x="14275" y="909"/>
                  </a:cubicBezTo>
                  <a:cubicBezTo>
                    <a:pt x="17191" y="455"/>
                    <a:pt x="19243" y="227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8995833" y="7099326"/>
              <a:ext cx="190501" cy="15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5092"/>
                  </a:moveTo>
                  <a:cubicBezTo>
                    <a:pt x="720" y="3612"/>
                    <a:pt x="1440" y="2133"/>
                    <a:pt x="3480" y="1097"/>
                  </a:cubicBezTo>
                  <a:cubicBezTo>
                    <a:pt x="5520" y="62"/>
                    <a:pt x="8880" y="-530"/>
                    <a:pt x="11160" y="654"/>
                  </a:cubicBezTo>
                  <a:cubicBezTo>
                    <a:pt x="13440" y="1837"/>
                    <a:pt x="14640" y="4796"/>
                    <a:pt x="14400" y="7459"/>
                  </a:cubicBezTo>
                  <a:cubicBezTo>
                    <a:pt x="14160" y="10122"/>
                    <a:pt x="12480" y="12489"/>
                    <a:pt x="10920" y="14265"/>
                  </a:cubicBezTo>
                  <a:cubicBezTo>
                    <a:pt x="9360" y="16040"/>
                    <a:pt x="7920" y="17223"/>
                    <a:pt x="8400" y="17815"/>
                  </a:cubicBezTo>
                  <a:cubicBezTo>
                    <a:pt x="8880" y="18407"/>
                    <a:pt x="11280" y="18407"/>
                    <a:pt x="13800" y="18851"/>
                  </a:cubicBezTo>
                  <a:cubicBezTo>
                    <a:pt x="16320" y="19295"/>
                    <a:pt x="18960" y="20182"/>
                    <a:pt x="21600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8233833" y="7586602"/>
              <a:ext cx="266701" cy="30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5326"/>
                  </a:moveTo>
                  <a:cubicBezTo>
                    <a:pt x="514" y="9468"/>
                    <a:pt x="1029" y="13611"/>
                    <a:pt x="1286" y="16052"/>
                  </a:cubicBezTo>
                  <a:cubicBezTo>
                    <a:pt x="1543" y="18493"/>
                    <a:pt x="1543" y="19233"/>
                    <a:pt x="1629" y="19973"/>
                  </a:cubicBezTo>
                  <a:cubicBezTo>
                    <a:pt x="1714" y="20712"/>
                    <a:pt x="1886" y="21452"/>
                    <a:pt x="2486" y="21526"/>
                  </a:cubicBezTo>
                  <a:cubicBezTo>
                    <a:pt x="3086" y="21600"/>
                    <a:pt x="4114" y="21008"/>
                    <a:pt x="6086" y="18641"/>
                  </a:cubicBezTo>
                  <a:cubicBezTo>
                    <a:pt x="8057" y="16274"/>
                    <a:pt x="10971" y="12132"/>
                    <a:pt x="13714" y="8729"/>
                  </a:cubicBezTo>
                  <a:cubicBezTo>
                    <a:pt x="16457" y="5326"/>
                    <a:pt x="19029" y="26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8125883" y="7700902"/>
              <a:ext cx="393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7169"/>
                    <a:pt x="3716" y="12738"/>
                    <a:pt x="7316" y="9138"/>
                  </a:cubicBezTo>
                  <a:cubicBezTo>
                    <a:pt x="10916" y="5538"/>
                    <a:pt x="16258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8640233" y="7776830"/>
              <a:ext cx="24489" cy="11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258" fill="norm" stroke="1" extrusionOk="0">
                  <a:moveTo>
                    <a:pt x="5400" y="3585"/>
                  </a:moveTo>
                  <a:cubicBezTo>
                    <a:pt x="10800" y="1622"/>
                    <a:pt x="16200" y="-342"/>
                    <a:pt x="18900" y="51"/>
                  </a:cubicBezTo>
                  <a:cubicBezTo>
                    <a:pt x="21600" y="443"/>
                    <a:pt x="21600" y="3193"/>
                    <a:pt x="18000" y="7120"/>
                  </a:cubicBezTo>
                  <a:cubicBezTo>
                    <a:pt x="14400" y="11047"/>
                    <a:pt x="7200" y="16153"/>
                    <a:pt x="0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8684683" y="7624702"/>
              <a:ext cx="50801" cy="5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21600" y="4469"/>
                  </a:moveTo>
                  <a:cubicBezTo>
                    <a:pt x="17100" y="2234"/>
                    <a:pt x="12600" y="0"/>
                    <a:pt x="8550" y="0"/>
                  </a:cubicBezTo>
                  <a:cubicBezTo>
                    <a:pt x="4500" y="0"/>
                    <a:pt x="900" y="2234"/>
                    <a:pt x="1350" y="5959"/>
                  </a:cubicBezTo>
                  <a:cubicBezTo>
                    <a:pt x="1800" y="9683"/>
                    <a:pt x="6300" y="14897"/>
                    <a:pt x="10800" y="17876"/>
                  </a:cubicBezTo>
                  <a:cubicBezTo>
                    <a:pt x="15300" y="20855"/>
                    <a:pt x="19800" y="21600"/>
                    <a:pt x="20250" y="20483"/>
                  </a:cubicBezTo>
                  <a:cubicBezTo>
                    <a:pt x="20700" y="19366"/>
                    <a:pt x="17100" y="16386"/>
                    <a:pt x="13050" y="14897"/>
                  </a:cubicBezTo>
                  <a:cubicBezTo>
                    <a:pt x="9000" y="13407"/>
                    <a:pt x="4500" y="13407"/>
                    <a:pt x="0" y="13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5939742" y="5459352"/>
              <a:ext cx="1309842" cy="1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135" fill="norm" stroke="1" extrusionOk="0">
                  <a:moveTo>
                    <a:pt x="238" y="0"/>
                  </a:moveTo>
                  <a:cubicBezTo>
                    <a:pt x="98" y="3558"/>
                    <a:pt x="-41" y="7115"/>
                    <a:pt x="11" y="10546"/>
                  </a:cubicBezTo>
                  <a:cubicBezTo>
                    <a:pt x="64" y="13976"/>
                    <a:pt x="307" y="17280"/>
                    <a:pt x="969" y="19186"/>
                  </a:cubicBezTo>
                  <a:cubicBezTo>
                    <a:pt x="1631" y="21092"/>
                    <a:pt x="2711" y="21600"/>
                    <a:pt x="3826" y="20711"/>
                  </a:cubicBezTo>
                  <a:cubicBezTo>
                    <a:pt x="4941" y="19821"/>
                    <a:pt x="6091" y="17534"/>
                    <a:pt x="7084" y="15628"/>
                  </a:cubicBezTo>
                  <a:cubicBezTo>
                    <a:pt x="8076" y="13722"/>
                    <a:pt x="8913" y="12198"/>
                    <a:pt x="9557" y="11944"/>
                  </a:cubicBezTo>
                  <a:cubicBezTo>
                    <a:pt x="10202" y="11689"/>
                    <a:pt x="10654" y="12706"/>
                    <a:pt x="11264" y="13468"/>
                  </a:cubicBezTo>
                  <a:cubicBezTo>
                    <a:pt x="11874" y="14231"/>
                    <a:pt x="12640" y="14739"/>
                    <a:pt x="13598" y="14612"/>
                  </a:cubicBezTo>
                  <a:cubicBezTo>
                    <a:pt x="14556" y="14485"/>
                    <a:pt x="15706" y="13722"/>
                    <a:pt x="16908" y="13087"/>
                  </a:cubicBezTo>
                  <a:cubicBezTo>
                    <a:pt x="18110" y="12452"/>
                    <a:pt x="19364" y="11944"/>
                    <a:pt x="20148" y="11562"/>
                  </a:cubicBezTo>
                  <a:cubicBezTo>
                    <a:pt x="20932" y="11181"/>
                    <a:pt x="21245" y="10927"/>
                    <a:pt x="21559" y="1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6375479" y="5625588"/>
              <a:ext cx="192953" cy="27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45" fill="norm" stroke="1" extrusionOk="0">
                  <a:moveTo>
                    <a:pt x="19965" y="2902"/>
                  </a:moveTo>
                  <a:cubicBezTo>
                    <a:pt x="20662" y="2071"/>
                    <a:pt x="21359" y="1240"/>
                    <a:pt x="21127" y="659"/>
                  </a:cubicBezTo>
                  <a:cubicBezTo>
                    <a:pt x="20894" y="77"/>
                    <a:pt x="19733" y="-255"/>
                    <a:pt x="17178" y="243"/>
                  </a:cubicBezTo>
                  <a:cubicBezTo>
                    <a:pt x="14624" y="742"/>
                    <a:pt x="10675" y="2071"/>
                    <a:pt x="7540" y="3899"/>
                  </a:cubicBezTo>
                  <a:cubicBezTo>
                    <a:pt x="4404" y="5727"/>
                    <a:pt x="2082" y="8053"/>
                    <a:pt x="920" y="10296"/>
                  </a:cubicBezTo>
                  <a:cubicBezTo>
                    <a:pt x="-241" y="12539"/>
                    <a:pt x="-241" y="14699"/>
                    <a:pt x="572" y="16443"/>
                  </a:cubicBezTo>
                  <a:cubicBezTo>
                    <a:pt x="1385" y="18188"/>
                    <a:pt x="3011" y="19517"/>
                    <a:pt x="6262" y="20265"/>
                  </a:cubicBezTo>
                  <a:cubicBezTo>
                    <a:pt x="9514" y="21013"/>
                    <a:pt x="14391" y="21179"/>
                    <a:pt x="19269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6411383" y="5776852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605789" y="5644778"/>
              <a:ext cx="192945" cy="28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4" fill="norm" stroke="1" extrusionOk="0">
                  <a:moveTo>
                    <a:pt x="21402" y="1344"/>
                  </a:moveTo>
                  <a:cubicBezTo>
                    <a:pt x="20463" y="864"/>
                    <a:pt x="19524" y="384"/>
                    <a:pt x="17880" y="144"/>
                  </a:cubicBezTo>
                  <a:cubicBezTo>
                    <a:pt x="16237" y="-96"/>
                    <a:pt x="13889" y="-96"/>
                    <a:pt x="11893" y="624"/>
                  </a:cubicBezTo>
                  <a:cubicBezTo>
                    <a:pt x="9898" y="1344"/>
                    <a:pt x="8254" y="2784"/>
                    <a:pt x="6493" y="5584"/>
                  </a:cubicBezTo>
                  <a:cubicBezTo>
                    <a:pt x="4732" y="8384"/>
                    <a:pt x="2854" y="12544"/>
                    <a:pt x="1798" y="15024"/>
                  </a:cubicBezTo>
                  <a:cubicBezTo>
                    <a:pt x="741" y="17504"/>
                    <a:pt x="506" y="18304"/>
                    <a:pt x="272" y="19104"/>
                  </a:cubicBezTo>
                  <a:cubicBezTo>
                    <a:pt x="37" y="19904"/>
                    <a:pt x="-198" y="20704"/>
                    <a:pt x="272" y="21104"/>
                  </a:cubicBezTo>
                  <a:cubicBezTo>
                    <a:pt x="741" y="21504"/>
                    <a:pt x="1915" y="21504"/>
                    <a:pt x="4028" y="21104"/>
                  </a:cubicBezTo>
                  <a:cubicBezTo>
                    <a:pt x="6141" y="20704"/>
                    <a:pt x="9193" y="19904"/>
                    <a:pt x="12245" y="19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6769359" y="5678167"/>
              <a:ext cx="213525" cy="19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11" fill="norm" stroke="1" extrusionOk="0">
                  <a:moveTo>
                    <a:pt x="21362" y="3902"/>
                  </a:moveTo>
                  <a:cubicBezTo>
                    <a:pt x="20938" y="2728"/>
                    <a:pt x="20515" y="1554"/>
                    <a:pt x="19774" y="850"/>
                  </a:cubicBezTo>
                  <a:cubicBezTo>
                    <a:pt x="19033" y="146"/>
                    <a:pt x="17974" y="-89"/>
                    <a:pt x="16068" y="28"/>
                  </a:cubicBezTo>
                  <a:cubicBezTo>
                    <a:pt x="14162" y="146"/>
                    <a:pt x="11409" y="615"/>
                    <a:pt x="9609" y="1202"/>
                  </a:cubicBezTo>
                  <a:cubicBezTo>
                    <a:pt x="7809" y="1789"/>
                    <a:pt x="6962" y="2494"/>
                    <a:pt x="6433" y="3433"/>
                  </a:cubicBezTo>
                  <a:cubicBezTo>
                    <a:pt x="5903" y="4372"/>
                    <a:pt x="5691" y="5546"/>
                    <a:pt x="6115" y="6368"/>
                  </a:cubicBezTo>
                  <a:cubicBezTo>
                    <a:pt x="6538" y="7189"/>
                    <a:pt x="7597" y="7659"/>
                    <a:pt x="8550" y="8246"/>
                  </a:cubicBezTo>
                  <a:cubicBezTo>
                    <a:pt x="9503" y="8833"/>
                    <a:pt x="10350" y="9537"/>
                    <a:pt x="10244" y="10241"/>
                  </a:cubicBezTo>
                  <a:cubicBezTo>
                    <a:pt x="10138" y="10946"/>
                    <a:pt x="9080" y="11650"/>
                    <a:pt x="7386" y="12707"/>
                  </a:cubicBezTo>
                  <a:cubicBezTo>
                    <a:pt x="5691" y="13763"/>
                    <a:pt x="3362" y="15172"/>
                    <a:pt x="1880" y="16463"/>
                  </a:cubicBezTo>
                  <a:cubicBezTo>
                    <a:pt x="397" y="17754"/>
                    <a:pt x="-238" y="18928"/>
                    <a:pt x="80" y="19633"/>
                  </a:cubicBezTo>
                  <a:cubicBezTo>
                    <a:pt x="397" y="20337"/>
                    <a:pt x="1668" y="20572"/>
                    <a:pt x="4315" y="20807"/>
                  </a:cubicBezTo>
                  <a:cubicBezTo>
                    <a:pt x="6962" y="21041"/>
                    <a:pt x="10986" y="21276"/>
                    <a:pt x="15009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982883" y="5859402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7027333" y="574510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7085016" y="5637152"/>
              <a:ext cx="75668" cy="3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08" fill="norm" stroke="1" extrusionOk="0">
                  <a:moveTo>
                    <a:pt x="21449" y="0"/>
                  </a:moveTo>
                  <a:cubicBezTo>
                    <a:pt x="17849" y="2629"/>
                    <a:pt x="14249" y="5257"/>
                    <a:pt x="10649" y="8229"/>
                  </a:cubicBezTo>
                  <a:cubicBezTo>
                    <a:pt x="7049" y="11200"/>
                    <a:pt x="3449" y="14514"/>
                    <a:pt x="1649" y="16571"/>
                  </a:cubicBezTo>
                  <a:cubicBezTo>
                    <a:pt x="-151" y="18629"/>
                    <a:pt x="-151" y="19429"/>
                    <a:pt x="149" y="20114"/>
                  </a:cubicBezTo>
                  <a:cubicBezTo>
                    <a:pt x="449" y="20800"/>
                    <a:pt x="1049" y="21371"/>
                    <a:pt x="3449" y="21486"/>
                  </a:cubicBezTo>
                  <a:cubicBezTo>
                    <a:pt x="5849" y="21600"/>
                    <a:pt x="10049" y="21257"/>
                    <a:pt x="14249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7224183" y="5738752"/>
              <a:ext cx="146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6171"/>
                    <a:pt x="12522" y="12343"/>
                    <a:pt x="16122" y="15943"/>
                  </a:cubicBezTo>
                  <a:cubicBezTo>
                    <a:pt x="19722" y="19543"/>
                    <a:pt x="20661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7262283" y="5732402"/>
              <a:ext cx="152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923"/>
                    <a:pt x="14400" y="1846"/>
                    <a:pt x="10800" y="4154"/>
                  </a:cubicBezTo>
                  <a:cubicBezTo>
                    <a:pt x="7200" y="6462"/>
                    <a:pt x="3600" y="10154"/>
                    <a:pt x="1800" y="13292"/>
                  </a:cubicBezTo>
                  <a:cubicBezTo>
                    <a:pt x="0" y="16431"/>
                    <a:pt x="0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7382933" y="5922902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440083" y="578320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433733" y="5657101"/>
              <a:ext cx="198650" cy="33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92" fill="norm" stroke="1" extrusionOk="0">
                  <a:moveTo>
                    <a:pt x="5457" y="2760"/>
                  </a:moveTo>
                  <a:cubicBezTo>
                    <a:pt x="5457" y="2090"/>
                    <a:pt x="5457" y="1419"/>
                    <a:pt x="6253" y="949"/>
                  </a:cubicBezTo>
                  <a:cubicBezTo>
                    <a:pt x="7048" y="480"/>
                    <a:pt x="8640" y="211"/>
                    <a:pt x="10573" y="77"/>
                  </a:cubicBezTo>
                  <a:cubicBezTo>
                    <a:pt x="12505" y="-57"/>
                    <a:pt x="14779" y="-57"/>
                    <a:pt x="16712" y="413"/>
                  </a:cubicBezTo>
                  <a:cubicBezTo>
                    <a:pt x="18644" y="882"/>
                    <a:pt x="20236" y="1821"/>
                    <a:pt x="20918" y="3700"/>
                  </a:cubicBezTo>
                  <a:cubicBezTo>
                    <a:pt x="21600" y="5578"/>
                    <a:pt x="21373" y="8395"/>
                    <a:pt x="20804" y="11145"/>
                  </a:cubicBezTo>
                  <a:cubicBezTo>
                    <a:pt x="20236" y="13896"/>
                    <a:pt x="19326" y="16579"/>
                    <a:pt x="18758" y="18256"/>
                  </a:cubicBezTo>
                  <a:cubicBezTo>
                    <a:pt x="18189" y="19933"/>
                    <a:pt x="17962" y="20604"/>
                    <a:pt x="17280" y="21006"/>
                  </a:cubicBezTo>
                  <a:cubicBezTo>
                    <a:pt x="16598" y="21409"/>
                    <a:pt x="15461" y="21543"/>
                    <a:pt x="12505" y="21476"/>
                  </a:cubicBezTo>
                  <a:cubicBezTo>
                    <a:pt x="9549" y="21409"/>
                    <a:pt x="4775" y="21141"/>
                    <a:pt x="0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6589183" y="7929502"/>
              <a:ext cx="158751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83"/>
                  </a:moveTo>
                  <a:cubicBezTo>
                    <a:pt x="2304" y="9471"/>
                    <a:pt x="4608" y="13458"/>
                    <a:pt x="5760" y="15868"/>
                  </a:cubicBezTo>
                  <a:cubicBezTo>
                    <a:pt x="6912" y="18277"/>
                    <a:pt x="6912" y="19108"/>
                    <a:pt x="7200" y="19938"/>
                  </a:cubicBezTo>
                  <a:cubicBezTo>
                    <a:pt x="7488" y="20769"/>
                    <a:pt x="8064" y="21600"/>
                    <a:pt x="8640" y="21600"/>
                  </a:cubicBezTo>
                  <a:cubicBezTo>
                    <a:pt x="9216" y="21600"/>
                    <a:pt x="9792" y="20769"/>
                    <a:pt x="10800" y="18028"/>
                  </a:cubicBezTo>
                  <a:cubicBezTo>
                    <a:pt x="11808" y="15286"/>
                    <a:pt x="13248" y="10634"/>
                    <a:pt x="14256" y="7892"/>
                  </a:cubicBezTo>
                  <a:cubicBezTo>
                    <a:pt x="15264" y="5151"/>
                    <a:pt x="15840" y="4320"/>
                    <a:pt x="16272" y="3323"/>
                  </a:cubicBezTo>
                  <a:cubicBezTo>
                    <a:pt x="16704" y="2326"/>
                    <a:pt x="16992" y="1163"/>
                    <a:pt x="17856" y="582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6749112" y="7993002"/>
              <a:ext cx="240122" cy="17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59" fill="norm" stroke="1" extrusionOk="0">
                  <a:moveTo>
                    <a:pt x="7852" y="8386"/>
                  </a:moveTo>
                  <a:cubicBezTo>
                    <a:pt x="6905" y="7624"/>
                    <a:pt x="5957" y="6861"/>
                    <a:pt x="5010" y="6734"/>
                  </a:cubicBezTo>
                  <a:cubicBezTo>
                    <a:pt x="4062" y="6607"/>
                    <a:pt x="3115" y="7115"/>
                    <a:pt x="2262" y="8767"/>
                  </a:cubicBezTo>
                  <a:cubicBezTo>
                    <a:pt x="1410" y="10419"/>
                    <a:pt x="652" y="13214"/>
                    <a:pt x="273" y="15247"/>
                  </a:cubicBezTo>
                  <a:cubicBezTo>
                    <a:pt x="-106" y="17280"/>
                    <a:pt x="-106" y="18551"/>
                    <a:pt x="368" y="18932"/>
                  </a:cubicBezTo>
                  <a:cubicBezTo>
                    <a:pt x="841" y="19313"/>
                    <a:pt x="1789" y="18805"/>
                    <a:pt x="2547" y="18042"/>
                  </a:cubicBezTo>
                  <a:cubicBezTo>
                    <a:pt x="3305" y="17280"/>
                    <a:pt x="3873" y="16264"/>
                    <a:pt x="4631" y="15628"/>
                  </a:cubicBezTo>
                  <a:cubicBezTo>
                    <a:pt x="5389" y="14993"/>
                    <a:pt x="6336" y="14739"/>
                    <a:pt x="7283" y="14739"/>
                  </a:cubicBezTo>
                  <a:cubicBezTo>
                    <a:pt x="8231" y="14739"/>
                    <a:pt x="9178" y="14993"/>
                    <a:pt x="9841" y="14485"/>
                  </a:cubicBezTo>
                  <a:cubicBezTo>
                    <a:pt x="10505" y="13976"/>
                    <a:pt x="10883" y="12706"/>
                    <a:pt x="11073" y="10927"/>
                  </a:cubicBezTo>
                  <a:cubicBezTo>
                    <a:pt x="11262" y="9148"/>
                    <a:pt x="11262" y="6861"/>
                    <a:pt x="11736" y="5972"/>
                  </a:cubicBezTo>
                  <a:cubicBezTo>
                    <a:pt x="12210" y="5082"/>
                    <a:pt x="13157" y="5591"/>
                    <a:pt x="14294" y="6861"/>
                  </a:cubicBezTo>
                  <a:cubicBezTo>
                    <a:pt x="15431" y="8132"/>
                    <a:pt x="16757" y="10165"/>
                    <a:pt x="17610" y="11816"/>
                  </a:cubicBezTo>
                  <a:cubicBezTo>
                    <a:pt x="18462" y="13468"/>
                    <a:pt x="18841" y="14739"/>
                    <a:pt x="19031" y="16136"/>
                  </a:cubicBezTo>
                  <a:cubicBezTo>
                    <a:pt x="19220" y="17534"/>
                    <a:pt x="19220" y="19059"/>
                    <a:pt x="18747" y="20075"/>
                  </a:cubicBezTo>
                  <a:cubicBezTo>
                    <a:pt x="18273" y="21092"/>
                    <a:pt x="17326" y="21600"/>
                    <a:pt x="16568" y="20202"/>
                  </a:cubicBezTo>
                  <a:cubicBezTo>
                    <a:pt x="15810" y="18805"/>
                    <a:pt x="15241" y="15501"/>
                    <a:pt x="15241" y="12452"/>
                  </a:cubicBezTo>
                  <a:cubicBezTo>
                    <a:pt x="15241" y="9402"/>
                    <a:pt x="15810" y="6607"/>
                    <a:pt x="16947" y="4574"/>
                  </a:cubicBezTo>
                  <a:cubicBezTo>
                    <a:pt x="18083" y="2541"/>
                    <a:pt x="19789" y="1271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030357" y="7912197"/>
              <a:ext cx="104927" cy="2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68" fill="norm" stroke="1" extrusionOk="0">
                  <a:moveTo>
                    <a:pt x="20995" y="1788"/>
                  </a:moveTo>
                  <a:cubicBezTo>
                    <a:pt x="19301" y="988"/>
                    <a:pt x="17607" y="188"/>
                    <a:pt x="15913" y="28"/>
                  </a:cubicBezTo>
                  <a:cubicBezTo>
                    <a:pt x="14219" y="-132"/>
                    <a:pt x="12524" y="348"/>
                    <a:pt x="9771" y="2588"/>
                  </a:cubicBezTo>
                  <a:cubicBezTo>
                    <a:pt x="7019" y="4828"/>
                    <a:pt x="3207" y="8828"/>
                    <a:pt x="1301" y="11788"/>
                  </a:cubicBezTo>
                  <a:cubicBezTo>
                    <a:pt x="-605" y="14748"/>
                    <a:pt x="-605" y="16668"/>
                    <a:pt x="2571" y="18108"/>
                  </a:cubicBezTo>
                  <a:cubicBezTo>
                    <a:pt x="5748" y="19548"/>
                    <a:pt x="12101" y="20508"/>
                    <a:pt x="18454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7176901" y="7961202"/>
              <a:ext cx="136183" cy="19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89" fill="norm" stroke="1" extrusionOk="0">
                  <a:moveTo>
                    <a:pt x="21380" y="695"/>
                  </a:moveTo>
                  <a:cubicBezTo>
                    <a:pt x="19718" y="236"/>
                    <a:pt x="18057" y="-224"/>
                    <a:pt x="15731" y="121"/>
                  </a:cubicBezTo>
                  <a:cubicBezTo>
                    <a:pt x="13405" y="465"/>
                    <a:pt x="10414" y="1614"/>
                    <a:pt x="8420" y="2648"/>
                  </a:cubicBezTo>
                  <a:cubicBezTo>
                    <a:pt x="6426" y="3682"/>
                    <a:pt x="5429" y="4602"/>
                    <a:pt x="5429" y="5521"/>
                  </a:cubicBezTo>
                  <a:cubicBezTo>
                    <a:pt x="5429" y="6440"/>
                    <a:pt x="6426" y="7359"/>
                    <a:pt x="7755" y="7474"/>
                  </a:cubicBezTo>
                  <a:cubicBezTo>
                    <a:pt x="9085" y="7589"/>
                    <a:pt x="10746" y="6899"/>
                    <a:pt x="10912" y="7014"/>
                  </a:cubicBezTo>
                  <a:cubicBezTo>
                    <a:pt x="11078" y="7129"/>
                    <a:pt x="9749" y="8048"/>
                    <a:pt x="8088" y="9427"/>
                  </a:cubicBezTo>
                  <a:cubicBezTo>
                    <a:pt x="6426" y="10806"/>
                    <a:pt x="4432" y="12644"/>
                    <a:pt x="2937" y="14138"/>
                  </a:cubicBezTo>
                  <a:cubicBezTo>
                    <a:pt x="1442" y="15631"/>
                    <a:pt x="445" y="16780"/>
                    <a:pt x="112" y="17929"/>
                  </a:cubicBezTo>
                  <a:cubicBezTo>
                    <a:pt x="-220" y="19078"/>
                    <a:pt x="112" y="20227"/>
                    <a:pt x="2106" y="20802"/>
                  </a:cubicBezTo>
                  <a:cubicBezTo>
                    <a:pt x="4100" y="21376"/>
                    <a:pt x="7755" y="21376"/>
                    <a:pt x="10746" y="21146"/>
                  </a:cubicBezTo>
                  <a:cubicBezTo>
                    <a:pt x="13737" y="20916"/>
                    <a:pt x="16063" y="20457"/>
                    <a:pt x="18389" y="19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351183" y="8113652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376583" y="802475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7440083" y="7853302"/>
              <a:ext cx="444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073"/>
                    <a:pt x="13371" y="4145"/>
                    <a:pt x="10286" y="6600"/>
                  </a:cubicBezTo>
                  <a:cubicBezTo>
                    <a:pt x="7200" y="9055"/>
                    <a:pt x="5143" y="11891"/>
                    <a:pt x="3600" y="14455"/>
                  </a:cubicBezTo>
                  <a:cubicBezTo>
                    <a:pt x="2057" y="17018"/>
                    <a:pt x="1029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7528983" y="8012052"/>
              <a:ext cx="952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39"/>
                    <a:pt x="9600" y="12077"/>
                    <a:pt x="13200" y="15677"/>
                  </a:cubicBezTo>
                  <a:cubicBezTo>
                    <a:pt x="16800" y="19277"/>
                    <a:pt x="192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7535333" y="8005139"/>
              <a:ext cx="133351" cy="2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543"/>
                  </a:moveTo>
                  <a:cubicBezTo>
                    <a:pt x="19886" y="210"/>
                    <a:pt x="18171" y="-122"/>
                    <a:pt x="16457" y="44"/>
                  </a:cubicBezTo>
                  <a:cubicBezTo>
                    <a:pt x="14743" y="210"/>
                    <a:pt x="13029" y="875"/>
                    <a:pt x="10629" y="3201"/>
                  </a:cubicBezTo>
                  <a:cubicBezTo>
                    <a:pt x="8229" y="5527"/>
                    <a:pt x="5143" y="9515"/>
                    <a:pt x="3257" y="12838"/>
                  </a:cubicBezTo>
                  <a:cubicBezTo>
                    <a:pt x="1371" y="16161"/>
                    <a:pt x="686" y="18820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7668683" y="8158102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7694083" y="808825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7617883" y="7897752"/>
              <a:ext cx="24493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3292" y="0"/>
                  </a:moveTo>
                  <a:cubicBezTo>
                    <a:pt x="14769" y="95"/>
                    <a:pt x="16246" y="189"/>
                    <a:pt x="17815" y="1137"/>
                  </a:cubicBezTo>
                  <a:cubicBezTo>
                    <a:pt x="19385" y="2084"/>
                    <a:pt x="21046" y="3884"/>
                    <a:pt x="21323" y="6016"/>
                  </a:cubicBezTo>
                  <a:cubicBezTo>
                    <a:pt x="21600" y="8147"/>
                    <a:pt x="20492" y="10611"/>
                    <a:pt x="16708" y="13263"/>
                  </a:cubicBezTo>
                  <a:cubicBezTo>
                    <a:pt x="12923" y="15916"/>
                    <a:pt x="6462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Drawing"/>
          <p:cNvGrpSpPr/>
          <p:nvPr/>
        </p:nvGrpSpPr>
        <p:grpSpPr>
          <a:xfrm>
            <a:off x="2159000" y="1117600"/>
            <a:ext cx="9472084" cy="7060837"/>
            <a:chOff x="0" y="0"/>
            <a:chExt cx="9472083" cy="7060836"/>
          </a:xfrm>
        </p:grpSpPr>
        <p:sp>
          <p:nvSpPr>
            <p:cNvPr id="1602" name="Line"/>
            <p:cNvSpPr/>
            <p:nvPr/>
          </p:nvSpPr>
          <p:spPr>
            <a:xfrm>
              <a:off x="0" y="162983"/>
              <a:ext cx="361950" cy="70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7"/>
                  </a:moveTo>
                  <a:cubicBezTo>
                    <a:pt x="632" y="2928"/>
                    <a:pt x="1263" y="3839"/>
                    <a:pt x="2526" y="5302"/>
                  </a:cubicBezTo>
                  <a:cubicBezTo>
                    <a:pt x="3789" y="6766"/>
                    <a:pt x="5684" y="8783"/>
                    <a:pt x="7326" y="10735"/>
                  </a:cubicBezTo>
                  <a:cubicBezTo>
                    <a:pt x="8968" y="12687"/>
                    <a:pt x="10358" y="14573"/>
                    <a:pt x="11811" y="16265"/>
                  </a:cubicBezTo>
                  <a:cubicBezTo>
                    <a:pt x="13263" y="17957"/>
                    <a:pt x="14779" y="19453"/>
                    <a:pt x="15789" y="20364"/>
                  </a:cubicBezTo>
                  <a:cubicBezTo>
                    <a:pt x="16800" y="21275"/>
                    <a:pt x="17305" y="21600"/>
                    <a:pt x="17621" y="21600"/>
                  </a:cubicBezTo>
                  <a:cubicBezTo>
                    <a:pt x="17937" y="21600"/>
                    <a:pt x="18063" y="21275"/>
                    <a:pt x="18063" y="19778"/>
                  </a:cubicBezTo>
                  <a:cubicBezTo>
                    <a:pt x="18063" y="18282"/>
                    <a:pt x="17937" y="15614"/>
                    <a:pt x="18000" y="12914"/>
                  </a:cubicBezTo>
                  <a:cubicBezTo>
                    <a:pt x="18063" y="10214"/>
                    <a:pt x="18316" y="7482"/>
                    <a:pt x="18695" y="5498"/>
                  </a:cubicBezTo>
                  <a:cubicBezTo>
                    <a:pt x="19074" y="3513"/>
                    <a:pt x="19579" y="2277"/>
                    <a:pt x="19832" y="1399"/>
                  </a:cubicBezTo>
                  <a:cubicBezTo>
                    <a:pt x="20084" y="520"/>
                    <a:pt x="20084" y="0"/>
                    <a:pt x="20084" y="0"/>
                  </a:cubicBezTo>
                  <a:cubicBezTo>
                    <a:pt x="20084" y="0"/>
                    <a:pt x="20084" y="520"/>
                    <a:pt x="20337" y="1008"/>
                  </a:cubicBezTo>
                  <a:cubicBezTo>
                    <a:pt x="20589" y="1496"/>
                    <a:pt x="21095" y="1952"/>
                    <a:pt x="21600" y="2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404197" y="490765"/>
              <a:ext cx="180004" cy="25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85" fill="norm" stroke="1" extrusionOk="0">
                  <a:moveTo>
                    <a:pt x="16838" y="2546"/>
                  </a:moveTo>
                  <a:cubicBezTo>
                    <a:pt x="15080" y="1646"/>
                    <a:pt x="13322" y="746"/>
                    <a:pt x="11815" y="296"/>
                  </a:cubicBezTo>
                  <a:cubicBezTo>
                    <a:pt x="10308" y="-154"/>
                    <a:pt x="9052" y="-154"/>
                    <a:pt x="7671" y="746"/>
                  </a:cubicBezTo>
                  <a:cubicBezTo>
                    <a:pt x="6289" y="1646"/>
                    <a:pt x="4782" y="3446"/>
                    <a:pt x="3401" y="6596"/>
                  </a:cubicBezTo>
                  <a:cubicBezTo>
                    <a:pt x="2019" y="9746"/>
                    <a:pt x="764" y="14246"/>
                    <a:pt x="261" y="16946"/>
                  </a:cubicBezTo>
                  <a:cubicBezTo>
                    <a:pt x="-241" y="19646"/>
                    <a:pt x="10" y="20546"/>
                    <a:pt x="764" y="20996"/>
                  </a:cubicBezTo>
                  <a:cubicBezTo>
                    <a:pt x="1517" y="21446"/>
                    <a:pt x="2773" y="21446"/>
                    <a:pt x="4154" y="20456"/>
                  </a:cubicBezTo>
                  <a:cubicBezTo>
                    <a:pt x="5536" y="19466"/>
                    <a:pt x="7043" y="17486"/>
                    <a:pt x="8047" y="15416"/>
                  </a:cubicBezTo>
                  <a:cubicBezTo>
                    <a:pt x="9052" y="13346"/>
                    <a:pt x="9554" y="11186"/>
                    <a:pt x="9806" y="9566"/>
                  </a:cubicBezTo>
                  <a:cubicBezTo>
                    <a:pt x="10057" y="7946"/>
                    <a:pt x="10057" y="6866"/>
                    <a:pt x="10433" y="6956"/>
                  </a:cubicBezTo>
                  <a:cubicBezTo>
                    <a:pt x="10810" y="7046"/>
                    <a:pt x="11564" y="8306"/>
                    <a:pt x="12819" y="9926"/>
                  </a:cubicBezTo>
                  <a:cubicBezTo>
                    <a:pt x="14075" y="11546"/>
                    <a:pt x="15833" y="13526"/>
                    <a:pt x="17340" y="14606"/>
                  </a:cubicBezTo>
                  <a:cubicBezTo>
                    <a:pt x="18847" y="15686"/>
                    <a:pt x="20103" y="15866"/>
                    <a:pt x="21359" y="16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622300" y="431800"/>
              <a:ext cx="171450" cy="2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6530"/>
                  </a:moveTo>
                  <a:cubicBezTo>
                    <a:pt x="3200" y="7535"/>
                    <a:pt x="6400" y="8540"/>
                    <a:pt x="8800" y="10633"/>
                  </a:cubicBezTo>
                  <a:cubicBezTo>
                    <a:pt x="11200" y="12726"/>
                    <a:pt x="12800" y="15907"/>
                    <a:pt x="13600" y="17916"/>
                  </a:cubicBezTo>
                  <a:cubicBezTo>
                    <a:pt x="14400" y="19926"/>
                    <a:pt x="14400" y="20763"/>
                    <a:pt x="13733" y="21181"/>
                  </a:cubicBezTo>
                  <a:cubicBezTo>
                    <a:pt x="13067" y="21600"/>
                    <a:pt x="11733" y="21600"/>
                    <a:pt x="10000" y="20595"/>
                  </a:cubicBezTo>
                  <a:cubicBezTo>
                    <a:pt x="8267" y="19591"/>
                    <a:pt x="6133" y="17581"/>
                    <a:pt x="6267" y="14902"/>
                  </a:cubicBezTo>
                  <a:cubicBezTo>
                    <a:pt x="6400" y="12223"/>
                    <a:pt x="8800" y="8874"/>
                    <a:pt x="11733" y="6279"/>
                  </a:cubicBezTo>
                  <a:cubicBezTo>
                    <a:pt x="14667" y="3684"/>
                    <a:pt x="18133" y="18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866554" y="182358"/>
              <a:ext cx="149446" cy="52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0" fill="norm" stroke="1" extrusionOk="0">
                  <a:moveTo>
                    <a:pt x="21181" y="2426"/>
                  </a:moveTo>
                  <a:cubicBezTo>
                    <a:pt x="21181" y="1990"/>
                    <a:pt x="21181" y="1555"/>
                    <a:pt x="20731" y="1119"/>
                  </a:cubicBezTo>
                  <a:cubicBezTo>
                    <a:pt x="20281" y="684"/>
                    <a:pt x="19381" y="248"/>
                    <a:pt x="17881" y="74"/>
                  </a:cubicBezTo>
                  <a:cubicBezTo>
                    <a:pt x="16381" y="-100"/>
                    <a:pt x="14281" y="-13"/>
                    <a:pt x="11431" y="858"/>
                  </a:cubicBezTo>
                  <a:cubicBezTo>
                    <a:pt x="8581" y="1729"/>
                    <a:pt x="4981" y="3384"/>
                    <a:pt x="2731" y="5474"/>
                  </a:cubicBezTo>
                  <a:cubicBezTo>
                    <a:pt x="481" y="7565"/>
                    <a:pt x="-419" y="10090"/>
                    <a:pt x="181" y="12616"/>
                  </a:cubicBezTo>
                  <a:cubicBezTo>
                    <a:pt x="781" y="15142"/>
                    <a:pt x="2881" y="17668"/>
                    <a:pt x="5881" y="19148"/>
                  </a:cubicBezTo>
                  <a:cubicBezTo>
                    <a:pt x="8881" y="20629"/>
                    <a:pt x="12781" y="21065"/>
                    <a:pt x="16681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179453" y="265265"/>
              <a:ext cx="223897" cy="33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44" fill="norm" stroke="1" extrusionOk="0">
                  <a:moveTo>
                    <a:pt x="15903" y="4463"/>
                  </a:moveTo>
                  <a:cubicBezTo>
                    <a:pt x="16508" y="3800"/>
                    <a:pt x="17114" y="3138"/>
                    <a:pt x="17517" y="2409"/>
                  </a:cubicBezTo>
                  <a:cubicBezTo>
                    <a:pt x="17921" y="1680"/>
                    <a:pt x="18123" y="885"/>
                    <a:pt x="17719" y="421"/>
                  </a:cubicBezTo>
                  <a:cubicBezTo>
                    <a:pt x="17316" y="-42"/>
                    <a:pt x="16306" y="-175"/>
                    <a:pt x="14187" y="289"/>
                  </a:cubicBezTo>
                  <a:cubicBezTo>
                    <a:pt x="12067" y="753"/>
                    <a:pt x="8837" y="1813"/>
                    <a:pt x="6516" y="3403"/>
                  </a:cubicBezTo>
                  <a:cubicBezTo>
                    <a:pt x="4194" y="4993"/>
                    <a:pt x="2781" y="7113"/>
                    <a:pt x="2276" y="8505"/>
                  </a:cubicBezTo>
                  <a:cubicBezTo>
                    <a:pt x="1772" y="9896"/>
                    <a:pt x="2175" y="10559"/>
                    <a:pt x="2882" y="10956"/>
                  </a:cubicBezTo>
                  <a:cubicBezTo>
                    <a:pt x="3589" y="11354"/>
                    <a:pt x="4598" y="11486"/>
                    <a:pt x="5910" y="11685"/>
                  </a:cubicBezTo>
                  <a:cubicBezTo>
                    <a:pt x="7222" y="11884"/>
                    <a:pt x="8837" y="12149"/>
                    <a:pt x="9039" y="12679"/>
                  </a:cubicBezTo>
                  <a:cubicBezTo>
                    <a:pt x="9241" y="13209"/>
                    <a:pt x="8030" y="14004"/>
                    <a:pt x="6314" y="15131"/>
                  </a:cubicBezTo>
                  <a:cubicBezTo>
                    <a:pt x="4598" y="16257"/>
                    <a:pt x="2377" y="17715"/>
                    <a:pt x="1166" y="18775"/>
                  </a:cubicBezTo>
                  <a:cubicBezTo>
                    <a:pt x="-45" y="19835"/>
                    <a:pt x="-247" y="20497"/>
                    <a:pt x="258" y="20895"/>
                  </a:cubicBezTo>
                  <a:cubicBezTo>
                    <a:pt x="762" y="21292"/>
                    <a:pt x="1974" y="21425"/>
                    <a:pt x="5607" y="20895"/>
                  </a:cubicBezTo>
                  <a:cubicBezTo>
                    <a:pt x="9241" y="20365"/>
                    <a:pt x="15297" y="19172"/>
                    <a:pt x="21353" y="17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492250" y="57785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498600" y="438149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593850" y="241300"/>
              <a:ext cx="130265" cy="46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21" fill="norm" stroke="1" extrusionOk="0">
                  <a:moveTo>
                    <a:pt x="0" y="0"/>
                  </a:moveTo>
                  <a:cubicBezTo>
                    <a:pt x="1742" y="0"/>
                    <a:pt x="3484" y="0"/>
                    <a:pt x="6445" y="1184"/>
                  </a:cubicBezTo>
                  <a:cubicBezTo>
                    <a:pt x="9406" y="2367"/>
                    <a:pt x="13587" y="4734"/>
                    <a:pt x="16548" y="7644"/>
                  </a:cubicBezTo>
                  <a:cubicBezTo>
                    <a:pt x="19510" y="10553"/>
                    <a:pt x="21252" y="14005"/>
                    <a:pt x="21426" y="16225"/>
                  </a:cubicBezTo>
                  <a:cubicBezTo>
                    <a:pt x="21600" y="18444"/>
                    <a:pt x="20206" y="19430"/>
                    <a:pt x="18813" y="20170"/>
                  </a:cubicBezTo>
                  <a:cubicBezTo>
                    <a:pt x="17419" y="20910"/>
                    <a:pt x="16026" y="21403"/>
                    <a:pt x="14632" y="21501"/>
                  </a:cubicBezTo>
                  <a:cubicBezTo>
                    <a:pt x="13239" y="21600"/>
                    <a:pt x="11845" y="21304"/>
                    <a:pt x="10452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943100" y="476249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974850" y="546100"/>
              <a:ext cx="2159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2519884" y="336549"/>
              <a:ext cx="451917" cy="25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40" fill="norm" stroke="1" extrusionOk="0">
                  <a:moveTo>
                    <a:pt x="2750" y="7020"/>
                  </a:moveTo>
                  <a:cubicBezTo>
                    <a:pt x="3150" y="6300"/>
                    <a:pt x="3550" y="5580"/>
                    <a:pt x="3900" y="5580"/>
                  </a:cubicBezTo>
                  <a:cubicBezTo>
                    <a:pt x="4250" y="5580"/>
                    <a:pt x="4550" y="6300"/>
                    <a:pt x="4850" y="8550"/>
                  </a:cubicBezTo>
                  <a:cubicBezTo>
                    <a:pt x="5150" y="10800"/>
                    <a:pt x="5450" y="14580"/>
                    <a:pt x="5200" y="17190"/>
                  </a:cubicBezTo>
                  <a:cubicBezTo>
                    <a:pt x="4950" y="19800"/>
                    <a:pt x="4150" y="21240"/>
                    <a:pt x="3250" y="21420"/>
                  </a:cubicBezTo>
                  <a:cubicBezTo>
                    <a:pt x="2350" y="21600"/>
                    <a:pt x="1350" y="20520"/>
                    <a:pt x="700" y="18900"/>
                  </a:cubicBezTo>
                  <a:cubicBezTo>
                    <a:pt x="50" y="17280"/>
                    <a:pt x="-250" y="15120"/>
                    <a:pt x="250" y="12960"/>
                  </a:cubicBezTo>
                  <a:cubicBezTo>
                    <a:pt x="750" y="10800"/>
                    <a:pt x="2050" y="8640"/>
                    <a:pt x="4550" y="6750"/>
                  </a:cubicBezTo>
                  <a:cubicBezTo>
                    <a:pt x="7050" y="4860"/>
                    <a:pt x="10750" y="3240"/>
                    <a:pt x="13750" y="2160"/>
                  </a:cubicBezTo>
                  <a:cubicBezTo>
                    <a:pt x="16750" y="1080"/>
                    <a:pt x="19050" y="540"/>
                    <a:pt x="213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899687" y="65616"/>
              <a:ext cx="230864" cy="19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5" fill="norm" stroke="1" extrusionOk="0">
                  <a:moveTo>
                    <a:pt x="210" y="5974"/>
                  </a:moveTo>
                  <a:cubicBezTo>
                    <a:pt x="13" y="4596"/>
                    <a:pt x="-183" y="3217"/>
                    <a:pt x="308" y="2068"/>
                  </a:cubicBezTo>
                  <a:cubicBezTo>
                    <a:pt x="799" y="919"/>
                    <a:pt x="1977" y="0"/>
                    <a:pt x="3548" y="0"/>
                  </a:cubicBezTo>
                  <a:cubicBezTo>
                    <a:pt x="5119" y="0"/>
                    <a:pt x="7082" y="919"/>
                    <a:pt x="7770" y="3332"/>
                  </a:cubicBezTo>
                  <a:cubicBezTo>
                    <a:pt x="8457" y="5745"/>
                    <a:pt x="7868" y="9651"/>
                    <a:pt x="7082" y="12409"/>
                  </a:cubicBezTo>
                  <a:cubicBezTo>
                    <a:pt x="6297" y="15166"/>
                    <a:pt x="5315" y="16774"/>
                    <a:pt x="4432" y="18038"/>
                  </a:cubicBezTo>
                  <a:cubicBezTo>
                    <a:pt x="3548" y="19302"/>
                    <a:pt x="2762" y="20221"/>
                    <a:pt x="2861" y="20796"/>
                  </a:cubicBezTo>
                  <a:cubicBezTo>
                    <a:pt x="2959" y="21370"/>
                    <a:pt x="3941" y="21600"/>
                    <a:pt x="7181" y="21140"/>
                  </a:cubicBezTo>
                  <a:cubicBezTo>
                    <a:pt x="10421" y="20681"/>
                    <a:pt x="15919" y="19532"/>
                    <a:pt x="21417" y="18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3765550" y="133349"/>
              <a:ext cx="361950" cy="40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1670"/>
                  </a:moveTo>
                  <a:cubicBezTo>
                    <a:pt x="1137" y="5678"/>
                    <a:pt x="2274" y="9687"/>
                    <a:pt x="3095" y="12804"/>
                  </a:cubicBezTo>
                  <a:cubicBezTo>
                    <a:pt x="3916" y="15922"/>
                    <a:pt x="4421" y="18148"/>
                    <a:pt x="4863" y="19540"/>
                  </a:cubicBezTo>
                  <a:cubicBezTo>
                    <a:pt x="5305" y="20932"/>
                    <a:pt x="5684" y="21489"/>
                    <a:pt x="6126" y="21544"/>
                  </a:cubicBezTo>
                  <a:cubicBezTo>
                    <a:pt x="6568" y="21600"/>
                    <a:pt x="7074" y="21155"/>
                    <a:pt x="8274" y="19206"/>
                  </a:cubicBezTo>
                  <a:cubicBezTo>
                    <a:pt x="9474" y="17258"/>
                    <a:pt x="11368" y="13806"/>
                    <a:pt x="13263" y="10633"/>
                  </a:cubicBezTo>
                  <a:cubicBezTo>
                    <a:pt x="15158" y="7460"/>
                    <a:pt x="17053" y="4565"/>
                    <a:pt x="18442" y="2839"/>
                  </a:cubicBezTo>
                  <a:cubicBezTo>
                    <a:pt x="19832" y="1113"/>
                    <a:pt x="20716" y="5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680582" y="285749"/>
              <a:ext cx="45326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321" y="21600"/>
                  </a:moveTo>
                  <a:cubicBezTo>
                    <a:pt x="718" y="20974"/>
                    <a:pt x="115" y="20348"/>
                    <a:pt x="14" y="19565"/>
                  </a:cubicBezTo>
                  <a:cubicBezTo>
                    <a:pt x="-86" y="18783"/>
                    <a:pt x="316" y="17843"/>
                    <a:pt x="2124" y="15965"/>
                  </a:cubicBezTo>
                  <a:cubicBezTo>
                    <a:pt x="3933" y="14087"/>
                    <a:pt x="7147" y="11270"/>
                    <a:pt x="10614" y="8452"/>
                  </a:cubicBezTo>
                  <a:cubicBezTo>
                    <a:pt x="14080" y="5635"/>
                    <a:pt x="17797" y="2817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279899" y="304800"/>
              <a:ext cx="317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806"/>
                    <a:pt x="12960" y="11613"/>
                    <a:pt x="9360" y="15213"/>
                  </a:cubicBezTo>
                  <a:cubicBezTo>
                    <a:pt x="5760" y="18813"/>
                    <a:pt x="2880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303183" y="95250"/>
              <a:ext cx="21167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6800"/>
                    <a:pt x="0" y="12000"/>
                    <a:pt x="0" y="8400"/>
                  </a:cubicBezTo>
                  <a:cubicBezTo>
                    <a:pt x="0" y="4800"/>
                    <a:pt x="10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5782007" y="122417"/>
              <a:ext cx="294943" cy="53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38" fill="norm" stroke="1" extrusionOk="0">
                  <a:moveTo>
                    <a:pt x="670" y="694"/>
                  </a:moveTo>
                  <a:cubicBezTo>
                    <a:pt x="979" y="269"/>
                    <a:pt x="1288" y="-156"/>
                    <a:pt x="1596" y="57"/>
                  </a:cubicBezTo>
                  <a:cubicBezTo>
                    <a:pt x="1905" y="269"/>
                    <a:pt x="2213" y="1120"/>
                    <a:pt x="2522" y="3288"/>
                  </a:cubicBezTo>
                  <a:cubicBezTo>
                    <a:pt x="2830" y="5457"/>
                    <a:pt x="3139" y="8943"/>
                    <a:pt x="3139" y="12047"/>
                  </a:cubicBezTo>
                  <a:cubicBezTo>
                    <a:pt x="3139" y="15151"/>
                    <a:pt x="2830" y="17872"/>
                    <a:pt x="2599" y="19446"/>
                  </a:cubicBezTo>
                  <a:cubicBezTo>
                    <a:pt x="2368" y="21019"/>
                    <a:pt x="2213" y="21444"/>
                    <a:pt x="1982" y="21316"/>
                  </a:cubicBezTo>
                  <a:cubicBezTo>
                    <a:pt x="1750" y="21189"/>
                    <a:pt x="1442" y="20509"/>
                    <a:pt x="1056" y="19233"/>
                  </a:cubicBezTo>
                  <a:cubicBezTo>
                    <a:pt x="670" y="17957"/>
                    <a:pt x="208" y="16087"/>
                    <a:pt x="53" y="14896"/>
                  </a:cubicBezTo>
                  <a:cubicBezTo>
                    <a:pt x="-101" y="13705"/>
                    <a:pt x="53" y="13195"/>
                    <a:pt x="902" y="12685"/>
                  </a:cubicBezTo>
                  <a:cubicBezTo>
                    <a:pt x="1750" y="12175"/>
                    <a:pt x="3293" y="11664"/>
                    <a:pt x="5453" y="10729"/>
                  </a:cubicBezTo>
                  <a:cubicBezTo>
                    <a:pt x="7613" y="9794"/>
                    <a:pt x="10390" y="8433"/>
                    <a:pt x="12628" y="6690"/>
                  </a:cubicBezTo>
                  <a:cubicBezTo>
                    <a:pt x="14865" y="4946"/>
                    <a:pt x="16562" y="2820"/>
                    <a:pt x="17642" y="1587"/>
                  </a:cubicBezTo>
                  <a:cubicBezTo>
                    <a:pt x="18722" y="354"/>
                    <a:pt x="19185" y="14"/>
                    <a:pt x="19416" y="227"/>
                  </a:cubicBezTo>
                  <a:cubicBezTo>
                    <a:pt x="19648" y="439"/>
                    <a:pt x="19648" y="1205"/>
                    <a:pt x="19339" y="2990"/>
                  </a:cubicBezTo>
                  <a:cubicBezTo>
                    <a:pt x="19030" y="4776"/>
                    <a:pt x="18413" y="7583"/>
                    <a:pt x="18105" y="10134"/>
                  </a:cubicBezTo>
                  <a:cubicBezTo>
                    <a:pt x="17796" y="12685"/>
                    <a:pt x="17796" y="14981"/>
                    <a:pt x="18028" y="16384"/>
                  </a:cubicBezTo>
                  <a:cubicBezTo>
                    <a:pt x="18259" y="17787"/>
                    <a:pt x="18722" y="18298"/>
                    <a:pt x="19339" y="18340"/>
                  </a:cubicBezTo>
                  <a:cubicBezTo>
                    <a:pt x="19956" y="18383"/>
                    <a:pt x="20728" y="17957"/>
                    <a:pt x="21499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121894" y="382701"/>
              <a:ext cx="104520" cy="18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0900" fill="norm" stroke="1" extrusionOk="0">
                  <a:moveTo>
                    <a:pt x="16103" y="1233"/>
                  </a:moveTo>
                  <a:cubicBezTo>
                    <a:pt x="14442" y="521"/>
                    <a:pt x="12780" y="-191"/>
                    <a:pt x="10288" y="46"/>
                  </a:cubicBezTo>
                  <a:cubicBezTo>
                    <a:pt x="7796" y="284"/>
                    <a:pt x="4473" y="1471"/>
                    <a:pt x="2396" y="4082"/>
                  </a:cubicBezTo>
                  <a:cubicBezTo>
                    <a:pt x="319" y="6693"/>
                    <a:pt x="-512" y="10728"/>
                    <a:pt x="319" y="14051"/>
                  </a:cubicBezTo>
                  <a:cubicBezTo>
                    <a:pt x="1150" y="17374"/>
                    <a:pt x="3642" y="19985"/>
                    <a:pt x="6965" y="20697"/>
                  </a:cubicBezTo>
                  <a:cubicBezTo>
                    <a:pt x="10288" y="21409"/>
                    <a:pt x="14442" y="20222"/>
                    <a:pt x="17142" y="17493"/>
                  </a:cubicBezTo>
                  <a:cubicBezTo>
                    <a:pt x="19842" y="14763"/>
                    <a:pt x="21088" y="10490"/>
                    <a:pt x="20257" y="7998"/>
                  </a:cubicBezTo>
                  <a:cubicBezTo>
                    <a:pt x="19426" y="5506"/>
                    <a:pt x="16519" y="4794"/>
                    <a:pt x="13611" y="4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305550" y="332041"/>
              <a:ext cx="273050" cy="24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947"/>
                  </a:moveTo>
                  <a:cubicBezTo>
                    <a:pt x="502" y="2608"/>
                    <a:pt x="1005" y="4270"/>
                    <a:pt x="1340" y="7131"/>
                  </a:cubicBezTo>
                  <a:cubicBezTo>
                    <a:pt x="1674" y="9993"/>
                    <a:pt x="1842" y="14054"/>
                    <a:pt x="1842" y="16824"/>
                  </a:cubicBezTo>
                  <a:cubicBezTo>
                    <a:pt x="1842" y="19593"/>
                    <a:pt x="1674" y="21070"/>
                    <a:pt x="1591" y="21254"/>
                  </a:cubicBezTo>
                  <a:cubicBezTo>
                    <a:pt x="1507" y="21439"/>
                    <a:pt x="1507" y="20331"/>
                    <a:pt x="2009" y="17470"/>
                  </a:cubicBezTo>
                  <a:cubicBezTo>
                    <a:pt x="2512" y="14608"/>
                    <a:pt x="3516" y="9993"/>
                    <a:pt x="4437" y="7408"/>
                  </a:cubicBezTo>
                  <a:cubicBezTo>
                    <a:pt x="5358" y="4824"/>
                    <a:pt x="6195" y="4270"/>
                    <a:pt x="6614" y="4454"/>
                  </a:cubicBezTo>
                  <a:cubicBezTo>
                    <a:pt x="7033" y="4639"/>
                    <a:pt x="7033" y="5562"/>
                    <a:pt x="7033" y="6577"/>
                  </a:cubicBezTo>
                  <a:cubicBezTo>
                    <a:pt x="7033" y="7593"/>
                    <a:pt x="7033" y="8701"/>
                    <a:pt x="7116" y="10085"/>
                  </a:cubicBezTo>
                  <a:cubicBezTo>
                    <a:pt x="7200" y="11470"/>
                    <a:pt x="7367" y="13131"/>
                    <a:pt x="7702" y="13501"/>
                  </a:cubicBezTo>
                  <a:cubicBezTo>
                    <a:pt x="8037" y="13870"/>
                    <a:pt x="8540" y="12947"/>
                    <a:pt x="9377" y="10824"/>
                  </a:cubicBezTo>
                  <a:cubicBezTo>
                    <a:pt x="10214" y="8701"/>
                    <a:pt x="11386" y="5377"/>
                    <a:pt x="12307" y="3347"/>
                  </a:cubicBezTo>
                  <a:cubicBezTo>
                    <a:pt x="13228" y="1316"/>
                    <a:pt x="13898" y="577"/>
                    <a:pt x="14735" y="208"/>
                  </a:cubicBezTo>
                  <a:cubicBezTo>
                    <a:pt x="15572" y="-161"/>
                    <a:pt x="16577" y="-161"/>
                    <a:pt x="17665" y="1224"/>
                  </a:cubicBezTo>
                  <a:cubicBezTo>
                    <a:pt x="18753" y="2608"/>
                    <a:pt x="19926" y="5377"/>
                    <a:pt x="20512" y="8701"/>
                  </a:cubicBezTo>
                  <a:cubicBezTo>
                    <a:pt x="21098" y="12024"/>
                    <a:pt x="21098" y="15901"/>
                    <a:pt x="21181" y="18024"/>
                  </a:cubicBezTo>
                  <a:cubicBezTo>
                    <a:pt x="21265" y="20147"/>
                    <a:pt x="21433" y="20516"/>
                    <a:pt x="21600" y="20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6623992" y="391806"/>
              <a:ext cx="126465" cy="19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0770" fill="norm" stroke="1" extrusionOk="0">
                  <a:moveTo>
                    <a:pt x="8076" y="2872"/>
                  </a:moveTo>
                  <a:cubicBezTo>
                    <a:pt x="6361" y="2872"/>
                    <a:pt x="4647" y="2872"/>
                    <a:pt x="3104" y="4653"/>
                  </a:cubicBezTo>
                  <a:cubicBezTo>
                    <a:pt x="1561" y="6434"/>
                    <a:pt x="190" y="9997"/>
                    <a:pt x="18" y="13003"/>
                  </a:cubicBezTo>
                  <a:cubicBezTo>
                    <a:pt x="-153" y="16010"/>
                    <a:pt x="876" y="18459"/>
                    <a:pt x="2247" y="19795"/>
                  </a:cubicBezTo>
                  <a:cubicBezTo>
                    <a:pt x="3618" y="21131"/>
                    <a:pt x="5333" y="21354"/>
                    <a:pt x="8761" y="18793"/>
                  </a:cubicBezTo>
                  <a:cubicBezTo>
                    <a:pt x="12190" y="16232"/>
                    <a:pt x="17333" y="10888"/>
                    <a:pt x="19390" y="7214"/>
                  </a:cubicBezTo>
                  <a:cubicBezTo>
                    <a:pt x="21447" y="3540"/>
                    <a:pt x="20418" y="1535"/>
                    <a:pt x="17847" y="645"/>
                  </a:cubicBezTo>
                  <a:cubicBezTo>
                    <a:pt x="15276" y="-246"/>
                    <a:pt x="11161" y="-23"/>
                    <a:pt x="7047" y="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6826250" y="332316"/>
              <a:ext cx="133350" cy="23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3823"/>
                  </a:moveTo>
                  <a:cubicBezTo>
                    <a:pt x="18514" y="2676"/>
                    <a:pt x="15429" y="1529"/>
                    <a:pt x="12857" y="860"/>
                  </a:cubicBezTo>
                  <a:cubicBezTo>
                    <a:pt x="10286" y="191"/>
                    <a:pt x="8229" y="0"/>
                    <a:pt x="6343" y="0"/>
                  </a:cubicBezTo>
                  <a:cubicBezTo>
                    <a:pt x="4457" y="0"/>
                    <a:pt x="2743" y="191"/>
                    <a:pt x="3257" y="2294"/>
                  </a:cubicBezTo>
                  <a:cubicBezTo>
                    <a:pt x="3771" y="4396"/>
                    <a:pt x="6514" y="8411"/>
                    <a:pt x="8571" y="11660"/>
                  </a:cubicBezTo>
                  <a:cubicBezTo>
                    <a:pt x="10629" y="14910"/>
                    <a:pt x="12000" y="17395"/>
                    <a:pt x="12000" y="18924"/>
                  </a:cubicBezTo>
                  <a:cubicBezTo>
                    <a:pt x="12000" y="20453"/>
                    <a:pt x="10629" y="21027"/>
                    <a:pt x="8743" y="21313"/>
                  </a:cubicBezTo>
                  <a:cubicBezTo>
                    <a:pt x="6857" y="21600"/>
                    <a:pt x="4457" y="21600"/>
                    <a:pt x="2914" y="19497"/>
                  </a:cubicBezTo>
                  <a:cubicBezTo>
                    <a:pt x="1371" y="17395"/>
                    <a:pt x="686" y="13189"/>
                    <a:pt x="0" y="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7004050" y="82277"/>
              <a:ext cx="53748" cy="48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19" fill="norm" stroke="1" extrusionOk="0">
                  <a:moveTo>
                    <a:pt x="12462" y="850"/>
                  </a:moveTo>
                  <a:cubicBezTo>
                    <a:pt x="14954" y="385"/>
                    <a:pt x="17446" y="-81"/>
                    <a:pt x="19108" y="12"/>
                  </a:cubicBezTo>
                  <a:cubicBezTo>
                    <a:pt x="20769" y="105"/>
                    <a:pt x="21600" y="757"/>
                    <a:pt x="20769" y="2247"/>
                  </a:cubicBezTo>
                  <a:cubicBezTo>
                    <a:pt x="19938" y="3736"/>
                    <a:pt x="17446" y="6064"/>
                    <a:pt x="13708" y="8997"/>
                  </a:cubicBezTo>
                  <a:cubicBezTo>
                    <a:pt x="9969" y="11929"/>
                    <a:pt x="4985" y="15467"/>
                    <a:pt x="2492" y="17655"/>
                  </a:cubicBezTo>
                  <a:cubicBezTo>
                    <a:pt x="0" y="19843"/>
                    <a:pt x="0" y="20681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7024376" y="339529"/>
              <a:ext cx="93974" cy="15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066" fill="norm" stroke="1" extrusionOk="0">
                  <a:moveTo>
                    <a:pt x="21311" y="4779"/>
                  </a:moveTo>
                  <a:cubicBezTo>
                    <a:pt x="20831" y="2763"/>
                    <a:pt x="20351" y="747"/>
                    <a:pt x="18911" y="171"/>
                  </a:cubicBezTo>
                  <a:cubicBezTo>
                    <a:pt x="17471" y="-405"/>
                    <a:pt x="15071" y="459"/>
                    <a:pt x="11711" y="3051"/>
                  </a:cubicBezTo>
                  <a:cubicBezTo>
                    <a:pt x="8351" y="5643"/>
                    <a:pt x="4031" y="9963"/>
                    <a:pt x="1871" y="12843"/>
                  </a:cubicBezTo>
                  <a:cubicBezTo>
                    <a:pt x="-289" y="15723"/>
                    <a:pt x="-289" y="17163"/>
                    <a:pt x="431" y="18459"/>
                  </a:cubicBezTo>
                  <a:cubicBezTo>
                    <a:pt x="1151" y="19755"/>
                    <a:pt x="2591" y="20907"/>
                    <a:pt x="5951" y="21051"/>
                  </a:cubicBezTo>
                  <a:cubicBezTo>
                    <a:pt x="9311" y="21195"/>
                    <a:pt x="14591" y="20331"/>
                    <a:pt x="19871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7177251" y="328724"/>
              <a:ext cx="108452" cy="18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152" fill="norm" stroke="1" extrusionOk="0">
                  <a:moveTo>
                    <a:pt x="9444" y="5862"/>
                  </a:moveTo>
                  <a:cubicBezTo>
                    <a:pt x="7814" y="6575"/>
                    <a:pt x="6184" y="7287"/>
                    <a:pt x="6184" y="7999"/>
                  </a:cubicBezTo>
                  <a:cubicBezTo>
                    <a:pt x="6184" y="8711"/>
                    <a:pt x="7814" y="9423"/>
                    <a:pt x="9648" y="9423"/>
                  </a:cubicBezTo>
                  <a:cubicBezTo>
                    <a:pt x="11482" y="9423"/>
                    <a:pt x="13520" y="8711"/>
                    <a:pt x="15354" y="7643"/>
                  </a:cubicBezTo>
                  <a:cubicBezTo>
                    <a:pt x="17188" y="6575"/>
                    <a:pt x="18818" y="5150"/>
                    <a:pt x="19837" y="3726"/>
                  </a:cubicBezTo>
                  <a:cubicBezTo>
                    <a:pt x="20855" y="2302"/>
                    <a:pt x="21263" y="878"/>
                    <a:pt x="20448" y="284"/>
                  </a:cubicBezTo>
                  <a:cubicBezTo>
                    <a:pt x="19633" y="-309"/>
                    <a:pt x="17595" y="-72"/>
                    <a:pt x="13927" y="1946"/>
                  </a:cubicBezTo>
                  <a:cubicBezTo>
                    <a:pt x="10259" y="3964"/>
                    <a:pt x="4961" y="7761"/>
                    <a:pt x="2312" y="10966"/>
                  </a:cubicBezTo>
                  <a:cubicBezTo>
                    <a:pt x="-337" y="14170"/>
                    <a:pt x="-337" y="16781"/>
                    <a:pt x="478" y="18443"/>
                  </a:cubicBezTo>
                  <a:cubicBezTo>
                    <a:pt x="1293" y="20104"/>
                    <a:pt x="2923" y="20816"/>
                    <a:pt x="6388" y="21054"/>
                  </a:cubicBezTo>
                  <a:cubicBezTo>
                    <a:pt x="9852" y="21291"/>
                    <a:pt x="15150" y="21054"/>
                    <a:pt x="20448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7314665" y="56021"/>
              <a:ext cx="199392" cy="50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78" fill="norm" stroke="1" extrusionOk="0">
                  <a:moveTo>
                    <a:pt x="13557" y="14567"/>
                  </a:moveTo>
                  <a:cubicBezTo>
                    <a:pt x="13332" y="14119"/>
                    <a:pt x="13107" y="13671"/>
                    <a:pt x="12432" y="13447"/>
                  </a:cubicBezTo>
                  <a:cubicBezTo>
                    <a:pt x="11757" y="13223"/>
                    <a:pt x="10632" y="13223"/>
                    <a:pt x="8832" y="13492"/>
                  </a:cubicBezTo>
                  <a:cubicBezTo>
                    <a:pt x="7032" y="13760"/>
                    <a:pt x="4557" y="14298"/>
                    <a:pt x="2870" y="15463"/>
                  </a:cubicBezTo>
                  <a:cubicBezTo>
                    <a:pt x="1182" y="16629"/>
                    <a:pt x="282" y="18421"/>
                    <a:pt x="57" y="19541"/>
                  </a:cubicBezTo>
                  <a:cubicBezTo>
                    <a:pt x="-168" y="20662"/>
                    <a:pt x="282" y="21110"/>
                    <a:pt x="1295" y="21334"/>
                  </a:cubicBezTo>
                  <a:cubicBezTo>
                    <a:pt x="2307" y="21558"/>
                    <a:pt x="3882" y="21558"/>
                    <a:pt x="5457" y="21065"/>
                  </a:cubicBezTo>
                  <a:cubicBezTo>
                    <a:pt x="7032" y="20572"/>
                    <a:pt x="8607" y="19586"/>
                    <a:pt x="10632" y="17480"/>
                  </a:cubicBezTo>
                  <a:cubicBezTo>
                    <a:pt x="12657" y="15374"/>
                    <a:pt x="15132" y="12147"/>
                    <a:pt x="17044" y="9234"/>
                  </a:cubicBezTo>
                  <a:cubicBezTo>
                    <a:pt x="18957" y="6321"/>
                    <a:pt x="20307" y="3722"/>
                    <a:pt x="20870" y="2154"/>
                  </a:cubicBezTo>
                  <a:cubicBezTo>
                    <a:pt x="21432" y="585"/>
                    <a:pt x="21207" y="48"/>
                    <a:pt x="20645" y="3"/>
                  </a:cubicBezTo>
                  <a:cubicBezTo>
                    <a:pt x="20082" y="-42"/>
                    <a:pt x="19182" y="406"/>
                    <a:pt x="17832" y="2154"/>
                  </a:cubicBezTo>
                  <a:cubicBezTo>
                    <a:pt x="16482" y="3902"/>
                    <a:pt x="14682" y="6949"/>
                    <a:pt x="14120" y="9772"/>
                  </a:cubicBezTo>
                  <a:cubicBezTo>
                    <a:pt x="13557" y="12595"/>
                    <a:pt x="14232" y="15195"/>
                    <a:pt x="14907" y="1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7510109" y="371127"/>
              <a:ext cx="205142" cy="12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830" fill="norm" stroke="1" extrusionOk="0">
                  <a:moveTo>
                    <a:pt x="10781" y="7771"/>
                  </a:moveTo>
                  <a:cubicBezTo>
                    <a:pt x="9459" y="5028"/>
                    <a:pt x="8137" y="2285"/>
                    <a:pt x="6924" y="913"/>
                  </a:cubicBezTo>
                  <a:cubicBezTo>
                    <a:pt x="5712" y="-458"/>
                    <a:pt x="4610" y="-458"/>
                    <a:pt x="3398" y="2113"/>
                  </a:cubicBezTo>
                  <a:cubicBezTo>
                    <a:pt x="2185" y="4685"/>
                    <a:pt x="863" y="9828"/>
                    <a:pt x="312" y="13428"/>
                  </a:cubicBezTo>
                  <a:cubicBezTo>
                    <a:pt x="-239" y="17028"/>
                    <a:pt x="-19" y="19085"/>
                    <a:pt x="643" y="20113"/>
                  </a:cubicBezTo>
                  <a:cubicBezTo>
                    <a:pt x="1304" y="21142"/>
                    <a:pt x="2406" y="21142"/>
                    <a:pt x="3839" y="19599"/>
                  </a:cubicBezTo>
                  <a:cubicBezTo>
                    <a:pt x="5271" y="18056"/>
                    <a:pt x="7034" y="14971"/>
                    <a:pt x="8137" y="12571"/>
                  </a:cubicBezTo>
                  <a:cubicBezTo>
                    <a:pt x="9239" y="10171"/>
                    <a:pt x="9679" y="8456"/>
                    <a:pt x="10120" y="6742"/>
                  </a:cubicBezTo>
                  <a:cubicBezTo>
                    <a:pt x="10561" y="5028"/>
                    <a:pt x="11002" y="3313"/>
                    <a:pt x="11222" y="3485"/>
                  </a:cubicBezTo>
                  <a:cubicBezTo>
                    <a:pt x="11443" y="3656"/>
                    <a:pt x="11443" y="5713"/>
                    <a:pt x="11773" y="8285"/>
                  </a:cubicBezTo>
                  <a:cubicBezTo>
                    <a:pt x="12104" y="10856"/>
                    <a:pt x="12765" y="13942"/>
                    <a:pt x="14418" y="15828"/>
                  </a:cubicBezTo>
                  <a:cubicBezTo>
                    <a:pt x="16071" y="17713"/>
                    <a:pt x="18716" y="18399"/>
                    <a:pt x="21361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7727950" y="291168"/>
              <a:ext cx="95250" cy="24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21600" y="3347"/>
                  </a:moveTo>
                  <a:cubicBezTo>
                    <a:pt x="19200" y="2258"/>
                    <a:pt x="16800" y="1169"/>
                    <a:pt x="14160" y="534"/>
                  </a:cubicBezTo>
                  <a:cubicBezTo>
                    <a:pt x="11520" y="-101"/>
                    <a:pt x="8640" y="-283"/>
                    <a:pt x="6000" y="625"/>
                  </a:cubicBezTo>
                  <a:cubicBezTo>
                    <a:pt x="3360" y="1532"/>
                    <a:pt x="960" y="3529"/>
                    <a:pt x="2400" y="6342"/>
                  </a:cubicBezTo>
                  <a:cubicBezTo>
                    <a:pt x="3840" y="9156"/>
                    <a:pt x="9120" y="12786"/>
                    <a:pt x="11760" y="15146"/>
                  </a:cubicBezTo>
                  <a:cubicBezTo>
                    <a:pt x="14400" y="17505"/>
                    <a:pt x="14400" y="18594"/>
                    <a:pt x="13440" y="19411"/>
                  </a:cubicBezTo>
                  <a:cubicBezTo>
                    <a:pt x="12480" y="20228"/>
                    <a:pt x="10560" y="20772"/>
                    <a:pt x="8400" y="21045"/>
                  </a:cubicBezTo>
                  <a:cubicBezTo>
                    <a:pt x="6240" y="21317"/>
                    <a:pt x="3840" y="21317"/>
                    <a:pt x="2400" y="20046"/>
                  </a:cubicBezTo>
                  <a:cubicBezTo>
                    <a:pt x="960" y="18776"/>
                    <a:pt x="480" y="16235"/>
                    <a:pt x="0" y="13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7887405" y="19050"/>
              <a:ext cx="81846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20880" y="0"/>
                  </a:moveTo>
                  <a:cubicBezTo>
                    <a:pt x="17100" y="2700"/>
                    <a:pt x="13320" y="5400"/>
                    <a:pt x="9540" y="8370"/>
                  </a:cubicBezTo>
                  <a:cubicBezTo>
                    <a:pt x="5760" y="11340"/>
                    <a:pt x="1980" y="14580"/>
                    <a:pt x="630" y="16830"/>
                  </a:cubicBezTo>
                  <a:cubicBezTo>
                    <a:pt x="-720" y="19080"/>
                    <a:pt x="360" y="2034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7821042" y="263265"/>
              <a:ext cx="148209" cy="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45" fill="norm" stroke="1" extrusionOk="0">
                  <a:moveTo>
                    <a:pt x="5787" y="21345"/>
                  </a:moveTo>
                  <a:cubicBezTo>
                    <a:pt x="3961" y="17970"/>
                    <a:pt x="2136" y="14595"/>
                    <a:pt x="1071" y="11220"/>
                  </a:cubicBezTo>
                  <a:cubicBezTo>
                    <a:pt x="6" y="7845"/>
                    <a:pt x="-298" y="4470"/>
                    <a:pt x="310" y="2445"/>
                  </a:cubicBezTo>
                  <a:cubicBezTo>
                    <a:pt x="919" y="420"/>
                    <a:pt x="2440" y="-255"/>
                    <a:pt x="6091" y="82"/>
                  </a:cubicBezTo>
                  <a:cubicBezTo>
                    <a:pt x="9741" y="420"/>
                    <a:pt x="15522" y="1770"/>
                    <a:pt x="21302" y="3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7988300" y="298450"/>
              <a:ext cx="635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077200" y="2031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8131028" y="294564"/>
              <a:ext cx="136673" cy="16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90" fill="norm" stroke="1" extrusionOk="0">
                  <a:moveTo>
                    <a:pt x="15241" y="5290"/>
                  </a:moveTo>
                  <a:cubicBezTo>
                    <a:pt x="14259" y="3423"/>
                    <a:pt x="13277" y="1557"/>
                    <a:pt x="11805" y="623"/>
                  </a:cubicBezTo>
                  <a:cubicBezTo>
                    <a:pt x="10332" y="-310"/>
                    <a:pt x="8368" y="-310"/>
                    <a:pt x="6241" y="1423"/>
                  </a:cubicBezTo>
                  <a:cubicBezTo>
                    <a:pt x="4114" y="3157"/>
                    <a:pt x="1823" y="6623"/>
                    <a:pt x="677" y="9957"/>
                  </a:cubicBezTo>
                  <a:cubicBezTo>
                    <a:pt x="-468" y="13290"/>
                    <a:pt x="-468" y="16490"/>
                    <a:pt x="3132" y="18357"/>
                  </a:cubicBezTo>
                  <a:cubicBezTo>
                    <a:pt x="6732" y="20223"/>
                    <a:pt x="13932" y="20757"/>
                    <a:pt x="21132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8369299" y="279400"/>
              <a:ext cx="444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262"/>
                    <a:pt x="13371" y="10523"/>
                    <a:pt x="9771" y="14123"/>
                  </a:cubicBezTo>
                  <a:cubicBezTo>
                    <a:pt x="6171" y="17723"/>
                    <a:pt x="3086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432800" y="95250"/>
              <a:ext cx="25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534834" y="0"/>
              <a:ext cx="171017" cy="4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46" fill="norm" stroke="1" extrusionOk="0">
                  <a:moveTo>
                    <a:pt x="21282" y="0"/>
                  </a:moveTo>
                  <a:cubicBezTo>
                    <a:pt x="18384" y="1946"/>
                    <a:pt x="15487" y="3892"/>
                    <a:pt x="12589" y="6276"/>
                  </a:cubicBezTo>
                  <a:cubicBezTo>
                    <a:pt x="9692" y="8659"/>
                    <a:pt x="6794" y="11481"/>
                    <a:pt x="4555" y="13865"/>
                  </a:cubicBezTo>
                  <a:cubicBezTo>
                    <a:pt x="2316" y="16249"/>
                    <a:pt x="736" y="18195"/>
                    <a:pt x="209" y="19411"/>
                  </a:cubicBezTo>
                  <a:cubicBezTo>
                    <a:pt x="-318" y="20627"/>
                    <a:pt x="209" y="21114"/>
                    <a:pt x="1131" y="21357"/>
                  </a:cubicBezTo>
                  <a:cubicBezTo>
                    <a:pt x="2053" y="21600"/>
                    <a:pt x="3370" y="21600"/>
                    <a:pt x="4819" y="21405"/>
                  </a:cubicBezTo>
                  <a:cubicBezTo>
                    <a:pt x="6267" y="21211"/>
                    <a:pt x="7848" y="20822"/>
                    <a:pt x="9428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520569" y="223429"/>
              <a:ext cx="11543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798" fill="norm" stroke="1" extrusionOk="0">
                  <a:moveTo>
                    <a:pt x="4922" y="20798"/>
                  </a:moveTo>
                  <a:cubicBezTo>
                    <a:pt x="2566" y="13598"/>
                    <a:pt x="210" y="6398"/>
                    <a:pt x="13" y="2798"/>
                  </a:cubicBezTo>
                  <a:cubicBezTo>
                    <a:pt x="-183" y="-802"/>
                    <a:pt x="1781" y="-802"/>
                    <a:pt x="5708" y="2078"/>
                  </a:cubicBezTo>
                  <a:cubicBezTo>
                    <a:pt x="9635" y="4958"/>
                    <a:pt x="15526" y="10718"/>
                    <a:pt x="21417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540750" y="247649"/>
              <a:ext cx="214721" cy="52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74" fill="norm" stroke="1" extrusionOk="0">
                  <a:moveTo>
                    <a:pt x="13976" y="0"/>
                  </a:moveTo>
                  <a:cubicBezTo>
                    <a:pt x="11859" y="1301"/>
                    <a:pt x="9741" y="2602"/>
                    <a:pt x="8682" y="3513"/>
                  </a:cubicBezTo>
                  <a:cubicBezTo>
                    <a:pt x="7624" y="4424"/>
                    <a:pt x="7624" y="4945"/>
                    <a:pt x="8153" y="5161"/>
                  </a:cubicBezTo>
                  <a:cubicBezTo>
                    <a:pt x="8682" y="5378"/>
                    <a:pt x="9741" y="5292"/>
                    <a:pt x="11647" y="4771"/>
                  </a:cubicBezTo>
                  <a:cubicBezTo>
                    <a:pt x="13553" y="4251"/>
                    <a:pt x="16306" y="3296"/>
                    <a:pt x="18106" y="2689"/>
                  </a:cubicBezTo>
                  <a:cubicBezTo>
                    <a:pt x="19906" y="2082"/>
                    <a:pt x="20753" y="1822"/>
                    <a:pt x="21176" y="2039"/>
                  </a:cubicBezTo>
                  <a:cubicBezTo>
                    <a:pt x="21600" y="2255"/>
                    <a:pt x="21600" y="2949"/>
                    <a:pt x="21071" y="4728"/>
                  </a:cubicBezTo>
                  <a:cubicBezTo>
                    <a:pt x="20541" y="6506"/>
                    <a:pt x="19482" y="9369"/>
                    <a:pt x="17788" y="12058"/>
                  </a:cubicBezTo>
                  <a:cubicBezTo>
                    <a:pt x="16094" y="14747"/>
                    <a:pt x="13765" y="17263"/>
                    <a:pt x="11647" y="18824"/>
                  </a:cubicBezTo>
                  <a:cubicBezTo>
                    <a:pt x="9529" y="20386"/>
                    <a:pt x="7624" y="20993"/>
                    <a:pt x="6141" y="21296"/>
                  </a:cubicBezTo>
                  <a:cubicBezTo>
                    <a:pt x="4659" y="21600"/>
                    <a:pt x="3600" y="21600"/>
                    <a:pt x="2647" y="20602"/>
                  </a:cubicBezTo>
                  <a:cubicBezTo>
                    <a:pt x="1694" y="19605"/>
                    <a:pt x="847" y="17610"/>
                    <a:pt x="0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971800" y="1562100"/>
              <a:ext cx="137584" cy="304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51" y="0"/>
                  </a:moveTo>
                  <a:cubicBezTo>
                    <a:pt x="17612" y="150"/>
                    <a:pt x="19274" y="301"/>
                    <a:pt x="20271" y="684"/>
                  </a:cubicBezTo>
                  <a:cubicBezTo>
                    <a:pt x="21268" y="1067"/>
                    <a:pt x="21600" y="1684"/>
                    <a:pt x="21600" y="2300"/>
                  </a:cubicBezTo>
                  <a:cubicBezTo>
                    <a:pt x="21600" y="2916"/>
                    <a:pt x="21268" y="3532"/>
                    <a:pt x="20935" y="4126"/>
                  </a:cubicBezTo>
                  <a:cubicBezTo>
                    <a:pt x="20603" y="4720"/>
                    <a:pt x="20271" y="5291"/>
                    <a:pt x="19938" y="5855"/>
                  </a:cubicBezTo>
                  <a:cubicBezTo>
                    <a:pt x="19606" y="6418"/>
                    <a:pt x="19274" y="6975"/>
                    <a:pt x="18942" y="7546"/>
                  </a:cubicBezTo>
                  <a:cubicBezTo>
                    <a:pt x="18609" y="8117"/>
                    <a:pt x="18277" y="8703"/>
                    <a:pt x="18111" y="9282"/>
                  </a:cubicBezTo>
                  <a:cubicBezTo>
                    <a:pt x="17945" y="9861"/>
                    <a:pt x="17945" y="10432"/>
                    <a:pt x="18111" y="11033"/>
                  </a:cubicBezTo>
                  <a:cubicBezTo>
                    <a:pt x="18277" y="11634"/>
                    <a:pt x="18609" y="12266"/>
                    <a:pt x="18942" y="12882"/>
                  </a:cubicBezTo>
                  <a:cubicBezTo>
                    <a:pt x="19274" y="13498"/>
                    <a:pt x="19606" y="14099"/>
                    <a:pt x="19606" y="14686"/>
                  </a:cubicBezTo>
                  <a:cubicBezTo>
                    <a:pt x="19606" y="15272"/>
                    <a:pt x="19274" y="15843"/>
                    <a:pt x="18775" y="16399"/>
                  </a:cubicBezTo>
                  <a:cubicBezTo>
                    <a:pt x="18277" y="16955"/>
                    <a:pt x="17612" y="17496"/>
                    <a:pt x="16615" y="18045"/>
                  </a:cubicBezTo>
                  <a:cubicBezTo>
                    <a:pt x="15618" y="18594"/>
                    <a:pt x="14289" y="19150"/>
                    <a:pt x="12794" y="19653"/>
                  </a:cubicBezTo>
                  <a:cubicBezTo>
                    <a:pt x="11298" y="20157"/>
                    <a:pt x="9637" y="20608"/>
                    <a:pt x="8308" y="20916"/>
                  </a:cubicBezTo>
                  <a:cubicBezTo>
                    <a:pt x="6978" y="21224"/>
                    <a:pt x="5982" y="21390"/>
                    <a:pt x="4652" y="21480"/>
                  </a:cubicBezTo>
                  <a:cubicBezTo>
                    <a:pt x="3323" y="21570"/>
                    <a:pt x="1662" y="215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2457196" y="4133849"/>
              <a:ext cx="591845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17" y="21600"/>
                  </a:moveTo>
                  <a:cubicBezTo>
                    <a:pt x="63" y="20800"/>
                    <a:pt x="8" y="20000"/>
                    <a:pt x="1" y="19600"/>
                  </a:cubicBezTo>
                  <a:cubicBezTo>
                    <a:pt x="-7" y="19200"/>
                    <a:pt x="32" y="19200"/>
                    <a:pt x="194" y="18800"/>
                  </a:cubicBezTo>
                  <a:cubicBezTo>
                    <a:pt x="356" y="18400"/>
                    <a:pt x="642" y="17600"/>
                    <a:pt x="920" y="16600"/>
                  </a:cubicBezTo>
                  <a:cubicBezTo>
                    <a:pt x="1198" y="15600"/>
                    <a:pt x="1468" y="14400"/>
                    <a:pt x="1734" y="13600"/>
                  </a:cubicBezTo>
                  <a:cubicBezTo>
                    <a:pt x="2001" y="12800"/>
                    <a:pt x="2263" y="12400"/>
                    <a:pt x="2557" y="11800"/>
                  </a:cubicBezTo>
                  <a:cubicBezTo>
                    <a:pt x="2850" y="11200"/>
                    <a:pt x="3175" y="10400"/>
                    <a:pt x="3491" y="9800"/>
                  </a:cubicBezTo>
                  <a:cubicBezTo>
                    <a:pt x="3808" y="9200"/>
                    <a:pt x="4117" y="8800"/>
                    <a:pt x="4383" y="8400"/>
                  </a:cubicBezTo>
                  <a:cubicBezTo>
                    <a:pt x="4650" y="8000"/>
                    <a:pt x="4874" y="7600"/>
                    <a:pt x="5113" y="7200"/>
                  </a:cubicBezTo>
                  <a:cubicBezTo>
                    <a:pt x="5352" y="6800"/>
                    <a:pt x="5607" y="6400"/>
                    <a:pt x="5878" y="5800"/>
                  </a:cubicBezTo>
                  <a:cubicBezTo>
                    <a:pt x="6148" y="5200"/>
                    <a:pt x="6434" y="4400"/>
                    <a:pt x="6727" y="3800"/>
                  </a:cubicBezTo>
                  <a:cubicBezTo>
                    <a:pt x="7021" y="3200"/>
                    <a:pt x="7322" y="2800"/>
                    <a:pt x="7642" y="2400"/>
                  </a:cubicBezTo>
                  <a:cubicBezTo>
                    <a:pt x="7963" y="2000"/>
                    <a:pt x="8302" y="1600"/>
                    <a:pt x="8561" y="1400"/>
                  </a:cubicBezTo>
                  <a:cubicBezTo>
                    <a:pt x="8820" y="1200"/>
                    <a:pt x="8998" y="1200"/>
                    <a:pt x="9175" y="1000"/>
                  </a:cubicBezTo>
                  <a:cubicBezTo>
                    <a:pt x="9353" y="800"/>
                    <a:pt x="9530" y="400"/>
                    <a:pt x="9712" y="200"/>
                  </a:cubicBezTo>
                  <a:cubicBezTo>
                    <a:pt x="9893" y="0"/>
                    <a:pt x="10079" y="0"/>
                    <a:pt x="10279" y="0"/>
                  </a:cubicBezTo>
                  <a:cubicBezTo>
                    <a:pt x="10480" y="0"/>
                    <a:pt x="10696" y="0"/>
                    <a:pt x="10886" y="0"/>
                  </a:cubicBezTo>
                  <a:cubicBezTo>
                    <a:pt x="11075" y="0"/>
                    <a:pt x="11237" y="0"/>
                    <a:pt x="11422" y="0"/>
                  </a:cubicBezTo>
                  <a:cubicBezTo>
                    <a:pt x="11608" y="0"/>
                    <a:pt x="11816" y="0"/>
                    <a:pt x="12021" y="0"/>
                  </a:cubicBezTo>
                  <a:cubicBezTo>
                    <a:pt x="12226" y="0"/>
                    <a:pt x="12426" y="0"/>
                    <a:pt x="12639" y="200"/>
                  </a:cubicBezTo>
                  <a:cubicBezTo>
                    <a:pt x="12851" y="400"/>
                    <a:pt x="13075" y="800"/>
                    <a:pt x="13272" y="1200"/>
                  </a:cubicBezTo>
                  <a:cubicBezTo>
                    <a:pt x="13469" y="1600"/>
                    <a:pt x="13639" y="2000"/>
                    <a:pt x="13840" y="2600"/>
                  </a:cubicBezTo>
                  <a:cubicBezTo>
                    <a:pt x="14040" y="3200"/>
                    <a:pt x="14272" y="4000"/>
                    <a:pt x="14473" y="4600"/>
                  </a:cubicBezTo>
                  <a:cubicBezTo>
                    <a:pt x="14674" y="5200"/>
                    <a:pt x="14843" y="5600"/>
                    <a:pt x="15033" y="6000"/>
                  </a:cubicBezTo>
                  <a:cubicBezTo>
                    <a:pt x="15222" y="6400"/>
                    <a:pt x="15430" y="6800"/>
                    <a:pt x="15631" y="7400"/>
                  </a:cubicBezTo>
                  <a:cubicBezTo>
                    <a:pt x="15832" y="8000"/>
                    <a:pt x="16025" y="8800"/>
                    <a:pt x="16303" y="9600"/>
                  </a:cubicBezTo>
                  <a:cubicBezTo>
                    <a:pt x="16581" y="10400"/>
                    <a:pt x="16944" y="11200"/>
                    <a:pt x="17299" y="11800"/>
                  </a:cubicBezTo>
                  <a:cubicBezTo>
                    <a:pt x="17654" y="12400"/>
                    <a:pt x="18002" y="12800"/>
                    <a:pt x="18431" y="13000"/>
                  </a:cubicBezTo>
                  <a:cubicBezTo>
                    <a:pt x="18859" y="13200"/>
                    <a:pt x="19369" y="13200"/>
                    <a:pt x="19770" y="13200"/>
                  </a:cubicBezTo>
                  <a:cubicBezTo>
                    <a:pt x="20172" y="13200"/>
                    <a:pt x="20466" y="13200"/>
                    <a:pt x="20751" y="13200"/>
                  </a:cubicBezTo>
                  <a:cubicBezTo>
                    <a:pt x="21037" y="13200"/>
                    <a:pt x="21315" y="13200"/>
                    <a:pt x="21593" y="1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4674542" y="4126368"/>
              <a:ext cx="90403" cy="8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349" fill="norm" stroke="1" extrusionOk="0">
                  <a:moveTo>
                    <a:pt x="2727" y="6769"/>
                  </a:moveTo>
                  <a:cubicBezTo>
                    <a:pt x="1255" y="8929"/>
                    <a:pt x="-218" y="11089"/>
                    <a:pt x="27" y="12979"/>
                  </a:cubicBezTo>
                  <a:cubicBezTo>
                    <a:pt x="273" y="14869"/>
                    <a:pt x="2237" y="16489"/>
                    <a:pt x="4446" y="17029"/>
                  </a:cubicBezTo>
                  <a:cubicBezTo>
                    <a:pt x="6655" y="17569"/>
                    <a:pt x="9109" y="17029"/>
                    <a:pt x="11073" y="15679"/>
                  </a:cubicBezTo>
                  <a:cubicBezTo>
                    <a:pt x="13037" y="14329"/>
                    <a:pt x="14509" y="12169"/>
                    <a:pt x="15246" y="9469"/>
                  </a:cubicBezTo>
                  <a:cubicBezTo>
                    <a:pt x="15982" y="6769"/>
                    <a:pt x="15982" y="3529"/>
                    <a:pt x="14755" y="1909"/>
                  </a:cubicBezTo>
                  <a:cubicBezTo>
                    <a:pt x="13527" y="289"/>
                    <a:pt x="11073" y="289"/>
                    <a:pt x="8864" y="1099"/>
                  </a:cubicBezTo>
                  <a:cubicBezTo>
                    <a:pt x="6655" y="1909"/>
                    <a:pt x="4691" y="3529"/>
                    <a:pt x="3218" y="5689"/>
                  </a:cubicBezTo>
                  <a:cubicBezTo>
                    <a:pt x="1746" y="7849"/>
                    <a:pt x="764" y="10549"/>
                    <a:pt x="1255" y="12709"/>
                  </a:cubicBezTo>
                  <a:cubicBezTo>
                    <a:pt x="1746" y="14869"/>
                    <a:pt x="3709" y="16489"/>
                    <a:pt x="5918" y="17299"/>
                  </a:cubicBezTo>
                  <a:cubicBezTo>
                    <a:pt x="8127" y="18109"/>
                    <a:pt x="10582" y="18109"/>
                    <a:pt x="12791" y="16219"/>
                  </a:cubicBezTo>
                  <a:cubicBezTo>
                    <a:pt x="15000" y="14329"/>
                    <a:pt x="16964" y="10549"/>
                    <a:pt x="16473" y="9469"/>
                  </a:cubicBezTo>
                  <a:cubicBezTo>
                    <a:pt x="15982" y="8389"/>
                    <a:pt x="13037" y="10009"/>
                    <a:pt x="12791" y="10009"/>
                  </a:cubicBezTo>
                  <a:cubicBezTo>
                    <a:pt x="12546" y="10009"/>
                    <a:pt x="15000" y="8389"/>
                    <a:pt x="17209" y="5959"/>
                  </a:cubicBezTo>
                  <a:cubicBezTo>
                    <a:pt x="19418" y="3529"/>
                    <a:pt x="21382" y="289"/>
                    <a:pt x="20891" y="19"/>
                  </a:cubicBezTo>
                  <a:cubicBezTo>
                    <a:pt x="20400" y="-251"/>
                    <a:pt x="17455" y="2449"/>
                    <a:pt x="15737" y="5419"/>
                  </a:cubicBezTo>
                  <a:cubicBezTo>
                    <a:pt x="14018" y="8389"/>
                    <a:pt x="13527" y="11629"/>
                    <a:pt x="14018" y="14329"/>
                  </a:cubicBezTo>
                  <a:cubicBezTo>
                    <a:pt x="14509" y="17029"/>
                    <a:pt x="15982" y="19189"/>
                    <a:pt x="17455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4699000" y="4425386"/>
              <a:ext cx="119328" cy="28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82" fill="norm" stroke="1" extrusionOk="0">
                  <a:moveTo>
                    <a:pt x="14779" y="527"/>
                  </a:moveTo>
                  <a:cubicBezTo>
                    <a:pt x="12884" y="204"/>
                    <a:pt x="10989" y="-118"/>
                    <a:pt x="9095" y="43"/>
                  </a:cubicBezTo>
                  <a:cubicBezTo>
                    <a:pt x="7200" y="204"/>
                    <a:pt x="5305" y="849"/>
                    <a:pt x="4358" y="1816"/>
                  </a:cubicBezTo>
                  <a:cubicBezTo>
                    <a:pt x="3411" y="2783"/>
                    <a:pt x="3411" y="4073"/>
                    <a:pt x="5495" y="5766"/>
                  </a:cubicBezTo>
                  <a:cubicBezTo>
                    <a:pt x="7579" y="7458"/>
                    <a:pt x="11747" y="9554"/>
                    <a:pt x="14779" y="11569"/>
                  </a:cubicBezTo>
                  <a:cubicBezTo>
                    <a:pt x="17811" y="13583"/>
                    <a:pt x="19705" y="15518"/>
                    <a:pt x="20653" y="16888"/>
                  </a:cubicBezTo>
                  <a:cubicBezTo>
                    <a:pt x="21600" y="18258"/>
                    <a:pt x="21600" y="19064"/>
                    <a:pt x="20653" y="19870"/>
                  </a:cubicBezTo>
                  <a:cubicBezTo>
                    <a:pt x="19705" y="20676"/>
                    <a:pt x="17811" y="21482"/>
                    <a:pt x="14968" y="21482"/>
                  </a:cubicBezTo>
                  <a:cubicBezTo>
                    <a:pt x="12126" y="21482"/>
                    <a:pt x="8337" y="20676"/>
                    <a:pt x="5684" y="19548"/>
                  </a:cubicBezTo>
                  <a:cubicBezTo>
                    <a:pt x="3032" y="18419"/>
                    <a:pt x="1516" y="16969"/>
                    <a:pt x="0" y="15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4686300" y="4425950"/>
              <a:ext cx="1778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800"/>
                    <a:pt x="4629" y="12000"/>
                    <a:pt x="8229" y="8400"/>
                  </a:cubicBezTo>
                  <a:cubicBezTo>
                    <a:pt x="11829" y="4800"/>
                    <a:pt x="167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4914900" y="460375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5021771" y="4455255"/>
              <a:ext cx="98446" cy="28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34" fill="norm" stroke="1" extrusionOk="0">
                  <a:moveTo>
                    <a:pt x="15079" y="186"/>
                  </a:moveTo>
                  <a:cubicBezTo>
                    <a:pt x="12829" y="25"/>
                    <a:pt x="10579" y="-136"/>
                    <a:pt x="7654" y="186"/>
                  </a:cubicBezTo>
                  <a:cubicBezTo>
                    <a:pt x="4729" y="509"/>
                    <a:pt x="1129" y="1315"/>
                    <a:pt x="229" y="2685"/>
                  </a:cubicBezTo>
                  <a:cubicBezTo>
                    <a:pt x="-671" y="4055"/>
                    <a:pt x="1129" y="5989"/>
                    <a:pt x="4729" y="8085"/>
                  </a:cubicBezTo>
                  <a:cubicBezTo>
                    <a:pt x="8329" y="10180"/>
                    <a:pt x="13729" y="12437"/>
                    <a:pt x="16879" y="14371"/>
                  </a:cubicBezTo>
                  <a:cubicBezTo>
                    <a:pt x="20029" y="16306"/>
                    <a:pt x="20929" y="17918"/>
                    <a:pt x="20929" y="19127"/>
                  </a:cubicBezTo>
                  <a:cubicBezTo>
                    <a:pt x="20929" y="20336"/>
                    <a:pt x="20029" y="21142"/>
                    <a:pt x="18454" y="21303"/>
                  </a:cubicBezTo>
                  <a:cubicBezTo>
                    <a:pt x="16879" y="21464"/>
                    <a:pt x="14629" y="20980"/>
                    <a:pt x="12379" y="20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5060950" y="4425950"/>
              <a:ext cx="1143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295900" y="4286250"/>
              <a:ext cx="444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6063977" y="4107886"/>
              <a:ext cx="70123" cy="10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0835" fill="norm" stroke="1" extrusionOk="0">
                  <a:moveTo>
                    <a:pt x="21046" y="1357"/>
                  </a:moveTo>
                  <a:cubicBezTo>
                    <a:pt x="17870" y="526"/>
                    <a:pt x="14693" y="-305"/>
                    <a:pt x="11834" y="110"/>
                  </a:cubicBezTo>
                  <a:cubicBezTo>
                    <a:pt x="8975" y="526"/>
                    <a:pt x="6434" y="2187"/>
                    <a:pt x="4528" y="4887"/>
                  </a:cubicBezTo>
                  <a:cubicBezTo>
                    <a:pt x="2622" y="7587"/>
                    <a:pt x="1352" y="11326"/>
                    <a:pt x="1034" y="14441"/>
                  </a:cubicBezTo>
                  <a:cubicBezTo>
                    <a:pt x="717" y="17557"/>
                    <a:pt x="1352" y="20049"/>
                    <a:pt x="2940" y="20672"/>
                  </a:cubicBezTo>
                  <a:cubicBezTo>
                    <a:pt x="4528" y="21295"/>
                    <a:pt x="7070" y="20049"/>
                    <a:pt x="9293" y="18387"/>
                  </a:cubicBezTo>
                  <a:cubicBezTo>
                    <a:pt x="11517" y="16726"/>
                    <a:pt x="13422" y="14649"/>
                    <a:pt x="12787" y="13195"/>
                  </a:cubicBezTo>
                  <a:cubicBezTo>
                    <a:pt x="12152" y="11741"/>
                    <a:pt x="8975" y="10910"/>
                    <a:pt x="5799" y="10495"/>
                  </a:cubicBezTo>
                  <a:cubicBezTo>
                    <a:pt x="2622" y="10080"/>
                    <a:pt x="-554" y="10080"/>
                    <a:pt x="81" y="9249"/>
                  </a:cubicBezTo>
                  <a:cubicBezTo>
                    <a:pt x="717" y="8418"/>
                    <a:pt x="5164" y="6757"/>
                    <a:pt x="8340" y="5095"/>
                  </a:cubicBezTo>
                  <a:cubicBezTo>
                    <a:pt x="11517" y="3433"/>
                    <a:pt x="13422" y="1772"/>
                    <a:pt x="12470" y="1772"/>
                  </a:cubicBezTo>
                  <a:cubicBezTo>
                    <a:pt x="11517" y="1772"/>
                    <a:pt x="7705" y="3433"/>
                    <a:pt x="3893" y="5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5899150" y="4424239"/>
              <a:ext cx="127000" cy="32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21600" y="6758"/>
                  </a:moveTo>
                  <a:cubicBezTo>
                    <a:pt x="21240" y="4820"/>
                    <a:pt x="20880" y="2881"/>
                    <a:pt x="18900" y="1635"/>
                  </a:cubicBezTo>
                  <a:cubicBezTo>
                    <a:pt x="16920" y="389"/>
                    <a:pt x="13320" y="-165"/>
                    <a:pt x="10260" y="43"/>
                  </a:cubicBezTo>
                  <a:cubicBezTo>
                    <a:pt x="7200" y="250"/>
                    <a:pt x="4680" y="1220"/>
                    <a:pt x="3240" y="2743"/>
                  </a:cubicBezTo>
                  <a:cubicBezTo>
                    <a:pt x="1800" y="4266"/>
                    <a:pt x="1440" y="6343"/>
                    <a:pt x="3420" y="8697"/>
                  </a:cubicBezTo>
                  <a:cubicBezTo>
                    <a:pt x="5400" y="11050"/>
                    <a:pt x="9720" y="13681"/>
                    <a:pt x="11880" y="15758"/>
                  </a:cubicBezTo>
                  <a:cubicBezTo>
                    <a:pt x="14040" y="17835"/>
                    <a:pt x="14040" y="19358"/>
                    <a:pt x="12420" y="20258"/>
                  </a:cubicBezTo>
                  <a:cubicBezTo>
                    <a:pt x="10800" y="21158"/>
                    <a:pt x="7560" y="21435"/>
                    <a:pt x="5220" y="21297"/>
                  </a:cubicBezTo>
                  <a:cubicBezTo>
                    <a:pt x="2880" y="21158"/>
                    <a:pt x="1440" y="20604"/>
                    <a:pt x="0" y="20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5886450" y="4438649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000"/>
                    <a:pt x="7200" y="8400"/>
                    <a:pt x="10800" y="4800"/>
                  </a:cubicBezTo>
                  <a:cubicBezTo>
                    <a:pt x="14400" y="1200"/>
                    <a:pt x="180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6197600" y="46418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6280150" y="4402909"/>
              <a:ext cx="162013" cy="35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7" fill="norm" stroke="1" extrusionOk="0">
                  <a:moveTo>
                    <a:pt x="0" y="2943"/>
                  </a:moveTo>
                  <a:cubicBezTo>
                    <a:pt x="2244" y="1914"/>
                    <a:pt x="4488" y="886"/>
                    <a:pt x="7714" y="371"/>
                  </a:cubicBezTo>
                  <a:cubicBezTo>
                    <a:pt x="10940" y="-143"/>
                    <a:pt x="15148" y="-143"/>
                    <a:pt x="17813" y="500"/>
                  </a:cubicBezTo>
                  <a:cubicBezTo>
                    <a:pt x="20478" y="1143"/>
                    <a:pt x="21600" y="2428"/>
                    <a:pt x="21460" y="4550"/>
                  </a:cubicBezTo>
                  <a:cubicBezTo>
                    <a:pt x="21319" y="6671"/>
                    <a:pt x="19917" y="9628"/>
                    <a:pt x="17813" y="12586"/>
                  </a:cubicBezTo>
                  <a:cubicBezTo>
                    <a:pt x="15709" y="15543"/>
                    <a:pt x="12904" y="18500"/>
                    <a:pt x="10099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6311900" y="4565649"/>
              <a:ext cx="139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062"/>
                    <a:pt x="11127" y="10523"/>
                    <a:pt x="14727" y="6923"/>
                  </a:cubicBezTo>
                  <a:cubicBezTo>
                    <a:pt x="18327" y="3323"/>
                    <a:pt x="19964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6540500" y="4279900"/>
              <a:ext cx="635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867"/>
                    <a:pt x="11520" y="11733"/>
                    <a:pt x="7920" y="15333"/>
                  </a:cubicBezTo>
                  <a:cubicBezTo>
                    <a:pt x="4320" y="18933"/>
                    <a:pt x="216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7405798" y="4216400"/>
              <a:ext cx="68152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9111" y="4800"/>
                    <a:pt x="17148" y="9600"/>
                    <a:pt x="14857" y="13800"/>
                  </a:cubicBezTo>
                  <a:cubicBezTo>
                    <a:pt x="12566" y="18000"/>
                    <a:pt x="9948" y="21600"/>
                    <a:pt x="7984" y="20400"/>
                  </a:cubicBezTo>
                  <a:cubicBezTo>
                    <a:pt x="6020" y="19200"/>
                    <a:pt x="4711" y="13200"/>
                    <a:pt x="3075" y="12600"/>
                  </a:cubicBezTo>
                  <a:cubicBezTo>
                    <a:pt x="1439" y="12000"/>
                    <a:pt x="-525" y="16800"/>
                    <a:pt x="130" y="19200"/>
                  </a:cubicBezTo>
                  <a:cubicBezTo>
                    <a:pt x="784" y="21600"/>
                    <a:pt x="4057" y="21600"/>
                    <a:pt x="7002" y="19800"/>
                  </a:cubicBezTo>
                  <a:cubicBezTo>
                    <a:pt x="9948" y="18000"/>
                    <a:pt x="12566" y="14400"/>
                    <a:pt x="11584" y="11400"/>
                  </a:cubicBezTo>
                  <a:cubicBezTo>
                    <a:pt x="10602" y="8400"/>
                    <a:pt x="6020" y="6000"/>
                    <a:pt x="3730" y="7800"/>
                  </a:cubicBezTo>
                  <a:cubicBezTo>
                    <a:pt x="1439" y="9600"/>
                    <a:pt x="1439" y="15600"/>
                    <a:pt x="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7196267" y="4482223"/>
              <a:ext cx="125283" cy="11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715" fill="norm" stroke="1" extrusionOk="0">
                  <a:moveTo>
                    <a:pt x="21308" y="18346"/>
                  </a:moveTo>
                  <a:cubicBezTo>
                    <a:pt x="19868" y="14936"/>
                    <a:pt x="18428" y="11525"/>
                    <a:pt x="16448" y="8304"/>
                  </a:cubicBezTo>
                  <a:cubicBezTo>
                    <a:pt x="14468" y="5083"/>
                    <a:pt x="11948" y="2052"/>
                    <a:pt x="9788" y="725"/>
                  </a:cubicBezTo>
                  <a:cubicBezTo>
                    <a:pt x="7628" y="-601"/>
                    <a:pt x="5828" y="-222"/>
                    <a:pt x="4028" y="2810"/>
                  </a:cubicBezTo>
                  <a:cubicBezTo>
                    <a:pt x="2228" y="5841"/>
                    <a:pt x="428" y="11525"/>
                    <a:pt x="68" y="15125"/>
                  </a:cubicBezTo>
                  <a:cubicBezTo>
                    <a:pt x="-292" y="18725"/>
                    <a:pt x="788" y="20241"/>
                    <a:pt x="3128" y="20620"/>
                  </a:cubicBezTo>
                  <a:cubicBezTo>
                    <a:pt x="5468" y="20999"/>
                    <a:pt x="9068" y="20241"/>
                    <a:pt x="11228" y="18346"/>
                  </a:cubicBezTo>
                  <a:cubicBezTo>
                    <a:pt x="13388" y="16452"/>
                    <a:pt x="14108" y="13420"/>
                    <a:pt x="14828" y="1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7160908" y="4504266"/>
              <a:ext cx="160908" cy="2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68" fill="norm" stroke="1" extrusionOk="0">
                  <a:moveTo>
                    <a:pt x="14371" y="2761"/>
                  </a:moveTo>
                  <a:cubicBezTo>
                    <a:pt x="15202" y="2111"/>
                    <a:pt x="16032" y="1462"/>
                    <a:pt x="17417" y="1056"/>
                  </a:cubicBezTo>
                  <a:cubicBezTo>
                    <a:pt x="18802" y="650"/>
                    <a:pt x="20740" y="487"/>
                    <a:pt x="21017" y="325"/>
                  </a:cubicBezTo>
                  <a:cubicBezTo>
                    <a:pt x="21294" y="162"/>
                    <a:pt x="19909" y="0"/>
                    <a:pt x="17002" y="0"/>
                  </a:cubicBezTo>
                  <a:cubicBezTo>
                    <a:pt x="14094" y="0"/>
                    <a:pt x="9663" y="162"/>
                    <a:pt x="6479" y="893"/>
                  </a:cubicBezTo>
                  <a:cubicBezTo>
                    <a:pt x="3294" y="1624"/>
                    <a:pt x="1356" y="2923"/>
                    <a:pt x="525" y="3979"/>
                  </a:cubicBezTo>
                  <a:cubicBezTo>
                    <a:pt x="-306" y="5035"/>
                    <a:pt x="-29" y="5847"/>
                    <a:pt x="525" y="6659"/>
                  </a:cubicBezTo>
                  <a:cubicBezTo>
                    <a:pt x="1079" y="7471"/>
                    <a:pt x="1909" y="8283"/>
                    <a:pt x="3017" y="8608"/>
                  </a:cubicBezTo>
                  <a:cubicBezTo>
                    <a:pt x="4125" y="8932"/>
                    <a:pt x="5509" y="8770"/>
                    <a:pt x="6894" y="8608"/>
                  </a:cubicBezTo>
                  <a:cubicBezTo>
                    <a:pt x="8279" y="8445"/>
                    <a:pt x="9663" y="8283"/>
                    <a:pt x="10771" y="8526"/>
                  </a:cubicBezTo>
                  <a:cubicBezTo>
                    <a:pt x="11879" y="8770"/>
                    <a:pt x="12709" y="9420"/>
                    <a:pt x="13402" y="10556"/>
                  </a:cubicBezTo>
                  <a:cubicBezTo>
                    <a:pt x="14094" y="11693"/>
                    <a:pt x="14648" y="13317"/>
                    <a:pt x="14509" y="14941"/>
                  </a:cubicBezTo>
                  <a:cubicBezTo>
                    <a:pt x="14371" y="16565"/>
                    <a:pt x="13540" y="18189"/>
                    <a:pt x="11879" y="19326"/>
                  </a:cubicBezTo>
                  <a:cubicBezTo>
                    <a:pt x="10217" y="20463"/>
                    <a:pt x="7725" y="21113"/>
                    <a:pt x="5786" y="21356"/>
                  </a:cubicBezTo>
                  <a:cubicBezTo>
                    <a:pt x="3848" y="21600"/>
                    <a:pt x="2463" y="21438"/>
                    <a:pt x="1494" y="20950"/>
                  </a:cubicBezTo>
                  <a:cubicBezTo>
                    <a:pt x="525" y="20463"/>
                    <a:pt x="-29" y="19651"/>
                    <a:pt x="663" y="19164"/>
                  </a:cubicBezTo>
                  <a:cubicBezTo>
                    <a:pt x="1356" y="18677"/>
                    <a:pt x="3294" y="18514"/>
                    <a:pt x="5232" y="18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7327900" y="47244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7493000" y="4542134"/>
              <a:ext cx="25400" cy="2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1983"/>
                  </a:moveTo>
                  <a:cubicBezTo>
                    <a:pt x="1800" y="912"/>
                    <a:pt x="3600" y="-159"/>
                    <a:pt x="4500" y="20"/>
                  </a:cubicBezTo>
                  <a:cubicBezTo>
                    <a:pt x="5400" y="198"/>
                    <a:pt x="5400" y="1626"/>
                    <a:pt x="5400" y="5107"/>
                  </a:cubicBezTo>
                  <a:cubicBezTo>
                    <a:pt x="5400" y="8588"/>
                    <a:pt x="5400" y="14122"/>
                    <a:pt x="5400" y="17335"/>
                  </a:cubicBezTo>
                  <a:cubicBezTo>
                    <a:pt x="5400" y="20548"/>
                    <a:pt x="5400" y="21441"/>
                    <a:pt x="8100" y="21262"/>
                  </a:cubicBezTo>
                  <a:cubicBezTo>
                    <a:pt x="10800" y="21084"/>
                    <a:pt x="16200" y="19834"/>
                    <a:pt x="21600" y="18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7594600" y="4527550"/>
              <a:ext cx="63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7670800" y="4392747"/>
              <a:ext cx="88900" cy="9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21600" y="315"/>
                  </a:moveTo>
                  <a:cubicBezTo>
                    <a:pt x="19029" y="-144"/>
                    <a:pt x="16457" y="-604"/>
                    <a:pt x="12857" y="2843"/>
                  </a:cubicBezTo>
                  <a:cubicBezTo>
                    <a:pt x="9257" y="6290"/>
                    <a:pt x="4629" y="13643"/>
                    <a:pt x="0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3067050" y="1544511"/>
              <a:ext cx="6064250" cy="262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1571"/>
                  </a:moveTo>
                  <a:cubicBezTo>
                    <a:pt x="211" y="21189"/>
                    <a:pt x="422" y="20806"/>
                    <a:pt x="660" y="20441"/>
                  </a:cubicBezTo>
                  <a:cubicBezTo>
                    <a:pt x="897" y="20077"/>
                    <a:pt x="1161" y="19729"/>
                    <a:pt x="1417" y="19425"/>
                  </a:cubicBezTo>
                  <a:cubicBezTo>
                    <a:pt x="1674" y="19121"/>
                    <a:pt x="1923" y="18860"/>
                    <a:pt x="2164" y="18617"/>
                  </a:cubicBezTo>
                  <a:cubicBezTo>
                    <a:pt x="2405" y="18374"/>
                    <a:pt x="2639" y="18148"/>
                    <a:pt x="2888" y="17922"/>
                  </a:cubicBezTo>
                  <a:cubicBezTo>
                    <a:pt x="3136" y="17696"/>
                    <a:pt x="3400" y="17470"/>
                    <a:pt x="3653" y="17253"/>
                  </a:cubicBezTo>
                  <a:cubicBezTo>
                    <a:pt x="3905" y="17036"/>
                    <a:pt x="4147" y="16827"/>
                    <a:pt x="4399" y="16601"/>
                  </a:cubicBezTo>
                  <a:cubicBezTo>
                    <a:pt x="4652" y="16375"/>
                    <a:pt x="4916" y="16132"/>
                    <a:pt x="5191" y="15889"/>
                  </a:cubicBezTo>
                  <a:cubicBezTo>
                    <a:pt x="5466" y="15645"/>
                    <a:pt x="5752" y="15402"/>
                    <a:pt x="6016" y="15167"/>
                  </a:cubicBezTo>
                  <a:cubicBezTo>
                    <a:pt x="6280" y="14933"/>
                    <a:pt x="6521" y="14707"/>
                    <a:pt x="6766" y="14464"/>
                  </a:cubicBezTo>
                  <a:cubicBezTo>
                    <a:pt x="7012" y="14220"/>
                    <a:pt x="7260" y="13960"/>
                    <a:pt x="7517" y="13699"/>
                  </a:cubicBezTo>
                  <a:cubicBezTo>
                    <a:pt x="7773" y="13438"/>
                    <a:pt x="8037" y="13178"/>
                    <a:pt x="8305" y="12908"/>
                  </a:cubicBezTo>
                  <a:cubicBezTo>
                    <a:pt x="8572" y="12639"/>
                    <a:pt x="8844" y="12361"/>
                    <a:pt x="9115" y="12083"/>
                  </a:cubicBezTo>
                  <a:cubicBezTo>
                    <a:pt x="9386" y="11805"/>
                    <a:pt x="9658" y="11527"/>
                    <a:pt x="9907" y="11266"/>
                  </a:cubicBezTo>
                  <a:cubicBezTo>
                    <a:pt x="10155" y="11006"/>
                    <a:pt x="10382" y="10762"/>
                    <a:pt x="10608" y="10528"/>
                  </a:cubicBezTo>
                  <a:cubicBezTo>
                    <a:pt x="10834" y="10293"/>
                    <a:pt x="11060" y="10067"/>
                    <a:pt x="11294" y="9824"/>
                  </a:cubicBezTo>
                  <a:cubicBezTo>
                    <a:pt x="11528" y="9581"/>
                    <a:pt x="11769" y="9320"/>
                    <a:pt x="12003" y="9077"/>
                  </a:cubicBezTo>
                  <a:cubicBezTo>
                    <a:pt x="12236" y="8833"/>
                    <a:pt x="12462" y="8608"/>
                    <a:pt x="12692" y="8373"/>
                  </a:cubicBezTo>
                  <a:cubicBezTo>
                    <a:pt x="12922" y="8138"/>
                    <a:pt x="13156" y="7895"/>
                    <a:pt x="13390" y="7660"/>
                  </a:cubicBezTo>
                  <a:cubicBezTo>
                    <a:pt x="13623" y="7426"/>
                    <a:pt x="13857" y="7200"/>
                    <a:pt x="14098" y="6965"/>
                  </a:cubicBezTo>
                  <a:cubicBezTo>
                    <a:pt x="14340" y="6731"/>
                    <a:pt x="14588" y="6487"/>
                    <a:pt x="14826" y="6262"/>
                  </a:cubicBezTo>
                  <a:cubicBezTo>
                    <a:pt x="15063" y="6036"/>
                    <a:pt x="15290" y="5827"/>
                    <a:pt x="15557" y="5575"/>
                  </a:cubicBezTo>
                  <a:cubicBezTo>
                    <a:pt x="15825" y="5323"/>
                    <a:pt x="16134" y="5028"/>
                    <a:pt x="16439" y="4741"/>
                  </a:cubicBezTo>
                  <a:cubicBezTo>
                    <a:pt x="16745" y="4454"/>
                    <a:pt x="17046" y="4176"/>
                    <a:pt x="17344" y="3881"/>
                  </a:cubicBezTo>
                  <a:cubicBezTo>
                    <a:pt x="17642" y="3585"/>
                    <a:pt x="17936" y="3273"/>
                    <a:pt x="18222" y="2977"/>
                  </a:cubicBezTo>
                  <a:cubicBezTo>
                    <a:pt x="18509" y="2682"/>
                    <a:pt x="18788" y="2404"/>
                    <a:pt x="19078" y="2117"/>
                  </a:cubicBezTo>
                  <a:cubicBezTo>
                    <a:pt x="19368" y="1830"/>
                    <a:pt x="19670" y="1535"/>
                    <a:pt x="19941" y="1257"/>
                  </a:cubicBezTo>
                  <a:cubicBezTo>
                    <a:pt x="20213" y="979"/>
                    <a:pt x="20454" y="718"/>
                    <a:pt x="20703" y="501"/>
                  </a:cubicBezTo>
                  <a:cubicBezTo>
                    <a:pt x="20952" y="284"/>
                    <a:pt x="21208" y="110"/>
                    <a:pt x="21359" y="41"/>
                  </a:cubicBezTo>
                  <a:cubicBezTo>
                    <a:pt x="21510" y="-29"/>
                    <a:pt x="21555" y="6"/>
                    <a:pt x="21600" y="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97400" y="3524250"/>
              <a:ext cx="152400" cy="120566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16450" y="3498850"/>
              <a:ext cx="107950" cy="190500"/>
            </a:xfrm>
            <a:prstGeom prst="rect">
              <a:avLst/>
            </a:prstGeom>
            <a:effectLst/>
          </p:spPr>
        </p:pic>
        <p:pic>
          <p:nvPicPr>
            <p:cNvPr id="1667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22799" y="3740150"/>
              <a:ext cx="158751" cy="95250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73600" y="3727450"/>
              <a:ext cx="95250" cy="133350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14850" y="3200400"/>
              <a:ext cx="139700" cy="88900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59663" y="3188642"/>
              <a:ext cx="88538" cy="157809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57700" y="2952750"/>
              <a:ext cx="158750" cy="95250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76750" y="2921000"/>
              <a:ext cx="127000" cy="158750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96483" y="2882900"/>
              <a:ext cx="107467" cy="104865"/>
            </a:xfrm>
            <a:prstGeom prst="rect">
              <a:avLst/>
            </a:prstGeom>
            <a:effectLst/>
          </p:spPr>
        </p:pic>
        <p:pic>
          <p:nvPicPr>
            <p:cNvPr id="168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96000" y="2872086"/>
              <a:ext cx="95250" cy="125115"/>
            </a:xfrm>
            <a:prstGeom prst="rect">
              <a:avLst/>
            </a:prstGeom>
            <a:effectLst/>
          </p:spPr>
        </p:pic>
        <p:pic>
          <p:nvPicPr>
            <p:cNvPr id="168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76950" y="3124199"/>
              <a:ext cx="146050" cy="101601"/>
            </a:xfrm>
            <a:prstGeom prst="rect">
              <a:avLst/>
            </a:prstGeom>
            <a:effectLst/>
          </p:spPr>
        </p:pic>
        <p:pic>
          <p:nvPicPr>
            <p:cNvPr id="168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08700" y="3117850"/>
              <a:ext cx="127000" cy="114300"/>
            </a:xfrm>
            <a:prstGeom prst="rect">
              <a:avLst/>
            </a:prstGeom>
            <a:effectLst/>
          </p:spPr>
        </p:pic>
        <p:pic>
          <p:nvPicPr>
            <p:cNvPr id="168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70600" y="2569072"/>
              <a:ext cx="114300" cy="97928"/>
            </a:xfrm>
            <a:prstGeom prst="rect">
              <a:avLst/>
            </a:prstGeom>
            <a:effectLst/>
          </p:spPr>
        </p:pic>
        <p:pic>
          <p:nvPicPr>
            <p:cNvPr id="168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76950" y="2565400"/>
              <a:ext cx="127000" cy="127000"/>
            </a:xfrm>
            <a:prstGeom prst="rect">
              <a:avLst/>
            </a:prstGeom>
            <a:effectLst/>
          </p:spPr>
        </p:pic>
        <p:pic>
          <p:nvPicPr>
            <p:cNvPr id="169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26150" y="2324100"/>
              <a:ext cx="133350" cy="88900"/>
            </a:xfrm>
            <a:prstGeom prst="rect">
              <a:avLst/>
            </a:prstGeom>
            <a:effectLst/>
          </p:spPr>
        </p:pic>
        <p:pic>
          <p:nvPicPr>
            <p:cNvPr id="169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45200" y="2298700"/>
              <a:ext cx="101600" cy="107950"/>
            </a:xfrm>
            <a:prstGeom prst="rect">
              <a:avLst/>
            </a:prstGeom>
            <a:effectLst/>
          </p:spPr>
        </p:pic>
        <p:pic>
          <p:nvPicPr>
            <p:cNvPr id="169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994399" y="2108200"/>
              <a:ext cx="120651" cy="50800"/>
            </a:xfrm>
            <a:prstGeom prst="rect">
              <a:avLst/>
            </a:prstGeom>
            <a:effectLst/>
          </p:spPr>
        </p:pic>
        <p:pic>
          <p:nvPicPr>
            <p:cNvPr id="169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69000" y="2051050"/>
              <a:ext cx="146050" cy="107950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94599" y="2213817"/>
              <a:ext cx="165101" cy="110284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64449" y="2216150"/>
              <a:ext cx="82551" cy="120650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39050" y="2476500"/>
              <a:ext cx="120650" cy="69850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39050" y="2463800"/>
              <a:ext cx="139700" cy="120650"/>
            </a:xfrm>
            <a:prstGeom prst="rect">
              <a:avLst/>
            </a:prstGeom>
            <a:effectLst/>
          </p:spPr>
        </p:pic>
        <p:pic>
          <p:nvPicPr>
            <p:cNvPr id="170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45399" y="2667000"/>
              <a:ext cx="139701" cy="53728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51750" y="2654300"/>
              <a:ext cx="120650" cy="133350"/>
            </a:xfrm>
            <a:prstGeom prst="rect">
              <a:avLst/>
            </a:prstGeom>
            <a:effectLst/>
          </p:spPr>
        </p:pic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85256" y="1958886"/>
              <a:ext cx="117294" cy="111214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81900" y="1949450"/>
              <a:ext cx="133350" cy="114300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50150" y="1809749"/>
              <a:ext cx="114300" cy="25401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67600" y="1755493"/>
              <a:ext cx="209550" cy="155857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93000" y="1790699"/>
              <a:ext cx="133350" cy="88901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59300" y="3263900"/>
              <a:ext cx="63500" cy="215900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60900" y="3416300"/>
              <a:ext cx="50800" cy="209550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83100" y="2997199"/>
              <a:ext cx="63500" cy="472018"/>
            </a:xfrm>
            <a:prstGeom prst="rect">
              <a:avLst/>
            </a:prstGeom>
            <a:effectLst/>
          </p:spPr>
        </p:pic>
        <p:pic>
          <p:nvPicPr>
            <p:cNvPr id="1727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14850" y="3327400"/>
              <a:ext cx="44450" cy="222250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05350" y="3416300"/>
              <a:ext cx="42334" cy="406400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89650" y="2612935"/>
              <a:ext cx="50800" cy="231865"/>
            </a:xfrm>
            <a:prstGeom prst="rect">
              <a:avLst/>
            </a:prstGeom>
            <a:effectLst/>
          </p:spPr>
        </p:pic>
        <p:pic>
          <p:nvPicPr>
            <p:cNvPr id="1733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153150" y="2743200"/>
              <a:ext cx="25400" cy="228600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19800" y="2374900"/>
              <a:ext cx="63500" cy="647700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97600" y="2673350"/>
              <a:ext cx="57150" cy="497745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001220" y="2120899"/>
              <a:ext cx="50331" cy="800101"/>
            </a:xfrm>
            <a:prstGeom prst="rect">
              <a:avLst/>
            </a:prstGeom>
            <a:effectLst/>
          </p:spPr>
        </p:pic>
        <p:pic>
          <p:nvPicPr>
            <p:cNvPr id="1741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626350" y="2070100"/>
              <a:ext cx="31750" cy="133350"/>
            </a:xfrm>
            <a:prstGeom prst="rect">
              <a:avLst/>
            </a:prstGeom>
            <a:effectLst/>
          </p:spPr>
        </p:pic>
        <p:pic>
          <p:nvPicPr>
            <p:cNvPr id="174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683499" y="2082800"/>
              <a:ext cx="38101" cy="247650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12050" y="1841500"/>
              <a:ext cx="82550" cy="501650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740650" y="2070100"/>
              <a:ext cx="57150" cy="508000"/>
            </a:xfrm>
            <a:prstGeom prst="rect">
              <a:avLst/>
            </a:prstGeom>
            <a:effectLst/>
          </p:spPr>
        </p:pic>
        <p:pic>
          <p:nvPicPr>
            <p:cNvPr id="174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749116" y="2070100"/>
              <a:ext cx="118535" cy="730250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934919" y="2840693"/>
              <a:ext cx="198931" cy="354880"/>
            </a:xfrm>
            <a:prstGeom prst="rect">
              <a:avLst/>
            </a:prstGeom>
            <a:effectLst/>
          </p:spPr>
        </p:pic>
        <p:pic>
          <p:nvPicPr>
            <p:cNvPr id="1753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165600" y="3111500"/>
              <a:ext cx="57150" cy="101600"/>
            </a:xfrm>
            <a:prstGeom prst="rect">
              <a:avLst/>
            </a:prstGeom>
            <a:effectLst/>
          </p:spPr>
        </p:pic>
        <p:pic>
          <p:nvPicPr>
            <p:cNvPr id="175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56805" y="2959100"/>
              <a:ext cx="53245" cy="76200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535083" y="2333108"/>
              <a:ext cx="186268" cy="281391"/>
            </a:xfrm>
            <a:prstGeom prst="rect">
              <a:avLst/>
            </a:prstGeom>
            <a:effectLst/>
          </p:spPr>
        </p:pic>
        <p:pic>
          <p:nvPicPr>
            <p:cNvPr id="175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95950" y="2565400"/>
              <a:ext cx="125718" cy="225715"/>
            </a:xfrm>
            <a:prstGeom prst="rect">
              <a:avLst/>
            </a:prstGeom>
            <a:effectLst/>
          </p:spPr>
        </p:pic>
        <p:pic>
          <p:nvPicPr>
            <p:cNvPr id="1761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40400" y="24511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144619" y="1820015"/>
              <a:ext cx="189632" cy="242941"/>
            </a:xfrm>
            <a:prstGeom prst="rect">
              <a:avLst/>
            </a:prstGeom>
            <a:effectLst/>
          </p:spPr>
        </p:pic>
        <p:pic>
          <p:nvPicPr>
            <p:cNvPr id="1765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83450" y="1993900"/>
              <a:ext cx="50800" cy="203200"/>
            </a:xfrm>
            <a:prstGeom prst="rect">
              <a:avLst/>
            </a:prstGeom>
            <a:effectLst/>
          </p:spPr>
        </p:pic>
        <p:pic>
          <p:nvPicPr>
            <p:cNvPr id="176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98531" y="2025650"/>
              <a:ext cx="92869" cy="161195"/>
            </a:xfrm>
            <a:prstGeom prst="rect">
              <a:avLst/>
            </a:prstGeom>
            <a:effectLst/>
          </p:spPr>
        </p:pic>
        <p:pic>
          <p:nvPicPr>
            <p:cNvPr id="176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504113" y="2852965"/>
              <a:ext cx="223338" cy="425352"/>
            </a:xfrm>
            <a:prstGeom prst="rect">
              <a:avLst/>
            </a:prstGeom>
            <a:effectLst/>
          </p:spPr>
        </p:pic>
        <p:pic>
          <p:nvPicPr>
            <p:cNvPr id="177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86150" y="3060700"/>
              <a:ext cx="190500" cy="101600"/>
            </a:xfrm>
            <a:prstGeom prst="rect">
              <a:avLst/>
            </a:prstGeom>
            <a:effectLst/>
          </p:spPr>
        </p:pic>
        <p:pic>
          <p:nvPicPr>
            <p:cNvPr id="177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752766" y="2782824"/>
              <a:ext cx="235034" cy="485980"/>
            </a:xfrm>
            <a:prstGeom prst="rect">
              <a:avLst/>
            </a:prstGeom>
            <a:effectLst/>
          </p:spPr>
        </p:pic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057599" y="2762720"/>
              <a:ext cx="266751" cy="452937"/>
            </a:xfrm>
            <a:prstGeom prst="rect">
              <a:avLst/>
            </a:prstGeom>
            <a:effectLst/>
          </p:spPr>
        </p:pic>
        <p:pic>
          <p:nvPicPr>
            <p:cNvPr id="1777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425950" y="2724149"/>
              <a:ext cx="133350" cy="63501"/>
            </a:xfrm>
            <a:prstGeom prst="rect">
              <a:avLst/>
            </a:prstGeom>
            <a:effectLst/>
          </p:spPr>
        </p:pic>
        <p:pic>
          <p:nvPicPr>
            <p:cNvPr id="177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457700" y="2755900"/>
              <a:ext cx="152400" cy="95250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46500" y="2627159"/>
              <a:ext cx="181691" cy="166798"/>
            </a:xfrm>
            <a:prstGeom prst="rect">
              <a:avLst/>
            </a:prstGeom>
            <a:effectLst/>
          </p:spPr>
        </p:pic>
        <p:pic>
          <p:nvPicPr>
            <p:cNvPr id="178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18149" y="2736850"/>
              <a:ext cx="196851" cy="88900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607050" y="2762250"/>
              <a:ext cx="222250" cy="114300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997427" y="2241550"/>
              <a:ext cx="197124" cy="50800"/>
            </a:xfrm>
            <a:prstGeom prst="rect">
              <a:avLst/>
            </a:prstGeom>
            <a:effectLst/>
          </p:spPr>
        </p:pic>
        <p:pic>
          <p:nvPicPr>
            <p:cNvPr id="178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62444" y="2228850"/>
              <a:ext cx="176556" cy="88900"/>
            </a:xfrm>
            <a:prstGeom prst="rect">
              <a:avLst/>
            </a:prstGeom>
            <a:effectLst/>
          </p:spPr>
        </p:pic>
        <p:pic>
          <p:nvPicPr>
            <p:cNvPr id="179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181795" y="2740770"/>
              <a:ext cx="926516" cy="1287438"/>
            </a:xfrm>
            <a:prstGeom prst="rect">
              <a:avLst/>
            </a:prstGeom>
            <a:effectLst/>
          </p:spPr>
        </p:pic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02816" y="1783683"/>
              <a:ext cx="1003429" cy="1721463"/>
            </a:xfrm>
            <a:prstGeom prst="rect">
              <a:avLst/>
            </a:prstGeom>
            <a:effectLst/>
          </p:spPr>
        </p:pic>
        <p:pic>
          <p:nvPicPr>
            <p:cNvPr id="179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103190" y="1493963"/>
              <a:ext cx="1050819" cy="1442441"/>
            </a:xfrm>
            <a:prstGeom prst="rect">
              <a:avLst/>
            </a:prstGeom>
            <a:effectLst/>
          </p:spPr>
        </p:pic>
        <p:sp>
          <p:nvSpPr>
            <p:cNvPr id="1797" name="Line"/>
            <p:cNvSpPr/>
            <p:nvPr/>
          </p:nvSpPr>
          <p:spPr>
            <a:xfrm>
              <a:off x="8255363" y="4191850"/>
              <a:ext cx="1123588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18" fill="norm" stroke="1" extrusionOk="0">
                  <a:moveTo>
                    <a:pt x="114" y="21118"/>
                  </a:moveTo>
                  <a:cubicBezTo>
                    <a:pt x="33" y="13918"/>
                    <a:pt x="-48" y="6718"/>
                    <a:pt x="33" y="3118"/>
                  </a:cubicBezTo>
                  <a:cubicBezTo>
                    <a:pt x="114" y="-482"/>
                    <a:pt x="358" y="-482"/>
                    <a:pt x="1069" y="1318"/>
                  </a:cubicBezTo>
                  <a:cubicBezTo>
                    <a:pt x="1779" y="3118"/>
                    <a:pt x="2957" y="6718"/>
                    <a:pt x="4235" y="7918"/>
                  </a:cubicBezTo>
                  <a:cubicBezTo>
                    <a:pt x="5514" y="9118"/>
                    <a:pt x="6895" y="7918"/>
                    <a:pt x="8377" y="6118"/>
                  </a:cubicBezTo>
                  <a:cubicBezTo>
                    <a:pt x="9859" y="4318"/>
                    <a:pt x="11442" y="1918"/>
                    <a:pt x="12965" y="718"/>
                  </a:cubicBezTo>
                  <a:cubicBezTo>
                    <a:pt x="14487" y="-482"/>
                    <a:pt x="15949" y="-482"/>
                    <a:pt x="17370" y="3118"/>
                  </a:cubicBezTo>
                  <a:cubicBezTo>
                    <a:pt x="18791" y="6718"/>
                    <a:pt x="20172" y="13918"/>
                    <a:pt x="21552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8822266" y="4181384"/>
              <a:ext cx="86785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21318"/>
                  </a:moveTo>
                  <a:cubicBezTo>
                    <a:pt x="21073" y="18232"/>
                    <a:pt x="20546" y="15147"/>
                    <a:pt x="20020" y="12061"/>
                  </a:cubicBezTo>
                  <a:cubicBezTo>
                    <a:pt x="19493" y="8975"/>
                    <a:pt x="18966" y="5889"/>
                    <a:pt x="17385" y="3729"/>
                  </a:cubicBezTo>
                  <a:cubicBezTo>
                    <a:pt x="15805" y="1569"/>
                    <a:pt x="13171" y="335"/>
                    <a:pt x="10800" y="1261"/>
                  </a:cubicBezTo>
                  <a:cubicBezTo>
                    <a:pt x="8429" y="2187"/>
                    <a:pt x="6322" y="5272"/>
                    <a:pt x="4215" y="8049"/>
                  </a:cubicBezTo>
                  <a:cubicBezTo>
                    <a:pt x="2107" y="10827"/>
                    <a:pt x="0" y="13295"/>
                    <a:pt x="0" y="15455"/>
                  </a:cubicBezTo>
                  <a:cubicBezTo>
                    <a:pt x="0" y="17615"/>
                    <a:pt x="2107" y="19467"/>
                    <a:pt x="4478" y="19467"/>
                  </a:cubicBezTo>
                  <a:cubicBezTo>
                    <a:pt x="6849" y="19467"/>
                    <a:pt x="9483" y="17615"/>
                    <a:pt x="9746" y="15764"/>
                  </a:cubicBezTo>
                  <a:cubicBezTo>
                    <a:pt x="10010" y="13912"/>
                    <a:pt x="7902" y="12061"/>
                    <a:pt x="5532" y="10827"/>
                  </a:cubicBezTo>
                  <a:cubicBezTo>
                    <a:pt x="3161" y="9592"/>
                    <a:pt x="527" y="8975"/>
                    <a:pt x="1054" y="8049"/>
                  </a:cubicBezTo>
                  <a:cubicBezTo>
                    <a:pt x="1580" y="7124"/>
                    <a:pt x="5268" y="5889"/>
                    <a:pt x="5532" y="4038"/>
                  </a:cubicBezTo>
                  <a:cubicBezTo>
                    <a:pt x="5795" y="2187"/>
                    <a:pt x="2634" y="-282"/>
                    <a:pt x="2634" y="27"/>
                  </a:cubicBezTo>
                  <a:cubicBezTo>
                    <a:pt x="2634" y="335"/>
                    <a:pt x="5795" y="3421"/>
                    <a:pt x="8956" y="6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8644062" y="4519388"/>
              <a:ext cx="188788" cy="3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1" fill="norm" stroke="1" extrusionOk="0">
                  <a:moveTo>
                    <a:pt x="21406" y="1634"/>
                  </a:moveTo>
                  <a:cubicBezTo>
                    <a:pt x="21406" y="999"/>
                    <a:pt x="21406" y="363"/>
                    <a:pt x="20806" y="109"/>
                  </a:cubicBezTo>
                  <a:cubicBezTo>
                    <a:pt x="20206" y="-145"/>
                    <a:pt x="19006" y="-18"/>
                    <a:pt x="16246" y="1189"/>
                  </a:cubicBezTo>
                  <a:cubicBezTo>
                    <a:pt x="13486" y="2396"/>
                    <a:pt x="9166" y="4683"/>
                    <a:pt x="6166" y="7479"/>
                  </a:cubicBezTo>
                  <a:cubicBezTo>
                    <a:pt x="3166" y="10274"/>
                    <a:pt x="1486" y="13577"/>
                    <a:pt x="646" y="15674"/>
                  </a:cubicBezTo>
                  <a:cubicBezTo>
                    <a:pt x="-194" y="17770"/>
                    <a:pt x="-194" y="18660"/>
                    <a:pt x="526" y="19422"/>
                  </a:cubicBezTo>
                  <a:cubicBezTo>
                    <a:pt x="1246" y="20184"/>
                    <a:pt x="2686" y="20820"/>
                    <a:pt x="4726" y="21137"/>
                  </a:cubicBezTo>
                  <a:cubicBezTo>
                    <a:pt x="6766" y="21455"/>
                    <a:pt x="9406" y="21455"/>
                    <a:pt x="11806" y="21010"/>
                  </a:cubicBezTo>
                  <a:cubicBezTo>
                    <a:pt x="14206" y="20566"/>
                    <a:pt x="16366" y="19676"/>
                    <a:pt x="17326" y="18533"/>
                  </a:cubicBezTo>
                  <a:cubicBezTo>
                    <a:pt x="18286" y="17389"/>
                    <a:pt x="18046" y="15991"/>
                    <a:pt x="16366" y="14721"/>
                  </a:cubicBezTo>
                  <a:cubicBezTo>
                    <a:pt x="14686" y="13450"/>
                    <a:pt x="11566" y="12307"/>
                    <a:pt x="9046" y="11735"/>
                  </a:cubicBezTo>
                  <a:cubicBezTo>
                    <a:pt x="6526" y="11163"/>
                    <a:pt x="4606" y="11163"/>
                    <a:pt x="3886" y="11481"/>
                  </a:cubicBezTo>
                  <a:cubicBezTo>
                    <a:pt x="3166" y="11799"/>
                    <a:pt x="3646" y="12434"/>
                    <a:pt x="4126" y="12815"/>
                  </a:cubicBezTo>
                  <a:cubicBezTo>
                    <a:pt x="4606" y="13196"/>
                    <a:pt x="5086" y="13323"/>
                    <a:pt x="5566" y="1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8896349" y="47688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9080500" y="4565650"/>
              <a:ext cx="63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417"/>
                    <a:pt x="0" y="12835"/>
                    <a:pt x="3600" y="16435"/>
                  </a:cubicBezTo>
                  <a:cubicBezTo>
                    <a:pt x="7200" y="20035"/>
                    <a:pt x="14400" y="20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9201149" y="4438649"/>
              <a:ext cx="88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0800" y="3600"/>
                  </a:cubicBezTo>
                  <a:cubicBezTo>
                    <a:pt x="7200" y="7200"/>
                    <a:pt x="3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18549" y="1884233"/>
              <a:ext cx="250111" cy="293818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870950" y="2387600"/>
              <a:ext cx="222250" cy="120650"/>
            </a:xfrm>
            <a:prstGeom prst="rect">
              <a:avLst/>
            </a:prstGeom>
            <a:effectLst/>
          </p:spPr>
        </p:pic>
        <p:pic>
          <p:nvPicPr>
            <p:cNvPr id="180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919944" y="2368550"/>
              <a:ext cx="135156" cy="292100"/>
            </a:xfrm>
            <a:prstGeom prst="rect">
              <a:avLst/>
            </a:prstGeom>
            <a:effectLst/>
          </p:spPr>
        </p:pic>
        <p:pic>
          <p:nvPicPr>
            <p:cNvPr id="180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934450" y="2800350"/>
              <a:ext cx="190500" cy="171450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940799" y="2870200"/>
              <a:ext cx="190501" cy="184150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724900" y="1337885"/>
              <a:ext cx="158750" cy="84515"/>
            </a:xfrm>
            <a:prstGeom prst="rect">
              <a:avLst/>
            </a:prstGeom>
            <a:effectLst/>
          </p:spPr>
        </p:pic>
        <p:pic>
          <p:nvPicPr>
            <p:cNvPr id="181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731249" y="1289050"/>
              <a:ext cx="165101" cy="158750"/>
            </a:xfrm>
            <a:prstGeom prst="rect">
              <a:avLst/>
            </a:prstGeom>
            <a:effectLst/>
          </p:spPr>
        </p:pic>
        <p:pic>
          <p:nvPicPr>
            <p:cNvPr id="181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699500" y="850900"/>
              <a:ext cx="152400" cy="133350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686800" y="850900"/>
              <a:ext cx="171450" cy="184150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775699" y="479180"/>
              <a:ext cx="152401" cy="85970"/>
            </a:xfrm>
            <a:prstGeom prst="rect">
              <a:avLst/>
            </a:prstGeom>
            <a:effectLst/>
          </p:spPr>
        </p:pic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782050" y="415532"/>
              <a:ext cx="171450" cy="238518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310033" y="512417"/>
              <a:ext cx="1162051" cy="2528407"/>
            </a:xfrm>
            <a:prstGeom prst="rect">
              <a:avLst/>
            </a:prstGeom>
            <a:effectLst/>
          </p:spPr>
        </p:pic>
        <p:sp>
          <p:nvSpPr>
            <p:cNvPr id="1827" name="Line"/>
            <p:cNvSpPr/>
            <p:nvPr/>
          </p:nvSpPr>
          <p:spPr>
            <a:xfrm>
              <a:off x="709204" y="5164200"/>
              <a:ext cx="287747" cy="50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90" fill="norm" stroke="1" extrusionOk="0">
                  <a:moveTo>
                    <a:pt x="21433" y="1280"/>
                  </a:moveTo>
                  <a:cubicBezTo>
                    <a:pt x="21433" y="830"/>
                    <a:pt x="21433" y="380"/>
                    <a:pt x="21039" y="155"/>
                  </a:cubicBezTo>
                  <a:cubicBezTo>
                    <a:pt x="20645" y="-70"/>
                    <a:pt x="19856" y="-70"/>
                    <a:pt x="18043" y="290"/>
                  </a:cubicBezTo>
                  <a:cubicBezTo>
                    <a:pt x="16230" y="650"/>
                    <a:pt x="13392" y="1370"/>
                    <a:pt x="11185" y="2135"/>
                  </a:cubicBezTo>
                  <a:cubicBezTo>
                    <a:pt x="8978" y="2900"/>
                    <a:pt x="7401" y="3710"/>
                    <a:pt x="6297" y="5105"/>
                  </a:cubicBezTo>
                  <a:cubicBezTo>
                    <a:pt x="5194" y="6500"/>
                    <a:pt x="4563" y="8480"/>
                    <a:pt x="3696" y="10730"/>
                  </a:cubicBezTo>
                  <a:cubicBezTo>
                    <a:pt x="2829" y="12980"/>
                    <a:pt x="1725" y="15500"/>
                    <a:pt x="1094" y="16985"/>
                  </a:cubicBezTo>
                  <a:cubicBezTo>
                    <a:pt x="464" y="18470"/>
                    <a:pt x="306" y="18920"/>
                    <a:pt x="148" y="19505"/>
                  </a:cubicBezTo>
                  <a:cubicBezTo>
                    <a:pt x="-9" y="20090"/>
                    <a:pt x="-167" y="20810"/>
                    <a:pt x="385" y="21170"/>
                  </a:cubicBezTo>
                  <a:cubicBezTo>
                    <a:pt x="937" y="21530"/>
                    <a:pt x="2198" y="21530"/>
                    <a:pt x="4484" y="21440"/>
                  </a:cubicBezTo>
                  <a:cubicBezTo>
                    <a:pt x="6770" y="21350"/>
                    <a:pt x="10081" y="21170"/>
                    <a:pt x="12131" y="21080"/>
                  </a:cubicBezTo>
                  <a:cubicBezTo>
                    <a:pt x="14180" y="20990"/>
                    <a:pt x="14969" y="20990"/>
                    <a:pt x="15757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16986" y="5486400"/>
              <a:ext cx="178364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829" y="21600"/>
                  </a:moveTo>
                  <a:cubicBezTo>
                    <a:pt x="321" y="17600"/>
                    <a:pt x="-187" y="13600"/>
                    <a:pt x="67" y="10400"/>
                  </a:cubicBezTo>
                  <a:cubicBezTo>
                    <a:pt x="321" y="7200"/>
                    <a:pt x="1338" y="4800"/>
                    <a:pt x="5022" y="3200"/>
                  </a:cubicBezTo>
                  <a:cubicBezTo>
                    <a:pt x="8707" y="1600"/>
                    <a:pt x="15060" y="80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196885" y="5107050"/>
              <a:ext cx="333465" cy="5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32" fill="norm" stroke="1" extrusionOk="0">
                  <a:moveTo>
                    <a:pt x="21537" y="1233"/>
                  </a:moveTo>
                  <a:cubicBezTo>
                    <a:pt x="20990" y="799"/>
                    <a:pt x="20443" y="366"/>
                    <a:pt x="19418" y="149"/>
                  </a:cubicBezTo>
                  <a:cubicBezTo>
                    <a:pt x="18393" y="-68"/>
                    <a:pt x="16889" y="-68"/>
                    <a:pt x="14838" y="279"/>
                  </a:cubicBezTo>
                  <a:cubicBezTo>
                    <a:pt x="12788" y="626"/>
                    <a:pt x="10190" y="1320"/>
                    <a:pt x="8413" y="2231"/>
                  </a:cubicBezTo>
                  <a:cubicBezTo>
                    <a:pt x="6636" y="3142"/>
                    <a:pt x="5679" y="4269"/>
                    <a:pt x="4927" y="6265"/>
                  </a:cubicBezTo>
                  <a:cubicBezTo>
                    <a:pt x="4175" y="8260"/>
                    <a:pt x="3628" y="11122"/>
                    <a:pt x="3013" y="13248"/>
                  </a:cubicBezTo>
                  <a:cubicBezTo>
                    <a:pt x="2398" y="15373"/>
                    <a:pt x="1714" y="16761"/>
                    <a:pt x="1099" y="17932"/>
                  </a:cubicBezTo>
                  <a:cubicBezTo>
                    <a:pt x="484" y="19103"/>
                    <a:pt x="-63" y="20057"/>
                    <a:pt x="5" y="20578"/>
                  </a:cubicBezTo>
                  <a:cubicBezTo>
                    <a:pt x="74" y="21098"/>
                    <a:pt x="757" y="21185"/>
                    <a:pt x="2945" y="21272"/>
                  </a:cubicBezTo>
                  <a:cubicBezTo>
                    <a:pt x="5132" y="21359"/>
                    <a:pt x="8823" y="21445"/>
                    <a:pt x="12514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534799" y="5208411"/>
              <a:ext cx="300352" cy="35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14" fill="norm" stroke="1" extrusionOk="0">
                  <a:moveTo>
                    <a:pt x="21434" y="3000"/>
                  </a:moveTo>
                  <a:cubicBezTo>
                    <a:pt x="21283" y="2357"/>
                    <a:pt x="21132" y="1714"/>
                    <a:pt x="20754" y="1200"/>
                  </a:cubicBezTo>
                  <a:cubicBezTo>
                    <a:pt x="20377" y="685"/>
                    <a:pt x="19772" y="300"/>
                    <a:pt x="17960" y="107"/>
                  </a:cubicBezTo>
                  <a:cubicBezTo>
                    <a:pt x="16147" y="-86"/>
                    <a:pt x="13126" y="-86"/>
                    <a:pt x="10483" y="685"/>
                  </a:cubicBezTo>
                  <a:cubicBezTo>
                    <a:pt x="7840" y="1457"/>
                    <a:pt x="5574" y="3000"/>
                    <a:pt x="4290" y="4093"/>
                  </a:cubicBezTo>
                  <a:cubicBezTo>
                    <a:pt x="3006" y="5185"/>
                    <a:pt x="2704" y="5828"/>
                    <a:pt x="2553" y="6535"/>
                  </a:cubicBezTo>
                  <a:cubicBezTo>
                    <a:pt x="2402" y="7243"/>
                    <a:pt x="2402" y="8014"/>
                    <a:pt x="2855" y="8657"/>
                  </a:cubicBezTo>
                  <a:cubicBezTo>
                    <a:pt x="3308" y="9300"/>
                    <a:pt x="4214" y="9814"/>
                    <a:pt x="5045" y="10200"/>
                  </a:cubicBezTo>
                  <a:cubicBezTo>
                    <a:pt x="5876" y="10585"/>
                    <a:pt x="6631" y="10843"/>
                    <a:pt x="7235" y="11228"/>
                  </a:cubicBezTo>
                  <a:cubicBezTo>
                    <a:pt x="7840" y="11614"/>
                    <a:pt x="8293" y="12128"/>
                    <a:pt x="8142" y="12643"/>
                  </a:cubicBezTo>
                  <a:cubicBezTo>
                    <a:pt x="7991" y="13157"/>
                    <a:pt x="7235" y="13671"/>
                    <a:pt x="5800" y="14635"/>
                  </a:cubicBezTo>
                  <a:cubicBezTo>
                    <a:pt x="4365" y="15600"/>
                    <a:pt x="2251" y="17014"/>
                    <a:pt x="1118" y="18107"/>
                  </a:cubicBezTo>
                  <a:cubicBezTo>
                    <a:pt x="-15" y="19200"/>
                    <a:pt x="-166" y="19971"/>
                    <a:pt x="136" y="20421"/>
                  </a:cubicBezTo>
                  <a:cubicBezTo>
                    <a:pt x="438" y="20871"/>
                    <a:pt x="1193" y="21000"/>
                    <a:pt x="4139" y="21128"/>
                  </a:cubicBezTo>
                  <a:cubicBezTo>
                    <a:pt x="7084" y="21257"/>
                    <a:pt x="12220" y="21385"/>
                    <a:pt x="17356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936750" y="5556250"/>
              <a:ext cx="1" cy="1206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926166" y="5438685"/>
              <a:ext cx="42334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2160" y="21220"/>
                  </a:moveTo>
                  <a:cubicBezTo>
                    <a:pt x="1080" y="17066"/>
                    <a:pt x="0" y="12912"/>
                    <a:pt x="0" y="8758"/>
                  </a:cubicBezTo>
                  <a:cubicBezTo>
                    <a:pt x="0" y="4605"/>
                    <a:pt x="1080" y="451"/>
                    <a:pt x="4860" y="35"/>
                  </a:cubicBezTo>
                  <a:cubicBezTo>
                    <a:pt x="8640" y="-380"/>
                    <a:pt x="15120" y="2943"/>
                    <a:pt x="21600" y="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049321" y="5173169"/>
              <a:ext cx="204938" cy="50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08" fill="norm" stroke="1" extrusionOk="0">
                  <a:moveTo>
                    <a:pt x="178" y="3613"/>
                  </a:moveTo>
                  <a:cubicBezTo>
                    <a:pt x="-40" y="2890"/>
                    <a:pt x="-258" y="2167"/>
                    <a:pt x="833" y="1535"/>
                  </a:cubicBezTo>
                  <a:cubicBezTo>
                    <a:pt x="1924" y="902"/>
                    <a:pt x="4324" y="360"/>
                    <a:pt x="7269" y="134"/>
                  </a:cubicBezTo>
                  <a:cubicBezTo>
                    <a:pt x="10215" y="-92"/>
                    <a:pt x="13706" y="-2"/>
                    <a:pt x="15997" y="179"/>
                  </a:cubicBezTo>
                  <a:cubicBezTo>
                    <a:pt x="18287" y="360"/>
                    <a:pt x="19378" y="631"/>
                    <a:pt x="20142" y="1309"/>
                  </a:cubicBezTo>
                  <a:cubicBezTo>
                    <a:pt x="20906" y="1987"/>
                    <a:pt x="21342" y="3071"/>
                    <a:pt x="21015" y="4788"/>
                  </a:cubicBezTo>
                  <a:cubicBezTo>
                    <a:pt x="20687" y="6505"/>
                    <a:pt x="19597" y="8855"/>
                    <a:pt x="18942" y="11024"/>
                  </a:cubicBezTo>
                  <a:cubicBezTo>
                    <a:pt x="18287" y="13193"/>
                    <a:pt x="18069" y="15182"/>
                    <a:pt x="18069" y="16447"/>
                  </a:cubicBezTo>
                  <a:cubicBezTo>
                    <a:pt x="18069" y="17712"/>
                    <a:pt x="18287" y="18254"/>
                    <a:pt x="18287" y="18752"/>
                  </a:cubicBezTo>
                  <a:cubicBezTo>
                    <a:pt x="18287" y="19249"/>
                    <a:pt x="18069" y="19700"/>
                    <a:pt x="17415" y="20062"/>
                  </a:cubicBezTo>
                  <a:cubicBezTo>
                    <a:pt x="16760" y="20423"/>
                    <a:pt x="15669" y="20695"/>
                    <a:pt x="13160" y="20921"/>
                  </a:cubicBezTo>
                  <a:cubicBezTo>
                    <a:pt x="10651" y="21146"/>
                    <a:pt x="6724" y="21327"/>
                    <a:pt x="2797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2514600" y="5410994"/>
              <a:ext cx="171450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533" y="13860"/>
                    <a:pt x="1067" y="6660"/>
                    <a:pt x="2667" y="3060"/>
                  </a:cubicBezTo>
                  <a:cubicBezTo>
                    <a:pt x="4267" y="-540"/>
                    <a:pt x="6933" y="-540"/>
                    <a:pt x="10267" y="900"/>
                  </a:cubicBezTo>
                  <a:cubicBezTo>
                    <a:pt x="13600" y="2340"/>
                    <a:pt x="17600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2559050" y="5530850"/>
              <a:ext cx="215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992222" y="5394470"/>
              <a:ext cx="221397" cy="15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020" fill="norm" stroke="1" extrusionOk="0">
                  <a:moveTo>
                    <a:pt x="19854" y="1276"/>
                  </a:moveTo>
                  <a:cubicBezTo>
                    <a:pt x="18037" y="412"/>
                    <a:pt x="16220" y="-452"/>
                    <a:pt x="13293" y="268"/>
                  </a:cubicBezTo>
                  <a:cubicBezTo>
                    <a:pt x="10366" y="988"/>
                    <a:pt x="6329" y="3292"/>
                    <a:pt x="3906" y="5884"/>
                  </a:cubicBezTo>
                  <a:cubicBezTo>
                    <a:pt x="1484" y="8476"/>
                    <a:pt x="676" y="11356"/>
                    <a:pt x="273" y="13660"/>
                  </a:cubicBezTo>
                  <a:cubicBezTo>
                    <a:pt x="-131" y="15964"/>
                    <a:pt x="-131" y="17692"/>
                    <a:pt x="576" y="18988"/>
                  </a:cubicBezTo>
                  <a:cubicBezTo>
                    <a:pt x="1282" y="20284"/>
                    <a:pt x="2695" y="21148"/>
                    <a:pt x="5723" y="21004"/>
                  </a:cubicBezTo>
                  <a:cubicBezTo>
                    <a:pt x="8751" y="20860"/>
                    <a:pt x="13394" y="19708"/>
                    <a:pt x="16220" y="18700"/>
                  </a:cubicBezTo>
                  <a:cubicBezTo>
                    <a:pt x="19047" y="17692"/>
                    <a:pt x="20056" y="16828"/>
                    <a:pt x="20662" y="14812"/>
                  </a:cubicBezTo>
                  <a:cubicBezTo>
                    <a:pt x="21267" y="12796"/>
                    <a:pt x="21469" y="9628"/>
                    <a:pt x="19955" y="7324"/>
                  </a:cubicBezTo>
                  <a:cubicBezTo>
                    <a:pt x="18441" y="5020"/>
                    <a:pt x="15211" y="3580"/>
                    <a:pt x="11981" y="2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4417519" y="5351273"/>
              <a:ext cx="262482" cy="4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70" fill="norm" stroke="1" extrusionOk="0">
                  <a:moveTo>
                    <a:pt x="20740" y="2618"/>
                  </a:moveTo>
                  <a:cubicBezTo>
                    <a:pt x="21083" y="1775"/>
                    <a:pt x="21426" y="932"/>
                    <a:pt x="21169" y="458"/>
                  </a:cubicBezTo>
                  <a:cubicBezTo>
                    <a:pt x="20912" y="-17"/>
                    <a:pt x="20055" y="-122"/>
                    <a:pt x="17997" y="141"/>
                  </a:cubicBezTo>
                  <a:cubicBezTo>
                    <a:pt x="15940" y="405"/>
                    <a:pt x="12683" y="1037"/>
                    <a:pt x="10283" y="2143"/>
                  </a:cubicBezTo>
                  <a:cubicBezTo>
                    <a:pt x="7883" y="3250"/>
                    <a:pt x="6340" y="4830"/>
                    <a:pt x="5055" y="7043"/>
                  </a:cubicBezTo>
                  <a:cubicBezTo>
                    <a:pt x="3769" y="9256"/>
                    <a:pt x="2740" y="12100"/>
                    <a:pt x="1969" y="14155"/>
                  </a:cubicBezTo>
                  <a:cubicBezTo>
                    <a:pt x="1197" y="16210"/>
                    <a:pt x="683" y="17474"/>
                    <a:pt x="340" y="18528"/>
                  </a:cubicBezTo>
                  <a:cubicBezTo>
                    <a:pt x="-3" y="19581"/>
                    <a:pt x="-174" y="20424"/>
                    <a:pt x="255" y="20898"/>
                  </a:cubicBezTo>
                  <a:cubicBezTo>
                    <a:pt x="683" y="21373"/>
                    <a:pt x="1712" y="21478"/>
                    <a:pt x="4626" y="21267"/>
                  </a:cubicBezTo>
                  <a:cubicBezTo>
                    <a:pt x="7540" y="21057"/>
                    <a:pt x="12340" y="20530"/>
                    <a:pt x="1714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4368800" y="5628216"/>
              <a:ext cx="17780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771" y="5082"/>
                  </a:cubicBezTo>
                  <a:cubicBezTo>
                    <a:pt x="1543" y="1271"/>
                    <a:pt x="3086" y="0"/>
                    <a:pt x="6686" y="0"/>
                  </a:cubicBezTo>
                  <a:cubicBezTo>
                    <a:pt x="10286" y="0"/>
                    <a:pt x="15943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4872780" y="5324162"/>
              <a:ext cx="302470" cy="46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30" fill="norm" stroke="1" extrusionOk="0">
                  <a:moveTo>
                    <a:pt x="21435" y="454"/>
                  </a:moveTo>
                  <a:cubicBezTo>
                    <a:pt x="19635" y="161"/>
                    <a:pt x="17835" y="-132"/>
                    <a:pt x="15585" y="63"/>
                  </a:cubicBezTo>
                  <a:cubicBezTo>
                    <a:pt x="13335" y="259"/>
                    <a:pt x="10635" y="943"/>
                    <a:pt x="8460" y="1774"/>
                  </a:cubicBezTo>
                  <a:cubicBezTo>
                    <a:pt x="6285" y="2605"/>
                    <a:pt x="4635" y="3582"/>
                    <a:pt x="3660" y="4999"/>
                  </a:cubicBezTo>
                  <a:cubicBezTo>
                    <a:pt x="2685" y="6416"/>
                    <a:pt x="2385" y="8273"/>
                    <a:pt x="2010" y="10375"/>
                  </a:cubicBezTo>
                  <a:cubicBezTo>
                    <a:pt x="1635" y="12476"/>
                    <a:pt x="1185" y="14822"/>
                    <a:pt x="735" y="16679"/>
                  </a:cubicBezTo>
                  <a:cubicBezTo>
                    <a:pt x="285" y="18536"/>
                    <a:pt x="-165" y="19904"/>
                    <a:pt x="60" y="20637"/>
                  </a:cubicBezTo>
                  <a:cubicBezTo>
                    <a:pt x="285" y="21370"/>
                    <a:pt x="1185" y="21468"/>
                    <a:pt x="2910" y="21419"/>
                  </a:cubicBezTo>
                  <a:cubicBezTo>
                    <a:pt x="4635" y="21370"/>
                    <a:pt x="7185" y="21175"/>
                    <a:pt x="9735" y="20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5115894" y="5437423"/>
              <a:ext cx="294307" cy="27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59" fill="norm" stroke="1" extrusionOk="0">
                  <a:moveTo>
                    <a:pt x="21452" y="2804"/>
                  </a:moveTo>
                  <a:cubicBezTo>
                    <a:pt x="21298" y="1823"/>
                    <a:pt x="21143" y="841"/>
                    <a:pt x="20526" y="350"/>
                  </a:cubicBezTo>
                  <a:cubicBezTo>
                    <a:pt x="19909" y="-141"/>
                    <a:pt x="18829" y="-141"/>
                    <a:pt x="16901" y="514"/>
                  </a:cubicBezTo>
                  <a:cubicBezTo>
                    <a:pt x="14972" y="1168"/>
                    <a:pt x="12195" y="2477"/>
                    <a:pt x="10421" y="3377"/>
                  </a:cubicBezTo>
                  <a:cubicBezTo>
                    <a:pt x="8646" y="4277"/>
                    <a:pt x="7875" y="4768"/>
                    <a:pt x="7258" y="5341"/>
                  </a:cubicBezTo>
                  <a:cubicBezTo>
                    <a:pt x="6641" y="5914"/>
                    <a:pt x="6178" y="6568"/>
                    <a:pt x="6255" y="7223"/>
                  </a:cubicBezTo>
                  <a:cubicBezTo>
                    <a:pt x="6332" y="7877"/>
                    <a:pt x="6949" y="8532"/>
                    <a:pt x="8029" y="9023"/>
                  </a:cubicBezTo>
                  <a:cubicBezTo>
                    <a:pt x="9109" y="9514"/>
                    <a:pt x="10652" y="9841"/>
                    <a:pt x="10961" y="10250"/>
                  </a:cubicBezTo>
                  <a:cubicBezTo>
                    <a:pt x="11269" y="10659"/>
                    <a:pt x="10343" y="11150"/>
                    <a:pt x="8569" y="12050"/>
                  </a:cubicBezTo>
                  <a:cubicBezTo>
                    <a:pt x="6795" y="12950"/>
                    <a:pt x="4172" y="14259"/>
                    <a:pt x="2552" y="15241"/>
                  </a:cubicBezTo>
                  <a:cubicBezTo>
                    <a:pt x="932" y="16223"/>
                    <a:pt x="315" y="16877"/>
                    <a:pt x="83" y="17614"/>
                  </a:cubicBezTo>
                  <a:cubicBezTo>
                    <a:pt x="-148" y="18350"/>
                    <a:pt x="6" y="19168"/>
                    <a:pt x="1781" y="19741"/>
                  </a:cubicBezTo>
                  <a:cubicBezTo>
                    <a:pt x="3555" y="20314"/>
                    <a:pt x="6949" y="20641"/>
                    <a:pt x="9341" y="20886"/>
                  </a:cubicBezTo>
                  <a:cubicBezTo>
                    <a:pt x="11732" y="21132"/>
                    <a:pt x="13121" y="21295"/>
                    <a:pt x="14509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5441950" y="57023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5480050" y="56197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5631229" y="5333999"/>
              <a:ext cx="121871" cy="61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13" fill="norm" stroke="1" extrusionOk="0">
                  <a:moveTo>
                    <a:pt x="21442" y="0"/>
                  </a:moveTo>
                  <a:cubicBezTo>
                    <a:pt x="19952" y="1106"/>
                    <a:pt x="18463" y="2212"/>
                    <a:pt x="17159" y="3870"/>
                  </a:cubicBezTo>
                  <a:cubicBezTo>
                    <a:pt x="15856" y="5529"/>
                    <a:pt x="14739" y="7741"/>
                    <a:pt x="12876" y="10137"/>
                  </a:cubicBezTo>
                  <a:cubicBezTo>
                    <a:pt x="11014" y="12532"/>
                    <a:pt x="8408" y="15113"/>
                    <a:pt x="6359" y="16845"/>
                  </a:cubicBezTo>
                  <a:cubicBezTo>
                    <a:pt x="4311" y="18577"/>
                    <a:pt x="2821" y="19462"/>
                    <a:pt x="1704" y="20162"/>
                  </a:cubicBezTo>
                  <a:cubicBezTo>
                    <a:pt x="587" y="20863"/>
                    <a:pt x="-158" y="21379"/>
                    <a:pt x="28" y="21489"/>
                  </a:cubicBezTo>
                  <a:cubicBezTo>
                    <a:pt x="214" y="21600"/>
                    <a:pt x="1332" y="21305"/>
                    <a:pt x="2449" y="2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861050" y="5511800"/>
              <a:ext cx="24130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147"/>
                    <a:pt x="1895" y="294"/>
                    <a:pt x="3032" y="1322"/>
                  </a:cubicBezTo>
                  <a:cubicBezTo>
                    <a:pt x="4168" y="2351"/>
                    <a:pt x="5495" y="4261"/>
                    <a:pt x="8147" y="7420"/>
                  </a:cubicBezTo>
                  <a:cubicBezTo>
                    <a:pt x="10800" y="10580"/>
                    <a:pt x="14779" y="14988"/>
                    <a:pt x="17242" y="17559"/>
                  </a:cubicBezTo>
                  <a:cubicBezTo>
                    <a:pt x="19705" y="20131"/>
                    <a:pt x="20653" y="208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5920124" y="5511800"/>
              <a:ext cx="24572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9401" y="144"/>
                    <a:pt x="17370" y="288"/>
                    <a:pt x="14601" y="1656"/>
                  </a:cubicBezTo>
                  <a:cubicBezTo>
                    <a:pt x="11832" y="3024"/>
                    <a:pt x="8324" y="5616"/>
                    <a:pt x="5740" y="8424"/>
                  </a:cubicBezTo>
                  <a:cubicBezTo>
                    <a:pt x="3155" y="11232"/>
                    <a:pt x="1494" y="14256"/>
                    <a:pt x="663" y="16200"/>
                  </a:cubicBezTo>
                  <a:cubicBezTo>
                    <a:pt x="-168" y="18144"/>
                    <a:pt x="-168" y="19008"/>
                    <a:pt x="386" y="19728"/>
                  </a:cubicBezTo>
                  <a:cubicBezTo>
                    <a:pt x="940" y="20448"/>
                    <a:pt x="2047" y="21024"/>
                    <a:pt x="3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6184900" y="5772149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6216650" y="565785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6356350" y="5404644"/>
              <a:ext cx="259404" cy="55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69" fill="norm" stroke="1" extrusionOk="0">
                  <a:moveTo>
                    <a:pt x="1054" y="2203"/>
                  </a:moveTo>
                  <a:cubicBezTo>
                    <a:pt x="2810" y="1624"/>
                    <a:pt x="4566" y="1045"/>
                    <a:pt x="7288" y="672"/>
                  </a:cubicBezTo>
                  <a:cubicBezTo>
                    <a:pt x="10010" y="300"/>
                    <a:pt x="13698" y="135"/>
                    <a:pt x="15980" y="52"/>
                  </a:cubicBezTo>
                  <a:cubicBezTo>
                    <a:pt x="18263" y="-31"/>
                    <a:pt x="19141" y="-31"/>
                    <a:pt x="19932" y="176"/>
                  </a:cubicBezTo>
                  <a:cubicBezTo>
                    <a:pt x="20722" y="383"/>
                    <a:pt x="21424" y="797"/>
                    <a:pt x="21512" y="1541"/>
                  </a:cubicBezTo>
                  <a:cubicBezTo>
                    <a:pt x="21600" y="2286"/>
                    <a:pt x="21073" y="3362"/>
                    <a:pt x="19668" y="5017"/>
                  </a:cubicBezTo>
                  <a:cubicBezTo>
                    <a:pt x="18263" y="6672"/>
                    <a:pt x="15980" y="8907"/>
                    <a:pt x="14488" y="11141"/>
                  </a:cubicBezTo>
                  <a:cubicBezTo>
                    <a:pt x="12995" y="13376"/>
                    <a:pt x="12293" y="15610"/>
                    <a:pt x="12117" y="16935"/>
                  </a:cubicBezTo>
                  <a:cubicBezTo>
                    <a:pt x="11941" y="18259"/>
                    <a:pt x="12293" y="18672"/>
                    <a:pt x="12732" y="19045"/>
                  </a:cubicBezTo>
                  <a:cubicBezTo>
                    <a:pt x="13171" y="19417"/>
                    <a:pt x="13698" y="19748"/>
                    <a:pt x="13610" y="20038"/>
                  </a:cubicBezTo>
                  <a:cubicBezTo>
                    <a:pt x="13522" y="20328"/>
                    <a:pt x="12820" y="20576"/>
                    <a:pt x="10449" y="20824"/>
                  </a:cubicBezTo>
                  <a:cubicBezTo>
                    <a:pt x="8078" y="21072"/>
                    <a:pt x="4039" y="21321"/>
                    <a:pt x="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6927850" y="5676336"/>
              <a:ext cx="2032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75" y="11375"/>
                    <a:pt x="6750" y="2735"/>
                    <a:pt x="10350" y="575"/>
                  </a:cubicBezTo>
                  <a:cubicBezTo>
                    <a:pt x="13950" y="-1585"/>
                    <a:pt x="1777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6941035" y="5810250"/>
              <a:ext cx="228116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738" y="0"/>
                  </a:moveTo>
                  <a:cubicBezTo>
                    <a:pt x="747" y="0"/>
                    <a:pt x="-244" y="0"/>
                    <a:pt x="53" y="0"/>
                  </a:cubicBezTo>
                  <a:cubicBezTo>
                    <a:pt x="350" y="0"/>
                    <a:pt x="1936" y="0"/>
                    <a:pt x="5701" y="3600"/>
                  </a:cubicBezTo>
                  <a:cubicBezTo>
                    <a:pt x="9466" y="7200"/>
                    <a:pt x="15411" y="14400"/>
                    <a:pt x="21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7309363" y="5650305"/>
              <a:ext cx="275931" cy="21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782" fill="norm" stroke="1" extrusionOk="0">
                  <a:moveTo>
                    <a:pt x="17370" y="740"/>
                  </a:moveTo>
                  <a:cubicBezTo>
                    <a:pt x="15436" y="117"/>
                    <a:pt x="13501" y="-506"/>
                    <a:pt x="10842" y="636"/>
                  </a:cubicBezTo>
                  <a:cubicBezTo>
                    <a:pt x="8182" y="1779"/>
                    <a:pt x="4797" y="4686"/>
                    <a:pt x="2701" y="7698"/>
                  </a:cubicBezTo>
                  <a:cubicBezTo>
                    <a:pt x="606" y="10709"/>
                    <a:pt x="-200" y="13825"/>
                    <a:pt x="42" y="16213"/>
                  </a:cubicBezTo>
                  <a:cubicBezTo>
                    <a:pt x="284" y="18602"/>
                    <a:pt x="1573" y="20263"/>
                    <a:pt x="4313" y="20679"/>
                  </a:cubicBezTo>
                  <a:cubicBezTo>
                    <a:pt x="7054" y="21094"/>
                    <a:pt x="11245" y="20263"/>
                    <a:pt x="14388" y="18082"/>
                  </a:cubicBezTo>
                  <a:cubicBezTo>
                    <a:pt x="17531" y="15902"/>
                    <a:pt x="19627" y="12371"/>
                    <a:pt x="20513" y="9463"/>
                  </a:cubicBezTo>
                  <a:cubicBezTo>
                    <a:pt x="21400" y="6556"/>
                    <a:pt x="21078" y="4271"/>
                    <a:pt x="19788" y="2817"/>
                  </a:cubicBezTo>
                  <a:cubicBezTo>
                    <a:pt x="18499" y="1363"/>
                    <a:pt x="16242" y="740"/>
                    <a:pt x="13985" y="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924050" y="6527800"/>
              <a:ext cx="139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1924049" y="66421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419350" y="6332840"/>
              <a:ext cx="172160" cy="66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33" fill="norm" stroke="1" extrusionOk="0">
                  <a:moveTo>
                    <a:pt x="0" y="10097"/>
                  </a:moveTo>
                  <a:cubicBezTo>
                    <a:pt x="1041" y="11993"/>
                    <a:pt x="2082" y="13889"/>
                    <a:pt x="2602" y="15683"/>
                  </a:cubicBezTo>
                  <a:cubicBezTo>
                    <a:pt x="3123" y="17477"/>
                    <a:pt x="3123" y="19170"/>
                    <a:pt x="3123" y="20186"/>
                  </a:cubicBezTo>
                  <a:cubicBezTo>
                    <a:pt x="3123" y="21201"/>
                    <a:pt x="3123" y="21540"/>
                    <a:pt x="2993" y="21405"/>
                  </a:cubicBezTo>
                  <a:cubicBezTo>
                    <a:pt x="2863" y="21269"/>
                    <a:pt x="2602" y="20660"/>
                    <a:pt x="2342" y="19272"/>
                  </a:cubicBezTo>
                  <a:cubicBezTo>
                    <a:pt x="2082" y="17884"/>
                    <a:pt x="1822" y="15717"/>
                    <a:pt x="1561" y="13448"/>
                  </a:cubicBezTo>
                  <a:cubicBezTo>
                    <a:pt x="1301" y="11180"/>
                    <a:pt x="1041" y="8810"/>
                    <a:pt x="1561" y="6745"/>
                  </a:cubicBezTo>
                  <a:cubicBezTo>
                    <a:pt x="2082" y="4680"/>
                    <a:pt x="3383" y="2919"/>
                    <a:pt x="5205" y="1768"/>
                  </a:cubicBezTo>
                  <a:cubicBezTo>
                    <a:pt x="7027" y="617"/>
                    <a:pt x="9369" y="75"/>
                    <a:pt x="11711" y="8"/>
                  </a:cubicBezTo>
                  <a:cubicBezTo>
                    <a:pt x="14053" y="-60"/>
                    <a:pt x="16395" y="346"/>
                    <a:pt x="17957" y="1294"/>
                  </a:cubicBezTo>
                  <a:cubicBezTo>
                    <a:pt x="19518" y="2242"/>
                    <a:pt x="20299" y="3732"/>
                    <a:pt x="19648" y="4985"/>
                  </a:cubicBezTo>
                  <a:cubicBezTo>
                    <a:pt x="18998" y="6237"/>
                    <a:pt x="16916" y="7253"/>
                    <a:pt x="15614" y="7930"/>
                  </a:cubicBezTo>
                  <a:cubicBezTo>
                    <a:pt x="14313" y="8607"/>
                    <a:pt x="13793" y="8946"/>
                    <a:pt x="14183" y="9149"/>
                  </a:cubicBezTo>
                  <a:cubicBezTo>
                    <a:pt x="14573" y="9352"/>
                    <a:pt x="15875" y="9420"/>
                    <a:pt x="17176" y="9521"/>
                  </a:cubicBezTo>
                  <a:cubicBezTo>
                    <a:pt x="18477" y="9623"/>
                    <a:pt x="19778" y="9758"/>
                    <a:pt x="20559" y="10029"/>
                  </a:cubicBezTo>
                  <a:cubicBezTo>
                    <a:pt x="21340" y="10300"/>
                    <a:pt x="21600" y="10706"/>
                    <a:pt x="19908" y="11180"/>
                  </a:cubicBezTo>
                  <a:cubicBezTo>
                    <a:pt x="18217" y="11654"/>
                    <a:pt x="14573" y="12196"/>
                    <a:pt x="10930" y="12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2688150" y="6637211"/>
              <a:ext cx="122538" cy="11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0377" fill="norm" stroke="1" extrusionOk="0">
                  <a:moveTo>
                    <a:pt x="18770" y="6559"/>
                  </a:moveTo>
                  <a:cubicBezTo>
                    <a:pt x="14521" y="6180"/>
                    <a:pt x="10272" y="5801"/>
                    <a:pt x="7085" y="6748"/>
                  </a:cubicBezTo>
                  <a:cubicBezTo>
                    <a:pt x="3898" y="7696"/>
                    <a:pt x="1774" y="9970"/>
                    <a:pt x="711" y="12433"/>
                  </a:cubicBezTo>
                  <a:cubicBezTo>
                    <a:pt x="-351" y="14896"/>
                    <a:pt x="-351" y="17548"/>
                    <a:pt x="1597" y="19064"/>
                  </a:cubicBezTo>
                  <a:cubicBezTo>
                    <a:pt x="3544" y="20580"/>
                    <a:pt x="7439" y="20959"/>
                    <a:pt x="11334" y="19254"/>
                  </a:cubicBezTo>
                  <a:cubicBezTo>
                    <a:pt x="15229" y="17548"/>
                    <a:pt x="19124" y="13759"/>
                    <a:pt x="20187" y="9970"/>
                  </a:cubicBezTo>
                  <a:cubicBezTo>
                    <a:pt x="21249" y="6180"/>
                    <a:pt x="19479" y="2391"/>
                    <a:pt x="16823" y="875"/>
                  </a:cubicBezTo>
                  <a:cubicBezTo>
                    <a:pt x="14167" y="-641"/>
                    <a:pt x="10626" y="117"/>
                    <a:pt x="7085" y="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2955080" y="6577380"/>
              <a:ext cx="15642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18" fill="norm" stroke="1" extrusionOk="0">
                  <a:moveTo>
                    <a:pt x="1411" y="21118"/>
                  </a:moveTo>
                  <a:cubicBezTo>
                    <a:pt x="547" y="15434"/>
                    <a:pt x="-317" y="9750"/>
                    <a:pt x="115" y="5771"/>
                  </a:cubicBezTo>
                  <a:cubicBezTo>
                    <a:pt x="547" y="1792"/>
                    <a:pt x="2275" y="-482"/>
                    <a:pt x="6019" y="86"/>
                  </a:cubicBezTo>
                  <a:cubicBezTo>
                    <a:pt x="9763" y="655"/>
                    <a:pt x="15523" y="4065"/>
                    <a:pt x="21283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3022600" y="6521450"/>
              <a:ext cx="3810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47"/>
                    <a:pt x="0" y="8894"/>
                    <a:pt x="3600" y="12494"/>
                  </a:cubicBezTo>
                  <a:cubicBezTo>
                    <a:pt x="7200" y="16094"/>
                    <a:pt x="14400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3200825" y="6226089"/>
              <a:ext cx="169298" cy="63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33" fill="norm" stroke="1" extrusionOk="0">
                  <a:moveTo>
                    <a:pt x="2346" y="16095"/>
                  </a:moveTo>
                  <a:cubicBezTo>
                    <a:pt x="1546" y="17463"/>
                    <a:pt x="746" y="18831"/>
                    <a:pt x="346" y="19839"/>
                  </a:cubicBezTo>
                  <a:cubicBezTo>
                    <a:pt x="-54" y="20847"/>
                    <a:pt x="-54" y="21495"/>
                    <a:pt x="79" y="21531"/>
                  </a:cubicBezTo>
                  <a:cubicBezTo>
                    <a:pt x="213" y="21567"/>
                    <a:pt x="479" y="20991"/>
                    <a:pt x="1013" y="19335"/>
                  </a:cubicBezTo>
                  <a:cubicBezTo>
                    <a:pt x="1546" y="17679"/>
                    <a:pt x="2346" y="14943"/>
                    <a:pt x="3813" y="12207"/>
                  </a:cubicBezTo>
                  <a:cubicBezTo>
                    <a:pt x="5279" y="9471"/>
                    <a:pt x="7413" y="6735"/>
                    <a:pt x="9146" y="4827"/>
                  </a:cubicBezTo>
                  <a:cubicBezTo>
                    <a:pt x="10879" y="2919"/>
                    <a:pt x="12213" y="1839"/>
                    <a:pt x="13279" y="1119"/>
                  </a:cubicBezTo>
                  <a:cubicBezTo>
                    <a:pt x="14346" y="399"/>
                    <a:pt x="15146" y="39"/>
                    <a:pt x="15946" y="3"/>
                  </a:cubicBezTo>
                  <a:cubicBezTo>
                    <a:pt x="16746" y="-33"/>
                    <a:pt x="17546" y="255"/>
                    <a:pt x="18613" y="1335"/>
                  </a:cubicBezTo>
                  <a:cubicBezTo>
                    <a:pt x="19679" y="2415"/>
                    <a:pt x="21013" y="4287"/>
                    <a:pt x="21013" y="5619"/>
                  </a:cubicBezTo>
                  <a:cubicBezTo>
                    <a:pt x="21013" y="6951"/>
                    <a:pt x="19679" y="7743"/>
                    <a:pt x="18346" y="8211"/>
                  </a:cubicBezTo>
                  <a:cubicBezTo>
                    <a:pt x="17013" y="8679"/>
                    <a:pt x="15679" y="8823"/>
                    <a:pt x="15679" y="9003"/>
                  </a:cubicBezTo>
                  <a:cubicBezTo>
                    <a:pt x="15679" y="9183"/>
                    <a:pt x="17013" y="9399"/>
                    <a:pt x="18346" y="9615"/>
                  </a:cubicBezTo>
                  <a:cubicBezTo>
                    <a:pt x="19679" y="9831"/>
                    <a:pt x="21013" y="10047"/>
                    <a:pt x="21279" y="10515"/>
                  </a:cubicBezTo>
                  <a:cubicBezTo>
                    <a:pt x="21546" y="10983"/>
                    <a:pt x="20746" y="11703"/>
                    <a:pt x="18346" y="12279"/>
                  </a:cubicBezTo>
                  <a:cubicBezTo>
                    <a:pt x="15946" y="12855"/>
                    <a:pt x="11946" y="13287"/>
                    <a:pt x="7946" y="13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3454399" y="6559550"/>
              <a:ext cx="3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309"/>
                    <a:pt x="8640" y="2618"/>
                    <a:pt x="12240" y="6218"/>
                  </a:cubicBezTo>
                  <a:cubicBezTo>
                    <a:pt x="15840" y="9818"/>
                    <a:pt x="18720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3587749" y="6323473"/>
              <a:ext cx="304801" cy="36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802"/>
                  </a:moveTo>
                  <a:cubicBezTo>
                    <a:pt x="450" y="311"/>
                    <a:pt x="900" y="-180"/>
                    <a:pt x="1575" y="65"/>
                  </a:cubicBezTo>
                  <a:cubicBezTo>
                    <a:pt x="2250" y="311"/>
                    <a:pt x="3150" y="1293"/>
                    <a:pt x="4875" y="3195"/>
                  </a:cubicBezTo>
                  <a:cubicBezTo>
                    <a:pt x="6600" y="5097"/>
                    <a:pt x="9150" y="7920"/>
                    <a:pt x="12075" y="11111"/>
                  </a:cubicBezTo>
                  <a:cubicBezTo>
                    <a:pt x="15000" y="14302"/>
                    <a:pt x="18300" y="17861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3702050" y="6311900"/>
              <a:ext cx="2032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75" y="2073"/>
                    <a:pt x="13950" y="4145"/>
                    <a:pt x="10462" y="6709"/>
                  </a:cubicBezTo>
                  <a:cubicBezTo>
                    <a:pt x="6975" y="9273"/>
                    <a:pt x="3825" y="12327"/>
                    <a:pt x="2138" y="14891"/>
                  </a:cubicBezTo>
                  <a:cubicBezTo>
                    <a:pt x="450" y="17455"/>
                    <a:pt x="225" y="195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981450" y="66421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3987799" y="6470650"/>
              <a:ext cx="74790" cy="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71" fill="norm" stroke="1" extrusionOk="0">
                  <a:moveTo>
                    <a:pt x="12600" y="9483"/>
                  </a:moveTo>
                  <a:cubicBezTo>
                    <a:pt x="9600" y="9483"/>
                    <a:pt x="6600" y="9483"/>
                    <a:pt x="4500" y="10800"/>
                  </a:cubicBezTo>
                  <a:cubicBezTo>
                    <a:pt x="2400" y="12117"/>
                    <a:pt x="1200" y="14751"/>
                    <a:pt x="1800" y="16859"/>
                  </a:cubicBezTo>
                  <a:cubicBezTo>
                    <a:pt x="2400" y="18966"/>
                    <a:pt x="4800" y="20546"/>
                    <a:pt x="7500" y="21073"/>
                  </a:cubicBezTo>
                  <a:cubicBezTo>
                    <a:pt x="10200" y="21600"/>
                    <a:pt x="13200" y="21073"/>
                    <a:pt x="15600" y="19493"/>
                  </a:cubicBezTo>
                  <a:cubicBezTo>
                    <a:pt x="18000" y="17912"/>
                    <a:pt x="19800" y="15278"/>
                    <a:pt x="20700" y="12117"/>
                  </a:cubicBezTo>
                  <a:cubicBezTo>
                    <a:pt x="21600" y="8956"/>
                    <a:pt x="21600" y="5268"/>
                    <a:pt x="18000" y="3161"/>
                  </a:cubicBezTo>
                  <a:cubicBezTo>
                    <a:pt x="14400" y="1054"/>
                    <a:pt x="7200" y="52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717550" y="6342518"/>
              <a:ext cx="190500" cy="1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144"/>
                  </a:moveTo>
                  <a:cubicBezTo>
                    <a:pt x="1440" y="-126"/>
                    <a:pt x="2880" y="-396"/>
                    <a:pt x="6480" y="3114"/>
                  </a:cubicBezTo>
                  <a:cubicBezTo>
                    <a:pt x="10080" y="6624"/>
                    <a:pt x="15840" y="13914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943156" y="6328505"/>
              <a:ext cx="85544" cy="33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84" fill="norm" stroke="1" extrusionOk="0">
                  <a:moveTo>
                    <a:pt x="21291" y="157"/>
                  </a:moveTo>
                  <a:cubicBezTo>
                    <a:pt x="18657" y="21"/>
                    <a:pt x="16023" y="-116"/>
                    <a:pt x="13389" y="157"/>
                  </a:cubicBezTo>
                  <a:cubicBezTo>
                    <a:pt x="10754" y="431"/>
                    <a:pt x="8120" y="1114"/>
                    <a:pt x="6540" y="3028"/>
                  </a:cubicBezTo>
                  <a:cubicBezTo>
                    <a:pt x="4959" y="4942"/>
                    <a:pt x="4432" y="8087"/>
                    <a:pt x="3379" y="11026"/>
                  </a:cubicBezTo>
                  <a:cubicBezTo>
                    <a:pt x="2325" y="13965"/>
                    <a:pt x="745" y="16699"/>
                    <a:pt x="218" y="18408"/>
                  </a:cubicBezTo>
                  <a:cubicBezTo>
                    <a:pt x="-309" y="20117"/>
                    <a:pt x="218" y="20800"/>
                    <a:pt x="745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1041400" y="664210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073150" y="654685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209393" y="6210300"/>
              <a:ext cx="22508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20879" y="1784"/>
                    <a:pt x="20879" y="3568"/>
                    <a:pt x="18915" y="5607"/>
                  </a:cubicBezTo>
                  <a:cubicBezTo>
                    <a:pt x="16952" y="7646"/>
                    <a:pt x="13024" y="9940"/>
                    <a:pt x="9097" y="12202"/>
                  </a:cubicBezTo>
                  <a:cubicBezTo>
                    <a:pt x="5170" y="14464"/>
                    <a:pt x="1243" y="16694"/>
                    <a:pt x="261" y="18255"/>
                  </a:cubicBezTo>
                  <a:cubicBezTo>
                    <a:pt x="-721" y="19816"/>
                    <a:pt x="1243" y="20708"/>
                    <a:pt x="3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327150" y="6451600"/>
              <a:ext cx="1397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18"/>
                    <a:pt x="7200" y="8836"/>
                    <a:pt x="10800" y="12436"/>
                  </a:cubicBezTo>
                  <a:cubicBezTo>
                    <a:pt x="14400" y="16036"/>
                    <a:pt x="18000" y="188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369483" y="6451600"/>
              <a:ext cx="167218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9440" y="0"/>
                    <a:pt x="17550" y="0"/>
                    <a:pt x="14850" y="1505"/>
                  </a:cubicBezTo>
                  <a:cubicBezTo>
                    <a:pt x="12150" y="3011"/>
                    <a:pt x="8640" y="6022"/>
                    <a:pt x="5940" y="9098"/>
                  </a:cubicBezTo>
                  <a:cubicBezTo>
                    <a:pt x="3240" y="12175"/>
                    <a:pt x="1350" y="15316"/>
                    <a:pt x="540" y="17411"/>
                  </a:cubicBezTo>
                  <a:cubicBezTo>
                    <a:pt x="-270" y="19505"/>
                    <a:pt x="0" y="20553"/>
                    <a:pt x="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543050" y="6667499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606550" y="654050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337050" y="6661150"/>
              <a:ext cx="2095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4470933" y="6546850"/>
              <a:ext cx="37568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3297" y="0"/>
                  </a:moveTo>
                  <a:cubicBezTo>
                    <a:pt x="2097" y="5495"/>
                    <a:pt x="897" y="10989"/>
                    <a:pt x="297" y="14211"/>
                  </a:cubicBezTo>
                  <a:cubicBezTo>
                    <a:pt x="-303" y="17432"/>
                    <a:pt x="-303" y="18379"/>
                    <a:pt x="3297" y="19232"/>
                  </a:cubicBezTo>
                  <a:cubicBezTo>
                    <a:pt x="6897" y="20084"/>
                    <a:pt x="14097" y="20842"/>
                    <a:pt x="21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4693592" y="6447366"/>
              <a:ext cx="297508" cy="30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1532" y="3403"/>
                  </a:moveTo>
                  <a:cubicBezTo>
                    <a:pt x="21379" y="2367"/>
                    <a:pt x="21226" y="1332"/>
                    <a:pt x="20766" y="740"/>
                  </a:cubicBezTo>
                  <a:cubicBezTo>
                    <a:pt x="20306" y="148"/>
                    <a:pt x="19541" y="0"/>
                    <a:pt x="17472" y="0"/>
                  </a:cubicBezTo>
                  <a:cubicBezTo>
                    <a:pt x="15404" y="0"/>
                    <a:pt x="12034" y="148"/>
                    <a:pt x="9506" y="814"/>
                  </a:cubicBezTo>
                  <a:cubicBezTo>
                    <a:pt x="6979" y="1479"/>
                    <a:pt x="5294" y="2663"/>
                    <a:pt x="4375" y="3773"/>
                  </a:cubicBezTo>
                  <a:cubicBezTo>
                    <a:pt x="3455" y="4882"/>
                    <a:pt x="3302" y="5918"/>
                    <a:pt x="3532" y="6732"/>
                  </a:cubicBezTo>
                  <a:cubicBezTo>
                    <a:pt x="3762" y="7545"/>
                    <a:pt x="4375" y="8137"/>
                    <a:pt x="5677" y="8729"/>
                  </a:cubicBezTo>
                  <a:cubicBezTo>
                    <a:pt x="6979" y="9321"/>
                    <a:pt x="8970" y="9912"/>
                    <a:pt x="10349" y="10430"/>
                  </a:cubicBezTo>
                  <a:cubicBezTo>
                    <a:pt x="11728" y="10948"/>
                    <a:pt x="12494" y="11392"/>
                    <a:pt x="12570" y="11984"/>
                  </a:cubicBezTo>
                  <a:cubicBezTo>
                    <a:pt x="12647" y="12575"/>
                    <a:pt x="12034" y="13315"/>
                    <a:pt x="10349" y="14055"/>
                  </a:cubicBezTo>
                  <a:cubicBezTo>
                    <a:pt x="8664" y="14795"/>
                    <a:pt x="5906" y="15534"/>
                    <a:pt x="4145" y="16052"/>
                  </a:cubicBezTo>
                  <a:cubicBezTo>
                    <a:pt x="2383" y="16570"/>
                    <a:pt x="1617" y="16866"/>
                    <a:pt x="1004" y="17384"/>
                  </a:cubicBezTo>
                  <a:cubicBezTo>
                    <a:pt x="392" y="17901"/>
                    <a:pt x="-68" y="18641"/>
                    <a:pt x="9" y="19233"/>
                  </a:cubicBezTo>
                  <a:cubicBezTo>
                    <a:pt x="85" y="19825"/>
                    <a:pt x="698" y="20268"/>
                    <a:pt x="2613" y="20564"/>
                  </a:cubicBezTo>
                  <a:cubicBezTo>
                    <a:pt x="4528" y="20860"/>
                    <a:pt x="7745" y="21008"/>
                    <a:pt x="10196" y="21156"/>
                  </a:cubicBezTo>
                  <a:cubicBezTo>
                    <a:pt x="12647" y="21304"/>
                    <a:pt x="14332" y="21452"/>
                    <a:pt x="16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4997450" y="6731000"/>
              <a:ext cx="317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5041900" y="66294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4629150" y="6966313"/>
              <a:ext cx="704850" cy="9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7118"/>
                  </a:moveTo>
                  <a:cubicBezTo>
                    <a:pt x="2465" y="5198"/>
                    <a:pt x="4930" y="3278"/>
                    <a:pt x="7297" y="2078"/>
                  </a:cubicBezTo>
                  <a:cubicBezTo>
                    <a:pt x="9665" y="878"/>
                    <a:pt x="11935" y="398"/>
                    <a:pt x="13914" y="158"/>
                  </a:cubicBezTo>
                  <a:cubicBezTo>
                    <a:pt x="15892" y="-82"/>
                    <a:pt x="17578" y="-82"/>
                    <a:pt x="18584" y="398"/>
                  </a:cubicBezTo>
                  <a:cubicBezTo>
                    <a:pt x="19589" y="878"/>
                    <a:pt x="19914" y="1838"/>
                    <a:pt x="19881" y="2798"/>
                  </a:cubicBezTo>
                  <a:cubicBezTo>
                    <a:pt x="19849" y="3758"/>
                    <a:pt x="19459" y="4718"/>
                    <a:pt x="18097" y="5438"/>
                  </a:cubicBezTo>
                  <a:cubicBezTo>
                    <a:pt x="16735" y="6158"/>
                    <a:pt x="14400" y="6638"/>
                    <a:pt x="12097" y="7598"/>
                  </a:cubicBezTo>
                  <a:cubicBezTo>
                    <a:pt x="9795" y="8558"/>
                    <a:pt x="7524" y="9998"/>
                    <a:pt x="6097" y="10718"/>
                  </a:cubicBezTo>
                  <a:cubicBezTo>
                    <a:pt x="4670" y="11438"/>
                    <a:pt x="4086" y="11438"/>
                    <a:pt x="3632" y="11438"/>
                  </a:cubicBezTo>
                  <a:cubicBezTo>
                    <a:pt x="3178" y="11438"/>
                    <a:pt x="2854" y="11438"/>
                    <a:pt x="3016" y="11198"/>
                  </a:cubicBezTo>
                  <a:cubicBezTo>
                    <a:pt x="3178" y="10958"/>
                    <a:pt x="3827" y="10478"/>
                    <a:pt x="5254" y="9758"/>
                  </a:cubicBezTo>
                  <a:cubicBezTo>
                    <a:pt x="6681" y="9038"/>
                    <a:pt x="8886" y="8078"/>
                    <a:pt x="10832" y="7358"/>
                  </a:cubicBezTo>
                  <a:cubicBezTo>
                    <a:pt x="12778" y="6638"/>
                    <a:pt x="14465" y="6158"/>
                    <a:pt x="15470" y="5918"/>
                  </a:cubicBezTo>
                  <a:cubicBezTo>
                    <a:pt x="16476" y="5678"/>
                    <a:pt x="16800" y="5678"/>
                    <a:pt x="16768" y="5918"/>
                  </a:cubicBezTo>
                  <a:cubicBezTo>
                    <a:pt x="16735" y="6158"/>
                    <a:pt x="16346" y="6638"/>
                    <a:pt x="14919" y="7598"/>
                  </a:cubicBezTo>
                  <a:cubicBezTo>
                    <a:pt x="13492" y="8558"/>
                    <a:pt x="11027" y="9998"/>
                    <a:pt x="8919" y="11198"/>
                  </a:cubicBezTo>
                  <a:cubicBezTo>
                    <a:pt x="6811" y="12398"/>
                    <a:pt x="5059" y="13358"/>
                    <a:pt x="4022" y="14078"/>
                  </a:cubicBezTo>
                  <a:cubicBezTo>
                    <a:pt x="2984" y="14798"/>
                    <a:pt x="2659" y="15278"/>
                    <a:pt x="2692" y="15518"/>
                  </a:cubicBezTo>
                  <a:cubicBezTo>
                    <a:pt x="2724" y="15758"/>
                    <a:pt x="3114" y="15758"/>
                    <a:pt x="4443" y="15518"/>
                  </a:cubicBezTo>
                  <a:cubicBezTo>
                    <a:pt x="5773" y="15278"/>
                    <a:pt x="8043" y="14798"/>
                    <a:pt x="9827" y="14558"/>
                  </a:cubicBezTo>
                  <a:cubicBezTo>
                    <a:pt x="11611" y="14318"/>
                    <a:pt x="12908" y="14318"/>
                    <a:pt x="13719" y="14318"/>
                  </a:cubicBezTo>
                  <a:cubicBezTo>
                    <a:pt x="14530" y="14318"/>
                    <a:pt x="14854" y="14318"/>
                    <a:pt x="14822" y="15038"/>
                  </a:cubicBezTo>
                  <a:cubicBezTo>
                    <a:pt x="14789" y="15758"/>
                    <a:pt x="14400" y="17198"/>
                    <a:pt x="13005" y="18398"/>
                  </a:cubicBezTo>
                  <a:cubicBezTo>
                    <a:pt x="11611" y="19598"/>
                    <a:pt x="9211" y="20558"/>
                    <a:pt x="7589" y="21038"/>
                  </a:cubicBezTo>
                  <a:cubicBezTo>
                    <a:pt x="5968" y="21518"/>
                    <a:pt x="5124" y="21518"/>
                    <a:pt x="4541" y="21278"/>
                  </a:cubicBezTo>
                  <a:cubicBezTo>
                    <a:pt x="3957" y="21038"/>
                    <a:pt x="3632" y="20558"/>
                    <a:pt x="3697" y="19838"/>
                  </a:cubicBezTo>
                  <a:cubicBezTo>
                    <a:pt x="3762" y="19118"/>
                    <a:pt x="4216" y="18158"/>
                    <a:pt x="5611" y="17198"/>
                  </a:cubicBezTo>
                  <a:cubicBezTo>
                    <a:pt x="7005" y="16238"/>
                    <a:pt x="9341" y="15278"/>
                    <a:pt x="12162" y="14798"/>
                  </a:cubicBezTo>
                  <a:cubicBezTo>
                    <a:pt x="14984" y="14318"/>
                    <a:pt x="18292" y="14318"/>
                    <a:pt x="21600" y="14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" name="Drawing"/>
          <p:cNvGrpSpPr/>
          <p:nvPr/>
        </p:nvGrpSpPr>
        <p:grpSpPr>
          <a:xfrm>
            <a:off x="1708149" y="1231899"/>
            <a:ext cx="11075563" cy="8341267"/>
            <a:chOff x="0" y="0"/>
            <a:chExt cx="11075560" cy="8341265"/>
          </a:xfrm>
        </p:grpSpPr>
        <p:sp>
          <p:nvSpPr>
            <p:cNvPr id="1881" name="Line"/>
            <p:cNvSpPr/>
            <p:nvPr/>
          </p:nvSpPr>
          <p:spPr>
            <a:xfrm>
              <a:off x="1295400" y="311150"/>
              <a:ext cx="2984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9" y="0"/>
                    <a:pt x="1838" y="0"/>
                    <a:pt x="3370" y="1286"/>
                  </a:cubicBezTo>
                  <a:cubicBezTo>
                    <a:pt x="4902" y="2571"/>
                    <a:pt x="7047" y="5143"/>
                    <a:pt x="9651" y="8057"/>
                  </a:cubicBezTo>
                  <a:cubicBezTo>
                    <a:pt x="12255" y="10971"/>
                    <a:pt x="15319" y="14229"/>
                    <a:pt x="17387" y="16543"/>
                  </a:cubicBezTo>
                  <a:cubicBezTo>
                    <a:pt x="19455" y="18857"/>
                    <a:pt x="20528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1606550" y="247393"/>
              <a:ext cx="57151" cy="54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21600" y="1261"/>
                  </a:moveTo>
                  <a:cubicBezTo>
                    <a:pt x="20800" y="678"/>
                    <a:pt x="20000" y="94"/>
                    <a:pt x="18400" y="10"/>
                  </a:cubicBezTo>
                  <a:cubicBezTo>
                    <a:pt x="16800" y="-73"/>
                    <a:pt x="14400" y="344"/>
                    <a:pt x="11600" y="1887"/>
                  </a:cubicBezTo>
                  <a:cubicBezTo>
                    <a:pt x="8800" y="3430"/>
                    <a:pt x="5600" y="6098"/>
                    <a:pt x="3600" y="8934"/>
                  </a:cubicBezTo>
                  <a:cubicBezTo>
                    <a:pt x="1600" y="11769"/>
                    <a:pt x="800" y="14772"/>
                    <a:pt x="400" y="16523"/>
                  </a:cubicBezTo>
                  <a:cubicBezTo>
                    <a:pt x="0" y="18274"/>
                    <a:pt x="0" y="18775"/>
                    <a:pt x="0" y="19234"/>
                  </a:cubicBezTo>
                  <a:cubicBezTo>
                    <a:pt x="0" y="19692"/>
                    <a:pt x="0" y="20109"/>
                    <a:pt x="1600" y="20485"/>
                  </a:cubicBezTo>
                  <a:cubicBezTo>
                    <a:pt x="3200" y="20860"/>
                    <a:pt x="6400" y="21193"/>
                    <a:pt x="9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1797050" y="6985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1796777" y="514350"/>
              <a:ext cx="2281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5" h="21600" fill="norm" stroke="1" extrusionOk="0">
                  <a:moveTo>
                    <a:pt x="15167" y="21600"/>
                  </a:moveTo>
                  <a:cubicBezTo>
                    <a:pt x="6860" y="20800"/>
                    <a:pt x="-1448" y="20000"/>
                    <a:pt x="214" y="18000"/>
                  </a:cubicBezTo>
                  <a:cubicBezTo>
                    <a:pt x="1875" y="16000"/>
                    <a:pt x="13506" y="12800"/>
                    <a:pt x="16829" y="9600"/>
                  </a:cubicBezTo>
                  <a:cubicBezTo>
                    <a:pt x="20152" y="6400"/>
                    <a:pt x="15167" y="3200"/>
                    <a:pt x="10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2059516" y="0"/>
              <a:ext cx="80435" cy="102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47" y="0"/>
                  </a:moveTo>
                  <a:cubicBezTo>
                    <a:pt x="2274" y="1200"/>
                    <a:pt x="0" y="2400"/>
                    <a:pt x="0" y="3689"/>
                  </a:cubicBezTo>
                  <a:cubicBezTo>
                    <a:pt x="0" y="4978"/>
                    <a:pt x="2274" y="6356"/>
                    <a:pt x="4547" y="7844"/>
                  </a:cubicBezTo>
                  <a:cubicBezTo>
                    <a:pt x="6821" y="9333"/>
                    <a:pt x="9095" y="10933"/>
                    <a:pt x="11084" y="12533"/>
                  </a:cubicBezTo>
                  <a:cubicBezTo>
                    <a:pt x="13074" y="14133"/>
                    <a:pt x="14779" y="15733"/>
                    <a:pt x="16484" y="17244"/>
                  </a:cubicBezTo>
                  <a:cubicBezTo>
                    <a:pt x="18189" y="18756"/>
                    <a:pt x="19895" y="201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2406650" y="412750"/>
              <a:ext cx="3175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2" y="1223"/>
                    <a:pt x="3744" y="2445"/>
                    <a:pt x="6192" y="4619"/>
                  </a:cubicBezTo>
                  <a:cubicBezTo>
                    <a:pt x="8640" y="6792"/>
                    <a:pt x="11664" y="9917"/>
                    <a:pt x="14328" y="12906"/>
                  </a:cubicBezTo>
                  <a:cubicBezTo>
                    <a:pt x="16992" y="15894"/>
                    <a:pt x="19296" y="187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2559413" y="342899"/>
              <a:ext cx="139337" cy="45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13" fill="norm" stroke="1" extrusionOk="0">
                  <a:moveTo>
                    <a:pt x="21222" y="0"/>
                  </a:moveTo>
                  <a:cubicBezTo>
                    <a:pt x="19610" y="100"/>
                    <a:pt x="17998" y="199"/>
                    <a:pt x="16225" y="1294"/>
                  </a:cubicBezTo>
                  <a:cubicBezTo>
                    <a:pt x="14452" y="2389"/>
                    <a:pt x="12518" y="4479"/>
                    <a:pt x="10261" y="7515"/>
                  </a:cubicBezTo>
                  <a:cubicBezTo>
                    <a:pt x="8004" y="10551"/>
                    <a:pt x="5425" y="14533"/>
                    <a:pt x="3813" y="16772"/>
                  </a:cubicBezTo>
                  <a:cubicBezTo>
                    <a:pt x="2201" y="19012"/>
                    <a:pt x="1556" y="19510"/>
                    <a:pt x="912" y="20107"/>
                  </a:cubicBezTo>
                  <a:cubicBezTo>
                    <a:pt x="267" y="20704"/>
                    <a:pt x="-378" y="21401"/>
                    <a:pt x="267" y="21500"/>
                  </a:cubicBezTo>
                  <a:cubicBezTo>
                    <a:pt x="912" y="21600"/>
                    <a:pt x="2846" y="21102"/>
                    <a:pt x="4780" y="2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2825750" y="67945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2806700" y="5080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3390900" y="58420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3409950" y="742949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4092310" y="243351"/>
              <a:ext cx="194041" cy="85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524" fill="norm" stroke="1" extrusionOk="0">
                  <a:moveTo>
                    <a:pt x="1063" y="9684"/>
                  </a:moveTo>
                  <a:cubicBezTo>
                    <a:pt x="2212" y="10908"/>
                    <a:pt x="3361" y="12131"/>
                    <a:pt x="3935" y="13701"/>
                  </a:cubicBezTo>
                  <a:cubicBezTo>
                    <a:pt x="4510" y="15270"/>
                    <a:pt x="4510" y="17185"/>
                    <a:pt x="4625" y="18436"/>
                  </a:cubicBezTo>
                  <a:cubicBezTo>
                    <a:pt x="4740" y="19686"/>
                    <a:pt x="4969" y="20271"/>
                    <a:pt x="5084" y="20723"/>
                  </a:cubicBezTo>
                  <a:cubicBezTo>
                    <a:pt x="5199" y="21176"/>
                    <a:pt x="5199" y="21495"/>
                    <a:pt x="5084" y="21521"/>
                  </a:cubicBezTo>
                  <a:cubicBezTo>
                    <a:pt x="4969" y="21548"/>
                    <a:pt x="4740" y="21282"/>
                    <a:pt x="4395" y="20191"/>
                  </a:cubicBezTo>
                  <a:cubicBezTo>
                    <a:pt x="4050" y="19101"/>
                    <a:pt x="3591" y="17185"/>
                    <a:pt x="3016" y="15164"/>
                  </a:cubicBezTo>
                  <a:cubicBezTo>
                    <a:pt x="2442" y="13142"/>
                    <a:pt x="1752" y="11014"/>
                    <a:pt x="1178" y="9019"/>
                  </a:cubicBezTo>
                  <a:cubicBezTo>
                    <a:pt x="603" y="7024"/>
                    <a:pt x="144" y="5162"/>
                    <a:pt x="29" y="3779"/>
                  </a:cubicBezTo>
                  <a:cubicBezTo>
                    <a:pt x="-86" y="2395"/>
                    <a:pt x="144" y="1491"/>
                    <a:pt x="718" y="932"/>
                  </a:cubicBezTo>
                  <a:cubicBezTo>
                    <a:pt x="1293" y="374"/>
                    <a:pt x="2212" y="161"/>
                    <a:pt x="3246" y="54"/>
                  </a:cubicBezTo>
                  <a:cubicBezTo>
                    <a:pt x="4280" y="-52"/>
                    <a:pt x="5429" y="-52"/>
                    <a:pt x="7267" y="507"/>
                  </a:cubicBezTo>
                  <a:cubicBezTo>
                    <a:pt x="9105" y="1065"/>
                    <a:pt x="11633" y="2182"/>
                    <a:pt x="12897" y="3406"/>
                  </a:cubicBezTo>
                  <a:cubicBezTo>
                    <a:pt x="14161" y="4630"/>
                    <a:pt x="14161" y="5960"/>
                    <a:pt x="13816" y="6864"/>
                  </a:cubicBezTo>
                  <a:cubicBezTo>
                    <a:pt x="13471" y="7769"/>
                    <a:pt x="12782" y="8248"/>
                    <a:pt x="13242" y="8460"/>
                  </a:cubicBezTo>
                  <a:cubicBezTo>
                    <a:pt x="13701" y="8673"/>
                    <a:pt x="15310" y="8620"/>
                    <a:pt x="16574" y="8700"/>
                  </a:cubicBezTo>
                  <a:cubicBezTo>
                    <a:pt x="17837" y="8780"/>
                    <a:pt x="18757" y="8992"/>
                    <a:pt x="19676" y="9391"/>
                  </a:cubicBezTo>
                  <a:cubicBezTo>
                    <a:pt x="20595" y="9790"/>
                    <a:pt x="21514" y="10376"/>
                    <a:pt x="20825" y="10987"/>
                  </a:cubicBezTo>
                  <a:cubicBezTo>
                    <a:pt x="20135" y="11599"/>
                    <a:pt x="17837" y="12238"/>
                    <a:pt x="16114" y="12583"/>
                  </a:cubicBezTo>
                  <a:cubicBezTo>
                    <a:pt x="14391" y="12929"/>
                    <a:pt x="13242" y="12982"/>
                    <a:pt x="12782" y="12849"/>
                  </a:cubicBezTo>
                  <a:cubicBezTo>
                    <a:pt x="12323" y="12716"/>
                    <a:pt x="12552" y="12397"/>
                    <a:pt x="12782" y="12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4356100" y="641350"/>
              <a:ext cx="119543" cy="1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75" fill="norm" stroke="1" extrusionOk="0">
                  <a:moveTo>
                    <a:pt x="14524" y="0"/>
                  </a:moveTo>
                  <a:cubicBezTo>
                    <a:pt x="11172" y="2653"/>
                    <a:pt x="7821" y="5305"/>
                    <a:pt x="5586" y="7958"/>
                  </a:cubicBezTo>
                  <a:cubicBezTo>
                    <a:pt x="3352" y="10611"/>
                    <a:pt x="2234" y="13263"/>
                    <a:pt x="1862" y="15537"/>
                  </a:cubicBezTo>
                  <a:cubicBezTo>
                    <a:pt x="1490" y="17811"/>
                    <a:pt x="1862" y="19705"/>
                    <a:pt x="4097" y="20653"/>
                  </a:cubicBezTo>
                  <a:cubicBezTo>
                    <a:pt x="6331" y="21600"/>
                    <a:pt x="10428" y="21600"/>
                    <a:pt x="13779" y="19705"/>
                  </a:cubicBezTo>
                  <a:cubicBezTo>
                    <a:pt x="17131" y="17811"/>
                    <a:pt x="19738" y="14021"/>
                    <a:pt x="20669" y="10989"/>
                  </a:cubicBezTo>
                  <a:cubicBezTo>
                    <a:pt x="21600" y="7958"/>
                    <a:pt x="20855" y="5684"/>
                    <a:pt x="17131" y="5116"/>
                  </a:cubicBezTo>
                  <a:cubicBezTo>
                    <a:pt x="13407" y="4547"/>
                    <a:pt x="6703" y="5684"/>
                    <a:pt x="0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705350" y="599793"/>
              <a:ext cx="2349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86" y="11375"/>
                    <a:pt x="8173" y="2735"/>
                    <a:pt x="11773" y="575"/>
                  </a:cubicBezTo>
                  <a:cubicBezTo>
                    <a:pt x="15373" y="-1585"/>
                    <a:pt x="184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844486" y="469900"/>
              <a:ext cx="1961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521"/>
                    <a:pt x="-1585" y="9042"/>
                    <a:pt x="575" y="12642"/>
                  </a:cubicBezTo>
                  <a:cubicBezTo>
                    <a:pt x="2735" y="16242"/>
                    <a:pt x="11375" y="1892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5024966" y="231335"/>
              <a:ext cx="177968" cy="76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3" fill="norm" stroke="1" extrusionOk="0">
                  <a:moveTo>
                    <a:pt x="508" y="10782"/>
                  </a:moveTo>
                  <a:cubicBezTo>
                    <a:pt x="254" y="12800"/>
                    <a:pt x="0" y="14818"/>
                    <a:pt x="0" y="16509"/>
                  </a:cubicBezTo>
                  <a:cubicBezTo>
                    <a:pt x="0" y="18200"/>
                    <a:pt x="254" y="19565"/>
                    <a:pt x="508" y="20396"/>
                  </a:cubicBezTo>
                  <a:cubicBezTo>
                    <a:pt x="762" y="21226"/>
                    <a:pt x="1016" y="21523"/>
                    <a:pt x="1271" y="21523"/>
                  </a:cubicBezTo>
                  <a:cubicBezTo>
                    <a:pt x="1525" y="21523"/>
                    <a:pt x="1779" y="21226"/>
                    <a:pt x="1779" y="19891"/>
                  </a:cubicBezTo>
                  <a:cubicBezTo>
                    <a:pt x="1779" y="18556"/>
                    <a:pt x="1525" y="16182"/>
                    <a:pt x="1271" y="13898"/>
                  </a:cubicBezTo>
                  <a:cubicBezTo>
                    <a:pt x="1016" y="11613"/>
                    <a:pt x="762" y="9418"/>
                    <a:pt x="889" y="7370"/>
                  </a:cubicBezTo>
                  <a:cubicBezTo>
                    <a:pt x="1016" y="5323"/>
                    <a:pt x="1525" y="3424"/>
                    <a:pt x="2541" y="2208"/>
                  </a:cubicBezTo>
                  <a:cubicBezTo>
                    <a:pt x="3558" y="991"/>
                    <a:pt x="5082" y="457"/>
                    <a:pt x="6607" y="190"/>
                  </a:cubicBezTo>
                  <a:cubicBezTo>
                    <a:pt x="8132" y="-77"/>
                    <a:pt x="9656" y="-77"/>
                    <a:pt x="11054" y="279"/>
                  </a:cubicBezTo>
                  <a:cubicBezTo>
                    <a:pt x="12452" y="635"/>
                    <a:pt x="13722" y="1347"/>
                    <a:pt x="14104" y="2386"/>
                  </a:cubicBezTo>
                  <a:cubicBezTo>
                    <a:pt x="14485" y="3424"/>
                    <a:pt x="13976" y="4789"/>
                    <a:pt x="12960" y="5709"/>
                  </a:cubicBezTo>
                  <a:cubicBezTo>
                    <a:pt x="11944" y="6628"/>
                    <a:pt x="10419" y="7103"/>
                    <a:pt x="9275" y="7459"/>
                  </a:cubicBezTo>
                  <a:cubicBezTo>
                    <a:pt x="8132" y="7815"/>
                    <a:pt x="7369" y="8053"/>
                    <a:pt x="7369" y="8290"/>
                  </a:cubicBezTo>
                  <a:cubicBezTo>
                    <a:pt x="7369" y="8527"/>
                    <a:pt x="8132" y="8765"/>
                    <a:pt x="10546" y="9150"/>
                  </a:cubicBezTo>
                  <a:cubicBezTo>
                    <a:pt x="12960" y="9536"/>
                    <a:pt x="17026" y="10070"/>
                    <a:pt x="19186" y="10515"/>
                  </a:cubicBezTo>
                  <a:cubicBezTo>
                    <a:pt x="21346" y="10960"/>
                    <a:pt x="21600" y="11316"/>
                    <a:pt x="21219" y="11702"/>
                  </a:cubicBezTo>
                  <a:cubicBezTo>
                    <a:pt x="20838" y="12088"/>
                    <a:pt x="19821" y="12503"/>
                    <a:pt x="18042" y="12770"/>
                  </a:cubicBezTo>
                  <a:cubicBezTo>
                    <a:pt x="16264" y="13037"/>
                    <a:pt x="13722" y="13156"/>
                    <a:pt x="11944" y="13037"/>
                  </a:cubicBezTo>
                  <a:cubicBezTo>
                    <a:pt x="10165" y="12919"/>
                    <a:pt x="9148" y="12563"/>
                    <a:pt x="8132" y="12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5340350" y="57785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5410200" y="238854"/>
              <a:ext cx="254000" cy="4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773"/>
                  </a:moveTo>
                  <a:cubicBezTo>
                    <a:pt x="540" y="341"/>
                    <a:pt x="1080" y="-91"/>
                    <a:pt x="1800" y="17"/>
                  </a:cubicBezTo>
                  <a:cubicBezTo>
                    <a:pt x="2520" y="125"/>
                    <a:pt x="3420" y="773"/>
                    <a:pt x="5400" y="2717"/>
                  </a:cubicBezTo>
                  <a:cubicBezTo>
                    <a:pt x="7380" y="4661"/>
                    <a:pt x="10440" y="7901"/>
                    <a:pt x="13320" y="11249"/>
                  </a:cubicBezTo>
                  <a:cubicBezTo>
                    <a:pt x="16200" y="14597"/>
                    <a:pt x="18900" y="18053"/>
                    <a:pt x="216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5505449" y="190500"/>
              <a:ext cx="19050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629"/>
                    <a:pt x="17280" y="3257"/>
                    <a:pt x="15120" y="5229"/>
                  </a:cubicBezTo>
                  <a:cubicBezTo>
                    <a:pt x="12960" y="7200"/>
                    <a:pt x="10800" y="9514"/>
                    <a:pt x="8280" y="12300"/>
                  </a:cubicBezTo>
                  <a:cubicBezTo>
                    <a:pt x="5760" y="15086"/>
                    <a:pt x="2880" y="18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5740400" y="533400"/>
              <a:ext cx="127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5734049" y="311150"/>
              <a:ext cx="38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5918200" y="577850"/>
              <a:ext cx="2349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8000"/>
                    <a:pt x="10119" y="14400"/>
                    <a:pt x="13719" y="10800"/>
                  </a:cubicBezTo>
                  <a:cubicBezTo>
                    <a:pt x="17319" y="7200"/>
                    <a:pt x="1945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6051550" y="387350"/>
              <a:ext cx="571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3600"/>
                    <a:pt x="1600" y="7200"/>
                    <a:pt x="5200" y="10800"/>
                  </a:cubicBezTo>
                  <a:cubicBezTo>
                    <a:pt x="8800" y="14400"/>
                    <a:pt x="15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6413464" y="332316"/>
              <a:ext cx="266736" cy="27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39" fill="norm" stroke="1" extrusionOk="0">
                  <a:moveTo>
                    <a:pt x="21433" y="1329"/>
                  </a:moveTo>
                  <a:cubicBezTo>
                    <a:pt x="19222" y="665"/>
                    <a:pt x="17011" y="0"/>
                    <a:pt x="15055" y="0"/>
                  </a:cubicBezTo>
                  <a:cubicBezTo>
                    <a:pt x="13099" y="0"/>
                    <a:pt x="11398" y="665"/>
                    <a:pt x="9953" y="2077"/>
                  </a:cubicBezTo>
                  <a:cubicBezTo>
                    <a:pt x="8507" y="3489"/>
                    <a:pt x="7316" y="5649"/>
                    <a:pt x="6721" y="7145"/>
                  </a:cubicBezTo>
                  <a:cubicBezTo>
                    <a:pt x="6126" y="8640"/>
                    <a:pt x="6126" y="9471"/>
                    <a:pt x="6466" y="10135"/>
                  </a:cubicBezTo>
                  <a:cubicBezTo>
                    <a:pt x="6806" y="10800"/>
                    <a:pt x="7487" y="11298"/>
                    <a:pt x="8507" y="11548"/>
                  </a:cubicBezTo>
                  <a:cubicBezTo>
                    <a:pt x="9527" y="11797"/>
                    <a:pt x="10888" y="11797"/>
                    <a:pt x="11143" y="11797"/>
                  </a:cubicBezTo>
                  <a:cubicBezTo>
                    <a:pt x="11398" y="11797"/>
                    <a:pt x="10548" y="11797"/>
                    <a:pt x="8847" y="12545"/>
                  </a:cubicBezTo>
                  <a:cubicBezTo>
                    <a:pt x="7146" y="13292"/>
                    <a:pt x="4595" y="14788"/>
                    <a:pt x="3064" y="15868"/>
                  </a:cubicBezTo>
                  <a:cubicBezTo>
                    <a:pt x="1534" y="16948"/>
                    <a:pt x="1024" y="17612"/>
                    <a:pt x="598" y="18360"/>
                  </a:cubicBezTo>
                  <a:cubicBezTo>
                    <a:pt x="173" y="19108"/>
                    <a:pt x="-167" y="19938"/>
                    <a:pt x="88" y="20520"/>
                  </a:cubicBezTo>
                  <a:cubicBezTo>
                    <a:pt x="343" y="21102"/>
                    <a:pt x="1194" y="21434"/>
                    <a:pt x="3745" y="21517"/>
                  </a:cubicBezTo>
                  <a:cubicBezTo>
                    <a:pt x="6296" y="21600"/>
                    <a:pt x="10548" y="21434"/>
                    <a:pt x="1480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6711950" y="60960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6731000" y="469900"/>
              <a:ext cx="60005" cy="5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898" fill="norm" stroke="1" extrusionOk="0">
                  <a:moveTo>
                    <a:pt x="13407" y="9969"/>
                  </a:moveTo>
                  <a:cubicBezTo>
                    <a:pt x="14152" y="14954"/>
                    <a:pt x="14897" y="19938"/>
                    <a:pt x="16386" y="20769"/>
                  </a:cubicBezTo>
                  <a:cubicBezTo>
                    <a:pt x="17876" y="21600"/>
                    <a:pt x="20110" y="18277"/>
                    <a:pt x="20855" y="14538"/>
                  </a:cubicBezTo>
                  <a:cubicBezTo>
                    <a:pt x="21600" y="10800"/>
                    <a:pt x="20855" y="6646"/>
                    <a:pt x="17131" y="4154"/>
                  </a:cubicBezTo>
                  <a:cubicBezTo>
                    <a:pt x="13407" y="1662"/>
                    <a:pt x="6703" y="83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486643" y="1763097"/>
              <a:ext cx="278657" cy="60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5" fill="norm" stroke="1" extrusionOk="0">
                  <a:moveTo>
                    <a:pt x="16509" y="1199"/>
                  </a:moveTo>
                  <a:cubicBezTo>
                    <a:pt x="16346" y="825"/>
                    <a:pt x="16184" y="451"/>
                    <a:pt x="15697" y="227"/>
                  </a:cubicBezTo>
                  <a:cubicBezTo>
                    <a:pt x="15210" y="3"/>
                    <a:pt x="14398" y="-72"/>
                    <a:pt x="12205" y="77"/>
                  </a:cubicBezTo>
                  <a:cubicBezTo>
                    <a:pt x="10013" y="227"/>
                    <a:pt x="6440" y="601"/>
                    <a:pt x="4085" y="1161"/>
                  </a:cubicBezTo>
                  <a:cubicBezTo>
                    <a:pt x="1730" y="1722"/>
                    <a:pt x="593" y="2469"/>
                    <a:pt x="187" y="4076"/>
                  </a:cubicBezTo>
                  <a:cubicBezTo>
                    <a:pt x="-219" y="5683"/>
                    <a:pt x="106" y="8149"/>
                    <a:pt x="512" y="10504"/>
                  </a:cubicBezTo>
                  <a:cubicBezTo>
                    <a:pt x="918" y="12858"/>
                    <a:pt x="1405" y="15100"/>
                    <a:pt x="1811" y="16819"/>
                  </a:cubicBezTo>
                  <a:cubicBezTo>
                    <a:pt x="2217" y="18538"/>
                    <a:pt x="2542" y="19734"/>
                    <a:pt x="3029" y="20482"/>
                  </a:cubicBezTo>
                  <a:cubicBezTo>
                    <a:pt x="3516" y="21229"/>
                    <a:pt x="4166" y="21528"/>
                    <a:pt x="6115" y="21453"/>
                  </a:cubicBezTo>
                  <a:cubicBezTo>
                    <a:pt x="8064" y="21379"/>
                    <a:pt x="11312" y="20930"/>
                    <a:pt x="14073" y="20370"/>
                  </a:cubicBezTo>
                  <a:cubicBezTo>
                    <a:pt x="16834" y="19809"/>
                    <a:pt x="19107" y="19136"/>
                    <a:pt x="21381" y="18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562100" y="2044700"/>
              <a:ext cx="1841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6320"/>
                    <a:pt x="9931" y="11040"/>
                    <a:pt x="13531" y="7440"/>
                  </a:cubicBezTo>
                  <a:cubicBezTo>
                    <a:pt x="17131" y="3840"/>
                    <a:pt x="19366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859466" y="1691482"/>
              <a:ext cx="242384" cy="72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7" fill="norm" stroke="1" extrusionOk="0">
                  <a:moveTo>
                    <a:pt x="21323" y="1050"/>
                  </a:moveTo>
                  <a:cubicBezTo>
                    <a:pt x="19647" y="677"/>
                    <a:pt x="17971" y="303"/>
                    <a:pt x="15457" y="117"/>
                  </a:cubicBezTo>
                  <a:cubicBezTo>
                    <a:pt x="12944" y="-70"/>
                    <a:pt x="9592" y="-70"/>
                    <a:pt x="6799" y="397"/>
                  </a:cubicBezTo>
                  <a:cubicBezTo>
                    <a:pt x="4006" y="864"/>
                    <a:pt x="1771" y="1797"/>
                    <a:pt x="747" y="3198"/>
                  </a:cubicBezTo>
                  <a:cubicBezTo>
                    <a:pt x="-277" y="4599"/>
                    <a:pt x="-91" y="6466"/>
                    <a:pt x="375" y="8551"/>
                  </a:cubicBezTo>
                  <a:cubicBezTo>
                    <a:pt x="840" y="10637"/>
                    <a:pt x="1585" y="12940"/>
                    <a:pt x="1864" y="14714"/>
                  </a:cubicBezTo>
                  <a:cubicBezTo>
                    <a:pt x="2144" y="16488"/>
                    <a:pt x="1957" y="17733"/>
                    <a:pt x="1864" y="18511"/>
                  </a:cubicBezTo>
                  <a:cubicBezTo>
                    <a:pt x="1771" y="19289"/>
                    <a:pt x="1771" y="19600"/>
                    <a:pt x="1678" y="20005"/>
                  </a:cubicBezTo>
                  <a:cubicBezTo>
                    <a:pt x="1585" y="20410"/>
                    <a:pt x="1399" y="20908"/>
                    <a:pt x="1771" y="21188"/>
                  </a:cubicBezTo>
                  <a:cubicBezTo>
                    <a:pt x="2144" y="21468"/>
                    <a:pt x="3075" y="21530"/>
                    <a:pt x="5589" y="21406"/>
                  </a:cubicBezTo>
                  <a:cubicBezTo>
                    <a:pt x="8102" y="21281"/>
                    <a:pt x="12199" y="20970"/>
                    <a:pt x="14899" y="20752"/>
                  </a:cubicBezTo>
                  <a:cubicBezTo>
                    <a:pt x="17599" y="20534"/>
                    <a:pt x="18902" y="20410"/>
                    <a:pt x="20206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165349" y="1803399"/>
              <a:ext cx="247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836"/>
                    <a:pt x="6646" y="5673"/>
                    <a:pt x="10246" y="9273"/>
                  </a:cubicBezTo>
                  <a:cubicBezTo>
                    <a:pt x="13846" y="12873"/>
                    <a:pt x="17723" y="172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375908" y="1736639"/>
              <a:ext cx="106942" cy="45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91" fill="norm" stroke="1" extrusionOk="0">
                  <a:moveTo>
                    <a:pt x="21398" y="1049"/>
                  </a:moveTo>
                  <a:cubicBezTo>
                    <a:pt x="21398" y="551"/>
                    <a:pt x="21398" y="54"/>
                    <a:pt x="20551" y="4"/>
                  </a:cubicBezTo>
                  <a:cubicBezTo>
                    <a:pt x="19704" y="-46"/>
                    <a:pt x="18010" y="352"/>
                    <a:pt x="15045" y="2144"/>
                  </a:cubicBezTo>
                  <a:cubicBezTo>
                    <a:pt x="12080" y="3936"/>
                    <a:pt x="7845" y="7121"/>
                    <a:pt x="5092" y="10256"/>
                  </a:cubicBezTo>
                  <a:cubicBezTo>
                    <a:pt x="2339" y="13392"/>
                    <a:pt x="1069" y="16478"/>
                    <a:pt x="433" y="18319"/>
                  </a:cubicBezTo>
                  <a:cubicBezTo>
                    <a:pt x="-202" y="20160"/>
                    <a:pt x="-202" y="20758"/>
                    <a:pt x="857" y="21106"/>
                  </a:cubicBezTo>
                  <a:cubicBezTo>
                    <a:pt x="1916" y="21454"/>
                    <a:pt x="4033" y="21554"/>
                    <a:pt x="5516" y="21454"/>
                  </a:cubicBezTo>
                  <a:cubicBezTo>
                    <a:pt x="6998" y="21355"/>
                    <a:pt x="7845" y="21056"/>
                    <a:pt x="8692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584450" y="2178050"/>
              <a:ext cx="254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254"/>
                    <a:pt x="10800" y="10508"/>
                    <a:pt x="14400" y="14108"/>
                  </a:cubicBezTo>
                  <a:cubicBezTo>
                    <a:pt x="18000" y="17708"/>
                    <a:pt x="1980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578100" y="2032000"/>
              <a:ext cx="74789" cy="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35" fill="norm" stroke="1" extrusionOk="0">
                  <a:moveTo>
                    <a:pt x="16200" y="15709"/>
                  </a:moveTo>
                  <a:cubicBezTo>
                    <a:pt x="13200" y="14400"/>
                    <a:pt x="10200" y="13091"/>
                    <a:pt x="8400" y="14073"/>
                  </a:cubicBezTo>
                  <a:cubicBezTo>
                    <a:pt x="6600" y="15055"/>
                    <a:pt x="6000" y="18327"/>
                    <a:pt x="7500" y="19964"/>
                  </a:cubicBezTo>
                  <a:cubicBezTo>
                    <a:pt x="9000" y="21600"/>
                    <a:pt x="12600" y="21600"/>
                    <a:pt x="15300" y="20291"/>
                  </a:cubicBezTo>
                  <a:cubicBezTo>
                    <a:pt x="18000" y="18982"/>
                    <a:pt x="19800" y="16364"/>
                    <a:pt x="20700" y="13418"/>
                  </a:cubicBezTo>
                  <a:cubicBezTo>
                    <a:pt x="21600" y="10473"/>
                    <a:pt x="21600" y="7200"/>
                    <a:pt x="18000" y="4909"/>
                  </a:cubicBezTo>
                  <a:cubicBezTo>
                    <a:pt x="14400" y="2618"/>
                    <a:pt x="7200" y="130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012793" y="1593849"/>
              <a:ext cx="86007" cy="8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75" fill="norm" stroke="1" extrusionOk="0">
                  <a:moveTo>
                    <a:pt x="861" y="0"/>
                  </a:moveTo>
                  <a:cubicBezTo>
                    <a:pt x="334" y="1608"/>
                    <a:pt x="-193" y="3216"/>
                    <a:pt x="70" y="5065"/>
                  </a:cubicBezTo>
                  <a:cubicBezTo>
                    <a:pt x="334" y="6914"/>
                    <a:pt x="1387" y="9004"/>
                    <a:pt x="2705" y="11068"/>
                  </a:cubicBezTo>
                  <a:cubicBezTo>
                    <a:pt x="4022" y="13132"/>
                    <a:pt x="5602" y="15168"/>
                    <a:pt x="7183" y="16830"/>
                  </a:cubicBezTo>
                  <a:cubicBezTo>
                    <a:pt x="8763" y="18491"/>
                    <a:pt x="10344" y="19778"/>
                    <a:pt x="11661" y="20555"/>
                  </a:cubicBezTo>
                  <a:cubicBezTo>
                    <a:pt x="12978" y="21332"/>
                    <a:pt x="14031" y="21600"/>
                    <a:pt x="15612" y="21573"/>
                  </a:cubicBezTo>
                  <a:cubicBezTo>
                    <a:pt x="17192" y="21546"/>
                    <a:pt x="19300" y="21225"/>
                    <a:pt x="21407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149600" y="1835150"/>
              <a:ext cx="2095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812"/>
                    <a:pt x="8291" y="7624"/>
                    <a:pt x="11891" y="11224"/>
                  </a:cubicBezTo>
                  <a:cubicBezTo>
                    <a:pt x="15491" y="14824"/>
                    <a:pt x="18545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3257550" y="1818173"/>
              <a:ext cx="133350" cy="39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1628"/>
                  </a:moveTo>
                  <a:cubicBezTo>
                    <a:pt x="21257" y="1047"/>
                    <a:pt x="20914" y="467"/>
                    <a:pt x="19886" y="176"/>
                  </a:cubicBezTo>
                  <a:cubicBezTo>
                    <a:pt x="18857" y="-114"/>
                    <a:pt x="17143" y="-114"/>
                    <a:pt x="15086" y="699"/>
                  </a:cubicBezTo>
                  <a:cubicBezTo>
                    <a:pt x="13029" y="1512"/>
                    <a:pt x="10629" y="3138"/>
                    <a:pt x="8400" y="5286"/>
                  </a:cubicBezTo>
                  <a:cubicBezTo>
                    <a:pt x="6171" y="7434"/>
                    <a:pt x="4114" y="10105"/>
                    <a:pt x="2743" y="12892"/>
                  </a:cubicBezTo>
                  <a:cubicBezTo>
                    <a:pt x="1371" y="15680"/>
                    <a:pt x="686" y="18583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3492500" y="2178050"/>
              <a:ext cx="25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3477642" y="2026155"/>
              <a:ext cx="64479" cy="6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867" fill="norm" stroke="1" extrusionOk="0">
                  <a:moveTo>
                    <a:pt x="8788" y="1988"/>
                  </a:moveTo>
                  <a:cubicBezTo>
                    <a:pt x="5413" y="2708"/>
                    <a:pt x="2038" y="3428"/>
                    <a:pt x="688" y="6668"/>
                  </a:cubicBezTo>
                  <a:cubicBezTo>
                    <a:pt x="-662" y="9908"/>
                    <a:pt x="13" y="15668"/>
                    <a:pt x="2375" y="18548"/>
                  </a:cubicBezTo>
                  <a:cubicBezTo>
                    <a:pt x="4738" y="21428"/>
                    <a:pt x="8788" y="21428"/>
                    <a:pt x="12163" y="19628"/>
                  </a:cubicBezTo>
                  <a:cubicBezTo>
                    <a:pt x="15538" y="17828"/>
                    <a:pt x="18238" y="14228"/>
                    <a:pt x="19588" y="10628"/>
                  </a:cubicBezTo>
                  <a:cubicBezTo>
                    <a:pt x="20938" y="7028"/>
                    <a:pt x="20938" y="3428"/>
                    <a:pt x="19250" y="1628"/>
                  </a:cubicBezTo>
                  <a:cubicBezTo>
                    <a:pt x="17563" y="-172"/>
                    <a:pt x="14188" y="-172"/>
                    <a:pt x="11488" y="188"/>
                  </a:cubicBezTo>
                  <a:cubicBezTo>
                    <a:pt x="8788" y="548"/>
                    <a:pt x="6763" y="1268"/>
                    <a:pt x="4738" y="1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3582644" y="1702777"/>
              <a:ext cx="194324" cy="64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567" fill="norm" stroke="1" extrusionOk="0">
                  <a:moveTo>
                    <a:pt x="554" y="1464"/>
                  </a:moveTo>
                  <a:cubicBezTo>
                    <a:pt x="95" y="1108"/>
                    <a:pt x="-365" y="751"/>
                    <a:pt x="439" y="502"/>
                  </a:cubicBezTo>
                  <a:cubicBezTo>
                    <a:pt x="1244" y="252"/>
                    <a:pt x="3312" y="110"/>
                    <a:pt x="5609" y="38"/>
                  </a:cubicBezTo>
                  <a:cubicBezTo>
                    <a:pt x="7907" y="-33"/>
                    <a:pt x="10435" y="-33"/>
                    <a:pt x="12388" y="288"/>
                  </a:cubicBezTo>
                  <a:cubicBezTo>
                    <a:pt x="14341" y="609"/>
                    <a:pt x="15720" y="1250"/>
                    <a:pt x="16524" y="2640"/>
                  </a:cubicBezTo>
                  <a:cubicBezTo>
                    <a:pt x="17329" y="4030"/>
                    <a:pt x="17558" y="6169"/>
                    <a:pt x="17788" y="8450"/>
                  </a:cubicBezTo>
                  <a:cubicBezTo>
                    <a:pt x="18018" y="10731"/>
                    <a:pt x="18248" y="13155"/>
                    <a:pt x="18822" y="15080"/>
                  </a:cubicBezTo>
                  <a:cubicBezTo>
                    <a:pt x="19397" y="17005"/>
                    <a:pt x="20316" y="18430"/>
                    <a:pt x="20775" y="19357"/>
                  </a:cubicBezTo>
                  <a:cubicBezTo>
                    <a:pt x="21235" y="20284"/>
                    <a:pt x="21235" y="20712"/>
                    <a:pt x="20546" y="20997"/>
                  </a:cubicBezTo>
                  <a:cubicBezTo>
                    <a:pt x="19856" y="21282"/>
                    <a:pt x="18478" y="21424"/>
                    <a:pt x="15835" y="21496"/>
                  </a:cubicBezTo>
                  <a:cubicBezTo>
                    <a:pt x="13192" y="21567"/>
                    <a:pt x="9286" y="21567"/>
                    <a:pt x="538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4235450" y="1993899"/>
              <a:ext cx="171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4292600" y="2152650"/>
              <a:ext cx="1524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1200" y="8640"/>
                    <a:pt x="2400" y="17280"/>
                    <a:pt x="6000" y="19440"/>
                  </a:cubicBezTo>
                  <a:cubicBezTo>
                    <a:pt x="9600" y="21600"/>
                    <a:pt x="15600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5010150" y="1726753"/>
              <a:ext cx="279883" cy="86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06" fill="norm" stroke="1" extrusionOk="0">
                  <a:moveTo>
                    <a:pt x="0" y="8210"/>
                  </a:moveTo>
                  <a:cubicBezTo>
                    <a:pt x="1451" y="9418"/>
                    <a:pt x="2901" y="10627"/>
                    <a:pt x="3788" y="12151"/>
                  </a:cubicBezTo>
                  <a:cubicBezTo>
                    <a:pt x="4675" y="13675"/>
                    <a:pt x="4997" y="15515"/>
                    <a:pt x="5239" y="17039"/>
                  </a:cubicBezTo>
                  <a:cubicBezTo>
                    <a:pt x="5481" y="18563"/>
                    <a:pt x="5642" y="19772"/>
                    <a:pt x="5722" y="20507"/>
                  </a:cubicBezTo>
                  <a:cubicBezTo>
                    <a:pt x="5803" y="21243"/>
                    <a:pt x="5803" y="21506"/>
                    <a:pt x="5803" y="21506"/>
                  </a:cubicBezTo>
                  <a:cubicBezTo>
                    <a:pt x="5803" y="21506"/>
                    <a:pt x="5803" y="21243"/>
                    <a:pt x="5803" y="20034"/>
                  </a:cubicBezTo>
                  <a:cubicBezTo>
                    <a:pt x="5803" y="18826"/>
                    <a:pt x="5803" y="16671"/>
                    <a:pt x="5481" y="14648"/>
                  </a:cubicBezTo>
                  <a:cubicBezTo>
                    <a:pt x="5158" y="12624"/>
                    <a:pt x="4513" y="10732"/>
                    <a:pt x="3949" y="8893"/>
                  </a:cubicBezTo>
                  <a:cubicBezTo>
                    <a:pt x="3385" y="7053"/>
                    <a:pt x="2901" y="5267"/>
                    <a:pt x="2982" y="3848"/>
                  </a:cubicBezTo>
                  <a:cubicBezTo>
                    <a:pt x="3063" y="2429"/>
                    <a:pt x="3707" y="1378"/>
                    <a:pt x="4916" y="747"/>
                  </a:cubicBezTo>
                  <a:cubicBezTo>
                    <a:pt x="6125" y="116"/>
                    <a:pt x="7899" y="-94"/>
                    <a:pt x="9672" y="37"/>
                  </a:cubicBezTo>
                  <a:cubicBezTo>
                    <a:pt x="11445" y="169"/>
                    <a:pt x="13218" y="642"/>
                    <a:pt x="14346" y="1456"/>
                  </a:cubicBezTo>
                  <a:cubicBezTo>
                    <a:pt x="15475" y="2271"/>
                    <a:pt x="15958" y="3427"/>
                    <a:pt x="15878" y="4294"/>
                  </a:cubicBezTo>
                  <a:cubicBezTo>
                    <a:pt x="15797" y="5161"/>
                    <a:pt x="15152" y="5740"/>
                    <a:pt x="14588" y="6134"/>
                  </a:cubicBezTo>
                  <a:cubicBezTo>
                    <a:pt x="14024" y="6528"/>
                    <a:pt x="13540" y="6738"/>
                    <a:pt x="13621" y="6948"/>
                  </a:cubicBezTo>
                  <a:cubicBezTo>
                    <a:pt x="13701" y="7159"/>
                    <a:pt x="14346" y="7369"/>
                    <a:pt x="15716" y="7684"/>
                  </a:cubicBezTo>
                  <a:cubicBezTo>
                    <a:pt x="17087" y="7999"/>
                    <a:pt x="19182" y="8420"/>
                    <a:pt x="20310" y="8761"/>
                  </a:cubicBezTo>
                  <a:cubicBezTo>
                    <a:pt x="21439" y="9103"/>
                    <a:pt x="21600" y="9366"/>
                    <a:pt x="20875" y="9707"/>
                  </a:cubicBezTo>
                  <a:cubicBezTo>
                    <a:pt x="20149" y="10049"/>
                    <a:pt x="18537" y="10470"/>
                    <a:pt x="17248" y="10706"/>
                  </a:cubicBezTo>
                  <a:cubicBezTo>
                    <a:pt x="15958" y="10942"/>
                    <a:pt x="14991" y="10995"/>
                    <a:pt x="14104" y="10995"/>
                  </a:cubicBezTo>
                  <a:cubicBezTo>
                    <a:pt x="13218" y="10995"/>
                    <a:pt x="12412" y="10942"/>
                    <a:pt x="12331" y="10837"/>
                  </a:cubicBezTo>
                  <a:cubicBezTo>
                    <a:pt x="12251" y="10732"/>
                    <a:pt x="12896" y="10575"/>
                    <a:pt x="13540" y="1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5375456" y="2057400"/>
              <a:ext cx="77293" cy="11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1275" fill="norm" stroke="1" extrusionOk="0">
                  <a:moveTo>
                    <a:pt x="18584" y="3600"/>
                  </a:moveTo>
                  <a:cubicBezTo>
                    <a:pt x="15884" y="3200"/>
                    <a:pt x="13184" y="2800"/>
                    <a:pt x="10484" y="2600"/>
                  </a:cubicBezTo>
                  <a:cubicBezTo>
                    <a:pt x="7784" y="2400"/>
                    <a:pt x="5084" y="2400"/>
                    <a:pt x="2924" y="4800"/>
                  </a:cubicBezTo>
                  <a:cubicBezTo>
                    <a:pt x="764" y="7200"/>
                    <a:pt x="-856" y="12000"/>
                    <a:pt x="494" y="15400"/>
                  </a:cubicBezTo>
                  <a:cubicBezTo>
                    <a:pt x="1844" y="18800"/>
                    <a:pt x="6164" y="20800"/>
                    <a:pt x="9674" y="21200"/>
                  </a:cubicBezTo>
                  <a:cubicBezTo>
                    <a:pt x="13184" y="21600"/>
                    <a:pt x="15884" y="20400"/>
                    <a:pt x="17774" y="17600"/>
                  </a:cubicBezTo>
                  <a:cubicBezTo>
                    <a:pt x="19664" y="14800"/>
                    <a:pt x="20744" y="10400"/>
                    <a:pt x="18314" y="7200"/>
                  </a:cubicBezTo>
                  <a:cubicBezTo>
                    <a:pt x="15884" y="4000"/>
                    <a:pt x="9944" y="2000"/>
                    <a:pt x="40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5580518" y="1962149"/>
              <a:ext cx="19163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264" y="21600"/>
                  </a:moveTo>
                  <a:cubicBezTo>
                    <a:pt x="1077" y="14400"/>
                    <a:pt x="-110" y="7200"/>
                    <a:pt x="9" y="3600"/>
                  </a:cubicBezTo>
                  <a:cubicBezTo>
                    <a:pt x="127" y="0"/>
                    <a:pt x="1552" y="0"/>
                    <a:pt x="5349" y="0"/>
                  </a:cubicBezTo>
                  <a:cubicBezTo>
                    <a:pt x="9147" y="0"/>
                    <a:pt x="15319" y="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657850" y="1866900"/>
              <a:ext cx="571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673"/>
                    <a:pt x="6400" y="7347"/>
                    <a:pt x="10000" y="10947"/>
                  </a:cubicBezTo>
                  <a:cubicBezTo>
                    <a:pt x="13600" y="14547"/>
                    <a:pt x="17600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6019800" y="1684451"/>
              <a:ext cx="203919" cy="67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45" fill="norm" stroke="1" extrusionOk="0">
                  <a:moveTo>
                    <a:pt x="0" y="21545"/>
                  </a:moveTo>
                  <a:cubicBezTo>
                    <a:pt x="220" y="18964"/>
                    <a:pt x="441" y="16383"/>
                    <a:pt x="661" y="13768"/>
                  </a:cubicBezTo>
                  <a:cubicBezTo>
                    <a:pt x="882" y="11153"/>
                    <a:pt x="1102" y="8503"/>
                    <a:pt x="1543" y="6330"/>
                  </a:cubicBezTo>
                  <a:cubicBezTo>
                    <a:pt x="1984" y="4156"/>
                    <a:pt x="2645" y="2458"/>
                    <a:pt x="3306" y="1473"/>
                  </a:cubicBezTo>
                  <a:cubicBezTo>
                    <a:pt x="3967" y="488"/>
                    <a:pt x="4629" y="217"/>
                    <a:pt x="5510" y="81"/>
                  </a:cubicBezTo>
                  <a:cubicBezTo>
                    <a:pt x="6392" y="-55"/>
                    <a:pt x="7494" y="-55"/>
                    <a:pt x="9037" y="353"/>
                  </a:cubicBezTo>
                  <a:cubicBezTo>
                    <a:pt x="10580" y="760"/>
                    <a:pt x="12563" y="1575"/>
                    <a:pt x="13445" y="2730"/>
                  </a:cubicBezTo>
                  <a:cubicBezTo>
                    <a:pt x="14327" y="3885"/>
                    <a:pt x="14106" y="5379"/>
                    <a:pt x="13665" y="6296"/>
                  </a:cubicBezTo>
                  <a:cubicBezTo>
                    <a:pt x="13224" y="7213"/>
                    <a:pt x="12563" y="7553"/>
                    <a:pt x="11792" y="7824"/>
                  </a:cubicBezTo>
                  <a:cubicBezTo>
                    <a:pt x="11020" y="8096"/>
                    <a:pt x="10139" y="8300"/>
                    <a:pt x="10249" y="8436"/>
                  </a:cubicBezTo>
                  <a:cubicBezTo>
                    <a:pt x="10359" y="8571"/>
                    <a:pt x="11461" y="8639"/>
                    <a:pt x="13445" y="8911"/>
                  </a:cubicBezTo>
                  <a:cubicBezTo>
                    <a:pt x="15429" y="9183"/>
                    <a:pt x="18294" y="9658"/>
                    <a:pt x="19837" y="10100"/>
                  </a:cubicBezTo>
                  <a:cubicBezTo>
                    <a:pt x="21380" y="10541"/>
                    <a:pt x="21600" y="10949"/>
                    <a:pt x="20718" y="11424"/>
                  </a:cubicBezTo>
                  <a:cubicBezTo>
                    <a:pt x="19837" y="11900"/>
                    <a:pt x="17853" y="12443"/>
                    <a:pt x="15539" y="12783"/>
                  </a:cubicBezTo>
                  <a:cubicBezTo>
                    <a:pt x="13224" y="13122"/>
                    <a:pt x="10580" y="13258"/>
                    <a:pt x="8927" y="13156"/>
                  </a:cubicBezTo>
                  <a:cubicBezTo>
                    <a:pt x="7273" y="13054"/>
                    <a:pt x="6612" y="12715"/>
                    <a:pt x="6612" y="12409"/>
                  </a:cubicBezTo>
                  <a:cubicBezTo>
                    <a:pt x="6612" y="12103"/>
                    <a:pt x="7273" y="11832"/>
                    <a:pt x="7935" y="1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6305550" y="1974850"/>
              <a:ext cx="444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506"/>
                    <a:pt x="8229" y="11012"/>
                    <a:pt x="11829" y="14612"/>
                  </a:cubicBezTo>
                  <a:cubicBezTo>
                    <a:pt x="15429" y="18212"/>
                    <a:pt x="18514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6496050" y="1727200"/>
              <a:ext cx="20955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5" y="3214"/>
                    <a:pt x="6109" y="6429"/>
                    <a:pt x="9164" y="9836"/>
                  </a:cubicBezTo>
                  <a:cubicBezTo>
                    <a:pt x="12218" y="13243"/>
                    <a:pt x="15273" y="16843"/>
                    <a:pt x="17345" y="18836"/>
                  </a:cubicBezTo>
                  <a:cubicBezTo>
                    <a:pt x="19418" y="20829"/>
                    <a:pt x="20509" y="212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559550" y="1670049"/>
              <a:ext cx="1524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2400"/>
                    <a:pt x="13800" y="4800"/>
                    <a:pt x="10200" y="7700"/>
                  </a:cubicBezTo>
                  <a:cubicBezTo>
                    <a:pt x="6600" y="10600"/>
                    <a:pt x="3300" y="14000"/>
                    <a:pt x="1650" y="16400"/>
                  </a:cubicBezTo>
                  <a:cubicBezTo>
                    <a:pt x="0" y="18800"/>
                    <a:pt x="0" y="20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6800850" y="1993899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819899" y="1847850"/>
              <a:ext cx="64717" cy="10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75" fill="norm" stroke="1" extrusionOk="0">
                  <a:moveTo>
                    <a:pt x="4181" y="10800"/>
                  </a:moveTo>
                  <a:cubicBezTo>
                    <a:pt x="2090" y="12600"/>
                    <a:pt x="0" y="14400"/>
                    <a:pt x="0" y="16200"/>
                  </a:cubicBezTo>
                  <a:cubicBezTo>
                    <a:pt x="0" y="18000"/>
                    <a:pt x="2090" y="19800"/>
                    <a:pt x="5226" y="20700"/>
                  </a:cubicBezTo>
                  <a:cubicBezTo>
                    <a:pt x="8361" y="21600"/>
                    <a:pt x="12542" y="21600"/>
                    <a:pt x="15677" y="20700"/>
                  </a:cubicBezTo>
                  <a:cubicBezTo>
                    <a:pt x="18813" y="19800"/>
                    <a:pt x="20903" y="18000"/>
                    <a:pt x="21252" y="14850"/>
                  </a:cubicBezTo>
                  <a:cubicBezTo>
                    <a:pt x="21600" y="11700"/>
                    <a:pt x="20206" y="7200"/>
                    <a:pt x="16374" y="4500"/>
                  </a:cubicBezTo>
                  <a:cubicBezTo>
                    <a:pt x="12542" y="1800"/>
                    <a:pt x="6271" y="9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921250" y="2718225"/>
              <a:ext cx="621809" cy="8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1" fill="norm" stroke="1" extrusionOk="0">
                  <a:moveTo>
                    <a:pt x="0" y="18860"/>
                  </a:moveTo>
                  <a:cubicBezTo>
                    <a:pt x="146" y="16226"/>
                    <a:pt x="293" y="13592"/>
                    <a:pt x="842" y="11484"/>
                  </a:cubicBezTo>
                  <a:cubicBezTo>
                    <a:pt x="1391" y="9377"/>
                    <a:pt x="2343" y="7796"/>
                    <a:pt x="4320" y="6216"/>
                  </a:cubicBezTo>
                  <a:cubicBezTo>
                    <a:pt x="6297" y="4635"/>
                    <a:pt x="9299" y="3055"/>
                    <a:pt x="11935" y="2265"/>
                  </a:cubicBezTo>
                  <a:cubicBezTo>
                    <a:pt x="14571" y="1474"/>
                    <a:pt x="16841" y="1474"/>
                    <a:pt x="18268" y="1211"/>
                  </a:cubicBezTo>
                  <a:cubicBezTo>
                    <a:pt x="19696" y="948"/>
                    <a:pt x="20282" y="421"/>
                    <a:pt x="20758" y="157"/>
                  </a:cubicBezTo>
                  <a:cubicBezTo>
                    <a:pt x="21234" y="-106"/>
                    <a:pt x="21600" y="-106"/>
                    <a:pt x="21490" y="684"/>
                  </a:cubicBezTo>
                  <a:cubicBezTo>
                    <a:pt x="21380" y="1474"/>
                    <a:pt x="20795" y="3055"/>
                    <a:pt x="19294" y="5953"/>
                  </a:cubicBezTo>
                  <a:cubicBezTo>
                    <a:pt x="17793" y="8850"/>
                    <a:pt x="15376" y="13065"/>
                    <a:pt x="12850" y="15699"/>
                  </a:cubicBezTo>
                  <a:cubicBezTo>
                    <a:pt x="10324" y="18333"/>
                    <a:pt x="7688" y="19387"/>
                    <a:pt x="6151" y="19914"/>
                  </a:cubicBezTo>
                  <a:cubicBezTo>
                    <a:pt x="4613" y="20440"/>
                    <a:pt x="4174" y="20440"/>
                    <a:pt x="5345" y="19123"/>
                  </a:cubicBezTo>
                  <a:cubicBezTo>
                    <a:pt x="6517" y="17806"/>
                    <a:pt x="9299" y="15172"/>
                    <a:pt x="11605" y="12538"/>
                  </a:cubicBezTo>
                  <a:cubicBezTo>
                    <a:pt x="13912" y="9904"/>
                    <a:pt x="15742" y="7270"/>
                    <a:pt x="16877" y="5953"/>
                  </a:cubicBezTo>
                  <a:cubicBezTo>
                    <a:pt x="18012" y="4635"/>
                    <a:pt x="18452" y="4635"/>
                    <a:pt x="18415" y="5426"/>
                  </a:cubicBezTo>
                  <a:cubicBezTo>
                    <a:pt x="18378" y="6216"/>
                    <a:pt x="17866" y="7796"/>
                    <a:pt x="16328" y="9904"/>
                  </a:cubicBezTo>
                  <a:cubicBezTo>
                    <a:pt x="14791" y="12011"/>
                    <a:pt x="12228" y="14645"/>
                    <a:pt x="10251" y="16226"/>
                  </a:cubicBezTo>
                  <a:cubicBezTo>
                    <a:pt x="8274" y="17806"/>
                    <a:pt x="6883" y="18333"/>
                    <a:pt x="6004" y="18860"/>
                  </a:cubicBezTo>
                  <a:cubicBezTo>
                    <a:pt x="5125" y="19387"/>
                    <a:pt x="4759" y="19914"/>
                    <a:pt x="4869" y="20440"/>
                  </a:cubicBezTo>
                  <a:cubicBezTo>
                    <a:pt x="4979" y="20967"/>
                    <a:pt x="5565" y="21494"/>
                    <a:pt x="7066" y="21231"/>
                  </a:cubicBezTo>
                  <a:cubicBezTo>
                    <a:pt x="8567" y="20967"/>
                    <a:pt x="10983" y="19914"/>
                    <a:pt x="12997" y="19387"/>
                  </a:cubicBezTo>
                  <a:cubicBezTo>
                    <a:pt x="15010" y="18860"/>
                    <a:pt x="16621" y="18860"/>
                    <a:pt x="18232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926949" y="2578629"/>
              <a:ext cx="531001" cy="6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25" fill="norm" stroke="1" extrusionOk="0">
                  <a:moveTo>
                    <a:pt x="2474" y="19472"/>
                  </a:moveTo>
                  <a:cubicBezTo>
                    <a:pt x="2046" y="19472"/>
                    <a:pt x="1617" y="19472"/>
                    <a:pt x="1146" y="18818"/>
                  </a:cubicBezTo>
                  <a:cubicBezTo>
                    <a:pt x="674" y="18163"/>
                    <a:pt x="160" y="16854"/>
                    <a:pt x="32" y="14891"/>
                  </a:cubicBezTo>
                  <a:cubicBezTo>
                    <a:pt x="-97" y="12927"/>
                    <a:pt x="160" y="10309"/>
                    <a:pt x="974" y="8345"/>
                  </a:cubicBezTo>
                  <a:cubicBezTo>
                    <a:pt x="1789" y="6381"/>
                    <a:pt x="3160" y="5072"/>
                    <a:pt x="5517" y="3763"/>
                  </a:cubicBezTo>
                  <a:cubicBezTo>
                    <a:pt x="7874" y="2454"/>
                    <a:pt x="11217" y="1145"/>
                    <a:pt x="13146" y="491"/>
                  </a:cubicBezTo>
                  <a:cubicBezTo>
                    <a:pt x="15074" y="-164"/>
                    <a:pt x="15589" y="-164"/>
                    <a:pt x="15632" y="491"/>
                  </a:cubicBezTo>
                  <a:cubicBezTo>
                    <a:pt x="15674" y="1145"/>
                    <a:pt x="15246" y="2454"/>
                    <a:pt x="13446" y="4745"/>
                  </a:cubicBezTo>
                  <a:cubicBezTo>
                    <a:pt x="11646" y="7036"/>
                    <a:pt x="8474" y="10309"/>
                    <a:pt x="6374" y="11945"/>
                  </a:cubicBezTo>
                  <a:cubicBezTo>
                    <a:pt x="4274" y="13581"/>
                    <a:pt x="3246" y="13581"/>
                    <a:pt x="2474" y="13581"/>
                  </a:cubicBezTo>
                  <a:cubicBezTo>
                    <a:pt x="1703" y="13581"/>
                    <a:pt x="1189" y="13581"/>
                    <a:pt x="1232" y="12927"/>
                  </a:cubicBezTo>
                  <a:cubicBezTo>
                    <a:pt x="1274" y="12272"/>
                    <a:pt x="1874" y="10963"/>
                    <a:pt x="3803" y="9654"/>
                  </a:cubicBezTo>
                  <a:cubicBezTo>
                    <a:pt x="5732" y="8345"/>
                    <a:pt x="8989" y="7036"/>
                    <a:pt x="10917" y="6381"/>
                  </a:cubicBezTo>
                  <a:cubicBezTo>
                    <a:pt x="12846" y="5727"/>
                    <a:pt x="13446" y="5727"/>
                    <a:pt x="13532" y="6709"/>
                  </a:cubicBezTo>
                  <a:cubicBezTo>
                    <a:pt x="13617" y="7691"/>
                    <a:pt x="13189" y="9654"/>
                    <a:pt x="11474" y="12272"/>
                  </a:cubicBezTo>
                  <a:cubicBezTo>
                    <a:pt x="9760" y="14891"/>
                    <a:pt x="6760" y="18163"/>
                    <a:pt x="4960" y="19800"/>
                  </a:cubicBezTo>
                  <a:cubicBezTo>
                    <a:pt x="3160" y="21436"/>
                    <a:pt x="2560" y="21436"/>
                    <a:pt x="2432" y="20454"/>
                  </a:cubicBezTo>
                  <a:cubicBezTo>
                    <a:pt x="2303" y="19472"/>
                    <a:pt x="2646" y="17509"/>
                    <a:pt x="4189" y="15218"/>
                  </a:cubicBezTo>
                  <a:cubicBezTo>
                    <a:pt x="5732" y="12927"/>
                    <a:pt x="8474" y="10309"/>
                    <a:pt x="11560" y="9654"/>
                  </a:cubicBezTo>
                  <a:cubicBezTo>
                    <a:pt x="14646" y="9000"/>
                    <a:pt x="18074" y="10309"/>
                    <a:pt x="21503" y="11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8312150" y="1486571"/>
              <a:ext cx="330240" cy="154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61" fill="norm" stroke="1" extrusionOk="0">
                  <a:moveTo>
                    <a:pt x="0" y="434"/>
                  </a:moveTo>
                  <a:cubicBezTo>
                    <a:pt x="4211" y="198"/>
                    <a:pt x="8423" y="-39"/>
                    <a:pt x="11887" y="5"/>
                  </a:cubicBezTo>
                  <a:cubicBezTo>
                    <a:pt x="15351" y="50"/>
                    <a:pt x="18068" y="375"/>
                    <a:pt x="19630" y="849"/>
                  </a:cubicBezTo>
                  <a:cubicBezTo>
                    <a:pt x="21192" y="1322"/>
                    <a:pt x="21600" y="1943"/>
                    <a:pt x="20785" y="2668"/>
                  </a:cubicBezTo>
                  <a:cubicBezTo>
                    <a:pt x="19970" y="3393"/>
                    <a:pt x="17932" y="4222"/>
                    <a:pt x="15691" y="5080"/>
                  </a:cubicBezTo>
                  <a:cubicBezTo>
                    <a:pt x="13449" y="5938"/>
                    <a:pt x="11004" y="6826"/>
                    <a:pt x="9034" y="7699"/>
                  </a:cubicBezTo>
                  <a:cubicBezTo>
                    <a:pt x="7064" y="8571"/>
                    <a:pt x="5570" y="9429"/>
                    <a:pt x="5230" y="10184"/>
                  </a:cubicBezTo>
                  <a:cubicBezTo>
                    <a:pt x="4891" y="10939"/>
                    <a:pt x="5706" y="11589"/>
                    <a:pt x="6385" y="12403"/>
                  </a:cubicBezTo>
                  <a:cubicBezTo>
                    <a:pt x="7064" y="13217"/>
                    <a:pt x="7608" y="14193"/>
                    <a:pt x="8287" y="15066"/>
                  </a:cubicBezTo>
                  <a:cubicBezTo>
                    <a:pt x="8966" y="15939"/>
                    <a:pt x="9781" y="16708"/>
                    <a:pt x="10121" y="17389"/>
                  </a:cubicBezTo>
                  <a:cubicBezTo>
                    <a:pt x="10460" y="18069"/>
                    <a:pt x="10325" y="18661"/>
                    <a:pt x="9170" y="19268"/>
                  </a:cubicBezTo>
                  <a:cubicBezTo>
                    <a:pt x="8015" y="19874"/>
                    <a:pt x="5842" y="20496"/>
                    <a:pt x="4279" y="20880"/>
                  </a:cubicBezTo>
                  <a:cubicBezTo>
                    <a:pt x="2717" y="21265"/>
                    <a:pt x="1766" y="21413"/>
                    <a:pt x="815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4877889" y="3121766"/>
              <a:ext cx="214216" cy="49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0" fill="norm" stroke="1" extrusionOk="0">
                  <a:moveTo>
                    <a:pt x="12597" y="1203"/>
                  </a:moveTo>
                  <a:cubicBezTo>
                    <a:pt x="11750" y="654"/>
                    <a:pt x="10903" y="105"/>
                    <a:pt x="9420" y="14"/>
                  </a:cubicBezTo>
                  <a:cubicBezTo>
                    <a:pt x="7938" y="-78"/>
                    <a:pt x="5820" y="288"/>
                    <a:pt x="4126" y="1158"/>
                  </a:cubicBezTo>
                  <a:cubicBezTo>
                    <a:pt x="2432" y="2027"/>
                    <a:pt x="1162" y="3400"/>
                    <a:pt x="526" y="4315"/>
                  </a:cubicBezTo>
                  <a:cubicBezTo>
                    <a:pt x="-109" y="5230"/>
                    <a:pt x="-109" y="5688"/>
                    <a:pt x="209" y="6146"/>
                  </a:cubicBezTo>
                  <a:cubicBezTo>
                    <a:pt x="526" y="6603"/>
                    <a:pt x="1162" y="7061"/>
                    <a:pt x="2432" y="7015"/>
                  </a:cubicBezTo>
                  <a:cubicBezTo>
                    <a:pt x="3703" y="6969"/>
                    <a:pt x="5609" y="6420"/>
                    <a:pt x="6985" y="5642"/>
                  </a:cubicBezTo>
                  <a:cubicBezTo>
                    <a:pt x="8362" y="4864"/>
                    <a:pt x="9209" y="3858"/>
                    <a:pt x="9738" y="3080"/>
                  </a:cubicBezTo>
                  <a:cubicBezTo>
                    <a:pt x="10267" y="2302"/>
                    <a:pt x="10479" y="1753"/>
                    <a:pt x="10585" y="1936"/>
                  </a:cubicBezTo>
                  <a:cubicBezTo>
                    <a:pt x="10691" y="2119"/>
                    <a:pt x="10691" y="3034"/>
                    <a:pt x="11538" y="4636"/>
                  </a:cubicBezTo>
                  <a:cubicBezTo>
                    <a:pt x="12385" y="6237"/>
                    <a:pt x="14079" y="8525"/>
                    <a:pt x="15879" y="10951"/>
                  </a:cubicBezTo>
                  <a:cubicBezTo>
                    <a:pt x="17679" y="13376"/>
                    <a:pt x="19585" y="15939"/>
                    <a:pt x="20538" y="17495"/>
                  </a:cubicBezTo>
                  <a:cubicBezTo>
                    <a:pt x="21491" y="19051"/>
                    <a:pt x="21491" y="19600"/>
                    <a:pt x="21385" y="20103"/>
                  </a:cubicBezTo>
                  <a:cubicBezTo>
                    <a:pt x="21279" y="20607"/>
                    <a:pt x="21067" y="21064"/>
                    <a:pt x="20432" y="21293"/>
                  </a:cubicBezTo>
                  <a:cubicBezTo>
                    <a:pt x="19797" y="21522"/>
                    <a:pt x="18738" y="21522"/>
                    <a:pt x="16938" y="20836"/>
                  </a:cubicBezTo>
                  <a:cubicBezTo>
                    <a:pt x="15138" y="20149"/>
                    <a:pt x="12597" y="18776"/>
                    <a:pt x="11750" y="16991"/>
                  </a:cubicBezTo>
                  <a:cubicBezTo>
                    <a:pt x="10903" y="15207"/>
                    <a:pt x="11750" y="13010"/>
                    <a:pt x="12597" y="1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067300" y="3112095"/>
              <a:ext cx="114300" cy="18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7213"/>
                  </a:moveTo>
                  <a:cubicBezTo>
                    <a:pt x="0" y="5999"/>
                    <a:pt x="0" y="4786"/>
                    <a:pt x="1200" y="4301"/>
                  </a:cubicBezTo>
                  <a:cubicBezTo>
                    <a:pt x="2400" y="3815"/>
                    <a:pt x="4800" y="4058"/>
                    <a:pt x="7200" y="5878"/>
                  </a:cubicBezTo>
                  <a:cubicBezTo>
                    <a:pt x="9600" y="7698"/>
                    <a:pt x="12000" y="11096"/>
                    <a:pt x="13200" y="13523"/>
                  </a:cubicBezTo>
                  <a:cubicBezTo>
                    <a:pt x="14400" y="15950"/>
                    <a:pt x="14400" y="17406"/>
                    <a:pt x="14200" y="18741"/>
                  </a:cubicBezTo>
                  <a:cubicBezTo>
                    <a:pt x="14000" y="20076"/>
                    <a:pt x="13600" y="21289"/>
                    <a:pt x="12800" y="21411"/>
                  </a:cubicBezTo>
                  <a:cubicBezTo>
                    <a:pt x="12000" y="21532"/>
                    <a:pt x="10800" y="20561"/>
                    <a:pt x="10000" y="17892"/>
                  </a:cubicBezTo>
                  <a:cubicBezTo>
                    <a:pt x="9200" y="15222"/>
                    <a:pt x="8800" y="10853"/>
                    <a:pt x="9600" y="7577"/>
                  </a:cubicBezTo>
                  <a:cubicBezTo>
                    <a:pt x="10400" y="4301"/>
                    <a:pt x="12400" y="2116"/>
                    <a:pt x="14400" y="1024"/>
                  </a:cubicBezTo>
                  <a:cubicBezTo>
                    <a:pt x="16400" y="-68"/>
                    <a:pt x="18400" y="-68"/>
                    <a:pt x="19600" y="53"/>
                  </a:cubicBezTo>
                  <a:cubicBezTo>
                    <a:pt x="20800" y="175"/>
                    <a:pt x="21200" y="417"/>
                    <a:pt x="21600" y="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222599" y="3119551"/>
              <a:ext cx="69068" cy="1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90" fill="norm" stroke="1" extrusionOk="0">
                  <a:moveTo>
                    <a:pt x="14813" y="1290"/>
                  </a:moveTo>
                  <a:cubicBezTo>
                    <a:pt x="11540" y="545"/>
                    <a:pt x="8267" y="-200"/>
                    <a:pt x="5976" y="48"/>
                  </a:cubicBezTo>
                  <a:cubicBezTo>
                    <a:pt x="3685" y="297"/>
                    <a:pt x="2376" y="1538"/>
                    <a:pt x="1394" y="4393"/>
                  </a:cubicBezTo>
                  <a:cubicBezTo>
                    <a:pt x="413" y="7248"/>
                    <a:pt x="-242" y="11717"/>
                    <a:pt x="85" y="14572"/>
                  </a:cubicBezTo>
                  <a:cubicBezTo>
                    <a:pt x="413" y="17428"/>
                    <a:pt x="1722" y="18669"/>
                    <a:pt x="4013" y="19662"/>
                  </a:cubicBezTo>
                  <a:cubicBezTo>
                    <a:pt x="6303" y="20655"/>
                    <a:pt x="9576" y="21400"/>
                    <a:pt x="12194" y="21276"/>
                  </a:cubicBezTo>
                  <a:cubicBezTo>
                    <a:pt x="14813" y="21152"/>
                    <a:pt x="16776" y="20159"/>
                    <a:pt x="18413" y="17676"/>
                  </a:cubicBezTo>
                  <a:cubicBezTo>
                    <a:pt x="20049" y="15193"/>
                    <a:pt x="21358" y="11221"/>
                    <a:pt x="21358" y="8614"/>
                  </a:cubicBezTo>
                  <a:cubicBezTo>
                    <a:pt x="21358" y="6007"/>
                    <a:pt x="20049" y="4766"/>
                    <a:pt x="17758" y="3897"/>
                  </a:cubicBezTo>
                  <a:cubicBezTo>
                    <a:pt x="15467" y="3028"/>
                    <a:pt x="12194" y="2531"/>
                    <a:pt x="9576" y="3028"/>
                  </a:cubicBezTo>
                  <a:cubicBezTo>
                    <a:pt x="6958" y="3524"/>
                    <a:pt x="4994" y="5014"/>
                    <a:pt x="3031" y="6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5352480" y="3117849"/>
              <a:ext cx="260920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615" y="0"/>
                  </a:moveTo>
                  <a:cubicBezTo>
                    <a:pt x="918" y="689"/>
                    <a:pt x="221" y="1379"/>
                    <a:pt x="47" y="3791"/>
                  </a:cubicBezTo>
                  <a:cubicBezTo>
                    <a:pt x="-127" y="6204"/>
                    <a:pt x="221" y="10340"/>
                    <a:pt x="483" y="13213"/>
                  </a:cubicBezTo>
                  <a:cubicBezTo>
                    <a:pt x="744" y="16085"/>
                    <a:pt x="918" y="17694"/>
                    <a:pt x="1267" y="19072"/>
                  </a:cubicBezTo>
                  <a:cubicBezTo>
                    <a:pt x="1615" y="20451"/>
                    <a:pt x="2138" y="21600"/>
                    <a:pt x="2660" y="21600"/>
                  </a:cubicBezTo>
                  <a:cubicBezTo>
                    <a:pt x="3183" y="21600"/>
                    <a:pt x="3705" y="20451"/>
                    <a:pt x="4141" y="18498"/>
                  </a:cubicBezTo>
                  <a:cubicBezTo>
                    <a:pt x="4576" y="16545"/>
                    <a:pt x="4925" y="13787"/>
                    <a:pt x="5186" y="11834"/>
                  </a:cubicBezTo>
                  <a:cubicBezTo>
                    <a:pt x="5447" y="9881"/>
                    <a:pt x="5621" y="8732"/>
                    <a:pt x="6057" y="9306"/>
                  </a:cubicBezTo>
                  <a:cubicBezTo>
                    <a:pt x="6492" y="9881"/>
                    <a:pt x="7189" y="12179"/>
                    <a:pt x="7973" y="13557"/>
                  </a:cubicBezTo>
                  <a:cubicBezTo>
                    <a:pt x="8757" y="14936"/>
                    <a:pt x="9628" y="15396"/>
                    <a:pt x="10325" y="14821"/>
                  </a:cubicBezTo>
                  <a:cubicBezTo>
                    <a:pt x="11021" y="14247"/>
                    <a:pt x="11544" y="12638"/>
                    <a:pt x="11892" y="11949"/>
                  </a:cubicBezTo>
                  <a:cubicBezTo>
                    <a:pt x="12241" y="11260"/>
                    <a:pt x="12415" y="11489"/>
                    <a:pt x="12502" y="12523"/>
                  </a:cubicBezTo>
                  <a:cubicBezTo>
                    <a:pt x="12589" y="13557"/>
                    <a:pt x="12589" y="15396"/>
                    <a:pt x="12589" y="15740"/>
                  </a:cubicBezTo>
                  <a:cubicBezTo>
                    <a:pt x="12589" y="16085"/>
                    <a:pt x="12589" y="14936"/>
                    <a:pt x="12589" y="13213"/>
                  </a:cubicBezTo>
                  <a:cubicBezTo>
                    <a:pt x="12589" y="11489"/>
                    <a:pt x="12589" y="9191"/>
                    <a:pt x="12763" y="7468"/>
                  </a:cubicBezTo>
                  <a:cubicBezTo>
                    <a:pt x="12938" y="5745"/>
                    <a:pt x="13286" y="4596"/>
                    <a:pt x="13721" y="3447"/>
                  </a:cubicBezTo>
                  <a:cubicBezTo>
                    <a:pt x="14157" y="2298"/>
                    <a:pt x="14679" y="1149"/>
                    <a:pt x="15376" y="689"/>
                  </a:cubicBezTo>
                  <a:cubicBezTo>
                    <a:pt x="16073" y="230"/>
                    <a:pt x="16944" y="460"/>
                    <a:pt x="17989" y="2298"/>
                  </a:cubicBezTo>
                  <a:cubicBezTo>
                    <a:pt x="19034" y="4136"/>
                    <a:pt x="20254" y="7583"/>
                    <a:pt x="21473" y="1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5658213" y="2878666"/>
              <a:ext cx="107587" cy="38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26" fill="norm" stroke="1" extrusionOk="0">
                  <a:moveTo>
                    <a:pt x="11362" y="14835"/>
                  </a:moveTo>
                  <a:cubicBezTo>
                    <a:pt x="10092" y="14242"/>
                    <a:pt x="8821" y="13648"/>
                    <a:pt x="7127" y="13470"/>
                  </a:cubicBezTo>
                  <a:cubicBezTo>
                    <a:pt x="5433" y="13292"/>
                    <a:pt x="3315" y="13530"/>
                    <a:pt x="2045" y="14301"/>
                  </a:cubicBezTo>
                  <a:cubicBezTo>
                    <a:pt x="774" y="15073"/>
                    <a:pt x="351" y="16378"/>
                    <a:pt x="139" y="17387"/>
                  </a:cubicBezTo>
                  <a:cubicBezTo>
                    <a:pt x="-73" y="18396"/>
                    <a:pt x="-73" y="19108"/>
                    <a:pt x="351" y="19760"/>
                  </a:cubicBezTo>
                  <a:cubicBezTo>
                    <a:pt x="774" y="20413"/>
                    <a:pt x="1621" y="21007"/>
                    <a:pt x="3103" y="21303"/>
                  </a:cubicBezTo>
                  <a:cubicBezTo>
                    <a:pt x="4586" y="21600"/>
                    <a:pt x="6703" y="21600"/>
                    <a:pt x="8186" y="21303"/>
                  </a:cubicBezTo>
                  <a:cubicBezTo>
                    <a:pt x="9668" y="21007"/>
                    <a:pt x="10515" y="20413"/>
                    <a:pt x="11998" y="17980"/>
                  </a:cubicBezTo>
                  <a:cubicBezTo>
                    <a:pt x="13480" y="15547"/>
                    <a:pt x="15598" y="11275"/>
                    <a:pt x="16656" y="8130"/>
                  </a:cubicBezTo>
                  <a:cubicBezTo>
                    <a:pt x="17715" y="4985"/>
                    <a:pt x="17715" y="2967"/>
                    <a:pt x="17080" y="1721"/>
                  </a:cubicBezTo>
                  <a:cubicBezTo>
                    <a:pt x="16445" y="475"/>
                    <a:pt x="15174" y="0"/>
                    <a:pt x="13903" y="0"/>
                  </a:cubicBezTo>
                  <a:cubicBezTo>
                    <a:pt x="12633" y="0"/>
                    <a:pt x="11362" y="475"/>
                    <a:pt x="10303" y="2374"/>
                  </a:cubicBezTo>
                  <a:cubicBezTo>
                    <a:pt x="9245" y="4273"/>
                    <a:pt x="8398" y="7596"/>
                    <a:pt x="8398" y="9969"/>
                  </a:cubicBezTo>
                  <a:cubicBezTo>
                    <a:pt x="8398" y="12343"/>
                    <a:pt x="9245" y="13767"/>
                    <a:pt x="11574" y="14716"/>
                  </a:cubicBezTo>
                  <a:cubicBezTo>
                    <a:pt x="13903" y="15666"/>
                    <a:pt x="17715" y="16141"/>
                    <a:pt x="21527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046111" y="2851149"/>
              <a:ext cx="100689" cy="39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7" fill="norm" stroke="1" extrusionOk="0">
                  <a:moveTo>
                    <a:pt x="13306" y="0"/>
                  </a:moveTo>
                  <a:cubicBezTo>
                    <a:pt x="11056" y="0"/>
                    <a:pt x="8806" y="0"/>
                    <a:pt x="7231" y="286"/>
                  </a:cubicBezTo>
                  <a:cubicBezTo>
                    <a:pt x="5656" y="571"/>
                    <a:pt x="4756" y="1143"/>
                    <a:pt x="3631" y="3657"/>
                  </a:cubicBezTo>
                  <a:cubicBezTo>
                    <a:pt x="2506" y="6171"/>
                    <a:pt x="1156" y="10629"/>
                    <a:pt x="481" y="13829"/>
                  </a:cubicBezTo>
                  <a:cubicBezTo>
                    <a:pt x="-194" y="17029"/>
                    <a:pt x="-194" y="18971"/>
                    <a:pt x="706" y="20114"/>
                  </a:cubicBezTo>
                  <a:cubicBezTo>
                    <a:pt x="1606" y="21257"/>
                    <a:pt x="3406" y="21600"/>
                    <a:pt x="6331" y="21486"/>
                  </a:cubicBezTo>
                  <a:cubicBezTo>
                    <a:pt x="9256" y="21371"/>
                    <a:pt x="13306" y="20800"/>
                    <a:pt x="16006" y="19829"/>
                  </a:cubicBezTo>
                  <a:cubicBezTo>
                    <a:pt x="18706" y="18857"/>
                    <a:pt x="20056" y="17486"/>
                    <a:pt x="21406" y="16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5991135" y="2781829"/>
              <a:ext cx="638266" cy="40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40" fill="norm" stroke="1" extrusionOk="0">
                  <a:moveTo>
                    <a:pt x="539" y="15180"/>
                  </a:moveTo>
                  <a:cubicBezTo>
                    <a:pt x="253" y="14519"/>
                    <a:pt x="-33" y="13858"/>
                    <a:pt x="3" y="13472"/>
                  </a:cubicBezTo>
                  <a:cubicBezTo>
                    <a:pt x="39" y="13086"/>
                    <a:pt x="396" y="12976"/>
                    <a:pt x="1254" y="13142"/>
                  </a:cubicBezTo>
                  <a:cubicBezTo>
                    <a:pt x="2113" y="13307"/>
                    <a:pt x="3472" y="13748"/>
                    <a:pt x="4437" y="14740"/>
                  </a:cubicBezTo>
                  <a:cubicBezTo>
                    <a:pt x="5403" y="15731"/>
                    <a:pt x="5975" y="17274"/>
                    <a:pt x="6261" y="18376"/>
                  </a:cubicBezTo>
                  <a:cubicBezTo>
                    <a:pt x="6547" y="19478"/>
                    <a:pt x="6547" y="20140"/>
                    <a:pt x="6404" y="20635"/>
                  </a:cubicBezTo>
                  <a:cubicBezTo>
                    <a:pt x="6261" y="21131"/>
                    <a:pt x="5975" y="21462"/>
                    <a:pt x="5796" y="21297"/>
                  </a:cubicBezTo>
                  <a:cubicBezTo>
                    <a:pt x="5617" y="21131"/>
                    <a:pt x="5546" y="20470"/>
                    <a:pt x="5653" y="19313"/>
                  </a:cubicBezTo>
                  <a:cubicBezTo>
                    <a:pt x="5760" y="18156"/>
                    <a:pt x="6046" y="16503"/>
                    <a:pt x="6333" y="15456"/>
                  </a:cubicBezTo>
                  <a:cubicBezTo>
                    <a:pt x="6619" y="14409"/>
                    <a:pt x="6905" y="13968"/>
                    <a:pt x="7191" y="13913"/>
                  </a:cubicBezTo>
                  <a:cubicBezTo>
                    <a:pt x="7477" y="13858"/>
                    <a:pt x="7763" y="14189"/>
                    <a:pt x="7906" y="14795"/>
                  </a:cubicBezTo>
                  <a:cubicBezTo>
                    <a:pt x="8049" y="15401"/>
                    <a:pt x="8049" y="16282"/>
                    <a:pt x="8049" y="17054"/>
                  </a:cubicBezTo>
                  <a:cubicBezTo>
                    <a:pt x="8049" y="17825"/>
                    <a:pt x="8049" y="18486"/>
                    <a:pt x="8228" y="18597"/>
                  </a:cubicBezTo>
                  <a:cubicBezTo>
                    <a:pt x="8407" y="18707"/>
                    <a:pt x="8764" y="18266"/>
                    <a:pt x="9050" y="17715"/>
                  </a:cubicBezTo>
                  <a:cubicBezTo>
                    <a:pt x="9337" y="17164"/>
                    <a:pt x="9551" y="16503"/>
                    <a:pt x="9766" y="15952"/>
                  </a:cubicBezTo>
                  <a:cubicBezTo>
                    <a:pt x="9980" y="15401"/>
                    <a:pt x="10195" y="14960"/>
                    <a:pt x="10338" y="15125"/>
                  </a:cubicBezTo>
                  <a:cubicBezTo>
                    <a:pt x="10481" y="15291"/>
                    <a:pt x="10552" y="16062"/>
                    <a:pt x="10624" y="16723"/>
                  </a:cubicBezTo>
                  <a:cubicBezTo>
                    <a:pt x="10695" y="17384"/>
                    <a:pt x="10767" y="17935"/>
                    <a:pt x="10910" y="18431"/>
                  </a:cubicBezTo>
                  <a:cubicBezTo>
                    <a:pt x="11053" y="18927"/>
                    <a:pt x="11268" y="19368"/>
                    <a:pt x="11554" y="19644"/>
                  </a:cubicBezTo>
                  <a:cubicBezTo>
                    <a:pt x="11840" y="19919"/>
                    <a:pt x="12197" y="20029"/>
                    <a:pt x="12484" y="19864"/>
                  </a:cubicBezTo>
                  <a:cubicBezTo>
                    <a:pt x="12770" y="19699"/>
                    <a:pt x="12984" y="19258"/>
                    <a:pt x="13485" y="17164"/>
                  </a:cubicBezTo>
                  <a:cubicBezTo>
                    <a:pt x="13986" y="15070"/>
                    <a:pt x="14772" y="11323"/>
                    <a:pt x="15344" y="8513"/>
                  </a:cubicBezTo>
                  <a:cubicBezTo>
                    <a:pt x="15917" y="5703"/>
                    <a:pt x="16274" y="3829"/>
                    <a:pt x="16525" y="2452"/>
                  </a:cubicBezTo>
                  <a:cubicBezTo>
                    <a:pt x="16775" y="1074"/>
                    <a:pt x="16918" y="193"/>
                    <a:pt x="16918" y="27"/>
                  </a:cubicBezTo>
                  <a:cubicBezTo>
                    <a:pt x="16918" y="-138"/>
                    <a:pt x="16775" y="413"/>
                    <a:pt x="16453" y="2452"/>
                  </a:cubicBezTo>
                  <a:cubicBezTo>
                    <a:pt x="16131" y="4491"/>
                    <a:pt x="15631" y="8017"/>
                    <a:pt x="15416" y="10662"/>
                  </a:cubicBezTo>
                  <a:cubicBezTo>
                    <a:pt x="15201" y="13307"/>
                    <a:pt x="15273" y="15070"/>
                    <a:pt x="15416" y="16227"/>
                  </a:cubicBezTo>
                  <a:cubicBezTo>
                    <a:pt x="15559" y="17384"/>
                    <a:pt x="15774" y="17935"/>
                    <a:pt x="16060" y="18101"/>
                  </a:cubicBezTo>
                  <a:cubicBezTo>
                    <a:pt x="16346" y="18266"/>
                    <a:pt x="16703" y="18046"/>
                    <a:pt x="16954" y="17274"/>
                  </a:cubicBezTo>
                  <a:cubicBezTo>
                    <a:pt x="17204" y="16503"/>
                    <a:pt x="17347" y="15180"/>
                    <a:pt x="17097" y="14023"/>
                  </a:cubicBezTo>
                  <a:cubicBezTo>
                    <a:pt x="16846" y="12866"/>
                    <a:pt x="16203" y="11874"/>
                    <a:pt x="15452" y="11158"/>
                  </a:cubicBezTo>
                  <a:cubicBezTo>
                    <a:pt x="14701" y="10442"/>
                    <a:pt x="13842" y="10001"/>
                    <a:pt x="13342" y="9450"/>
                  </a:cubicBezTo>
                  <a:cubicBezTo>
                    <a:pt x="12841" y="8899"/>
                    <a:pt x="12698" y="8238"/>
                    <a:pt x="12841" y="7466"/>
                  </a:cubicBezTo>
                  <a:cubicBezTo>
                    <a:pt x="12984" y="6695"/>
                    <a:pt x="13413" y="5813"/>
                    <a:pt x="14200" y="4876"/>
                  </a:cubicBezTo>
                  <a:cubicBezTo>
                    <a:pt x="14987" y="3940"/>
                    <a:pt x="16131" y="2948"/>
                    <a:pt x="16918" y="2452"/>
                  </a:cubicBezTo>
                  <a:cubicBezTo>
                    <a:pt x="17705" y="1956"/>
                    <a:pt x="18134" y="1956"/>
                    <a:pt x="18384" y="2231"/>
                  </a:cubicBezTo>
                  <a:cubicBezTo>
                    <a:pt x="18635" y="2507"/>
                    <a:pt x="18706" y="3058"/>
                    <a:pt x="18563" y="5207"/>
                  </a:cubicBezTo>
                  <a:cubicBezTo>
                    <a:pt x="18420" y="7356"/>
                    <a:pt x="18062" y="11103"/>
                    <a:pt x="17884" y="13252"/>
                  </a:cubicBezTo>
                  <a:cubicBezTo>
                    <a:pt x="17705" y="15401"/>
                    <a:pt x="17705" y="15952"/>
                    <a:pt x="17705" y="15952"/>
                  </a:cubicBezTo>
                  <a:cubicBezTo>
                    <a:pt x="17705" y="15952"/>
                    <a:pt x="17705" y="15401"/>
                    <a:pt x="17884" y="14409"/>
                  </a:cubicBezTo>
                  <a:cubicBezTo>
                    <a:pt x="18062" y="13417"/>
                    <a:pt x="18420" y="11984"/>
                    <a:pt x="18778" y="11268"/>
                  </a:cubicBezTo>
                  <a:cubicBezTo>
                    <a:pt x="19135" y="10552"/>
                    <a:pt x="19493" y="10552"/>
                    <a:pt x="19886" y="11048"/>
                  </a:cubicBezTo>
                  <a:cubicBezTo>
                    <a:pt x="20280" y="11544"/>
                    <a:pt x="20709" y="12535"/>
                    <a:pt x="20995" y="13307"/>
                  </a:cubicBezTo>
                  <a:cubicBezTo>
                    <a:pt x="21281" y="14078"/>
                    <a:pt x="21424" y="14629"/>
                    <a:pt x="21495" y="14960"/>
                  </a:cubicBezTo>
                  <a:cubicBezTo>
                    <a:pt x="21567" y="15291"/>
                    <a:pt x="21567" y="15401"/>
                    <a:pt x="21567" y="15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5263586" y="3708400"/>
              <a:ext cx="178364" cy="18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03" fill="norm" stroke="1" extrusionOk="0">
                  <a:moveTo>
                    <a:pt x="829" y="0"/>
                  </a:moveTo>
                  <a:cubicBezTo>
                    <a:pt x="321" y="4510"/>
                    <a:pt x="-187" y="9020"/>
                    <a:pt x="67" y="12462"/>
                  </a:cubicBezTo>
                  <a:cubicBezTo>
                    <a:pt x="321" y="15903"/>
                    <a:pt x="1338" y="18277"/>
                    <a:pt x="2481" y="19701"/>
                  </a:cubicBezTo>
                  <a:cubicBezTo>
                    <a:pt x="3625" y="21125"/>
                    <a:pt x="4895" y="21600"/>
                    <a:pt x="5912" y="21125"/>
                  </a:cubicBezTo>
                  <a:cubicBezTo>
                    <a:pt x="6928" y="20651"/>
                    <a:pt x="7691" y="19226"/>
                    <a:pt x="8707" y="16615"/>
                  </a:cubicBezTo>
                  <a:cubicBezTo>
                    <a:pt x="9724" y="14004"/>
                    <a:pt x="10994" y="10207"/>
                    <a:pt x="11884" y="7714"/>
                  </a:cubicBezTo>
                  <a:cubicBezTo>
                    <a:pt x="12773" y="5222"/>
                    <a:pt x="13281" y="4035"/>
                    <a:pt x="13535" y="4154"/>
                  </a:cubicBezTo>
                  <a:cubicBezTo>
                    <a:pt x="13789" y="4273"/>
                    <a:pt x="13789" y="5697"/>
                    <a:pt x="14044" y="7240"/>
                  </a:cubicBezTo>
                  <a:cubicBezTo>
                    <a:pt x="14298" y="8782"/>
                    <a:pt x="14806" y="10444"/>
                    <a:pt x="15441" y="11868"/>
                  </a:cubicBezTo>
                  <a:cubicBezTo>
                    <a:pt x="16077" y="13292"/>
                    <a:pt x="16839" y="14479"/>
                    <a:pt x="17855" y="14598"/>
                  </a:cubicBezTo>
                  <a:cubicBezTo>
                    <a:pt x="18872" y="14716"/>
                    <a:pt x="20142" y="13767"/>
                    <a:pt x="21413" y="12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5492750" y="3733800"/>
              <a:ext cx="952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35"/>
                    <a:pt x="0" y="11270"/>
                    <a:pt x="480" y="15026"/>
                  </a:cubicBezTo>
                  <a:cubicBezTo>
                    <a:pt x="960" y="18783"/>
                    <a:pt x="1920" y="20661"/>
                    <a:pt x="2400" y="20661"/>
                  </a:cubicBezTo>
                  <a:cubicBezTo>
                    <a:pt x="2880" y="20661"/>
                    <a:pt x="2880" y="18783"/>
                    <a:pt x="2880" y="16122"/>
                  </a:cubicBezTo>
                  <a:cubicBezTo>
                    <a:pt x="2880" y="13461"/>
                    <a:pt x="2880" y="10017"/>
                    <a:pt x="3360" y="6887"/>
                  </a:cubicBezTo>
                  <a:cubicBezTo>
                    <a:pt x="3840" y="3757"/>
                    <a:pt x="4800" y="939"/>
                    <a:pt x="6240" y="626"/>
                  </a:cubicBezTo>
                  <a:cubicBezTo>
                    <a:pt x="7680" y="313"/>
                    <a:pt x="9600" y="2504"/>
                    <a:pt x="12240" y="6417"/>
                  </a:cubicBezTo>
                  <a:cubicBezTo>
                    <a:pt x="14880" y="10330"/>
                    <a:pt x="18240" y="15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632450" y="3499335"/>
              <a:ext cx="146050" cy="34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1155"/>
                  </a:moveTo>
                  <a:cubicBezTo>
                    <a:pt x="626" y="497"/>
                    <a:pt x="1252" y="-162"/>
                    <a:pt x="1878" y="36"/>
                  </a:cubicBezTo>
                  <a:cubicBezTo>
                    <a:pt x="2504" y="233"/>
                    <a:pt x="3130" y="1287"/>
                    <a:pt x="3757" y="3987"/>
                  </a:cubicBezTo>
                  <a:cubicBezTo>
                    <a:pt x="4383" y="6687"/>
                    <a:pt x="5009" y="11033"/>
                    <a:pt x="5478" y="13997"/>
                  </a:cubicBezTo>
                  <a:cubicBezTo>
                    <a:pt x="5948" y="16960"/>
                    <a:pt x="6261" y="18540"/>
                    <a:pt x="6417" y="19660"/>
                  </a:cubicBezTo>
                  <a:cubicBezTo>
                    <a:pt x="6574" y="20779"/>
                    <a:pt x="6574" y="21438"/>
                    <a:pt x="6261" y="21438"/>
                  </a:cubicBezTo>
                  <a:cubicBezTo>
                    <a:pt x="5948" y="21438"/>
                    <a:pt x="5322" y="20779"/>
                    <a:pt x="5009" y="19660"/>
                  </a:cubicBezTo>
                  <a:cubicBezTo>
                    <a:pt x="4696" y="18540"/>
                    <a:pt x="4696" y="16960"/>
                    <a:pt x="4852" y="15775"/>
                  </a:cubicBezTo>
                  <a:cubicBezTo>
                    <a:pt x="5009" y="14589"/>
                    <a:pt x="5322" y="13799"/>
                    <a:pt x="6104" y="13206"/>
                  </a:cubicBezTo>
                  <a:cubicBezTo>
                    <a:pt x="6887" y="12614"/>
                    <a:pt x="8139" y="12218"/>
                    <a:pt x="9548" y="12153"/>
                  </a:cubicBezTo>
                  <a:cubicBezTo>
                    <a:pt x="10957" y="12087"/>
                    <a:pt x="12522" y="12350"/>
                    <a:pt x="12991" y="12877"/>
                  </a:cubicBezTo>
                  <a:cubicBezTo>
                    <a:pt x="13461" y="13404"/>
                    <a:pt x="12835" y="14194"/>
                    <a:pt x="11896" y="15248"/>
                  </a:cubicBezTo>
                  <a:cubicBezTo>
                    <a:pt x="10957" y="16301"/>
                    <a:pt x="9704" y="17618"/>
                    <a:pt x="9235" y="18606"/>
                  </a:cubicBezTo>
                  <a:cubicBezTo>
                    <a:pt x="8765" y="19594"/>
                    <a:pt x="9078" y="20253"/>
                    <a:pt x="10330" y="20648"/>
                  </a:cubicBezTo>
                  <a:cubicBezTo>
                    <a:pt x="11583" y="21043"/>
                    <a:pt x="13774" y="21175"/>
                    <a:pt x="15809" y="20977"/>
                  </a:cubicBezTo>
                  <a:cubicBezTo>
                    <a:pt x="17843" y="20779"/>
                    <a:pt x="19722" y="20253"/>
                    <a:pt x="21600" y="19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5803900" y="3683996"/>
              <a:ext cx="101600" cy="11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0" y="942"/>
                  </a:moveTo>
                  <a:cubicBezTo>
                    <a:pt x="0" y="5039"/>
                    <a:pt x="0" y="9135"/>
                    <a:pt x="450" y="12859"/>
                  </a:cubicBezTo>
                  <a:cubicBezTo>
                    <a:pt x="900" y="16584"/>
                    <a:pt x="1800" y="19935"/>
                    <a:pt x="2475" y="20680"/>
                  </a:cubicBezTo>
                  <a:cubicBezTo>
                    <a:pt x="3150" y="21425"/>
                    <a:pt x="3600" y="19563"/>
                    <a:pt x="3825" y="16397"/>
                  </a:cubicBezTo>
                  <a:cubicBezTo>
                    <a:pt x="4050" y="13232"/>
                    <a:pt x="4050" y="8763"/>
                    <a:pt x="4725" y="5411"/>
                  </a:cubicBezTo>
                  <a:cubicBezTo>
                    <a:pt x="5400" y="2059"/>
                    <a:pt x="6750" y="-175"/>
                    <a:pt x="8550" y="11"/>
                  </a:cubicBezTo>
                  <a:cubicBezTo>
                    <a:pt x="10350" y="197"/>
                    <a:pt x="12600" y="2804"/>
                    <a:pt x="14850" y="6156"/>
                  </a:cubicBezTo>
                  <a:cubicBezTo>
                    <a:pt x="17100" y="9508"/>
                    <a:pt x="19350" y="13604"/>
                    <a:pt x="21600" y="17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5949950" y="3663950"/>
              <a:ext cx="75827" cy="11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0974" fill="norm" stroke="1" extrusionOk="0">
                  <a:moveTo>
                    <a:pt x="8526" y="0"/>
                  </a:moveTo>
                  <a:cubicBezTo>
                    <a:pt x="6253" y="1157"/>
                    <a:pt x="3979" y="2314"/>
                    <a:pt x="2558" y="5014"/>
                  </a:cubicBezTo>
                  <a:cubicBezTo>
                    <a:pt x="1137" y="7714"/>
                    <a:pt x="568" y="11957"/>
                    <a:pt x="1421" y="14850"/>
                  </a:cubicBezTo>
                  <a:cubicBezTo>
                    <a:pt x="2274" y="17743"/>
                    <a:pt x="4547" y="19286"/>
                    <a:pt x="7389" y="20250"/>
                  </a:cubicBezTo>
                  <a:cubicBezTo>
                    <a:pt x="10232" y="21214"/>
                    <a:pt x="13642" y="21600"/>
                    <a:pt x="16484" y="18900"/>
                  </a:cubicBezTo>
                  <a:cubicBezTo>
                    <a:pt x="19326" y="16200"/>
                    <a:pt x="21600" y="10414"/>
                    <a:pt x="19611" y="6557"/>
                  </a:cubicBezTo>
                  <a:cubicBezTo>
                    <a:pt x="17621" y="2700"/>
                    <a:pt x="11368" y="771"/>
                    <a:pt x="7389" y="579"/>
                  </a:cubicBezTo>
                  <a:cubicBezTo>
                    <a:pt x="3411" y="386"/>
                    <a:pt x="1705" y="1929"/>
                    <a:pt x="0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6070600" y="3632200"/>
              <a:ext cx="166818" cy="13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53" fill="norm" stroke="1" extrusionOk="0">
                  <a:moveTo>
                    <a:pt x="0" y="982"/>
                  </a:moveTo>
                  <a:cubicBezTo>
                    <a:pt x="810" y="7200"/>
                    <a:pt x="1620" y="13418"/>
                    <a:pt x="2565" y="17018"/>
                  </a:cubicBezTo>
                  <a:cubicBezTo>
                    <a:pt x="3510" y="20618"/>
                    <a:pt x="4590" y="21600"/>
                    <a:pt x="5535" y="21436"/>
                  </a:cubicBezTo>
                  <a:cubicBezTo>
                    <a:pt x="6480" y="21273"/>
                    <a:pt x="7290" y="19964"/>
                    <a:pt x="7965" y="18327"/>
                  </a:cubicBezTo>
                  <a:cubicBezTo>
                    <a:pt x="8640" y="16691"/>
                    <a:pt x="9180" y="14727"/>
                    <a:pt x="9855" y="14400"/>
                  </a:cubicBezTo>
                  <a:cubicBezTo>
                    <a:pt x="10530" y="14073"/>
                    <a:pt x="11340" y="15382"/>
                    <a:pt x="12420" y="16200"/>
                  </a:cubicBezTo>
                  <a:cubicBezTo>
                    <a:pt x="13500" y="17018"/>
                    <a:pt x="14850" y="17345"/>
                    <a:pt x="16470" y="15709"/>
                  </a:cubicBezTo>
                  <a:cubicBezTo>
                    <a:pt x="18090" y="14073"/>
                    <a:pt x="19980" y="10473"/>
                    <a:pt x="20790" y="7855"/>
                  </a:cubicBezTo>
                  <a:cubicBezTo>
                    <a:pt x="21600" y="5236"/>
                    <a:pt x="21330" y="3600"/>
                    <a:pt x="20520" y="2455"/>
                  </a:cubicBezTo>
                  <a:cubicBezTo>
                    <a:pt x="19710" y="1309"/>
                    <a:pt x="18360" y="655"/>
                    <a:pt x="170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6235700" y="3585243"/>
              <a:ext cx="146050" cy="15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5525"/>
                  </a:moveTo>
                  <a:cubicBezTo>
                    <a:pt x="1565" y="8981"/>
                    <a:pt x="3130" y="12437"/>
                    <a:pt x="4226" y="15317"/>
                  </a:cubicBezTo>
                  <a:cubicBezTo>
                    <a:pt x="5322" y="18197"/>
                    <a:pt x="5948" y="20501"/>
                    <a:pt x="6104" y="20789"/>
                  </a:cubicBezTo>
                  <a:cubicBezTo>
                    <a:pt x="6261" y="21077"/>
                    <a:pt x="5948" y="19349"/>
                    <a:pt x="5791" y="16901"/>
                  </a:cubicBezTo>
                  <a:cubicBezTo>
                    <a:pt x="5635" y="14453"/>
                    <a:pt x="5635" y="11285"/>
                    <a:pt x="5791" y="8261"/>
                  </a:cubicBezTo>
                  <a:cubicBezTo>
                    <a:pt x="5948" y="5237"/>
                    <a:pt x="6261" y="2357"/>
                    <a:pt x="7357" y="917"/>
                  </a:cubicBezTo>
                  <a:cubicBezTo>
                    <a:pt x="8452" y="-523"/>
                    <a:pt x="10330" y="-523"/>
                    <a:pt x="12835" y="2789"/>
                  </a:cubicBezTo>
                  <a:cubicBezTo>
                    <a:pt x="15339" y="6101"/>
                    <a:pt x="18470" y="12725"/>
                    <a:pt x="21600" y="19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6751229" y="3361614"/>
              <a:ext cx="109283" cy="46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0729" fill="norm" stroke="1" extrusionOk="0">
                  <a:moveTo>
                    <a:pt x="10577" y="11258"/>
                  </a:moveTo>
                  <a:cubicBezTo>
                    <a:pt x="10177" y="15332"/>
                    <a:pt x="9777" y="19406"/>
                    <a:pt x="8777" y="20448"/>
                  </a:cubicBezTo>
                  <a:cubicBezTo>
                    <a:pt x="7777" y="21490"/>
                    <a:pt x="6177" y="19501"/>
                    <a:pt x="4577" y="16753"/>
                  </a:cubicBezTo>
                  <a:cubicBezTo>
                    <a:pt x="2977" y="14006"/>
                    <a:pt x="1377" y="10501"/>
                    <a:pt x="577" y="7895"/>
                  </a:cubicBezTo>
                  <a:cubicBezTo>
                    <a:pt x="-223" y="5290"/>
                    <a:pt x="-223" y="3585"/>
                    <a:pt x="777" y="2401"/>
                  </a:cubicBezTo>
                  <a:cubicBezTo>
                    <a:pt x="1777" y="1216"/>
                    <a:pt x="3777" y="553"/>
                    <a:pt x="5777" y="222"/>
                  </a:cubicBezTo>
                  <a:cubicBezTo>
                    <a:pt x="7777" y="-110"/>
                    <a:pt x="9777" y="-110"/>
                    <a:pt x="12577" y="506"/>
                  </a:cubicBezTo>
                  <a:cubicBezTo>
                    <a:pt x="15377" y="1122"/>
                    <a:pt x="18977" y="2353"/>
                    <a:pt x="20177" y="3774"/>
                  </a:cubicBezTo>
                  <a:cubicBezTo>
                    <a:pt x="21377" y="5195"/>
                    <a:pt x="20177" y="6806"/>
                    <a:pt x="17977" y="7943"/>
                  </a:cubicBezTo>
                  <a:cubicBezTo>
                    <a:pt x="15777" y="9079"/>
                    <a:pt x="12577" y="9743"/>
                    <a:pt x="9977" y="10122"/>
                  </a:cubicBezTo>
                  <a:cubicBezTo>
                    <a:pt x="7377" y="10501"/>
                    <a:pt x="5377" y="10595"/>
                    <a:pt x="5377" y="10453"/>
                  </a:cubicBezTo>
                  <a:cubicBezTo>
                    <a:pt x="5377" y="10311"/>
                    <a:pt x="7377" y="9932"/>
                    <a:pt x="9377" y="9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6921970" y="3399265"/>
              <a:ext cx="132881" cy="12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57" fill="norm" stroke="1" extrusionOk="0">
                  <a:moveTo>
                    <a:pt x="12267" y="10457"/>
                  </a:moveTo>
                  <a:cubicBezTo>
                    <a:pt x="11924" y="8657"/>
                    <a:pt x="11581" y="6857"/>
                    <a:pt x="10553" y="5057"/>
                  </a:cubicBezTo>
                  <a:cubicBezTo>
                    <a:pt x="9524" y="3257"/>
                    <a:pt x="7810" y="1457"/>
                    <a:pt x="6095" y="557"/>
                  </a:cubicBezTo>
                  <a:cubicBezTo>
                    <a:pt x="4381" y="-343"/>
                    <a:pt x="2667" y="-343"/>
                    <a:pt x="1638" y="1997"/>
                  </a:cubicBezTo>
                  <a:cubicBezTo>
                    <a:pt x="610" y="4337"/>
                    <a:pt x="267" y="9017"/>
                    <a:pt x="95" y="12257"/>
                  </a:cubicBezTo>
                  <a:cubicBezTo>
                    <a:pt x="-76" y="15497"/>
                    <a:pt x="-76" y="17297"/>
                    <a:pt x="610" y="18737"/>
                  </a:cubicBezTo>
                  <a:cubicBezTo>
                    <a:pt x="1295" y="20177"/>
                    <a:pt x="2667" y="21257"/>
                    <a:pt x="4038" y="21257"/>
                  </a:cubicBezTo>
                  <a:cubicBezTo>
                    <a:pt x="5410" y="21257"/>
                    <a:pt x="6781" y="20177"/>
                    <a:pt x="7810" y="18737"/>
                  </a:cubicBezTo>
                  <a:cubicBezTo>
                    <a:pt x="8838" y="17297"/>
                    <a:pt x="9524" y="15497"/>
                    <a:pt x="10381" y="13337"/>
                  </a:cubicBezTo>
                  <a:cubicBezTo>
                    <a:pt x="11238" y="11177"/>
                    <a:pt x="12267" y="8657"/>
                    <a:pt x="14153" y="7937"/>
                  </a:cubicBezTo>
                  <a:cubicBezTo>
                    <a:pt x="16038" y="7217"/>
                    <a:pt x="18781" y="8297"/>
                    <a:pt x="21524" y="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7092950" y="3295650"/>
              <a:ext cx="165100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9911"/>
                  </a:moveTo>
                  <a:cubicBezTo>
                    <a:pt x="1108" y="8894"/>
                    <a:pt x="2215" y="7878"/>
                    <a:pt x="3462" y="7751"/>
                  </a:cubicBezTo>
                  <a:cubicBezTo>
                    <a:pt x="4708" y="7624"/>
                    <a:pt x="6092" y="8386"/>
                    <a:pt x="7892" y="10419"/>
                  </a:cubicBezTo>
                  <a:cubicBezTo>
                    <a:pt x="9692" y="12452"/>
                    <a:pt x="11908" y="15755"/>
                    <a:pt x="12877" y="18042"/>
                  </a:cubicBezTo>
                  <a:cubicBezTo>
                    <a:pt x="13846" y="20329"/>
                    <a:pt x="13569" y="21600"/>
                    <a:pt x="13154" y="21473"/>
                  </a:cubicBezTo>
                  <a:cubicBezTo>
                    <a:pt x="12738" y="21346"/>
                    <a:pt x="12185" y="19821"/>
                    <a:pt x="12185" y="16645"/>
                  </a:cubicBezTo>
                  <a:cubicBezTo>
                    <a:pt x="12185" y="13468"/>
                    <a:pt x="12738" y="8640"/>
                    <a:pt x="14400" y="5591"/>
                  </a:cubicBezTo>
                  <a:cubicBezTo>
                    <a:pt x="16062" y="2541"/>
                    <a:pt x="18831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7269530" y="3319839"/>
              <a:ext cx="96471" cy="12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21" fill="norm" stroke="1" extrusionOk="0">
                  <a:moveTo>
                    <a:pt x="15766" y="2327"/>
                  </a:moveTo>
                  <a:cubicBezTo>
                    <a:pt x="13888" y="1264"/>
                    <a:pt x="12010" y="202"/>
                    <a:pt x="9897" y="25"/>
                  </a:cubicBezTo>
                  <a:cubicBezTo>
                    <a:pt x="7784" y="-152"/>
                    <a:pt x="5436" y="556"/>
                    <a:pt x="3558" y="3389"/>
                  </a:cubicBezTo>
                  <a:cubicBezTo>
                    <a:pt x="1679" y="6222"/>
                    <a:pt x="271" y="11179"/>
                    <a:pt x="36" y="14543"/>
                  </a:cubicBezTo>
                  <a:cubicBezTo>
                    <a:pt x="-199" y="17907"/>
                    <a:pt x="740" y="19678"/>
                    <a:pt x="2384" y="20563"/>
                  </a:cubicBezTo>
                  <a:cubicBezTo>
                    <a:pt x="4027" y="21448"/>
                    <a:pt x="6375" y="21448"/>
                    <a:pt x="9662" y="19323"/>
                  </a:cubicBezTo>
                  <a:cubicBezTo>
                    <a:pt x="12949" y="17199"/>
                    <a:pt x="17175" y="12950"/>
                    <a:pt x="21401" y="8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7410450" y="3279685"/>
              <a:ext cx="190500" cy="16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7073"/>
                  </a:moveTo>
                  <a:cubicBezTo>
                    <a:pt x="480" y="5688"/>
                    <a:pt x="960" y="4304"/>
                    <a:pt x="1800" y="4442"/>
                  </a:cubicBezTo>
                  <a:cubicBezTo>
                    <a:pt x="2640" y="4581"/>
                    <a:pt x="3840" y="6242"/>
                    <a:pt x="4560" y="8458"/>
                  </a:cubicBezTo>
                  <a:cubicBezTo>
                    <a:pt x="5280" y="10673"/>
                    <a:pt x="5520" y="13442"/>
                    <a:pt x="5760" y="15935"/>
                  </a:cubicBezTo>
                  <a:cubicBezTo>
                    <a:pt x="6000" y="18427"/>
                    <a:pt x="6240" y="20642"/>
                    <a:pt x="6360" y="21058"/>
                  </a:cubicBezTo>
                  <a:cubicBezTo>
                    <a:pt x="6480" y="21473"/>
                    <a:pt x="6480" y="20088"/>
                    <a:pt x="6480" y="17319"/>
                  </a:cubicBezTo>
                  <a:cubicBezTo>
                    <a:pt x="6480" y="14550"/>
                    <a:pt x="6480" y="10396"/>
                    <a:pt x="6600" y="7627"/>
                  </a:cubicBezTo>
                  <a:cubicBezTo>
                    <a:pt x="6720" y="4858"/>
                    <a:pt x="6960" y="3473"/>
                    <a:pt x="7560" y="2365"/>
                  </a:cubicBezTo>
                  <a:cubicBezTo>
                    <a:pt x="8160" y="1258"/>
                    <a:pt x="9120" y="427"/>
                    <a:pt x="9840" y="704"/>
                  </a:cubicBezTo>
                  <a:cubicBezTo>
                    <a:pt x="10560" y="981"/>
                    <a:pt x="11040" y="2365"/>
                    <a:pt x="11400" y="4165"/>
                  </a:cubicBezTo>
                  <a:cubicBezTo>
                    <a:pt x="11760" y="5965"/>
                    <a:pt x="12000" y="8181"/>
                    <a:pt x="12240" y="8596"/>
                  </a:cubicBezTo>
                  <a:cubicBezTo>
                    <a:pt x="12480" y="9011"/>
                    <a:pt x="12720" y="7627"/>
                    <a:pt x="13080" y="6242"/>
                  </a:cubicBezTo>
                  <a:cubicBezTo>
                    <a:pt x="13440" y="4858"/>
                    <a:pt x="13920" y="3473"/>
                    <a:pt x="14760" y="2227"/>
                  </a:cubicBezTo>
                  <a:cubicBezTo>
                    <a:pt x="15600" y="981"/>
                    <a:pt x="16800" y="-127"/>
                    <a:pt x="17760" y="11"/>
                  </a:cubicBezTo>
                  <a:cubicBezTo>
                    <a:pt x="18720" y="150"/>
                    <a:pt x="19440" y="1535"/>
                    <a:pt x="20040" y="4027"/>
                  </a:cubicBezTo>
                  <a:cubicBezTo>
                    <a:pt x="20640" y="6519"/>
                    <a:pt x="21120" y="10119"/>
                    <a:pt x="21600" y="13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7283450" y="3352800"/>
              <a:ext cx="635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960"/>
                    <a:pt x="7200" y="1920"/>
                    <a:pt x="10800" y="5520"/>
                  </a:cubicBezTo>
                  <a:cubicBezTo>
                    <a:pt x="14400" y="9120"/>
                    <a:pt x="18000" y="15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7640229" y="3222537"/>
              <a:ext cx="176621" cy="17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06" fill="norm" stroke="1" extrusionOk="0">
                  <a:moveTo>
                    <a:pt x="628" y="14534"/>
                  </a:moveTo>
                  <a:cubicBezTo>
                    <a:pt x="2686" y="12052"/>
                    <a:pt x="4743" y="9569"/>
                    <a:pt x="5900" y="7583"/>
                  </a:cubicBezTo>
                  <a:cubicBezTo>
                    <a:pt x="7057" y="5596"/>
                    <a:pt x="7314" y="4107"/>
                    <a:pt x="7314" y="2741"/>
                  </a:cubicBezTo>
                  <a:cubicBezTo>
                    <a:pt x="7314" y="1376"/>
                    <a:pt x="7057" y="134"/>
                    <a:pt x="6286" y="10"/>
                  </a:cubicBezTo>
                  <a:cubicBezTo>
                    <a:pt x="5514" y="-114"/>
                    <a:pt x="4228" y="879"/>
                    <a:pt x="3071" y="3734"/>
                  </a:cubicBezTo>
                  <a:cubicBezTo>
                    <a:pt x="1914" y="6589"/>
                    <a:pt x="886" y="11307"/>
                    <a:pt x="371" y="14410"/>
                  </a:cubicBezTo>
                  <a:cubicBezTo>
                    <a:pt x="-143" y="17514"/>
                    <a:pt x="-143" y="19003"/>
                    <a:pt x="500" y="19996"/>
                  </a:cubicBezTo>
                  <a:cubicBezTo>
                    <a:pt x="1143" y="20989"/>
                    <a:pt x="2428" y="21486"/>
                    <a:pt x="5000" y="20369"/>
                  </a:cubicBezTo>
                  <a:cubicBezTo>
                    <a:pt x="7571" y="19252"/>
                    <a:pt x="11428" y="16520"/>
                    <a:pt x="14386" y="13169"/>
                  </a:cubicBezTo>
                  <a:cubicBezTo>
                    <a:pt x="17343" y="9817"/>
                    <a:pt x="19400" y="5845"/>
                    <a:pt x="21457" y="1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7833783" y="2912533"/>
              <a:ext cx="71967" cy="4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65" y="7368"/>
                  </a:moveTo>
                  <a:cubicBezTo>
                    <a:pt x="13976" y="5249"/>
                    <a:pt x="17788" y="3129"/>
                    <a:pt x="19694" y="1817"/>
                  </a:cubicBezTo>
                  <a:cubicBezTo>
                    <a:pt x="21600" y="505"/>
                    <a:pt x="21600" y="0"/>
                    <a:pt x="20329" y="0"/>
                  </a:cubicBezTo>
                  <a:cubicBezTo>
                    <a:pt x="19059" y="0"/>
                    <a:pt x="16518" y="505"/>
                    <a:pt x="13341" y="1918"/>
                  </a:cubicBezTo>
                  <a:cubicBezTo>
                    <a:pt x="10165" y="3331"/>
                    <a:pt x="6353" y="5652"/>
                    <a:pt x="3812" y="8479"/>
                  </a:cubicBezTo>
                  <a:cubicBezTo>
                    <a:pt x="1271" y="11305"/>
                    <a:pt x="0" y="14636"/>
                    <a:pt x="0" y="16806"/>
                  </a:cubicBezTo>
                  <a:cubicBezTo>
                    <a:pt x="0" y="18976"/>
                    <a:pt x="1271" y="19985"/>
                    <a:pt x="3176" y="20641"/>
                  </a:cubicBezTo>
                  <a:cubicBezTo>
                    <a:pt x="5082" y="21297"/>
                    <a:pt x="7624" y="21600"/>
                    <a:pt x="10165" y="21600"/>
                  </a:cubicBezTo>
                  <a:cubicBezTo>
                    <a:pt x="12706" y="21600"/>
                    <a:pt x="15247" y="21297"/>
                    <a:pt x="17153" y="20893"/>
                  </a:cubicBezTo>
                  <a:cubicBezTo>
                    <a:pt x="19059" y="20490"/>
                    <a:pt x="20329" y="19985"/>
                    <a:pt x="21600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7803020" y="3157687"/>
              <a:ext cx="255130" cy="14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87" fill="norm" stroke="1" extrusionOk="0">
                  <a:moveTo>
                    <a:pt x="2238" y="3551"/>
                  </a:moveTo>
                  <a:cubicBezTo>
                    <a:pt x="1167" y="4186"/>
                    <a:pt x="96" y="4821"/>
                    <a:pt x="6" y="5139"/>
                  </a:cubicBezTo>
                  <a:cubicBezTo>
                    <a:pt x="-83" y="5457"/>
                    <a:pt x="810" y="5457"/>
                    <a:pt x="3219" y="5457"/>
                  </a:cubicBezTo>
                  <a:cubicBezTo>
                    <a:pt x="5629" y="5457"/>
                    <a:pt x="9557" y="5457"/>
                    <a:pt x="11967" y="5298"/>
                  </a:cubicBezTo>
                  <a:cubicBezTo>
                    <a:pt x="14377" y="5139"/>
                    <a:pt x="15269" y="4821"/>
                    <a:pt x="15894" y="3868"/>
                  </a:cubicBezTo>
                  <a:cubicBezTo>
                    <a:pt x="16519" y="2915"/>
                    <a:pt x="16876" y="1327"/>
                    <a:pt x="16340" y="533"/>
                  </a:cubicBezTo>
                  <a:cubicBezTo>
                    <a:pt x="15805" y="-261"/>
                    <a:pt x="14377" y="-261"/>
                    <a:pt x="13038" y="1168"/>
                  </a:cubicBezTo>
                  <a:cubicBezTo>
                    <a:pt x="11699" y="2598"/>
                    <a:pt x="10449" y="5457"/>
                    <a:pt x="10003" y="8474"/>
                  </a:cubicBezTo>
                  <a:cubicBezTo>
                    <a:pt x="9557" y="11492"/>
                    <a:pt x="9914" y="14668"/>
                    <a:pt x="10360" y="16892"/>
                  </a:cubicBezTo>
                  <a:cubicBezTo>
                    <a:pt x="10806" y="19115"/>
                    <a:pt x="11342" y="20386"/>
                    <a:pt x="12948" y="20863"/>
                  </a:cubicBezTo>
                  <a:cubicBezTo>
                    <a:pt x="14555" y="21339"/>
                    <a:pt x="17233" y="21021"/>
                    <a:pt x="18839" y="20227"/>
                  </a:cubicBezTo>
                  <a:cubicBezTo>
                    <a:pt x="20446" y="19433"/>
                    <a:pt x="20981" y="18163"/>
                    <a:pt x="21517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8083550" y="3146606"/>
              <a:ext cx="240937" cy="23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88" fill="norm" stroke="1" extrusionOk="0">
                  <a:moveTo>
                    <a:pt x="0" y="1417"/>
                  </a:moveTo>
                  <a:cubicBezTo>
                    <a:pt x="1490" y="3902"/>
                    <a:pt x="2979" y="6387"/>
                    <a:pt x="3910" y="8203"/>
                  </a:cubicBezTo>
                  <a:cubicBezTo>
                    <a:pt x="4841" y="10019"/>
                    <a:pt x="5214" y="11166"/>
                    <a:pt x="5400" y="12313"/>
                  </a:cubicBezTo>
                  <a:cubicBezTo>
                    <a:pt x="5586" y="13460"/>
                    <a:pt x="5586" y="14607"/>
                    <a:pt x="5493" y="14607"/>
                  </a:cubicBezTo>
                  <a:cubicBezTo>
                    <a:pt x="5400" y="14607"/>
                    <a:pt x="5214" y="13460"/>
                    <a:pt x="5586" y="11453"/>
                  </a:cubicBezTo>
                  <a:cubicBezTo>
                    <a:pt x="5959" y="9446"/>
                    <a:pt x="6890" y="6578"/>
                    <a:pt x="9031" y="4667"/>
                  </a:cubicBezTo>
                  <a:cubicBezTo>
                    <a:pt x="11172" y="2755"/>
                    <a:pt x="14524" y="1800"/>
                    <a:pt x="16666" y="1226"/>
                  </a:cubicBezTo>
                  <a:cubicBezTo>
                    <a:pt x="18807" y="653"/>
                    <a:pt x="19738" y="461"/>
                    <a:pt x="19738" y="270"/>
                  </a:cubicBezTo>
                  <a:cubicBezTo>
                    <a:pt x="19738" y="79"/>
                    <a:pt x="18807" y="-112"/>
                    <a:pt x="17597" y="79"/>
                  </a:cubicBezTo>
                  <a:cubicBezTo>
                    <a:pt x="16386" y="270"/>
                    <a:pt x="14897" y="844"/>
                    <a:pt x="14338" y="1608"/>
                  </a:cubicBezTo>
                  <a:cubicBezTo>
                    <a:pt x="13779" y="2373"/>
                    <a:pt x="14152" y="3329"/>
                    <a:pt x="15455" y="5049"/>
                  </a:cubicBezTo>
                  <a:cubicBezTo>
                    <a:pt x="16759" y="6769"/>
                    <a:pt x="18993" y="9254"/>
                    <a:pt x="20203" y="10975"/>
                  </a:cubicBezTo>
                  <a:cubicBezTo>
                    <a:pt x="21414" y="12695"/>
                    <a:pt x="21600" y="13651"/>
                    <a:pt x="20297" y="15276"/>
                  </a:cubicBezTo>
                  <a:cubicBezTo>
                    <a:pt x="18993" y="16900"/>
                    <a:pt x="16200" y="19194"/>
                    <a:pt x="13407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60383" y="1121515"/>
              <a:ext cx="2750839" cy="1714016"/>
            </a:xfrm>
            <a:prstGeom prst="rect">
              <a:avLst/>
            </a:prstGeom>
            <a:effectLst/>
          </p:spPr>
        </p:pic>
        <p:pic>
          <p:nvPicPr>
            <p:cNvPr id="19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58050" y="980840"/>
              <a:ext cx="584476" cy="403460"/>
            </a:xfrm>
            <a:prstGeom prst="rect">
              <a:avLst/>
            </a:prstGeom>
            <a:effectLst/>
          </p:spPr>
        </p:pic>
        <p:pic>
          <p:nvPicPr>
            <p:cNvPr id="19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50200" y="933449"/>
              <a:ext cx="82550" cy="228601"/>
            </a:xfrm>
            <a:prstGeom prst="rect">
              <a:avLst/>
            </a:prstGeom>
            <a:effectLst/>
          </p:spPr>
        </p:pic>
        <p:pic>
          <p:nvPicPr>
            <p:cNvPr id="196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37500" y="8636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19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42990" y="527725"/>
              <a:ext cx="758111" cy="637849"/>
            </a:xfrm>
            <a:prstGeom prst="rect">
              <a:avLst/>
            </a:prstGeom>
            <a:effectLst/>
          </p:spPr>
        </p:pic>
        <p:pic>
          <p:nvPicPr>
            <p:cNvPr id="19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88450" y="589564"/>
              <a:ext cx="82550" cy="483586"/>
            </a:xfrm>
            <a:prstGeom prst="rect">
              <a:avLst/>
            </a:prstGeom>
            <a:effectLst/>
          </p:spPr>
        </p:pic>
        <p:pic>
          <p:nvPicPr>
            <p:cNvPr id="19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277350" y="692150"/>
              <a:ext cx="88900" cy="244950"/>
            </a:xfrm>
            <a:prstGeom prst="rect">
              <a:avLst/>
            </a:prstGeom>
            <a:effectLst/>
          </p:spPr>
        </p:pic>
        <p:pic>
          <p:nvPicPr>
            <p:cNvPr id="19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309100" y="679450"/>
              <a:ext cx="215900" cy="268817"/>
            </a:xfrm>
            <a:prstGeom prst="rect">
              <a:avLst/>
            </a:prstGeom>
            <a:effectLst/>
          </p:spPr>
        </p:pic>
        <p:pic>
          <p:nvPicPr>
            <p:cNvPr id="197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538696" y="671414"/>
              <a:ext cx="176805" cy="300137"/>
            </a:xfrm>
            <a:prstGeom prst="rect">
              <a:avLst/>
            </a:prstGeom>
            <a:effectLst/>
          </p:spPr>
        </p:pic>
        <p:pic>
          <p:nvPicPr>
            <p:cNvPr id="19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672787" y="717550"/>
              <a:ext cx="207813" cy="226676"/>
            </a:xfrm>
            <a:prstGeom prst="rect">
              <a:avLst/>
            </a:prstGeom>
            <a:effectLst/>
          </p:spPr>
        </p:pic>
        <p:pic>
          <p:nvPicPr>
            <p:cNvPr id="19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42499" y="660400"/>
              <a:ext cx="285751" cy="264284"/>
            </a:xfrm>
            <a:prstGeom prst="rect">
              <a:avLst/>
            </a:prstGeom>
            <a:effectLst/>
          </p:spPr>
        </p:pic>
        <p:pic>
          <p:nvPicPr>
            <p:cNvPr id="19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34500" y="1193800"/>
              <a:ext cx="266700" cy="296562"/>
            </a:xfrm>
            <a:prstGeom prst="rect">
              <a:avLst/>
            </a:prstGeom>
            <a:effectLst/>
          </p:spPr>
        </p:pic>
        <p:pic>
          <p:nvPicPr>
            <p:cNvPr id="19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24999" y="1012739"/>
              <a:ext cx="345849" cy="445537"/>
            </a:xfrm>
            <a:prstGeom prst="rect">
              <a:avLst/>
            </a:prstGeom>
            <a:effectLst/>
          </p:spPr>
        </p:pic>
        <p:pic>
          <p:nvPicPr>
            <p:cNvPr id="198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23983" y="1230549"/>
              <a:ext cx="247117" cy="187809"/>
            </a:xfrm>
            <a:prstGeom prst="rect">
              <a:avLst/>
            </a:prstGeom>
            <a:effectLst/>
          </p:spPr>
        </p:pic>
        <p:pic>
          <p:nvPicPr>
            <p:cNvPr id="19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000980" y="927099"/>
              <a:ext cx="273321" cy="482870"/>
            </a:xfrm>
            <a:prstGeom prst="rect">
              <a:avLst/>
            </a:prstGeom>
            <a:effectLst/>
          </p:spPr>
        </p:pic>
        <p:pic>
          <p:nvPicPr>
            <p:cNvPr id="19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12354" y="1174749"/>
              <a:ext cx="150847" cy="179655"/>
            </a:xfrm>
            <a:prstGeom prst="rect">
              <a:avLst/>
            </a:prstGeom>
            <a:effectLst/>
          </p:spPr>
        </p:pic>
        <p:pic>
          <p:nvPicPr>
            <p:cNvPr id="199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25100" y="1140084"/>
              <a:ext cx="209550" cy="170133"/>
            </a:xfrm>
            <a:prstGeom prst="rect">
              <a:avLst/>
            </a:prstGeom>
            <a:effectLst/>
          </p:spPr>
        </p:pic>
        <p:pic>
          <p:nvPicPr>
            <p:cNvPr id="19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77500" y="1120685"/>
              <a:ext cx="152037" cy="224571"/>
            </a:xfrm>
            <a:prstGeom prst="rect">
              <a:avLst/>
            </a:prstGeom>
            <a:effectLst/>
          </p:spPr>
        </p:pic>
        <p:pic>
          <p:nvPicPr>
            <p:cNvPr id="19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618143" y="882650"/>
              <a:ext cx="176352" cy="457376"/>
            </a:xfrm>
            <a:prstGeom prst="rect">
              <a:avLst/>
            </a:prstGeom>
            <a:effectLst/>
          </p:spPr>
        </p:pic>
        <p:pic>
          <p:nvPicPr>
            <p:cNvPr id="199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44200" y="12001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199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69600" y="104140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200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34425" y="1050836"/>
              <a:ext cx="241136" cy="483153"/>
            </a:xfrm>
            <a:prstGeom prst="rect">
              <a:avLst/>
            </a:prstGeom>
            <a:effectLst/>
          </p:spPr>
        </p:pic>
        <p:sp>
          <p:nvSpPr>
            <p:cNvPr id="2003" name="Line"/>
            <p:cNvSpPr/>
            <p:nvPr/>
          </p:nvSpPr>
          <p:spPr>
            <a:xfrm>
              <a:off x="1466212" y="4135958"/>
              <a:ext cx="448554" cy="64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41" fill="norm" stroke="1" extrusionOk="0">
                  <a:moveTo>
                    <a:pt x="20224" y="3717"/>
                  </a:moveTo>
                  <a:cubicBezTo>
                    <a:pt x="20224" y="2735"/>
                    <a:pt x="20224" y="1753"/>
                    <a:pt x="20073" y="1122"/>
                  </a:cubicBezTo>
                  <a:cubicBezTo>
                    <a:pt x="19922" y="491"/>
                    <a:pt x="19621" y="211"/>
                    <a:pt x="18516" y="70"/>
                  </a:cubicBezTo>
                  <a:cubicBezTo>
                    <a:pt x="17411" y="-70"/>
                    <a:pt x="15502" y="-70"/>
                    <a:pt x="12990" y="736"/>
                  </a:cubicBezTo>
                  <a:cubicBezTo>
                    <a:pt x="10479" y="1543"/>
                    <a:pt x="7364" y="3156"/>
                    <a:pt x="5154" y="4839"/>
                  </a:cubicBezTo>
                  <a:cubicBezTo>
                    <a:pt x="2944" y="6522"/>
                    <a:pt x="1638" y="8275"/>
                    <a:pt x="834" y="10274"/>
                  </a:cubicBezTo>
                  <a:cubicBezTo>
                    <a:pt x="30" y="12273"/>
                    <a:pt x="-271" y="14517"/>
                    <a:pt x="282" y="16340"/>
                  </a:cubicBezTo>
                  <a:cubicBezTo>
                    <a:pt x="834" y="18164"/>
                    <a:pt x="2241" y="19566"/>
                    <a:pt x="4200" y="20408"/>
                  </a:cubicBezTo>
                  <a:cubicBezTo>
                    <a:pt x="6159" y="21249"/>
                    <a:pt x="8670" y="21530"/>
                    <a:pt x="11082" y="21214"/>
                  </a:cubicBezTo>
                  <a:cubicBezTo>
                    <a:pt x="13493" y="20899"/>
                    <a:pt x="15803" y="19987"/>
                    <a:pt x="17461" y="19075"/>
                  </a:cubicBezTo>
                  <a:cubicBezTo>
                    <a:pt x="19119" y="18164"/>
                    <a:pt x="20123" y="17252"/>
                    <a:pt x="20676" y="16586"/>
                  </a:cubicBezTo>
                  <a:cubicBezTo>
                    <a:pt x="21229" y="15920"/>
                    <a:pt x="21329" y="15499"/>
                    <a:pt x="21279" y="15113"/>
                  </a:cubicBezTo>
                  <a:cubicBezTo>
                    <a:pt x="21229" y="14727"/>
                    <a:pt x="21028" y="14377"/>
                    <a:pt x="20375" y="14131"/>
                  </a:cubicBezTo>
                  <a:cubicBezTo>
                    <a:pt x="19722" y="13886"/>
                    <a:pt x="18616" y="13746"/>
                    <a:pt x="17511" y="13675"/>
                  </a:cubicBezTo>
                  <a:cubicBezTo>
                    <a:pt x="16406" y="13605"/>
                    <a:pt x="15301" y="13605"/>
                    <a:pt x="14548" y="13956"/>
                  </a:cubicBezTo>
                  <a:cubicBezTo>
                    <a:pt x="13794" y="14307"/>
                    <a:pt x="13392" y="15008"/>
                    <a:pt x="1299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2009245" y="4560761"/>
              <a:ext cx="160339" cy="1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482" fill="norm" stroke="1" extrusionOk="0">
                  <a:moveTo>
                    <a:pt x="16480" y="779"/>
                  </a:moveTo>
                  <a:cubicBezTo>
                    <a:pt x="13675" y="104"/>
                    <a:pt x="10870" y="-571"/>
                    <a:pt x="8065" y="779"/>
                  </a:cubicBezTo>
                  <a:cubicBezTo>
                    <a:pt x="5259" y="2129"/>
                    <a:pt x="2454" y="5504"/>
                    <a:pt x="1052" y="8879"/>
                  </a:cubicBezTo>
                  <a:cubicBezTo>
                    <a:pt x="-351" y="12254"/>
                    <a:pt x="-351" y="15629"/>
                    <a:pt x="1052" y="17823"/>
                  </a:cubicBezTo>
                  <a:cubicBezTo>
                    <a:pt x="2454" y="20016"/>
                    <a:pt x="5259" y="21029"/>
                    <a:pt x="8766" y="20185"/>
                  </a:cubicBezTo>
                  <a:cubicBezTo>
                    <a:pt x="12272" y="19342"/>
                    <a:pt x="16480" y="16641"/>
                    <a:pt x="18724" y="14448"/>
                  </a:cubicBezTo>
                  <a:cubicBezTo>
                    <a:pt x="20968" y="12254"/>
                    <a:pt x="21249" y="10567"/>
                    <a:pt x="21249" y="8879"/>
                  </a:cubicBezTo>
                  <a:cubicBezTo>
                    <a:pt x="21249" y="7192"/>
                    <a:pt x="20968" y="5504"/>
                    <a:pt x="20407" y="4492"/>
                  </a:cubicBezTo>
                  <a:cubicBezTo>
                    <a:pt x="19846" y="3479"/>
                    <a:pt x="19005" y="3142"/>
                    <a:pt x="18163" y="2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2251997" y="4190568"/>
              <a:ext cx="363195" cy="57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59" fill="norm" stroke="1" extrusionOk="0">
                  <a:moveTo>
                    <a:pt x="8748" y="14154"/>
                  </a:moveTo>
                  <a:cubicBezTo>
                    <a:pt x="8248" y="13919"/>
                    <a:pt x="7749" y="13683"/>
                    <a:pt x="6563" y="13840"/>
                  </a:cubicBezTo>
                  <a:cubicBezTo>
                    <a:pt x="5377" y="13997"/>
                    <a:pt x="3504" y="14547"/>
                    <a:pt x="2318" y="15058"/>
                  </a:cubicBezTo>
                  <a:cubicBezTo>
                    <a:pt x="1132" y="15568"/>
                    <a:pt x="632" y="16039"/>
                    <a:pt x="320" y="16471"/>
                  </a:cubicBezTo>
                  <a:cubicBezTo>
                    <a:pt x="8" y="16903"/>
                    <a:pt x="-117" y="17296"/>
                    <a:pt x="133" y="17492"/>
                  </a:cubicBezTo>
                  <a:cubicBezTo>
                    <a:pt x="382" y="17689"/>
                    <a:pt x="1007" y="17689"/>
                    <a:pt x="1943" y="17453"/>
                  </a:cubicBezTo>
                  <a:cubicBezTo>
                    <a:pt x="2880" y="17218"/>
                    <a:pt x="4128" y="16746"/>
                    <a:pt x="5065" y="16393"/>
                  </a:cubicBezTo>
                  <a:cubicBezTo>
                    <a:pt x="6001" y="16039"/>
                    <a:pt x="6625" y="15804"/>
                    <a:pt x="7000" y="15882"/>
                  </a:cubicBezTo>
                  <a:cubicBezTo>
                    <a:pt x="7374" y="15961"/>
                    <a:pt x="7499" y="16354"/>
                    <a:pt x="7749" y="16707"/>
                  </a:cubicBezTo>
                  <a:cubicBezTo>
                    <a:pt x="7999" y="17060"/>
                    <a:pt x="8373" y="17375"/>
                    <a:pt x="8935" y="17492"/>
                  </a:cubicBezTo>
                  <a:cubicBezTo>
                    <a:pt x="9497" y="17610"/>
                    <a:pt x="10246" y="17532"/>
                    <a:pt x="11557" y="16628"/>
                  </a:cubicBezTo>
                  <a:cubicBezTo>
                    <a:pt x="12868" y="15725"/>
                    <a:pt x="14741" y="13997"/>
                    <a:pt x="16301" y="12191"/>
                  </a:cubicBezTo>
                  <a:cubicBezTo>
                    <a:pt x="17862" y="10384"/>
                    <a:pt x="19111" y="8499"/>
                    <a:pt x="19922" y="6653"/>
                  </a:cubicBezTo>
                  <a:cubicBezTo>
                    <a:pt x="20734" y="4807"/>
                    <a:pt x="21108" y="3001"/>
                    <a:pt x="21296" y="1901"/>
                  </a:cubicBezTo>
                  <a:cubicBezTo>
                    <a:pt x="21483" y="802"/>
                    <a:pt x="21483" y="409"/>
                    <a:pt x="21171" y="173"/>
                  </a:cubicBezTo>
                  <a:cubicBezTo>
                    <a:pt x="20859" y="-62"/>
                    <a:pt x="20234" y="-141"/>
                    <a:pt x="18861" y="487"/>
                  </a:cubicBezTo>
                  <a:cubicBezTo>
                    <a:pt x="17488" y="1116"/>
                    <a:pt x="15365" y="2451"/>
                    <a:pt x="13492" y="4415"/>
                  </a:cubicBezTo>
                  <a:cubicBezTo>
                    <a:pt x="11619" y="6378"/>
                    <a:pt x="9996" y="8970"/>
                    <a:pt x="9060" y="11248"/>
                  </a:cubicBezTo>
                  <a:cubicBezTo>
                    <a:pt x="8123" y="13526"/>
                    <a:pt x="7874" y="15490"/>
                    <a:pt x="8685" y="17139"/>
                  </a:cubicBezTo>
                  <a:cubicBezTo>
                    <a:pt x="9497" y="18788"/>
                    <a:pt x="11370" y="20124"/>
                    <a:pt x="13243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644650" y="4922161"/>
              <a:ext cx="698501" cy="3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0" y="21083"/>
                  </a:moveTo>
                  <a:cubicBezTo>
                    <a:pt x="1047" y="17483"/>
                    <a:pt x="2095" y="13883"/>
                    <a:pt x="3764" y="10283"/>
                  </a:cubicBezTo>
                  <a:cubicBezTo>
                    <a:pt x="5433" y="6683"/>
                    <a:pt x="7724" y="3083"/>
                    <a:pt x="10113" y="1283"/>
                  </a:cubicBezTo>
                  <a:cubicBezTo>
                    <a:pt x="12502" y="-517"/>
                    <a:pt x="14989" y="-517"/>
                    <a:pt x="16920" y="1883"/>
                  </a:cubicBezTo>
                  <a:cubicBezTo>
                    <a:pt x="18851" y="4283"/>
                    <a:pt x="20225" y="9083"/>
                    <a:pt x="21600" y="13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974849" y="4889500"/>
              <a:ext cx="419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8240"/>
                    <a:pt x="7855" y="14880"/>
                    <a:pt x="11455" y="11280"/>
                  </a:cubicBezTo>
                  <a:cubicBezTo>
                    <a:pt x="15055" y="7680"/>
                    <a:pt x="18327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2717800" y="4475618"/>
              <a:ext cx="19051" cy="6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8734"/>
                  </a:moveTo>
                  <a:cubicBezTo>
                    <a:pt x="0" y="4553"/>
                    <a:pt x="0" y="373"/>
                    <a:pt x="1200" y="24"/>
                  </a:cubicBezTo>
                  <a:cubicBezTo>
                    <a:pt x="2400" y="-324"/>
                    <a:pt x="4800" y="3160"/>
                    <a:pt x="8400" y="7341"/>
                  </a:cubicBezTo>
                  <a:cubicBezTo>
                    <a:pt x="12000" y="11521"/>
                    <a:pt x="16800" y="16399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2711450" y="47625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3083257" y="4319282"/>
              <a:ext cx="313993" cy="5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55" fill="norm" stroke="1" extrusionOk="0">
                  <a:moveTo>
                    <a:pt x="21505" y="965"/>
                  </a:moveTo>
                  <a:cubicBezTo>
                    <a:pt x="20780" y="627"/>
                    <a:pt x="20055" y="288"/>
                    <a:pt x="19331" y="118"/>
                  </a:cubicBezTo>
                  <a:cubicBezTo>
                    <a:pt x="18606" y="-51"/>
                    <a:pt x="17881" y="-51"/>
                    <a:pt x="16866" y="203"/>
                  </a:cubicBezTo>
                  <a:cubicBezTo>
                    <a:pt x="15851" y="457"/>
                    <a:pt x="14547" y="965"/>
                    <a:pt x="12445" y="2575"/>
                  </a:cubicBezTo>
                  <a:cubicBezTo>
                    <a:pt x="10343" y="4184"/>
                    <a:pt x="7443" y="6895"/>
                    <a:pt x="5269" y="9394"/>
                  </a:cubicBezTo>
                  <a:cubicBezTo>
                    <a:pt x="3094" y="11893"/>
                    <a:pt x="1645" y="14180"/>
                    <a:pt x="847" y="15874"/>
                  </a:cubicBezTo>
                  <a:cubicBezTo>
                    <a:pt x="50" y="17568"/>
                    <a:pt x="-95" y="18669"/>
                    <a:pt x="50" y="19431"/>
                  </a:cubicBezTo>
                  <a:cubicBezTo>
                    <a:pt x="195" y="20194"/>
                    <a:pt x="630" y="20617"/>
                    <a:pt x="2442" y="20956"/>
                  </a:cubicBezTo>
                  <a:cubicBezTo>
                    <a:pt x="4254" y="21295"/>
                    <a:pt x="7443" y="21549"/>
                    <a:pt x="10415" y="21422"/>
                  </a:cubicBezTo>
                  <a:cubicBezTo>
                    <a:pt x="13387" y="21295"/>
                    <a:pt x="16141" y="20787"/>
                    <a:pt x="18896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149600" y="4673600"/>
              <a:ext cx="2222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7486"/>
                    <a:pt x="1234" y="13371"/>
                    <a:pt x="4114" y="9771"/>
                  </a:cubicBezTo>
                  <a:cubicBezTo>
                    <a:pt x="6994" y="6171"/>
                    <a:pt x="12137" y="3086"/>
                    <a:pt x="15429" y="1543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445766" y="4603749"/>
              <a:ext cx="121926" cy="229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53" fill="norm" stroke="1" extrusionOk="0">
                  <a:moveTo>
                    <a:pt x="20165" y="0"/>
                  </a:moveTo>
                  <a:cubicBezTo>
                    <a:pt x="14673" y="0"/>
                    <a:pt x="9182" y="0"/>
                    <a:pt x="5704" y="297"/>
                  </a:cubicBezTo>
                  <a:cubicBezTo>
                    <a:pt x="2226" y="594"/>
                    <a:pt x="761" y="1189"/>
                    <a:pt x="212" y="1982"/>
                  </a:cubicBezTo>
                  <a:cubicBezTo>
                    <a:pt x="-337" y="2774"/>
                    <a:pt x="29" y="3765"/>
                    <a:pt x="3141" y="5549"/>
                  </a:cubicBezTo>
                  <a:cubicBezTo>
                    <a:pt x="6253" y="7332"/>
                    <a:pt x="12110" y="9908"/>
                    <a:pt x="15588" y="11593"/>
                  </a:cubicBezTo>
                  <a:cubicBezTo>
                    <a:pt x="19066" y="13277"/>
                    <a:pt x="20165" y="14070"/>
                    <a:pt x="20714" y="15061"/>
                  </a:cubicBezTo>
                  <a:cubicBezTo>
                    <a:pt x="21263" y="16051"/>
                    <a:pt x="21263" y="17240"/>
                    <a:pt x="20348" y="18231"/>
                  </a:cubicBezTo>
                  <a:cubicBezTo>
                    <a:pt x="19432" y="19222"/>
                    <a:pt x="17602" y="20015"/>
                    <a:pt x="14856" y="20609"/>
                  </a:cubicBezTo>
                  <a:cubicBezTo>
                    <a:pt x="12110" y="21204"/>
                    <a:pt x="8449" y="21600"/>
                    <a:pt x="5887" y="21402"/>
                  </a:cubicBezTo>
                  <a:cubicBezTo>
                    <a:pt x="3324" y="21204"/>
                    <a:pt x="1860" y="20411"/>
                    <a:pt x="395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716866" y="4330700"/>
              <a:ext cx="118534" cy="46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0443" y="0"/>
                  </a:moveTo>
                  <a:cubicBezTo>
                    <a:pt x="16586" y="1759"/>
                    <a:pt x="12729" y="3519"/>
                    <a:pt x="9450" y="6255"/>
                  </a:cubicBezTo>
                  <a:cubicBezTo>
                    <a:pt x="6171" y="8992"/>
                    <a:pt x="3471" y="12706"/>
                    <a:pt x="1929" y="15149"/>
                  </a:cubicBezTo>
                  <a:cubicBezTo>
                    <a:pt x="386" y="17593"/>
                    <a:pt x="0" y="18766"/>
                    <a:pt x="0" y="19596"/>
                  </a:cubicBezTo>
                  <a:cubicBezTo>
                    <a:pt x="0" y="20427"/>
                    <a:pt x="386" y="20916"/>
                    <a:pt x="1929" y="21209"/>
                  </a:cubicBezTo>
                  <a:cubicBezTo>
                    <a:pt x="3471" y="21502"/>
                    <a:pt x="6171" y="21600"/>
                    <a:pt x="9643" y="21258"/>
                  </a:cubicBezTo>
                  <a:cubicBezTo>
                    <a:pt x="13114" y="20916"/>
                    <a:pt x="17357" y="20134"/>
                    <a:pt x="21600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3694568" y="4603750"/>
              <a:ext cx="178933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423" y="21600"/>
                  </a:moveTo>
                  <a:cubicBezTo>
                    <a:pt x="1153" y="17280"/>
                    <a:pt x="-118" y="12960"/>
                    <a:pt x="9" y="9720"/>
                  </a:cubicBezTo>
                  <a:cubicBezTo>
                    <a:pt x="136" y="6480"/>
                    <a:pt x="1661" y="4320"/>
                    <a:pt x="5473" y="2880"/>
                  </a:cubicBezTo>
                  <a:cubicBezTo>
                    <a:pt x="9284" y="1440"/>
                    <a:pt x="15383" y="72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3879850" y="4654550"/>
              <a:ext cx="31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3913930" y="4494059"/>
              <a:ext cx="2942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04" fill="norm" stroke="1" extrusionOk="0">
                  <a:moveTo>
                    <a:pt x="7055" y="8669"/>
                  </a:moveTo>
                  <a:cubicBezTo>
                    <a:pt x="2735" y="3586"/>
                    <a:pt x="-1585" y="-1496"/>
                    <a:pt x="575" y="410"/>
                  </a:cubicBezTo>
                  <a:cubicBezTo>
                    <a:pt x="2735" y="2316"/>
                    <a:pt x="11375" y="11210"/>
                    <a:pt x="20015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986583" y="4624000"/>
              <a:ext cx="223467" cy="14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982" fill="norm" stroke="1" extrusionOk="0">
                  <a:moveTo>
                    <a:pt x="728" y="1653"/>
                  </a:moveTo>
                  <a:cubicBezTo>
                    <a:pt x="932" y="7129"/>
                    <a:pt x="1136" y="12605"/>
                    <a:pt x="932" y="16103"/>
                  </a:cubicBezTo>
                  <a:cubicBezTo>
                    <a:pt x="728" y="19602"/>
                    <a:pt x="117" y="21123"/>
                    <a:pt x="15" y="20971"/>
                  </a:cubicBezTo>
                  <a:cubicBezTo>
                    <a:pt x="-87" y="20819"/>
                    <a:pt x="321" y="18993"/>
                    <a:pt x="1339" y="15647"/>
                  </a:cubicBezTo>
                  <a:cubicBezTo>
                    <a:pt x="2358" y="12300"/>
                    <a:pt x="3988" y="7433"/>
                    <a:pt x="5007" y="4238"/>
                  </a:cubicBezTo>
                  <a:cubicBezTo>
                    <a:pt x="6026" y="1044"/>
                    <a:pt x="6434" y="-477"/>
                    <a:pt x="6638" y="131"/>
                  </a:cubicBezTo>
                  <a:cubicBezTo>
                    <a:pt x="6841" y="740"/>
                    <a:pt x="6841" y="3478"/>
                    <a:pt x="6841" y="5760"/>
                  </a:cubicBezTo>
                  <a:cubicBezTo>
                    <a:pt x="6841" y="8041"/>
                    <a:pt x="6841" y="9867"/>
                    <a:pt x="7249" y="10019"/>
                  </a:cubicBezTo>
                  <a:cubicBezTo>
                    <a:pt x="7656" y="10171"/>
                    <a:pt x="8471" y="8650"/>
                    <a:pt x="9185" y="7281"/>
                  </a:cubicBezTo>
                  <a:cubicBezTo>
                    <a:pt x="9898" y="5912"/>
                    <a:pt x="10509" y="4695"/>
                    <a:pt x="11426" y="3478"/>
                  </a:cubicBezTo>
                  <a:cubicBezTo>
                    <a:pt x="12343" y="2261"/>
                    <a:pt x="13566" y="1044"/>
                    <a:pt x="14177" y="1348"/>
                  </a:cubicBezTo>
                  <a:cubicBezTo>
                    <a:pt x="14788" y="1653"/>
                    <a:pt x="14788" y="3478"/>
                    <a:pt x="15298" y="6520"/>
                  </a:cubicBezTo>
                  <a:cubicBezTo>
                    <a:pt x="15807" y="9562"/>
                    <a:pt x="16826" y="13822"/>
                    <a:pt x="17947" y="16255"/>
                  </a:cubicBezTo>
                  <a:cubicBezTo>
                    <a:pt x="19068" y="18689"/>
                    <a:pt x="20290" y="19298"/>
                    <a:pt x="21513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4236585" y="4298949"/>
              <a:ext cx="456066" cy="4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29" fill="norm" stroke="1" extrusionOk="0">
                  <a:moveTo>
                    <a:pt x="4127" y="20661"/>
                  </a:moveTo>
                  <a:cubicBezTo>
                    <a:pt x="4426" y="20139"/>
                    <a:pt x="4724" y="19617"/>
                    <a:pt x="4874" y="18887"/>
                  </a:cubicBezTo>
                  <a:cubicBezTo>
                    <a:pt x="5023" y="18157"/>
                    <a:pt x="5023" y="17217"/>
                    <a:pt x="4525" y="16748"/>
                  </a:cubicBezTo>
                  <a:cubicBezTo>
                    <a:pt x="4028" y="16278"/>
                    <a:pt x="3032" y="16278"/>
                    <a:pt x="2136" y="16904"/>
                  </a:cubicBezTo>
                  <a:cubicBezTo>
                    <a:pt x="1241" y="17530"/>
                    <a:pt x="444" y="18783"/>
                    <a:pt x="146" y="19670"/>
                  </a:cubicBezTo>
                  <a:cubicBezTo>
                    <a:pt x="-153" y="20557"/>
                    <a:pt x="46" y="21078"/>
                    <a:pt x="394" y="21339"/>
                  </a:cubicBezTo>
                  <a:cubicBezTo>
                    <a:pt x="743" y="21600"/>
                    <a:pt x="1241" y="21600"/>
                    <a:pt x="1937" y="21287"/>
                  </a:cubicBezTo>
                  <a:cubicBezTo>
                    <a:pt x="2634" y="20974"/>
                    <a:pt x="3530" y="20348"/>
                    <a:pt x="4227" y="19826"/>
                  </a:cubicBezTo>
                  <a:cubicBezTo>
                    <a:pt x="4923" y="19304"/>
                    <a:pt x="5421" y="18887"/>
                    <a:pt x="5471" y="19096"/>
                  </a:cubicBezTo>
                  <a:cubicBezTo>
                    <a:pt x="5521" y="19304"/>
                    <a:pt x="5123" y="20139"/>
                    <a:pt x="5172" y="20452"/>
                  </a:cubicBezTo>
                  <a:cubicBezTo>
                    <a:pt x="5222" y="20765"/>
                    <a:pt x="5720" y="20557"/>
                    <a:pt x="6914" y="19096"/>
                  </a:cubicBezTo>
                  <a:cubicBezTo>
                    <a:pt x="8109" y="17635"/>
                    <a:pt x="10000" y="14922"/>
                    <a:pt x="11742" y="12209"/>
                  </a:cubicBezTo>
                  <a:cubicBezTo>
                    <a:pt x="13484" y="9496"/>
                    <a:pt x="15076" y="6783"/>
                    <a:pt x="16171" y="4957"/>
                  </a:cubicBezTo>
                  <a:cubicBezTo>
                    <a:pt x="17266" y="3130"/>
                    <a:pt x="17864" y="2191"/>
                    <a:pt x="18262" y="1409"/>
                  </a:cubicBezTo>
                  <a:cubicBezTo>
                    <a:pt x="18660" y="626"/>
                    <a:pt x="18859" y="0"/>
                    <a:pt x="18660" y="0"/>
                  </a:cubicBezTo>
                  <a:cubicBezTo>
                    <a:pt x="18461" y="0"/>
                    <a:pt x="17864" y="626"/>
                    <a:pt x="16918" y="2348"/>
                  </a:cubicBezTo>
                  <a:cubicBezTo>
                    <a:pt x="15972" y="4070"/>
                    <a:pt x="14678" y="6887"/>
                    <a:pt x="13932" y="9287"/>
                  </a:cubicBezTo>
                  <a:cubicBezTo>
                    <a:pt x="13185" y="11687"/>
                    <a:pt x="12986" y="13670"/>
                    <a:pt x="13036" y="14922"/>
                  </a:cubicBezTo>
                  <a:cubicBezTo>
                    <a:pt x="13086" y="16174"/>
                    <a:pt x="13384" y="16696"/>
                    <a:pt x="14181" y="16800"/>
                  </a:cubicBezTo>
                  <a:cubicBezTo>
                    <a:pt x="14977" y="16904"/>
                    <a:pt x="16271" y="16591"/>
                    <a:pt x="17465" y="15965"/>
                  </a:cubicBezTo>
                  <a:cubicBezTo>
                    <a:pt x="18660" y="15339"/>
                    <a:pt x="19755" y="14400"/>
                    <a:pt x="20452" y="13565"/>
                  </a:cubicBezTo>
                  <a:cubicBezTo>
                    <a:pt x="21148" y="12730"/>
                    <a:pt x="21447" y="12000"/>
                    <a:pt x="21248" y="11635"/>
                  </a:cubicBezTo>
                  <a:cubicBezTo>
                    <a:pt x="21049" y="11270"/>
                    <a:pt x="20352" y="11270"/>
                    <a:pt x="19655" y="11687"/>
                  </a:cubicBezTo>
                  <a:cubicBezTo>
                    <a:pt x="18959" y="12104"/>
                    <a:pt x="18262" y="12939"/>
                    <a:pt x="17814" y="13722"/>
                  </a:cubicBezTo>
                  <a:cubicBezTo>
                    <a:pt x="17366" y="14504"/>
                    <a:pt x="17167" y="15235"/>
                    <a:pt x="17067" y="15965"/>
                  </a:cubicBezTo>
                  <a:cubicBezTo>
                    <a:pt x="16968" y="16696"/>
                    <a:pt x="16968" y="17426"/>
                    <a:pt x="17714" y="17948"/>
                  </a:cubicBezTo>
                  <a:cubicBezTo>
                    <a:pt x="18461" y="18470"/>
                    <a:pt x="19954" y="18783"/>
                    <a:pt x="21447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4451350" y="4444999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7600"/>
                    <a:pt x="600" y="13600"/>
                    <a:pt x="3300" y="10800"/>
                  </a:cubicBezTo>
                  <a:cubicBezTo>
                    <a:pt x="6000" y="8000"/>
                    <a:pt x="11100" y="6400"/>
                    <a:pt x="14550" y="4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5328500" y="4337050"/>
              <a:ext cx="254923" cy="69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76" fill="norm" stroke="1" extrusionOk="0">
                  <a:moveTo>
                    <a:pt x="8427" y="8810"/>
                  </a:moveTo>
                  <a:cubicBezTo>
                    <a:pt x="7011" y="10898"/>
                    <a:pt x="5595" y="12986"/>
                    <a:pt x="4355" y="15009"/>
                  </a:cubicBezTo>
                  <a:cubicBezTo>
                    <a:pt x="3116" y="17032"/>
                    <a:pt x="2054" y="18990"/>
                    <a:pt x="1345" y="20132"/>
                  </a:cubicBezTo>
                  <a:cubicBezTo>
                    <a:pt x="637" y="21274"/>
                    <a:pt x="283" y="21600"/>
                    <a:pt x="106" y="21437"/>
                  </a:cubicBezTo>
                  <a:cubicBezTo>
                    <a:pt x="-71" y="21274"/>
                    <a:pt x="-71" y="20621"/>
                    <a:pt x="460" y="19088"/>
                  </a:cubicBezTo>
                  <a:cubicBezTo>
                    <a:pt x="991" y="17554"/>
                    <a:pt x="2054" y="15140"/>
                    <a:pt x="3027" y="12758"/>
                  </a:cubicBezTo>
                  <a:cubicBezTo>
                    <a:pt x="4001" y="10376"/>
                    <a:pt x="4886" y="8027"/>
                    <a:pt x="5949" y="5971"/>
                  </a:cubicBezTo>
                  <a:cubicBezTo>
                    <a:pt x="7011" y="3915"/>
                    <a:pt x="8250" y="2153"/>
                    <a:pt x="9224" y="1175"/>
                  </a:cubicBezTo>
                  <a:cubicBezTo>
                    <a:pt x="10198" y="196"/>
                    <a:pt x="10906" y="0"/>
                    <a:pt x="11614" y="0"/>
                  </a:cubicBezTo>
                  <a:cubicBezTo>
                    <a:pt x="12322" y="0"/>
                    <a:pt x="13031" y="196"/>
                    <a:pt x="14713" y="848"/>
                  </a:cubicBezTo>
                  <a:cubicBezTo>
                    <a:pt x="16395" y="1501"/>
                    <a:pt x="19050" y="2610"/>
                    <a:pt x="20113" y="3687"/>
                  </a:cubicBezTo>
                  <a:cubicBezTo>
                    <a:pt x="21175" y="4764"/>
                    <a:pt x="20644" y="5808"/>
                    <a:pt x="19493" y="6526"/>
                  </a:cubicBezTo>
                  <a:cubicBezTo>
                    <a:pt x="18342" y="7244"/>
                    <a:pt x="16572" y="7635"/>
                    <a:pt x="15509" y="7994"/>
                  </a:cubicBezTo>
                  <a:cubicBezTo>
                    <a:pt x="14447" y="8353"/>
                    <a:pt x="14093" y="8679"/>
                    <a:pt x="14359" y="8842"/>
                  </a:cubicBezTo>
                  <a:cubicBezTo>
                    <a:pt x="14624" y="9005"/>
                    <a:pt x="15509" y="9005"/>
                    <a:pt x="16395" y="9005"/>
                  </a:cubicBezTo>
                  <a:cubicBezTo>
                    <a:pt x="17280" y="9005"/>
                    <a:pt x="18165" y="9005"/>
                    <a:pt x="19050" y="9071"/>
                  </a:cubicBezTo>
                  <a:cubicBezTo>
                    <a:pt x="19936" y="9136"/>
                    <a:pt x="20821" y="9266"/>
                    <a:pt x="21175" y="9495"/>
                  </a:cubicBezTo>
                  <a:cubicBezTo>
                    <a:pt x="21529" y="9723"/>
                    <a:pt x="21352" y="10050"/>
                    <a:pt x="19493" y="10506"/>
                  </a:cubicBezTo>
                  <a:cubicBezTo>
                    <a:pt x="17634" y="10963"/>
                    <a:pt x="14093" y="11550"/>
                    <a:pt x="10552" y="12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651567" y="4616449"/>
              <a:ext cx="114234" cy="9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19" fill="norm" stroke="1" extrusionOk="0">
                  <a:moveTo>
                    <a:pt x="21195" y="5891"/>
                  </a:moveTo>
                  <a:cubicBezTo>
                    <a:pt x="19231" y="4909"/>
                    <a:pt x="17268" y="3927"/>
                    <a:pt x="13930" y="4909"/>
                  </a:cubicBezTo>
                  <a:cubicBezTo>
                    <a:pt x="10591" y="5891"/>
                    <a:pt x="5879" y="8836"/>
                    <a:pt x="3130" y="11782"/>
                  </a:cubicBezTo>
                  <a:cubicBezTo>
                    <a:pt x="380" y="14727"/>
                    <a:pt x="-405" y="17673"/>
                    <a:pt x="184" y="19391"/>
                  </a:cubicBezTo>
                  <a:cubicBezTo>
                    <a:pt x="773" y="21109"/>
                    <a:pt x="2737" y="21600"/>
                    <a:pt x="6271" y="20618"/>
                  </a:cubicBezTo>
                  <a:cubicBezTo>
                    <a:pt x="9806" y="19636"/>
                    <a:pt x="14911" y="17182"/>
                    <a:pt x="17660" y="14727"/>
                  </a:cubicBezTo>
                  <a:cubicBezTo>
                    <a:pt x="20410" y="12273"/>
                    <a:pt x="20802" y="9818"/>
                    <a:pt x="19231" y="7364"/>
                  </a:cubicBezTo>
                  <a:cubicBezTo>
                    <a:pt x="17660" y="4909"/>
                    <a:pt x="14126" y="2455"/>
                    <a:pt x="105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6376343" y="4410383"/>
              <a:ext cx="214957" cy="39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25" fill="norm" stroke="1" extrusionOk="0">
                  <a:moveTo>
                    <a:pt x="21506" y="13469"/>
                  </a:moveTo>
                  <a:cubicBezTo>
                    <a:pt x="17271" y="11484"/>
                    <a:pt x="13035" y="9499"/>
                    <a:pt x="10706" y="7689"/>
                  </a:cubicBezTo>
                  <a:cubicBezTo>
                    <a:pt x="8377" y="5880"/>
                    <a:pt x="7953" y="4245"/>
                    <a:pt x="7953" y="3136"/>
                  </a:cubicBezTo>
                  <a:cubicBezTo>
                    <a:pt x="7953" y="2027"/>
                    <a:pt x="8377" y="1443"/>
                    <a:pt x="9012" y="976"/>
                  </a:cubicBezTo>
                  <a:cubicBezTo>
                    <a:pt x="9647" y="509"/>
                    <a:pt x="10494" y="159"/>
                    <a:pt x="11447" y="42"/>
                  </a:cubicBezTo>
                  <a:cubicBezTo>
                    <a:pt x="12400" y="-75"/>
                    <a:pt x="13459" y="42"/>
                    <a:pt x="14730" y="567"/>
                  </a:cubicBezTo>
                  <a:cubicBezTo>
                    <a:pt x="16000" y="1093"/>
                    <a:pt x="17482" y="2027"/>
                    <a:pt x="17906" y="3077"/>
                  </a:cubicBezTo>
                  <a:cubicBezTo>
                    <a:pt x="18330" y="4128"/>
                    <a:pt x="17694" y="5296"/>
                    <a:pt x="15365" y="6814"/>
                  </a:cubicBezTo>
                  <a:cubicBezTo>
                    <a:pt x="13035" y="8331"/>
                    <a:pt x="9012" y="10200"/>
                    <a:pt x="6365" y="11367"/>
                  </a:cubicBezTo>
                  <a:cubicBezTo>
                    <a:pt x="3718" y="12535"/>
                    <a:pt x="2447" y="13002"/>
                    <a:pt x="1494" y="13469"/>
                  </a:cubicBezTo>
                  <a:cubicBezTo>
                    <a:pt x="541" y="13936"/>
                    <a:pt x="-94" y="14403"/>
                    <a:pt x="12" y="14811"/>
                  </a:cubicBezTo>
                  <a:cubicBezTo>
                    <a:pt x="118" y="15220"/>
                    <a:pt x="965" y="15570"/>
                    <a:pt x="2447" y="15921"/>
                  </a:cubicBezTo>
                  <a:cubicBezTo>
                    <a:pt x="3930" y="16271"/>
                    <a:pt x="6047" y="16621"/>
                    <a:pt x="8482" y="17555"/>
                  </a:cubicBezTo>
                  <a:cubicBezTo>
                    <a:pt x="10918" y="18489"/>
                    <a:pt x="13671" y="20007"/>
                    <a:pt x="16424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7071783" y="4332437"/>
              <a:ext cx="243114" cy="6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27" fill="norm" stroke="1" extrusionOk="0">
                  <a:moveTo>
                    <a:pt x="10708" y="6830"/>
                  </a:moveTo>
                  <a:cubicBezTo>
                    <a:pt x="8677" y="9485"/>
                    <a:pt x="6646" y="12140"/>
                    <a:pt x="4985" y="14473"/>
                  </a:cubicBezTo>
                  <a:cubicBezTo>
                    <a:pt x="3323" y="16805"/>
                    <a:pt x="2031" y="18814"/>
                    <a:pt x="1200" y="19998"/>
                  </a:cubicBezTo>
                  <a:cubicBezTo>
                    <a:pt x="369" y="21182"/>
                    <a:pt x="0" y="21541"/>
                    <a:pt x="0" y="21397"/>
                  </a:cubicBezTo>
                  <a:cubicBezTo>
                    <a:pt x="0" y="21254"/>
                    <a:pt x="369" y="20608"/>
                    <a:pt x="1292" y="19173"/>
                  </a:cubicBezTo>
                  <a:cubicBezTo>
                    <a:pt x="2215" y="17738"/>
                    <a:pt x="3692" y="15513"/>
                    <a:pt x="4708" y="13396"/>
                  </a:cubicBezTo>
                  <a:cubicBezTo>
                    <a:pt x="5723" y="11279"/>
                    <a:pt x="6277" y="9270"/>
                    <a:pt x="7108" y="7368"/>
                  </a:cubicBezTo>
                  <a:cubicBezTo>
                    <a:pt x="7938" y="5467"/>
                    <a:pt x="9046" y="3673"/>
                    <a:pt x="10431" y="2453"/>
                  </a:cubicBezTo>
                  <a:cubicBezTo>
                    <a:pt x="11815" y="1233"/>
                    <a:pt x="13477" y="587"/>
                    <a:pt x="14769" y="264"/>
                  </a:cubicBezTo>
                  <a:cubicBezTo>
                    <a:pt x="16062" y="-59"/>
                    <a:pt x="16985" y="-59"/>
                    <a:pt x="17815" y="120"/>
                  </a:cubicBezTo>
                  <a:cubicBezTo>
                    <a:pt x="18646" y="300"/>
                    <a:pt x="19385" y="659"/>
                    <a:pt x="19569" y="1520"/>
                  </a:cubicBezTo>
                  <a:cubicBezTo>
                    <a:pt x="19754" y="2381"/>
                    <a:pt x="19385" y="3744"/>
                    <a:pt x="18554" y="4749"/>
                  </a:cubicBezTo>
                  <a:cubicBezTo>
                    <a:pt x="17723" y="5754"/>
                    <a:pt x="16431" y="6399"/>
                    <a:pt x="15600" y="6902"/>
                  </a:cubicBezTo>
                  <a:cubicBezTo>
                    <a:pt x="14769" y="7404"/>
                    <a:pt x="14400" y="7763"/>
                    <a:pt x="14677" y="8050"/>
                  </a:cubicBezTo>
                  <a:cubicBezTo>
                    <a:pt x="14954" y="8337"/>
                    <a:pt x="15877" y="8552"/>
                    <a:pt x="17077" y="8947"/>
                  </a:cubicBezTo>
                  <a:cubicBezTo>
                    <a:pt x="18277" y="9342"/>
                    <a:pt x="19754" y="9916"/>
                    <a:pt x="20585" y="10382"/>
                  </a:cubicBezTo>
                  <a:cubicBezTo>
                    <a:pt x="21415" y="10849"/>
                    <a:pt x="21600" y="11207"/>
                    <a:pt x="19938" y="11602"/>
                  </a:cubicBezTo>
                  <a:cubicBezTo>
                    <a:pt x="18277" y="11997"/>
                    <a:pt x="14769" y="12427"/>
                    <a:pt x="11262" y="12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7397750" y="471170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816605" y="5769632"/>
              <a:ext cx="209046" cy="49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97" fill="norm" stroke="1" extrusionOk="0">
                  <a:moveTo>
                    <a:pt x="17621" y="1488"/>
                  </a:moveTo>
                  <a:cubicBezTo>
                    <a:pt x="17403" y="1028"/>
                    <a:pt x="17184" y="568"/>
                    <a:pt x="16530" y="293"/>
                  </a:cubicBezTo>
                  <a:cubicBezTo>
                    <a:pt x="15875" y="17"/>
                    <a:pt x="14784" y="-75"/>
                    <a:pt x="13039" y="63"/>
                  </a:cubicBezTo>
                  <a:cubicBezTo>
                    <a:pt x="11293" y="201"/>
                    <a:pt x="8893" y="568"/>
                    <a:pt x="7039" y="1166"/>
                  </a:cubicBezTo>
                  <a:cubicBezTo>
                    <a:pt x="5184" y="1763"/>
                    <a:pt x="3875" y="2591"/>
                    <a:pt x="2893" y="4383"/>
                  </a:cubicBezTo>
                  <a:cubicBezTo>
                    <a:pt x="1912" y="6175"/>
                    <a:pt x="1257" y="8933"/>
                    <a:pt x="821" y="11552"/>
                  </a:cubicBezTo>
                  <a:cubicBezTo>
                    <a:pt x="384" y="14172"/>
                    <a:pt x="166" y="16654"/>
                    <a:pt x="57" y="18262"/>
                  </a:cubicBezTo>
                  <a:cubicBezTo>
                    <a:pt x="-52" y="19871"/>
                    <a:pt x="-52" y="20606"/>
                    <a:pt x="493" y="21019"/>
                  </a:cubicBezTo>
                  <a:cubicBezTo>
                    <a:pt x="1039" y="21433"/>
                    <a:pt x="2130" y="21525"/>
                    <a:pt x="5730" y="21203"/>
                  </a:cubicBezTo>
                  <a:cubicBezTo>
                    <a:pt x="9330" y="20882"/>
                    <a:pt x="15439" y="20146"/>
                    <a:pt x="21548" y="19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803400" y="602615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6200"/>
                    <a:pt x="5959" y="10800"/>
                    <a:pt x="9559" y="7200"/>
                  </a:cubicBezTo>
                  <a:cubicBezTo>
                    <a:pt x="13159" y="3600"/>
                    <a:pt x="1737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163185" y="5676375"/>
              <a:ext cx="224415" cy="5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19" fill="norm" stroke="1" extrusionOk="0">
                  <a:moveTo>
                    <a:pt x="21403" y="756"/>
                  </a:moveTo>
                  <a:cubicBezTo>
                    <a:pt x="19182" y="429"/>
                    <a:pt x="16962" y="102"/>
                    <a:pt x="14640" y="20"/>
                  </a:cubicBezTo>
                  <a:cubicBezTo>
                    <a:pt x="12319" y="-62"/>
                    <a:pt x="9896" y="102"/>
                    <a:pt x="8080" y="552"/>
                  </a:cubicBezTo>
                  <a:cubicBezTo>
                    <a:pt x="6263" y="1002"/>
                    <a:pt x="5052" y="1738"/>
                    <a:pt x="4042" y="3702"/>
                  </a:cubicBezTo>
                  <a:cubicBezTo>
                    <a:pt x="3033" y="5665"/>
                    <a:pt x="2225" y="8856"/>
                    <a:pt x="1620" y="11597"/>
                  </a:cubicBezTo>
                  <a:cubicBezTo>
                    <a:pt x="1014" y="14338"/>
                    <a:pt x="610" y="16629"/>
                    <a:pt x="308" y="18183"/>
                  </a:cubicBezTo>
                  <a:cubicBezTo>
                    <a:pt x="5" y="19738"/>
                    <a:pt x="-197" y="20556"/>
                    <a:pt x="308" y="21006"/>
                  </a:cubicBezTo>
                  <a:cubicBezTo>
                    <a:pt x="812" y="21456"/>
                    <a:pt x="2024" y="21538"/>
                    <a:pt x="5052" y="21252"/>
                  </a:cubicBezTo>
                  <a:cubicBezTo>
                    <a:pt x="8080" y="20965"/>
                    <a:pt x="12924" y="20311"/>
                    <a:pt x="17769" y="1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2432050" y="5810250"/>
              <a:ext cx="1714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3" y="1241"/>
                    <a:pt x="4267" y="2483"/>
                    <a:pt x="7867" y="6083"/>
                  </a:cubicBezTo>
                  <a:cubicBezTo>
                    <a:pt x="11467" y="9683"/>
                    <a:pt x="16533" y="156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2607733" y="5767916"/>
              <a:ext cx="129118" cy="40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5"/>
                  </a:moveTo>
                  <a:cubicBezTo>
                    <a:pt x="20538" y="452"/>
                    <a:pt x="19475" y="0"/>
                    <a:pt x="18413" y="0"/>
                  </a:cubicBezTo>
                  <a:cubicBezTo>
                    <a:pt x="17351" y="0"/>
                    <a:pt x="16289" y="452"/>
                    <a:pt x="13456" y="2092"/>
                  </a:cubicBezTo>
                  <a:cubicBezTo>
                    <a:pt x="10623" y="3732"/>
                    <a:pt x="6020" y="6559"/>
                    <a:pt x="3364" y="9386"/>
                  </a:cubicBezTo>
                  <a:cubicBezTo>
                    <a:pt x="708" y="12214"/>
                    <a:pt x="0" y="15041"/>
                    <a:pt x="0" y="17076"/>
                  </a:cubicBezTo>
                  <a:cubicBezTo>
                    <a:pt x="0" y="19112"/>
                    <a:pt x="708" y="20356"/>
                    <a:pt x="14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730500" y="6089650"/>
              <a:ext cx="1" cy="127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2774950" y="5941483"/>
              <a:ext cx="19051" cy="3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5" fill="norm" stroke="1" extrusionOk="0">
                  <a:moveTo>
                    <a:pt x="14400" y="12000"/>
                  </a:moveTo>
                  <a:cubicBezTo>
                    <a:pt x="14400" y="6000"/>
                    <a:pt x="14400" y="0"/>
                    <a:pt x="10800" y="0"/>
                  </a:cubicBezTo>
                  <a:cubicBezTo>
                    <a:pt x="7200" y="0"/>
                    <a:pt x="0" y="6000"/>
                    <a:pt x="0" y="11400"/>
                  </a:cubicBezTo>
                  <a:cubicBezTo>
                    <a:pt x="0" y="16800"/>
                    <a:pt x="7200" y="21600"/>
                    <a:pt x="12000" y="19800"/>
                  </a:cubicBezTo>
                  <a:cubicBezTo>
                    <a:pt x="16800" y="18000"/>
                    <a:pt x="19200" y="9600"/>
                    <a:pt x="21600" y="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3041649" y="5594350"/>
              <a:ext cx="38101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580"/>
                    <a:pt x="0" y="5160"/>
                    <a:pt x="1200" y="7320"/>
                  </a:cubicBezTo>
                  <a:cubicBezTo>
                    <a:pt x="2400" y="9480"/>
                    <a:pt x="4800" y="11220"/>
                    <a:pt x="6600" y="13140"/>
                  </a:cubicBezTo>
                  <a:cubicBezTo>
                    <a:pt x="8400" y="15060"/>
                    <a:pt x="9600" y="17160"/>
                    <a:pt x="12000" y="18600"/>
                  </a:cubicBezTo>
                  <a:cubicBezTo>
                    <a:pt x="14400" y="20040"/>
                    <a:pt x="18000" y="208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3181350" y="5822950"/>
              <a:ext cx="1778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4015"/>
                    <a:pt x="6686" y="8031"/>
                    <a:pt x="10286" y="11631"/>
                  </a:cubicBezTo>
                  <a:cubicBezTo>
                    <a:pt x="13886" y="15231"/>
                    <a:pt x="17743" y="18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3213100" y="5797550"/>
              <a:ext cx="20320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944"/>
                    <a:pt x="16200" y="1889"/>
                    <a:pt x="13162" y="3718"/>
                  </a:cubicBezTo>
                  <a:cubicBezTo>
                    <a:pt x="10125" y="5548"/>
                    <a:pt x="6750" y="8262"/>
                    <a:pt x="4500" y="11390"/>
                  </a:cubicBezTo>
                  <a:cubicBezTo>
                    <a:pt x="2250" y="14518"/>
                    <a:pt x="1125" y="18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3479800" y="6038850"/>
              <a:ext cx="63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3502755" y="5892800"/>
              <a:ext cx="27845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827" fill="norm" stroke="1" extrusionOk="0">
                  <a:moveTo>
                    <a:pt x="1782" y="0"/>
                  </a:moveTo>
                  <a:cubicBezTo>
                    <a:pt x="239" y="9969"/>
                    <a:pt x="-1304" y="19938"/>
                    <a:pt x="1782" y="20769"/>
                  </a:cubicBezTo>
                  <a:cubicBezTo>
                    <a:pt x="4867" y="21600"/>
                    <a:pt x="12582" y="13292"/>
                    <a:pt x="20296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625850" y="5594775"/>
              <a:ext cx="157468" cy="67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86" fill="norm" stroke="1" extrusionOk="0">
                  <a:moveTo>
                    <a:pt x="2592" y="1212"/>
                  </a:moveTo>
                  <a:cubicBezTo>
                    <a:pt x="3168" y="872"/>
                    <a:pt x="3744" y="531"/>
                    <a:pt x="5616" y="327"/>
                  </a:cubicBezTo>
                  <a:cubicBezTo>
                    <a:pt x="7488" y="122"/>
                    <a:pt x="10656" y="54"/>
                    <a:pt x="12960" y="20"/>
                  </a:cubicBezTo>
                  <a:cubicBezTo>
                    <a:pt x="15264" y="-14"/>
                    <a:pt x="16704" y="-14"/>
                    <a:pt x="18000" y="88"/>
                  </a:cubicBezTo>
                  <a:cubicBezTo>
                    <a:pt x="19296" y="190"/>
                    <a:pt x="20448" y="395"/>
                    <a:pt x="21024" y="701"/>
                  </a:cubicBezTo>
                  <a:cubicBezTo>
                    <a:pt x="21600" y="1008"/>
                    <a:pt x="21600" y="1417"/>
                    <a:pt x="20736" y="2814"/>
                  </a:cubicBezTo>
                  <a:cubicBezTo>
                    <a:pt x="19872" y="4211"/>
                    <a:pt x="18144" y="6595"/>
                    <a:pt x="16848" y="9048"/>
                  </a:cubicBezTo>
                  <a:cubicBezTo>
                    <a:pt x="15552" y="11501"/>
                    <a:pt x="14688" y="14023"/>
                    <a:pt x="14256" y="16033"/>
                  </a:cubicBezTo>
                  <a:cubicBezTo>
                    <a:pt x="13824" y="18043"/>
                    <a:pt x="13824" y="19542"/>
                    <a:pt x="13248" y="20428"/>
                  </a:cubicBezTo>
                  <a:cubicBezTo>
                    <a:pt x="12672" y="21313"/>
                    <a:pt x="11520" y="21586"/>
                    <a:pt x="9216" y="21586"/>
                  </a:cubicBezTo>
                  <a:cubicBezTo>
                    <a:pt x="6912" y="21586"/>
                    <a:pt x="3456" y="21313"/>
                    <a:pt x="0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4089400" y="5950313"/>
              <a:ext cx="2032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75" y="11918"/>
                    <a:pt x="8550" y="3818"/>
                    <a:pt x="12150" y="1118"/>
                  </a:cubicBezTo>
                  <a:cubicBezTo>
                    <a:pt x="15750" y="-1582"/>
                    <a:pt x="1867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4152899" y="605789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4762499" y="5594096"/>
              <a:ext cx="164324" cy="7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29" fill="norm" stroke="1" extrusionOk="0">
                  <a:moveTo>
                    <a:pt x="0" y="12332"/>
                  </a:moveTo>
                  <a:cubicBezTo>
                    <a:pt x="540" y="14200"/>
                    <a:pt x="1080" y="16067"/>
                    <a:pt x="1215" y="17499"/>
                  </a:cubicBezTo>
                  <a:cubicBezTo>
                    <a:pt x="1350" y="18931"/>
                    <a:pt x="1080" y="19927"/>
                    <a:pt x="810" y="20580"/>
                  </a:cubicBezTo>
                  <a:cubicBezTo>
                    <a:pt x="540" y="21234"/>
                    <a:pt x="270" y="21545"/>
                    <a:pt x="270" y="21389"/>
                  </a:cubicBezTo>
                  <a:cubicBezTo>
                    <a:pt x="270" y="21234"/>
                    <a:pt x="540" y="20611"/>
                    <a:pt x="1080" y="19304"/>
                  </a:cubicBezTo>
                  <a:cubicBezTo>
                    <a:pt x="1620" y="17997"/>
                    <a:pt x="2430" y="16005"/>
                    <a:pt x="3375" y="13889"/>
                  </a:cubicBezTo>
                  <a:cubicBezTo>
                    <a:pt x="4320" y="11772"/>
                    <a:pt x="5400" y="9531"/>
                    <a:pt x="7020" y="7290"/>
                  </a:cubicBezTo>
                  <a:cubicBezTo>
                    <a:pt x="8640" y="5049"/>
                    <a:pt x="10800" y="2808"/>
                    <a:pt x="12150" y="1532"/>
                  </a:cubicBezTo>
                  <a:cubicBezTo>
                    <a:pt x="13500" y="256"/>
                    <a:pt x="14040" y="-55"/>
                    <a:pt x="15120" y="7"/>
                  </a:cubicBezTo>
                  <a:cubicBezTo>
                    <a:pt x="16200" y="69"/>
                    <a:pt x="17820" y="505"/>
                    <a:pt x="19170" y="1563"/>
                  </a:cubicBezTo>
                  <a:cubicBezTo>
                    <a:pt x="20520" y="2622"/>
                    <a:pt x="21600" y="4302"/>
                    <a:pt x="20520" y="5672"/>
                  </a:cubicBezTo>
                  <a:cubicBezTo>
                    <a:pt x="19440" y="7041"/>
                    <a:pt x="16200" y="8099"/>
                    <a:pt x="14175" y="8753"/>
                  </a:cubicBezTo>
                  <a:cubicBezTo>
                    <a:pt x="12150" y="9407"/>
                    <a:pt x="11340" y="9656"/>
                    <a:pt x="11610" y="9874"/>
                  </a:cubicBezTo>
                  <a:cubicBezTo>
                    <a:pt x="11880" y="10091"/>
                    <a:pt x="13230" y="10278"/>
                    <a:pt x="14445" y="10465"/>
                  </a:cubicBezTo>
                  <a:cubicBezTo>
                    <a:pt x="15660" y="10652"/>
                    <a:pt x="16740" y="10838"/>
                    <a:pt x="17280" y="11087"/>
                  </a:cubicBezTo>
                  <a:cubicBezTo>
                    <a:pt x="17820" y="11336"/>
                    <a:pt x="17820" y="11648"/>
                    <a:pt x="16335" y="12052"/>
                  </a:cubicBezTo>
                  <a:cubicBezTo>
                    <a:pt x="14850" y="12457"/>
                    <a:pt x="11880" y="12955"/>
                    <a:pt x="9720" y="13204"/>
                  </a:cubicBezTo>
                  <a:cubicBezTo>
                    <a:pt x="7560" y="13453"/>
                    <a:pt x="6210" y="13453"/>
                    <a:pt x="4860" y="13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014782" y="5937250"/>
              <a:ext cx="66569" cy="11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0" h="21420" fill="norm" stroke="1" extrusionOk="0">
                  <a:moveTo>
                    <a:pt x="11951" y="5684"/>
                  </a:moveTo>
                  <a:cubicBezTo>
                    <a:pt x="7504" y="9095"/>
                    <a:pt x="3057" y="12505"/>
                    <a:pt x="1151" y="15158"/>
                  </a:cubicBezTo>
                  <a:cubicBezTo>
                    <a:pt x="-755" y="17811"/>
                    <a:pt x="-120" y="19705"/>
                    <a:pt x="1786" y="20653"/>
                  </a:cubicBezTo>
                  <a:cubicBezTo>
                    <a:pt x="3692" y="21600"/>
                    <a:pt x="6869" y="21600"/>
                    <a:pt x="10045" y="21032"/>
                  </a:cubicBezTo>
                  <a:cubicBezTo>
                    <a:pt x="13221" y="20463"/>
                    <a:pt x="16398" y="19326"/>
                    <a:pt x="18304" y="17811"/>
                  </a:cubicBezTo>
                  <a:cubicBezTo>
                    <a:pt x="20210" y="16295"/>
                    <a:pt x="20845" y="14400"/>
                    <a:pt x="18304" y="11368"/>
                  </a:cubicBezTo>
                  <a:cubicBezTo>
                    <a:pt x="15763" y="8337"/>
                    <a:pt x="10045" y="4168"/>
                    <a:pt x="4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5384800" y="5886450"/>
              <a:ext cx="209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556250" y="5803900"/>
              <a:ext cx="63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80"/>
                    <a:pt x="0" y="12160"/>
                    <a:pt x="3600" y="15760"/>
                  </a:cubicBezTo>
                  <a:cubicBezTo>
                    <a:pt x="7200" y="19360"/>
                    <a:pt x="14400" y="20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5749655" y="5608873"/>
              <a:ext cx="223050" cy="6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07" fill="norm" stroke="1" extrusionOk="0">
                  <a:moveTo>
                    <a:pt x="3962" y="17458"/>
                  </a:moveTo>
                  <a:cubicBezTo>
                    <a:pt x="3357" y="18584"/>
                    <a:pt x="2751" y="19710"/>
                    <a:pt x="2146" y="20448"/>
                  </a:cubicBezTo>
                  <a:cubicBezTo>
                    <a:pt x="1540" y="21187"/>
                    <a:pt x="934" y="21539"/>
                    <a:pt x="531" y="21504"/>
                  </a:cubicBezTo>
                  <a:cubicBezTo>
                    <a:pt x="127" y="21469"/>
                    <a:pt x="-75" y="21046"/>
                    <a:pt x="26" y="19569"/>
                  </a:cubicBezTo>
                  <a:cubicBezTo>
                    <a:pt x="127" y="18091"/>
                    <a:pt x="531" y="15559"/>
                    <a:pt x="1439" y="13026"/>
                  </a:cubicBezTo>
                  <a:cubicBezTo>
                    <a:pt x="2347" y="10493"/>
                    <a:pt x="3761" y="7960"/>
                    <a:pt x="5174" y="6060"/>
                  </a:cubicBezTo>
                  <a:cubicBezTo>
                    <a:pt x="6587" y="4160"/>
                    <a:pt x="8000" y="2894"/>
                    <a:pt x="9312" y="1979"/>
                  </a:cubicBezTo>
                  <a:cubicBezTo>
                    <a:pt x="10624" y="1065"/>
                    <a:pt x="11835" y="502"/>
                    <a:pt x="12946" y="220"/>
                  </a:cubicBezTo>
                  <a:cubicBezTo>
                    <a:pt x="14056" y="-61"/>
                    <a:pt x="15065" y="-61"/>
                    <a:pt x="15772" y="150"/>
                  </a:cubicBezTo>
                  <a:cubicBezTo>
                    <a:pt x="16478" y="361"/>
                    <a:pt x="16882" y="783"/>
                    <a:pt x="17084" y="1839"/>
                  </a:cubicBezTo>
                  <a:cubicBezTo>
                    <a:pt x="17286" y="2894"/>
                    <a:pt x="17286" y="4583"/>
                    <a:pt x="16882" y="5673"/>
                  </a:cubicBezTo>
                  <a:cubicBezTo>
                    <a:pt x="16478" y="6764"/>
                    <a:pt x="15671" y="7256"/>
                    <a:pt x="14863" y="7643"/>
                  </a:cubicBezTo>
                  <a:cubicBezTo>
                    <a:pt x="14056" y="8030"/>
                    <a:pt x="13248" y="8312"/>
                    <a:pt x="13349" y="8523"/>
                  </a:cubicBezTo>
                  <a:cubicBezTo>
                    <a:pt x="13450" y="8734"/>
                    <a:pt x="14460" y="8875"/>
                    <a:pt x="15974" y="9191"/>
                  </a:cubicBezTo>
                  <a:cubicBezTo>
                    <a:pt x="17488" y="9508"/>
                    <a:pt x="19506" y="10000"/>
                    <a:pt x="20516" y="10422"/>
                  </a:cubicBezTo>
                  <a:cubicBezTo>
                    <a:pt x="21525" y="10845"/>
                    <a:pt x="21525" y="11196"/>
                    <a:pt x="20516" y="11618"/>
                  </a:cubicBezTo>
                  <a:cubicBezTo>
                    <a:pt x="19506" y="12041"/>
                    <a:pt x="17488" y="12533"/>
                    <a:pt x="15368" y="12850"/>
                  </a:cubicBezTo>
                  <a:cubicBezTo>
                    <a:pt x="13248" y="13166"/>
                    <a:pt x="11028" y="13307"/>
                    <a:pt x="8807" y="13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108700" y="588645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6330950" y="5683250"/>
              <a:ext cx="20955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8" y="3069"/>
                    <a:pt x="10036" y="6138"/>
                    <a:pt x="13527" y="9443"/>
                  </a:cubicBezTo>
                  <a:cubicBezTo>
                    <a:pt x="17018" y="12748"/>
                    <a:pt x="18982" y="16289"/>
                    <a:pt x="20073" y="18354"/>
                  </a:cubicBezTo>
                  <a:cubicBezTo>
                    <a:pt x="21164" y="20420"/>
                    <a:pt x="21382" y="210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6369050" y="5626100"/>
              <a:ext cx="22225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9" y="2663"/>
                    <a:pt x="15017" y="5326"/>
                    <a:pt x="11417" y="8285"/>
                  </a:cubicBezTo>
                  <a:cubicBezTo>
                    <a:pt x="7817" y="11244"/>
                    <a:pt x="3909" y="14499"/>
                    <a:pt x="1954" y="16767"/>
                  </a:cubicBezTo>
                  <a:cubicBezTo>
                    <a:pt x="0" y="19036"/>
                    <a:pt x="0" y="203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6667500" y="596900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6680200" y="5817608"/>
              <a:ext cx="50809" cy="2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19296" fill="norm" stroke="1" extrusionOk="0">
                  <a:moveTo>
                    <a:pt x="5184" y="9943"/>
                  </a:moveTo>
                  <a:cubicBezTo>
                    <a:pt x="9504" y="15343"/>
                    <a:pt x="13824" y="20743"/>
                    <a:pt x="16848" y="18943"/>
                  </a:cubicBezTo>
                  <a:cubicBezTo>
                    <a:pt x="19872" y="17143"/>
                    <a:pt x="21600" y="8143"/>
                    <a:pt x="20304" y="3643"/>
                  </a:cubicBezTo>
                  <a:cubicBezTo>
                    <a:pt x="19008" y="-857"/>
                    <a:pt x="14688" y="-857"/>
                    <a:pt x="10800" y="1843"/>
                  </a:cubicBezTo>
                  <a:cubicBezTo>
                    <a:pt x="6912" y="4543"/>
                    <a:pt x="3456" y="9943"/>
                    <a:pt x="0" y="15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5820069" y="5278579"/>
              <a:ext cx="250531" cy="26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79" fill="norm" stroke="1" extrusionOk="0">
                  <a:moveTo>
                    <a:pt x="7871" y="3488"/>
                  </a:moveTo>
                  <a:cubicBezTo>
                    <a:pt x="5692" y="9017"/>
                    <a:pt x="3514" y="14547"/>
                    <a:pt x="2153" y="17657"/>
                  </a:cubicBezTo>
                  <a:cubicBezTo>
                    <a:pt x="792" y="20768"/>
                    <a:pt x="247" y="21459"/>
                    <a:pt x="66" y="21373"/>
                  </a:cubicBezTo>
                  <a:cubicBezTo>
                    <a:pt x="-116" y="21286"/>
                    <a:pt x="66" y="20422"/>
                    <a:pt x="792" y="18262"/>
                  </a:cubicBezTo>
                  <a:cubicBezTo>
                    <a:pt x="1518" y="16102"/>
                    <a:pt x="2788" y="12646"/>
                    <a:pt x="4785" y="9536"/>
                  </a:cubicBezTo>
                  <a:cubicBezTo>
                    <a:pt x="6781" y="6425"/>
                    <a:pt x="9504" y="3661"/>
                    <a:pt x="11229" y="2019"/>
                  </a:cubicBezTo>
                  <a:cubicBezTo>
                    <a:pt x="12953" y="377"/>
                    <a:pt x="13679" y="-141"/>
                    <a:pt x="14314" y="32"/>
                  </a:cubicBezTo>
                  <a:cubicBezTo>
                    <a:pt x="14950" y="205"/>
                    <a:pt x="15494" y="1069"/>
                    <a:pt x="16674" y="4265"/>
                  </a:cubicBezTo>
                  <a:cubicBezTo>
                    <a:pt x="17854" y="7462"/>
                    <a:pt x="19669" y="12992"/>
                    <a:pt x="21484" y="18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4798284" y="5277395"/>
              <a:ext cx="218216" cy="23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53" fill="norm" stroke="1" extrusionOk="0">
                  <a:moveTo>
                    <a:pt x="8950" y="5840"/>
                  </a:moveTo>
                  <a:cubicBezTo>
                    <a:pt x="7704" y="8786"/>
                    <a:pt x="6458" y="11731"/>
                    <a:pt x="5316" y="13989"/>
                  </a:cubicBezTo>
                  <a:cubicBezTo>
                    <a:pt x="4174" y="16248"/>
                    <a:pt x="3135" y="17818"/>
                    <a:pt x="2200" y="19095"/>
                  </a:cubicBezTo>
                  <a:cubicBezTo>
                    <a:pt x="1266" y="20371"/>
                    <a:pt x="435" y="21353"/>
                    <a:pt x="124" y="21353"/>
                  </a:cubicBezTo>
                  <a:cubicBezTo>
                    <a:pt x="-188" y="21353"/>
                    <a:pt x="20" y="20371"/>
                    <a:pt x="1577" y="17818"/>
                  </a:cubicBezTo>
                  <a:cubicBezTo>
                    <a:pt x="3135" y="15266"/>
                    <a:pt x="6043" y="11142"/>
                    <a:pt x="8535" y="8000"/>
                  </a:cubicBezTo>
                  <a:cubicBezTo>
                    <a:pt x="11027" y="4858"/>
                    <a:pt x="13104" y="2698"/>
                    <a:pt x="14662" y="1422"/>
                  </a:cubicBezTo>
                  <a:cubicBezTo>
                    <a:pt x="16220" y="146"/>
                    <a:pt x="17258" y="-247"/>
                    <a:pt x="17985" y="146"/>
                  </a:cubicBezTo>
                  <a:cubicBezTo>
                    <a:pt x="18712" y="538"/>
                    <a:pt x="19127" y="1717"/>
                    <a:pt x="19647" y="4466"/>
                  </a:cubicBezTo>
                  <a:cubicBezTo>
                    <a:pt x="20166" y="7215"/>
                    <a:pt x="20789" y="11535"/>
                    <a:pt x="21412" y="15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930400" y="5134234"/>
              <a:ext cx="865494" cy="54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64" fill="norm" stroke="1" extrusionOk="0">
                  <a:moveTo>
                    <a:pt x="0" y="21464"/>
                  </a:moveTo>
                  <a:cubicBezTo>
                    <a:pt x="1054" y="20208"/>
                    <a:pt x="2107" y="18952"/>
                    <a:pt x="3398" y="17445"/>
                  </a:cubicBezTo>
                  <a:cubicBezTo>
                    <a:pt x="4689" y="15938"/>
                    <a:pt x="6217" y="14180"/>
                    <a:pt x="7744" y="12506"/>
                  </a:cubicBezTo>
                  <a:cubicBezTo>
                    <a:pt x="9272" y="10831"/>
                    <a:pt x="10800" y="9241"/>
                    <a:pt x="12407" y="7650"/>
                  </a:cubicBezTo>
                  <a:cubicBezTo>
                    <a:pt x="14014" y="6059"/>
                    <a:pt x="15700" y="4469"/>
                    <a:pt x="17017" y="3255"/>
                  </a:cubicBezTo>
                  <a:cubicBezTo>
                    <a:pt x="18334" y="2041"/>
                    <a:pt x="19282" y="1204"/>
                    <a:pt x="19993" y="659"/>
                  </a:cubicBezTo>
                  <a:cubicBezTo>
                    <a:pt x="20704" y="115"/>
                    <a:pt x="21179" y="-136"/>
                    <a:pt x="21389" y="73"/>
                  </a:cubicBezTo>
                  <a:cubicBezTo>
                    <a:pt x="21600" y="283"/>
                    <a:pt x="21547" y="952"/>
                    <a:pt x="21495" y="1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2747104" y="5180389"/>
              <a:ext cx="747842" cy="34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3" fill="norm" stroke="1" extrusionOk="0">
                  <a:moveTo>
                    <a:pt x="436" y="871"/>
                  </a:moveTo>
                  <a:cubicBezTo>
                    <a:pt x="192" y="473"/>
                    <a:pt x="-51" y="76"/>
                    <a:pt x="10" y="9"/>
                  </a:cubicBezTo>
                  <a:cubicBezTo>
                    <a:pt x="71" y="-57"/>
                    <a:pt x="436" y="208"/>
                    <a:pt x="1501" y="1268"/>
                  </a:cubicBezTo>
                  <a:cubicBezTo>
                    <a:pt x="2565" y="2328"/>
                    <a:pt x="4330" y="4183"/>
                    <a:pt x="6186" y="5972"/>
                  </a:cubicBezTo>
                  <a:cubicBezTo>
                    <a:pt x="8041" y="7761"/>
                    <a:pt x="9988" y="9484"/>
                    <a:pt x="11905" y="11074"/>
                  </a:cubicBezTo>
                  <a:cubicBezTo>
                    <a:pt x="13822" y="12664"/>
                    <a:pt x="15708" y="14122"/>
                    <a:pt x="17168" y="15447"/>
                  </a:cubicBezTo>
                  <a:cubicBezTo>
                    <a:pt x="18628" y="16772"/>
                    <a:pt x="19663" y="17965"/>
                    <a:pt x="20363" y="18760"/>
                  </a:cubicBezTo>
                  <a:cubicBezTo>
                    <a:pt x="21062" y="19555"/>
                    <a:pt x="21427" y="19953"/>
                    <a:pt x="21488" y="20350"/>
                  </a:cubicBezTo>
                  <a:cubicBezTo>
                    <a:pt x="21549" y="20748"/>
                    <a:pt x="21306" y="21145"/>
                    <a:pt x="21062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1733550" y="6599766"/>
              <a:ext cx="1876463" cy="11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272" fill="norm" stroke="1" extrusionOk="0">
                  <a:moveTo>
                    <a:pt x="0" y="19155"/>
                  </a:moveTo>
                  <a:cubicBezTo>
                    <a:pt x="219" y="20377"/>
                    <a:pt x="438" y="21600"/>
                    <a:pt x="974" y="21192"/>
                  </a:cubicBezTo>
                  <a:cubicBezTo>
                    <a:pt x="1510" y="20785"/>
                    <a:pt x="2362" y="18747"/>
                    <a:pt x="3239" y="16506"/>
                  </a:cubicBezTo>
                  <a:cubicBezTo>
                    <a:pt x="4115" y="14264"/>
                    <a:pt x="5016" y="11819"/>
                    <a:pt x="5881" y="9985"/>
                  </a:cubicBezTo>
                  <a:cubicBezTo>
                    <a:pt x="6745" y="8151"/>
                    <a:pt x="7573" y="6928"/>
                    <a:pt x="8450" y="5706"/>
                  </a:cubicBezTo>
                  <a:cubicBezTo>
                    <a:pt x="9327" y="4483"/>
                    <a:pt x="10252" y="3260"/>
                    <a:pt x="11190" y="2445"/>
                  </a:cubicBezTo>
                  <a:cubicBezTo>
                    <a:pt x="12127" y="1630"/>
                    <a:pt x="13077" y="1223"/>
                    <a:pt x="14002" y="815"/>
                  </a:cubicBezTo>
                  <a:cubicBezTo>
                    <a:pt x="14928" y="408"/>
                    <a:pt x="15829" y="0"/>
                    <a:pt x="16803" y="0"/>
                  </a:cubicBezTo>
                  <a:cubicBezTo>
                    <a:pt x="17777" y="0"/>
                    <a:pt x="18824" y="408"/>
                    <a:pt x="19554" y="815"/>
                  </a:cubicBezTo>
                  <a:cubicBezTo>
                    <a:pt x="20285" y="1223"/>
                    <a:pt x="20699" y="1630"/>
                    <a:pt x="21028" y="2242"/>
                  </a:cubicBezTo>
                  <a:cubicBezTo>
                    <a:pt x="21356" y="2853"/>
                    <a:pt x="21600" y="3668"/>
                    <a:pt x="21588" y="4483"/>
                  </a:cubicBezTo>
                  <a:cubicBezTo>
                    <a:pt x="21576" y="5298"/>
                    <a:pt x="21308" y="6113"/>
                    <a:pt x="21040" y="6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2178050" y="6661150"/>
              <a:ext cx="11938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87" y="18720"/>
                    <a:pt x="2374" y="15840"/>
                    <a:pt x="3657" y="13680"/>
                  </a:cubicBezTo>
                  <a:cubicBezTo>
                    <a:pt x="4940" y="11520"/>
                    <a:pt x="6319" y="10080"/>
                    <a:pt x="7640" y="8640"/>
                  </a:cubicBezTo>
                  <a:cubicBezTo>
                    <a:pt x="8962" y="7200"/>
                    <a:pt x="10226" y="5760"/>
                    <a:pt x="11834" y="4320"/>
                  </a:cubicBezTo>
                  <a:cubicBezTo>
                    <a:pt x="13443" y="2880"/>
                    <a:pt x="15396" y="1440"/>
                    <a:pt x="17081" y="720"/>
                  </a:cubicBezTo>
                  <a:cubicBezTo>
                    <a:pt x="18766" y="0"/>
                    <a:pt x="201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16000" y="5974127"/>
              <a:ext cx="254001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1235"/>
                  </a:moveTo>
                  <a:cubicBezTo>
                    <a:pt x="1620" y="16051"/>
                    <a:pt x="3240" y="10867"/>
                    <a:pt x="6210" y="6979"/>
                  </a:cubicBezTo>
                  <a:cubicBezTo>
                    <a:pt x="9180" y="3091"/>
                    <a:pt x="13500" y="499"/>
                    <a:pt x="16290" y="67"/>
                  </a:cubicBezTo>
                  <a:cubicBezTo>
                    <a:pt x="19080" y="-365"/>
                    <a:pt x="20340" y="1363"/>
                    <a:pt x="21600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022349" y="61404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0" y="5822950"/>
              <a:ext cx="2476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019"/>
                    <a:pt x="6646" y="6039"/>
                    <a:pt x="10246" y="9639"/>
                  </a:cubicBezTo>
                  <a:cubicBezTo>
                    <a:pt x="13846" y="13239"/>
                    <a:pt x="17723" y="174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216844" y="5778500"/>
              <a:ext cx="107007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9293" y="0"/>
                    <a:pt x="17176" y="0"/>
                    <a:pt x="13999" y="738"/>
                  </a:cubicBezTo>
                  <a:cubicBezTo>
                    <a:pt x="10823" y="1477"/>
                    <a:pt x="6587" y="2954"/>
                    <a:pt x="3835" y="4292"/>
                  </a:cubicBezTo>
                  <a:cubicBezTo>
                    <a:pt x="1082" y="5631"/>
                    <a:pt x="-189" y="6831"/>
                    <a:pt x="23" y="8538"/>
                  </a:cubicBezTo>
                  <a:cubicBezTo>
                    <a:pt x="235" y="10246"/>
                    <a:pt x="1929" y="12462"/>
                    <a:pt x="2987" y="14723"/>
                  </a:cubicBezTo>
                  <a:cubicBezTo>
                    <a:pt x="4046" y="16985"/>
                    <a:pt x="4470" y="19292"/>
                    <a:pt x="48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43842" y="6178550"/>
              <a:ext cx="1810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168"/>
                    <a:pt x="-1068" y="6336"/>
                    <a:pt x="132" y="9936"/>
                  </a:cubicBezTo>
                  <a:cubicBezTo>
                    <a:pt x="1332" y="13536"/>
                    <a:pt x="10932" y="17568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26735" y="6007100"/>
              <a:ext cx="53322" cy="7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848" fill="norm" stroke="1" extrusionOk="0">
                  <a:moveTo>
                    <a:pt x="15709" y="0"/>
                  </a:moveTo>
                  <a:cubicBezTo>
                    <a:pt x="11709" y="1108"/>
                    <a:pt x="7709" y="2215"/>
                    <a:pt x="4509" y="4154"/>
                  </a:cubicBezTo>
                  <a:cubicBezTo>
                    <a:pt x="1309" y="6092"/>
                    <a:pt x="-1091" y="8862"/>
                    <a:pt x="509" y="12185"/>
                  </a:cubicBezTo>
                  <a:cubicBezTo>
                    <a:pt x="2109" y="15508"/>
                    <a:pt x="7709" y="19385"/>
                    <a:pt x="12109" y="20492"/>
                  </a:cubicBezTo>
                  <a:cubicBezTo>
                    <a:pt x="16509" y="21600"/>
                    <a:pt x="19709" y="19938"/>
                    <a:pt x="20109" y="18000"/>
                  </a:cubicBezTo>
                  <a:cubicBezTo>
                    <a:pt x="20509" y="16062"/>
                    <a:pt x="18109" y="13846"/>
                    <a:pt x="14509" y="13569"/>
                  </a:cubicBezTo>
                  <a:cubicBezTo>
                    <a:pt x="10909" y="13292"/>
                    <a:pt x="6109" y="14954"/>
                    <a:pt x="1309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466" y="5339220"/>
              <a:ext cx="289985" cy="32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10248" y="7550"/>
                  </a:moveTo>
                  <a:cubicBezTo>
                    <a:pt x="8514" y="9766"/>
                    <a:pt x="6780" y="11981"/>
                    <a:pt x="5518" y="13781"/>
                  </a:cubicBezTo>
                  <a:cubicBezTo>
                    <a:pt x="4257" y="15581"/>
                    <a:pt x="3469" y="16966"/>
                    <a:pt x="2838" y="18004"/>
                  </a:cubicBezTo>
                  <a:cubicBezTo>
                    <a:pt x="2207" y="19043"/>
                    <a:pt x="1734" y="19735"/>
                    <a:pt x="1182" y="20358"/>
                  </a:cubicBezTo>
                  <a:cubicBezTo>
                    <a:pt x="631" y="20981"/>
                    <a:pt x="0" y="21535"/>
                    <a:pt x="0" y="21189"/>
                  </a:cubicBezTo>
                  <a:cubicBezTo>
                    <a:pt x="0" y="20843"/>
                    <a:pt x="631" y="19597"/>
                    <a:pt x="2128" y="16550"/>
                  </a:cubicBezTo>
                  <a:cubicBezTo>
                    <a:pt x="3626" y="13504"/>
                    <a:pt x="5991" y="8658"/>
                    <a:pt x="7331" y="5889"/>
                  </a:cubicBezTo>
                  <a:cubicBezTo>
                    <a:pt x="8672" y="3120"/>
                    <a:pt x="8987" y="2427"/>
                    <a:pt x="9696" y="1666"/>
                  </a:cubicBezTo>
                  <a:cubicBezTo>
                    <a:pt x="10406" y="904"/>
                    <a:pt x="11509" y="73"/>
                    <a:pt x="12140" y="4"/>
                  </a:cubicBezTo>
                  <a:cubicBezTo>
                    <a:pt x="12771" y="-65"/>
                    <a:pt x="12928" y="627"/>
                    <a:pt x="14190" y="3050"/>
                  </a:cubicBezTo>
                  <a:cubicBezTo>
                    <a:pt x="15451" y="5473"/>
                    <a:pt x="17816" y="9627"/>
                    <a:pt x="19235" y="12189"/>
                  </a:cubicBezTo>
                  <a:cubicBezTo>
                    <a:pt x="20654" y="14750"/>
                    <a:pt x="21127" y="15720"/>
                    <a:pt x="21600" y="16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918200" y="6826250"/>
              <a:ext cx="2032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000"/>
                    <a:pt x="6750" y="6000"/>
                    <a:pt x="10350" y="9600"/>
                  </a:cubicBezTo>
                  <a:cubicBezTo>
                    <a:pt x="13950" y="13200"/>
                    <a:pt x="17775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065696" y="6754854"/>
              <a:ext cx="170004" cy="43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9" fill="norm" stroke="1" extrusionOk="0">
                  <a:moveTo>
                    <a:pt x="21418" y="76"/>
                  </a:moveTo>
                  <a:cubicBezTo>
                    <a:pt x="20085" y="-28"/>
                    <a:pt x="18751" y="-131"/>
                    <a:pt x="17018" y="541"/>
                  </a:cubicBezTo>
                  <a:cubicBezTo>
                    <a:pt x="15285" y="1213"/>
                    <a:pt x="13151" y="2659"/>
                    <a:pt x="10885" y="4933"/>
                  </a:cubicBezTo>
                  <a:cubicBezTo>
                    <a:pt x="8618" y="7207"/>
                    <a:pt x="6218" y="10307"/>
                    <a:pt x="4351" y="12839"/>
                  </a:cubicBezTo>
                  <a:cubicBezTo>
                    <a:pt x="2485" y="15371"/>
                    <a:pt x="1151" y="17335"/>
                    <a:pt x="485" y="18575"/>
                  </a:cubicBezTo>
                  <a:cubicBezTo>
                    <a:pt x="-182" y="19815"/>
                    <a:pt x="-182" y="20332"/>
                    <a:pt x="618" y="20694"/>
                  </a:cubicBezTo>
                  <a:cubicBezTo>
                    <a:pt x="1418" y="21056"/>
                    <a:pt x="3018" y="21262"/>
                    <a:pt x="4618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6229350" y="7188200"/>
              <a:ext cx="63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221282" y="7030392"/>
              <a:ext cx="52519" cy="4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0595" fill="norm" stroke="1" extrusionOk="0">
                  <a:moveTo>
                    <a:pt x="20613" y="8034"/>
                  </a:moveTo>
                  <a:cubicBezTo>
                    <a:pt x="18121" y="4278"/>
                    <a:pt x="15628" y="521"/>
                    <a:pt x="12305" y="52"/>
                  </a:cubicBezTo>
                  <a:cubicBezTo>
                    <a:pt x="8982" y="-418"/>
                    <a:pt x="4828" y="2399"/>
                    <a:pt x="2336" y="6156"/>
                  </a:cubicBezTo>
                  <a:cubicBezTo>
                    <a:pt x="-156" y="9912"/>
                    <a:pt x="-987" y="14608"/>
                    <a:pt x="1505" y="17425"/>
                  </a:cubicBezTo>
                  <a:cubicBezTo>
                    <a:pt x="3998" y="20243"/>
                    <a:pt x="9813" y="21182"/>
                    <a:pt x="11059" y="20243"/>
                  </a:cubicBezTo>
                  <a:cubicBezTo>
                    <a:pt x="12305" y="19304"/>
                    <a:pt x="8982" y="16486"/>
                    <a:pt x="5659" y="13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5982859" y="6559514"/>
              <a:ext cx="138542" cy="12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95" fill="norm" stroke="1" extrusionOk="0">
                  <a:moveTo>
                    <a:pt x="6694" y="14638"/>
                  </a:moveTo>
                  <a:cubicBezTo>
                    <a:pt x="5385" y="15683"/>
                    <a:pt x="4076" y="16728"/>
                    <a:pt x="2930" y="18122"/>
                  </a:cubicBezTo>
                  <a:cubicBezTo>
                    <a:pt x="1785" y="19515"/>
                    <a:pt x="803" y="21257"/>
                    <a:pt x="312" y="21083"/>
                  </a:cubicBezTo>
                  <a:cubicBezTo>
                    <a:pt x="-179" y="20909"/>
                    <a:pt x="-179" y="18818"/>
                    <a:pt x="966" y="15683"/>
                  </a:cubicBezTo>
                  <a:cubicBezTo>
                    <a:pt x="2112" y="12547"/>
                    <a:pt x="4403" y="8367"/>
                    <a:pt x="6203" y="5754"/>
                  </a:cubicBezTo>
                  <a:cubicBezTo>
                    <a:pt x="8003" y="3141"/>
                    <a:pt x="9312" y="2096"/>
                    <a:pt x="10785" y="1225"/>
                  </a:cubicBezTo>
                  <a:cubicBezTo>
                    <a:pt x="12257" y="354"/>
                    <a:pt x="13894" y="-343"/>
                    <a:pt x="15039" y="180"/>
                  </a:cubicBezTo>
                  <a:cubicBezTo>
                    <a:pt x="16185" y="702"/>
                    <a:pt x="16839" y="2444"/>
                    <a:pt x="17821" y="5580"/>
                  </a:cubicBezTo>
                  <a:cubicBezTo>
                    <a:pt x="18803" y="8715"/>
                    <a:pt x="20112" y="13244"/>
                    <a:pt x="21421" y="17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6502400" y="6940550"/>
              <a:ext cx="1651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6540500" y="7042150"/>
              <a:ext cx="1651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840"/>
                    <a:pt x="1662" y="10080"/>
                    <a:pt x="5262" y="6480"/>
                  </a:cubicBezTo>
                  <a:cubicBezTo>
                    <a:pt x="8862" y="2880"/>
                    <a:pt x="152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6989086" y="6718755"/>
              <a:ext cx="168423" cy="49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87" fill="norm" stroke="1" extrusionOk="0">
                  <a:moveTo>
                    <a:pt x="3443" y="12773"/>
                  </a:moveTo>
                  <a:cubicBezTo>
                    <a:pt x="2389" y="14256"/>
                    <a:pt x="1335" y="15739"/>
                    <a:pt x="809" y="17037"/>
                  </a:cubicBezTo>
                  <a:cubicBezTo>
                    <a:pt x="282" y="18335"/>
                    <a:pt x="282" y="19448"/>
                    <a:pt x="282" y="20235"/>
                  </a:cubicBezTo>
                  <a:cubicBezTo>
                    <a:pt x="282" y="21023"/>
                    <a:pt x="282" y="21487"/>
                    <a:pt x="282" y="21487"/>
                  </a:cubicBezTo>
                  <a:cubicBezTo>
                    <a:pt x="282" y="21487"/>
                    <a:pt x="282" y="21023"/>
                    <a:pt x="150" y="19169"/>
                  </a:cubicBezTo>
                  <a:cubicBezTo>
                    <a:pt x="18" y="17315"/>
                    <a:pt x="-245" y="14071"/>
                    <a:pt x="545" y="10965"/>
                  </a:cubicBezTo>
                  <a:cubicBezTo>
                    <a:pt x="1335" y="7860"/>
                    <a:pt x="3179" y="4893"/>
                    <a:pt x="4496" y="3132"/>
                  </a:cubicBezTo>
                  <a:cubicBezTo>
                    <a:pt x="5814" y="1370"/>
                    <a:pt x="6604" y="814"/>
                    <a:pt x="7657" y="443"/>
                  </a:cubicBezTo>
                  <a:cubicBezTo>
                    <a:pt x="8711" y="72"/>
                    <a:pt x="10028" y="-113"/>
                    <a:pt x="11872" y="72"/>
                  </a:cubicBezTo>
                  <a:cubicBezTo>
                    <a:pt x="13716" y="258"/>
                    <a:pt x="16087" y="814"/>
                    <a:pt x="17667" y="1880"/>
                  </a:cubicBezTo>
                  <a:cubicBezTo>
                    <a:pt x="19248" y="2946"/>
                    <a:pt x="20038" y="4522"/>
                    <a:pt x="19116" y="5866"/>
                  </a:cubicBezTo>
                  <a:cubicBezTo>
                    <a:pt x="18194" y="7211"/>
                    <a:pt x="15560" y="8323"/>
                    <a:pt x="13584" y="8972"/>
                  </a:cubicBezTo>
                  <a:cubicBezTo>
                    <a:pt x="11609" y="9621"/>
                    <a:pt x="10292" y="9806"/>
                    <a:pt x="10292" y="9945"/>
                  </a:cubicBezTo>
                  <a:cubicBezTo>
                    <a:pt x="10292" y="10084"/>
                    <a:pt x="11609" y="10177"/>
                    <a:pt x="12926" y="10316"/>
                  </a:cubicBezTo>
                  <a:cubicBezTo>
                    <a:pt x="14243" y="10455"/>
                    <a:pt x="15560" y="10641"/>
                    <a:pt x="16877" y="10826"/>
                  </a:cubicBezTo>
                  <a:cubicBezTo>
                    <a:pt x="18194" y="11011"/>
                    <a:pt x="19511" y="11197"/>
                    <a:pt x="20301" y="11521"/>
                  </a:cubicBezTo>
                  <a:cubicBezTo>
                    <a:pt x="21092" y="11846"/>
                    <a:pt x="21355" y="12309"/>
                    <a:pt x="20038" y="12912"/>
                  </a:cubicBezTo>
                  <a:cubicBezTo>
                    <a:pt x="18721" y="13514"/>
                    <a:pt x="15823" y="14256"/>
                    <a:pt x="13453" y="14627"/>
                  </a:cubicBezTo>
                  <a:cubicBezTo>
                    <a:pt x="11082" y="14998"/>
                    <a:pt x="9238" y="14998"/>
                    <a:pt x="7394" y="1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7232650" y="6997700"/>
              <a:ext cx="52388" cy="9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300" fill="norm" stroke="1" extrusionOk="0">
                  <a:moveTo>
                    <a:pt x="19938" y="1440"/>
                  </a:moveTo>
                  <a:cubicBezTo>
                    <a:pt x="15785" y="2400"/>
                    <a:pt x="11631" y="3360"/>
                    <a:pt x="8308" y="5520"/>
                  </a:cubicBezTo>
                  <a:cubicBezTo>
                    <a:pt x="4985" y="7680"/>
                    <a:pt x="2492" y="11040"/>
                    <a:pt x="1246" y="13920"/>
                  </a:cubicBezTo>
                  <a:cubicBezTo>
                    <a:pt x="0" y="16800"/>
                    <a:pt x="0" y="19200"/>
                    <a:pt x="2077" y="20400"/>
                  </a:cubicBezTo>
                  <a:cubicBezTo>
                    <a:pt x="4154" y="21600"/>
                    <a:pt x="8308" y="21600"/>
                    <a:pt x="11631" y="20400"/>
                  </a:cubicBezTo>
                  <a:cubicBezTo>
                    <a:pt x="14954" y="19200"/>
                    <a:pt x="17446" y="16800"/>
                    <a:pt x="19108" y="14160"/>
                  </a:cubicBezTo>
                  <a:cubicBezTo>
                    <a:pt x="20769" y="11520"/>
                    <a:pt x="21600" y="8640"/>
                    <a:pt x="18277" y="6240"/>
                  </a:cubicBezTo>
                  <a:cubicBezTo>
                    <a:pt x="14954" y="3840"/>
                    <a:pt x="7477" y="19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7055858" y="6553200"/>
              <a:ext cx="125992" cy="14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87" fill="norm" stroke="1" extrusionOk="0">
                  <a:moveTo>
                    <a:pt x="6309" y="10482"/>
                  </a:moveTo>
                  <a:cubicBezTo>
                    <a:pt x="5229" y="11753"/>
                    <a:pt x="4149" y="13024"/>
                    <a:pt x="3069" y="15247"/>
                  </a:cubicBezTo>
                  <a:cubicBezTo>
                    <a:pt x="1989" y="17471"/>
                    <a:pt x="909" y="20647"/>
                    <a:pt x="369" y="21124"/>
                  </a:cubicBezTo>
                  <a:cubicBezTo>
                    <a:pt x="-171" y="21600"/>
                    <a:pt x="-171" y="19376"/>
                    <a:pt x="729" y="15724"/>
                  </a:cubicBezTo>
                  <a:cubicBezTo>
                    <a:pt x="1629" y="12071"/>
                    <a:pt x="3429" y="6988"/>
                    <a:pt x="5049" y="3971"/>
                  </a:cubicBezTo>
                  <a:cubicBezTo>
                    <a:pt x="6669" y="953"/>
                    <a:pt x="8109" y="0"/>
                    <a:pt x="9549" y="0"/>
                  </a:cubicBezTo>
                  <a:cubicBezTo>
                    <a:pt x="10989" y="0"/>
                    <a:pt x="12429" y="953"/>
                    <a:pt x="14409" y="3653"/>
                  </a:cubicBezTo>
                  <a:cubicBezTo>
                    <a:pt x="16389" y="6353"/>
                    <a:pt x="18909" y="10800"/>
                    <a:pt x="21429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7473950" y="6927850"/>
              <a:ext cx="152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7280"/>
                    <a:pt x="11400" y="12960"/>
                    <a:pt x="15000" y="9360"/>
                  </a:cubicBezTo>
                  <a:cubicBezTo>
                    <a:pt x="18600" y="5760"/>
                    <a:pt x="20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7550149" y="6883400"/>
              <a:ext cx="127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555"/>
                    <a:pt x="0" y="5110"/>
                    <a:pt x="0" y="8710"/>
                  </a:cubicBezTo>
                  <a:cubicBezTo>
                    <a:pt x="0" y="12310"/>
                    <a:pt x="10800" y="169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7724493" y="6665518"/>
              <a:ext cx="179545" cy="58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48" fill="norm" stroke="1" extrusionOk="0">
                  <a:moveTo>
                    <a:pt x="4931" y="12752"/>
                  </a:moveTo>
                  <a:cubicBezTo>
                    <a:pt x="3675" y="14787"/>
                    <a:pt x="2420" y="16821"/>
                    <a:pt x="1792" y="18074"/>
                  </a:cubicBezTo>
                  <a:cubicBezTo>
                    <a:pt x="1164" y="19326"/>
                    <a:pt x="1164" y="19795"/>
                    <a:pt x="1038" y="20304"/>
                  </a:cubicBezTo>
                  <a:cubicBezTo>
                    <a:pt x="913" y="20813"/>
                    <a:pt x="661" y="21360"/>
                    <a:pt x="410" y="21439"/>
                  </a:cubicBezTo>
                  <a:cubicBezTo>
                    <a:pt x="159" y="21517"/>
                    <a:pt x="-92" y="21126"/>
                    <a:pt x="34" y="19521"/>
                  </a:cubicBezTo>
                  <a:cubicBezTo>
                    <a:pt x="159" y="17917"/>
                    <a:pt x="661" y="15100"/>
                    <a:pt x="1541" y="12400"/>
                  </a:cubicBezTo>
                  <a:cubicBezTo>
                    <a:pt x="2420" y="9700"/>
                    <a:pt x="3675" y="7117"/>
                    <a:pt x="4931" y="5239"/>
                  </a:cubicBezTo>
                  <a:cubicBezTo>
                    <a:pt x="6187" y="3360"/>
                    <a:pt x="7443" y="2187"/>
                    <a:pt x="8573" y="1404"/>
                  </a:cubicBezTo>
                  <a:cubicBezTo>
                    <a:pt x="9703" y="621"/>
                    <a:pt x="10708" y="230"/>
                    <a:pt x="11964" y="74"/>
                  </a:cubicBezTo>
                  <a:cubicBezTo>
                    <a:pt x="13220" y="-83"/>
                    <a:pt x="14727" y="-5"/>
                    <a:pt x="16359" y="465"/>
                  </a:cubicBezTo>
                  <a:cubicBezTo>
                    <a:pt x="17992" y="934"/>
                    <a:pt x="19750" y="1795"/>
                    <a:pt x="20629" y="2656"/>
                  </a:cubicBezTo>
                  <a:cubicBezTo>
                    <a:pt x="21508" y="3517"/>
                    <a:pt x="21508" y="4378"/>
                    <a:pt x="20755" y="5121"/>
                  </a:cubicBezTo>
                  <a:cubicBezTo>
                    <a:pt x="20001" y="5865"/>
                    <a:pt x="18494" y="6491"/>
                    <a:pt x="16736" y="6921"/>
                  </a:cubicBezTo>
                  <a:cubicBezTo>
                    <a:pt x="14978" y="7352"/>
                    <a:pt x="12968" y="7587"/>
                    <a:pt x="12717" y="7782"/>
                  </a:cubicBezTo>
                  <a:cubicBezTo>
                    <a:pt x="12466" y="7978"/>
                    <a:pt x="13973" y="8134"/>
                    <a:pt x="15355" y="8408"/>
                  </a:cubicBezTo>
                  <a:cubicBezTo>
                    <a:pt x="16736" y="8682"/>
                    <a:pt x="17992" y="9074"/>
                    <a:pt x="18745" y="9465"/>
                  </a:cubicBezTo>
                  <a:cubicBezTo>
                    <a:pt x="19499" y="9856"/>
                    <a:pt x="19750" y="10247"/>
                    <a:pt x="19750" y="10639"/>
                  </a:cubicBezTo>
                  <a:cubicBezTo>
                    <a:pt x="19750" y="11030"/>
                    <a:pt x="19499" y="11421"/>
                    <a:pt x="17866" y="11891"/>
                  </a:cubicBezTo>
                  <a:cubicBezTo>
                    <a:pt x="16234" y="12360"/>
                    <a:pt x="13220" y="12908"/>
                    <a:pt x="10206" y="1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8013700" y="6940550"/>
              <a:ext cx="63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7830558" y="6449170"/>
              <a:ext cx="138692" cy="14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05" fill="norm" stroke="1" extrusionOk="0">
                  <a:moveTo>
                    <a:pt x="8680" y="5744"/>
                  </a:moveTo>
                  <a:cubicBezTo>
                    <a:pt x="6717" y="9944"/>
                    <a:pt x="4753" y="14144"/>
                    <a:pt x="3280" y="16994"/>
                  </a:cubicBezTo>
                  <a:cubicBezTo>
                    <a:pt x="1808" y="19844"/>
                    <a:pt x="826" y="21344"/>
                    <a:pt x="335" y="21194"/>
                  </a:cubicBezTo>
                  <a:cubicBezTo>
                    <a:pt x="-156" y="21044"/>
                    <a:pt x="-156" y="19244"/>
                    <a:pt x="662" y="16094"/>
                  </a:cubicBezTo>
                  <a:cubicBezTo>
                    <a:pt x="1480" y="12944"/>
                    <a:pt x="3117" y="8444"/>
                    <a:pt x="4917" y="5294"/>
                  </a:cubicBezTo>
                  <a:cubicBezTo>
                    <a:pt x="6717" y="2144"/>
                    <a:pt x="8680" y="344"/>
                    <a:pt x="10153" y="44"/>
                  </a:cubicBezTo>
                  <a:cubicBezTo>
                    <a:pt x="11626" y="-256"/>
                    <a:pt x="12608" y="944"/>
                    <a:pt x="14408" y="4394"/>
                  </a:cubicBezTo>
                  <a:cubicBezTo>
                    <a:pt x="16208" y="7844"/>
                    <a:pt x="18826" y="13544"/>
                    <a:pt x="21444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8216899" y="6692900"/>
              <a:ext cx="2159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869"/>
                    <a:pt x="3388" y="1738"/>
                    <a:pt x="6247" y="4034"/>
                  </a:cubicBezTo>
                  <a:cubicBezTo>
                    <a:pt x="9106" y="6331"/>
                    <a:pt x="13129" y="10055"/>
                    <a:pt x="15882" y="13221"/>
                  </a:cubicBezTo>
                  <a:cubicBezTo>
                    <a:pt x="18635" y="16386"/>
                    <a:pt x="20118" y="189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8227706" y="6635750"/>
              <a:ext cx="243194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8973" y="1511"/>
                    <a:pt x="16553" y="3022"/>
                    <a:pt x="13760" y="5289"/>
                  </a:cubicBezTo>
                  <a:cubicBezTo>
                    <a:pt x="10966" y="7556"/>
                    <a:pt x="7801" y="10578"/>
                    <a:pt x="5380" y="13156"/>
                  </a:cubicBezTo>
                  <a:cubicBezTo>
                    <a:pt x="2960" y="15733"/>
                    <a:pt x="1284" y="17867"/>
                    <a:pt x="539" y="19200"/>
                  </a:cubicBezTo>
                  <a:cubicBezTo>
                    <a:pt x="-206" y="20533"/>
                    <a:pt x="-20" y="21067"/>
                    <a:pt x="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8551333" y="6997700"/>
              <a:ext cx="8468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8496300" y="6867706"/>
              <a:ext cx="101600" cy="6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8" fill="norm" stroke="1" extrusionOk="0">
                  <a:moveTo>
                    <a:pt x="21600" y="899"/>
                  </a:moveTo>
                  <a:cubicBezTo>
                    <a:pt x="19350" y="263"/>
                    <a:pt x="17100" y="-372"/>
                    <a:pt x="15075" y="263"/>
                  </a:cubicBezTo>
                  <a:cubicBezTo>
                    <a:pt x="13050" y="899"/>
                    <a:pt x="11250" y="2804"/>
                    <a:pt x="10350" y="6299"/>
                  </a:cubicBezTo>
                  <a:cubicBezTo>
                    <a:pt x="9450" y="9793"/>
                    <a:pt x="9450" y="14875"/>
                    <a:pt x="10575" y="17734"/>
                  </a:cubicBezTo>
                  <a:cubicBezTo>
                    <a:pt x="11700" y="20593"/>
                    <a:pt x="13950" y="21228"/>
                    <a:pt x="15975" y="20593"/>
                  </a:cubicBezTo>
                  <a:cubicBezTo>
                    <a:pt x="18000" y="19957"/>
                    <a:pt x="19800" y="18052"/>
                    <a:pt x="20700" y="15193"/>
                  </a:cubicBezTo>
                  <a:cubicBezTo>
                    <a:pt x="21600" y="12334"/>
                    <a:pt x="21600" y="8522"/>
                    <a:pt x="18000" y="6299"/>
                  </a:cubicBezTo>
                  <a:cubicBezTo>
                    <a:pt x="14400" y="4075"/>
                    <a:pt x="7200" y="3440"/>
                    <a:pt x="0" y="2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8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4794" y="1066800"/>
              <a:ext cx="7845820" cy="1733550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03800" y="2339650"/>
              <a:ext cx="476250" cy="98486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43600" y="2349500"/>
              <a:ext cx="450851" cy="76200"/>
            </a:xfrm>
            <a:prstGeom prst="rect">
              <a:avLst/>
            </a:prstGeom>
            <a:effectLst/>
          </p:spPr>
        </p:pic>
        <p:sp>
          <p:nvSpPr>
            <p:cNvPr id="2088" name="Line"/>
            <p:cNvSpPr/>
            <p:nvPr/>
          </p:nvSpPr>
          <p:spPr>
            <a:xfrm>
              <a:off x="5568949" y="6286499"/>
              <a:ext cx="4101068" cy="119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1" fill="norm" stroke="1" extrusionOk="0">
                  <a:moveTo>
                    <a:pt x="0" y="4136"/>
                  </a:moveTo>
                  <a:cubicBezTo>
                    <a:pt x="33" y="3983"/>
                    <a:pt x="67" y="3830"/>
                    <a:pt x="156" y="3734"/>
                  </a:cubicBezTo>
                  <a:cubicBezTo>
                    <a:pt x="245" y="3638"/>
                    <a:pt x="390" y="3600"/>
                    <a:pt x="641" y="3543"/>
                  </a:cubicBezTo>
                  <a:cubicBezTo>
                    <a:pt x="891" y="3485"/>
                    <a:pt x="1248" y="3409"/>
                    <a:pt x="1649" y="3332"/>
                  </a:cubicBezTo>
                  <a:cubicBezTo>
                    <a:pt x="2050" y="3255"/>
                    <a:pt x="2495" y="3179"/>
                    <a:pt x="2913" y="3102"/>
                  </a:cubicBezTo>
                  <a:cubicBezTo>
                    <a:pt x="3331" y="3026"/>
                    <a:pt x="3721" y="2949"/>
                    <a:pt x="4144" y="2853"/>
                  </a:cubicBezTo>
                  <a:cubicBezTo>
                    <a:pt x="4567" y="2757"/>
                    <a:pt x="5024" y="2643"/>
                    <a:pt x="5442" y="2528"/>
                  </a:cubicBezTo>
                  <a:cubicBezTo>
                    <a:pt x="5860" y="2413"/>
                    <a:pt x="6238" y="2298"/>
                    <a:pt x="6645" y="2183"/>
                  </a:cubicBezTo>
                  <a:cubicBezTo>
                    <a:pt x="7051" y="2068"/>
                    <a:pt x="7486" y="1953"/>
                    <a:pt x="7926" y="1857"/>
                  </a:cubicBezTo>
                  <a:cubicBezTo>
                    <a:pt x="8366" y="1762"/>
                    <a:pt x="8812" y="1685"/>
                    <a:pt x="9257" y="1609"/>
                  </a:cubicBezTo>
                  <a:cubicBezTo>
                    <a:pt x="9703" y="1532"/>
                    <a:pt x="10148" y="1455"/>
                    <a:pt x="10583" y="1379"/>
                  </a:cubicBezTo>
                  <a:cubicBezTo>
                    <a:pt x="11017" y="1302"/>
                    <a:pt x="11441" y="1226"/>
                    <a:pt x="11869" y="1149"/>
                  </a:cubicBezTo>
                  <a:cubicBezTo>
                    <a:pt x="12298" y="1072"/>
                    <a:pt x="12733" y="996"/>
                    <a:pt x="13156" y="900"/>
                  </a:cubicBezTo>
                  <a:cubicBezTo>
                    <a:pt x="13579" y="804"/>
                    <a:pt x="13992" y="689"/>
                    <a:pt x="14381" y="574"/>
                  </a:cubicBezTo>
                  <a:cubicBezTo>
                    <a:pt x="14771" y="460"/>
                    <a:pt x="15139" y="345"/>
                    <a:pt x="15518" y="287"/>
                  </a:cubicBezTo>
                  <a:cubicBezTo>
                    <a:pt x="15896" y="230"/>
                    <a:pt x="16286" y="230"/>
                    <a:pt x="16665" y="211"/>
                  </a:cubicBezTo>
                  <a:cubicBezTo>
                    <a:pt x="17044" y="191"/>
                    <a:pt x="17411" y="153"/>
                    <a:pt x="17824" y="115"/>
                  </a:cubicBezTo>
                  <a:cubicBezTo>
                    <a:pt x="18236" y="77"/>
                    <a:pt x="18693" y="38"/>
                    <a:pt x="19149" y="19"/>
                  </a:cubicBezTo>
                  <a:cubicBezTo>
                    <a:pt x="19606" y="0"/>
                    <a:pt x="20063" y="0"/>
                    <a:pt x="20330" y="0"/>
                  </a:cubicBezTo>
                  <a:cubicBezTo>
                    <a:pt x="20597" y="0"/>
                    <a:pt x="20675" y="0"/>
                    <a:pt x="20748" y="0"/>
                  </a:cubicBezTo>
                  <a:cubicBezTo>
                    <a:pt x="20820" y="0"/>
                    <a:pt x="20887" y="0"/>
                    <a:pt x="20915" y="153"/>
                  </a:cubicBezTo>
                  <a:cubicBezTo>
                    <a:pt x="20943" y="306"/>
                    <a:pt x="20932" y="613"/>
                    <a:pt x="20954" y="1264"/>
                  </a:cubicBezTo>
                  <a:cubicBezTo>
                    <a:pt x="20976" y="1915"/>
                    <a:pt x="21032" y="2911"/>
                    <a:pt x="21138" y="4174"/>
                  </a:cubicBezTo>
                  <a:cubicBezTo>
                    <a:pt x="21244" y="5438"/>
                    <a:pt x="21399" y="6970"/>
                    <a:pt x="21489" y="8349"/>
                  </a:cubicBezTo>
                  <a:cubicBezTo>
                    <a:pt x="21578" y="9728"/>
                    <a:pt x="21600" y="10953"/>
                    <a:pt x="21572" y="12102"/>
                  </a:cubicBezTo>
                  <a:cubicBezTo>
                    <a:pt x="21544" y="13251"/>
                    <a:pt x="21466" y="14323"/>
                    <a:pt x="21310" y="15223"/>
                  </a:cubicBezTo>
                  <a:cubicBezTo>
                    <a:pt x="21154" y="16123"/>
                    <a:pt x="20920" y="16851"/>
                    <a:pt x="20609" y="17426"/>
                  </a:cubicBezTo>
                  <a:cubicBezTo>
                    <a:pt x="20297" y="18000"/>
                    <a:pt x="19907" y="18421"/>
                    <a:pt x="19511" y="18709"/>
                  </a:cubicBezTo>
                  <a:cubicBezTo>
                    <a:pt x="19116" y="18996"/>
                    <a:pt x="18715" y="19149"/>
                    <a:pt x="18314" y="19264"/>
                  </a:cubicBezTo>
                  <a:cubicBezTo>
                    <a:pt x="17913" y="19379"/>
                    <a:pt x="17512" y="19455"/>
                    <a:pt x="17072" y="19513"/>
                  </a:cubicBezTo>
                  <a:cubicBezTo>
                    <a:pt x="16632" y="19570"/>
                    <a:pt x="16153" y="19609"/>
                    <a:pt x="15707" y="19647"/>
                  </a:cubicBezTo>
                  <a:cubicBezTo>
                    <a:pt x="15261" y="19685"/>
                    <a:pt x="14849" y="19723"/>
                    <a:pt x="14420" y="19781"/>
                  </a:cubicBezTo>
                  <a:cubicBezTo>
                    <a:pt x="13992" y="19838"/>
                    <a:pt x="13546" y="19915"/>
                    <a:pt x="13100" y="19991"/>
                  </a:cubicBezTo>
                  <a:cubicBezTo>
                    <a:pt x="12655" y="20068"/>
                    <a:pt x="12209" y="20145"/>
                    <a:pt x="11747" y="20221"/>
                  </a:cubicBezTo>
                  <a:cubicBezTo>
                    <a:pt x="11285" y="20298"/>
                    <a:pt x="10806" y="20374"/>
                    <a:pt x="10343" y="20470"/>
                  </a:cubicBezTo>
                  <a:cubicBezTo>
                    <a:pt x="9881" y="20566"/>
                    <a:pt x="9435" y="20681"/>
                    <a:pt x="9006" y="20777"/>
                  </a:cubicBezTo>
                  <a:cubicBezTo>
                    <a:pt x="8578" y="20872"/>
                    <a:pt x="8165" y="20949"/>
                    <a:pt x="7764" y="21026"/>
                  </a:cubicBezTo>
                  <a:cubicBezTo>
                    <a:pt x="7363" y="21102"/>
                    <a:pt x="6973" y="21179"/>
                    <a:pt x="6550" y="21255"/>
                  </a:cubicBezTo>
                  <a:cubicBezTo>
                    <a:pt x="6127" y="21332"/>
                    <a:pt x="5670" y="21409"/>
                    <a:pt x="5241" y="21466"/>
                  </a:cubicBezTo>
                  <a:cubicBezTo>
                    <a:pt x="4812" y="21523"/>
                    <a:pt x="4411" y="21562"/>
                    <a:pt x="3971" y="21581"/>
                  </a:cubicBezTo>
                  <a:cubicBezTo>
                    <a:pt x="3531" y="21600"/>
                    <a:pt x="3052" y="21600"/>
                    <a:pt x="2612" y="21504"/>
                  </a:cubicBezTo>
                  <a:cubicBezTo>
                    <a:pt x="2172" y="21409"/>
                    <a:pt x="1771" y="21217"/>
                    <a:pt x="1420" y="20987"/>
                  </a:cubicBezTo>
                  <a:cubicBezTo>
                    <a:pt x="1069" y="20757"/>
                    <a:pt x="769" y="20489"/>
                    <a:pt x="574" y="20240"/>
                  </a:cubicBezTo>
                  <a:cubicBezTo>
                    <a:pt x="379" y="19991"/>
                    <a:pt x="290" y="19762"/>
                    <a:pt x="212" y="19264"/>
                  </a:cubicBezTo>
                  <a:cubicBezTo>
                    <a:pt x="134" y="18766"/>
                    <a:pt x="67" y="18000"/>
                    <a:pt x="56" y="17119"/>
                  </a:cubicBezTo>
                  <a:cubicBezTo>
                    <a:pt x="45" y="16238"/>
                    <a:pt x="89" y="15243"/>
                    <a:pt x="128" y="14113"/>
                  </a:cubicBezTo>
                  <a:cubicBezTo>
                    <a:pt x="167" y="12983"/>
                    <a:pt x="201" y="11719"/>
                    <a:pt x="223" y="10417"/>
                  </a:cubicBezTo>
                  <a:cubicBezTo>
                    <a:pt x="245" y="9115"/>
                    <a:pt x="256" y="7774"/>
                    <a:pt x="290" y="6626"/>
                  </a:cubicBezTo>
                  <a:cubicBezTo>
                    <a:pt x="323" y="5477"/>
                    <a:pt x="379" y="4519"/>
                    <a:pt x="446" y="3887"/>
                  </a:cubicBezTo>
                  <a:cubicBezTo>
                    <a:pt x="512" y="3255"/>
                    <a:pt x="590" y="2949"/>
                    <a:pt x="668" y="2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3626355" y="7712880"/>
              <a:ext cx="259846" cy="31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71" fill="norm" stroke="1" extrusionOk="0">
                  <a:moveTo>
                    <a:pt x="21558" y="1476"/>
                  </a:moveTo>
                  <a:cubicBezTo>
                    <a:pt x="21031" y="893"/>
                    <a:pt x="20504" y="309"/>
                    <a:pt x="19802" y="90"/>
                  </a:cubicBezTo>
                  <a:cubicBezTo>
                    <a:pt x="19099" y="-129"/>
                    <a:pt x="18221" y="17"/>
                    <a:pt x="16290" y="893"/>
                  </a:cubicBezTo>
                  <a:cubicBezTo>
                    <a:pt x="14358" y="1768"/>
                    <a:pt x="11373" y="3374"/>
                    <a:pt x="9441" y="4833"/>
                  </a:cubicBezTo>
                  <a:cubicBezTo>
                    <a:pt x="7509" y="6293"/>
                    <a:pt x="6631" y="7606"/>
                    <a:pt x="6280" y="8628"/>
                  </a:cubicBezTo>
                  <a:cubicBezTo>
                    <a:pt x="5929" y="9649"/>
                    <a:pt x="6104" y="10379"/>
                    <a:pt x="6631" y="10817"/>
                  </a:cubicBezTo>
                  <a:cubicBezTo>
                    <a:pt x="7158" y="11255"/>
                    <a:pt x="8036" y="11401"/>
                    <a:pt x="9265" y="11474"/>
                  </a:cubicBezTo>
                  <a:cubicBezTo>
                    <a:pt x="10495" y="11547"/>
                    <a:pt x="12075" y="11547"/>
                    <a:pt x="12075" y="11547"/>
                  </a:cubicBezTo>
                  <a:cubicBezTo>
                    <a:pt x="12075" y="11547"/>
                    <a:pt x="10495" y="11547"/>
                    <a:pt x="8826" y="11839"/>
                  </a:cubicBezTo>
                  <a:cubicBezTo>
                    <a:pt x="7158" y="12130"/>
                    <a:pt x="5402" y="12714"/>
                    <a:pt x="3997" y="13590"/>
                  </a:cubicBezTo>
                  <a:cubicBezTo>
                    <a:pt x="2592" y="14466"/>
                    <a:pt x="1538" y="15633"/>
                    <a:pt x="924" y="16582"/>
                  </a:cubicBezTo>
                  <a:cubicBezTo>
                    <a:pt x="309" y="17530"/>
                    <a:pt x="134" y="18260"/>
                    <a:pt x="46" y="18990"/>
                  </a:cubicBezTo>
                  <a:cubicBezTo>
                    <a:pt x="-42" y="19720"/>
                    <a:pt x="-42" y="20449"/>
                    <a:pt x="397" y="20887"/>
                  </a:cubicBezTo>
                  <a:cubicBezTo>
                    <a:pt x="836" y="21325"/>
                    <a:pt x="1714" y="21471"/>
                    <a:pt x="3909" y="21471"/>
                  </a:cubicBezTo>
                  <a:cubicBezTo>
                    <a:pt x="6104" y="21471"/>
                    <a:pt x="9617" y="21325"/>
                    <a:pt x="13129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3905250" y="8039100"/>
              <a:ext cx="254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3890104" y="7918450"/>
              <a:ext cx="27846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97" fill="norm" stroke="1" extrusionOk="0">
                  <a:moveTo>
                    <a:pt x="11040" y="0"/>
                  </a:moveTo>
                  <a:cubicBezTo>
                    <a:pt x="4868" y="9257"/>
                    <a:pt x="-1303" y="18514"/>
                    <a:pt x="240" y="20057"/>
                  </a:cubicBezTo>
                  <a:cubicBezTo>
                    <a:pt x="1783" y="21600"/>
                    <a:pt x="11040" y="15429"/>
                    <a:pt x="20297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3711869" y="7404091"/>
              <a:ext cx="161631" cy="19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64" fill="norm" stroke="1" extrusionOk="0">
                  <a:moveTo>
                    <a:pt x="5431" y="6410"/>
                  </a:moveTo>
                  <a:cubicBezTo>
                    <a:pt x="4309" y="10208"/>
                    <a:pt x="3187" y="14006"/>
                    <a:pt x="2205" y="16735"/>
                  </a:cubicBezTo>
                  <a:cubicBezTo>
                    <a:pt x="1224" y="19465"/>
                    <a:pt x="382" y="21127"/>
                    <a:pt x="102" y="21245"/>
                  </a:cubicBezTo>
                  <a:cubicBezTo>
                    <a:pt x="-179" y="21364"/>
                    <a:pt x="102" y="19940"/>
                    <a:pt x="1224" y="16854"/>
                  </a:cubicBezTo>
                  <a:cubicBezTo>
                    <a:pt x="2346" y="13768"/>
                    <a:pt x="4309" y="9021"/>
                    <a:pt x="5572" y="6054"/>
                  </a:cubicBezTo>
                  <a:cubicBezTo>
                    <a:pt x="6834" y="3087"/>
                    <a:pt x="7395" y="1900"/>
                    <a:pt x="8377" y="1069"/>
                  </a:cubicBezTo>
                  <a:cubicBezTo>
                    <a:pt x="9359" y="239"/>
                    <a:pt x="10761" y="-236"/>
                    <a:pt x="11603" y="120"/>
                  </a:cubicBezTo>
                  <a:cubicBezTo>
                    <a:pt x="12444" y="476"/>
                    <a:pt x="12725" y="1663"/>
                    <a:pt x="13987" y="4393"/>
                  </a:cubicBezTo>
                  <a:cubicBezTo>
                    <a:pt x="15250" y="7122"/>
                    <a:pt x="17494" y="11395"/>
                    <a:pt x="18896" y="14480"/>
                  </a:cubicBezTo>
                  <a:cubicBezTo>
                    <a:pt x="20299" y="17566"/>
                    <a:pt x="20860" y="19465"/>
                    <a:pt x="21421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4235450" y="789940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200"/>
                    <a:pt x="11127" y="10800"/>
                    <a:pt x="14727" y="7200"/>
                  </a:cubicBezTo>
                  <a:cubicBezTo>
                    <a:pt x="18327" y="3600"/>
                    <a:pt x="199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4197350" y="8001000"/>
              <a:ext cx="133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4699000" y="7772400"/>
              <a:ext cx="1651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68"/>
                    <a:pt x="7200" y="6336"/>
                    <a:pt x="10800" y="9936"/>
                  </a:cubicBezTo>
                  <a:cubicBezTo>
                    <a:pt x="14400" y="13536"/>
                    <a:pt x="18000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4853516" y="7740650"/>
              <a:ext cx="11218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72" y="2661"/>
                    <a:pt x="7743" y="5322"/>
                    <a:pt x="4075" y="8139"/>
                  </a:cubicBezTo>
                  <a:cubicBezTo>
                    <a:pt x="408" y="10957"/>
                    <a:pt x="0" y="13930"/>
                    <a:pt x="0" y="16200"/>
                  </a:cubicBezTo>
                  <a:cubicBezTo>
                    <a:pt x="0" y="18470"/>
                    <a:pt x="408" y="20035"/>
                    <a:pt x="8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946650" y="8039100"/>
              <a:ext cx="19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940300" y="7926916"/>
              <a:ext cx="54065" cy="4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514" fill="norm" stroke="1" extrusionOk="0">
                  <a:moveTo>
                    <a:pt x="12462" y="10800"/>
                  </a:moveTo>
                  <a:cubicBezTo>
                    <a:pt x="9138" y="13745"/>
                    <a:pt x="5815" y="16691"/>
                    <a:pt x="6231" y="18655"/>
                  </a:cubicBezTo>
                  <a:cubicBezTo>
                    <a:pt x="6646" y="20618"/>
                    <a:pt x="10800" y="21600"/>
                    <a:pt x="14538" y="18655"/>
                  </a:cubicBezTo>
                  <a:cubicBezTo>
                    <a:pt x="18277" y="15709"/>
                    <a:pt x="21600" y="8836"/>
                    <a:pt x="21185" y="4909"/>
                  </a:cubicBezTo>
                  <a:cubicBezTo>
                    <a:pt x="20769" y="982"/>
                    <a:pt x="16615" y="0"/>
                    <a:pt x="12462" y="0"/>
                  </a:cubicBezTo>
                  <a:cubicBezTo>
                    <a:pt x="8308" y="0"/>
                    <a:pt x="4154" y="982"/>
                    <a:pt x="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5181599" y="79565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518150" y="7804150"/>
              <a:ext cx="1524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5009"/>
                    <a:pt x="7800" y="10017"/>
                    <a:pt x="11400" y="13617"/>
                  </a:cubicBezTo>
                  <a:cubicBezTo>
                    <a:pt x="15000" y="17217"/>
                    <a:pt x="18300" y="194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661755" y="7804150"/>
              <a:ext cx="110396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5958" y="1543"/>
                    <a:pt x="10660" y="3086"/>
                    <a:pt x="6992" y="5486"/>
                  </a:cubicBezTo>
                  <a:cubicBezTo>
                    <a:pt x="3324" y="7886"/>
                    <a:pt x="1286" y="11143"/>
                    <a:pt x="471" y="13971"/>
                  </a:cubicBezTo>
                  <a:cubicBezTo>
                    <a:pt x="-344" y="16800"/>
                    <a:pt x="64" y="19200"/>
                    <a:pt x="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759450" y="802005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759450" y="7961677"/>
              <a:ext cx="47715" cy="2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898" fill="norm" stroke="1" extrusionOk="0">
                  <a:moveTo>
                    <a:pt x="14087" y="5944"/>
                  </a:moveTo>
                  <a:cubicBezTo>
                    <a:pt x="9391" y="7606"/>
                    <a:pt x="4696" y="9267"/>
                    <a:pt x="4226" y="12590"/>
                  </a:cubicBezTo>
                  <a:cubicBezTo>
                    <a:pt x="3757" y="15913"/>
                    <a:pt x="7513" y="20898"/>
                    <a:pt x="11739" y="20898"/>
                  </a:cubicBezTo>
                  <a:cubicBezTo>
                    <a:pt x="15965" y="20898"/>
                    <a:pt x="20661" y="15913"/>
                    <a:pt x="21130" y="10929"/>
                  </a:cubicBezTo>
                  <a:cubicBezTo>
                    <a:pt x="21600" y="5944"/>
                    <a:pt x="17843" y="960"/>
                    <a:pt x="13617" y="129"/>
                  </a:cubicBezTo>
                  <a:cubicBezTo>
                    <a:pt x="9391" y="-702"/>
                    <a:pt x="4696" y="2621"/>
                    <a:pt x="0" y="5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585883" y="7619483"/>
              <a:ext cx="129118" cy="10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9" fill="norm" stroke="1" extrusionOk="0">
                  <a:moveTo>
                    <a:pt x="7790" y="5185"/>
                  </a:moveTo>
                  <a:cubicBezTo>
                    <a:pt x="5666" y="8574"/>
                    <a:pt x="3541" y="11962"/>
                    <a:pt x="2125" y="14927"/>
                  </a:cubicBezTo>
                  <a:cubicBezTo>
                    <a:pt x="708" y="17891"/>
                    <a:pt x="0" y="20432"/>
                    <a:pt x="0" y="20644"/>
                  </a:cubicBezTo>
                  <a:cubicBezTo>
                    <a:pt x="0" y="20856"/>
                    <a:pt x="708" y="18738"/>
                    <a:pt x="2125" y="15350"/>
                  </a:cubicBezTo>
                  <a:cubicBezTo>
                    <a:pt x="3541" y="11962"/>
                    <a:pt x="5666" y="7303"/>
                    <a:pt x="7790" y="4127"/>
                  </a:cubicBezTo>
                  <a:cubicBezTo>
                    <a:pt x="9915" y="950"/>
                    <a:pt x="12039" y="-744"/>
                    <a:pt x="14164" y="315"/>
                  </a:cubicBezTo>
                  <a:cubicBezTo>
                    <a:pt x="16289" y="1374"/>
                    <a:pt x="18413" y="5185"/>
                    <a:pt x="19652" y="8362"/>
                  </a:cubicBezTo>
                  <a:cubicBezTo>
                    <a:pt x="20892" y="11538"/>
                    <a:pt x="21246" y="14080"/>
                    <a:pt x="21600" y="16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6261100" y="7920566"/>
              <a:ext cx="247650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120"/>
                    <a:pt x="8862" y="8640"/>
                    <a:pt x="12369" y="4860"/>
                  </a:cubicBezTo>
                  <a:cubicBezTo>
                    <a:pt x="15877" y="1080"/>
                    <a:pt x="18462" y="0"/>
                    <a:pt x="19846" y="0"/>
                  </a:cubicBezTo>
                  <a:cubicBezTo>
                    <a:pt x="21231" y="0"/>
                    <a:pt x="21415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6299200" y="8013700"/>
              <a:ext cx="2032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6870700" y="7785100"/>
              <a:ext cx="1778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7024108" y="7787077"/>
              <a:ext cx="132342" cy="30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18" fill="norm" stroke="1" extrusionOk="0">
                  <a:moveTo>
                    <a:pt x="21437" y="302"/>
                  </a:moveTo>
                  <a:cubicBezTo>
                    <a:pt x="19723" y="10"/>
                    <a:pt x="18008" y="-282"/>
                    <a:pt x="14923" y="521"/>
                  </a:cubicBezTo>
                  <a:cubicBezTo>
                    <a:pt x="11837" y="1323"/>
                    <a:pt x="7380" y="3221"/>
                    <a:pt x="4637" y="4534"/>
                  </a:cubicBezTo>
                  <a:cubicBezTo>
                    <a:pt x="1894" y="5848"/>
                    <a:pt x="866" y="6577"/>
                    <a:pt x="351" y="7307"/>
                  </a:cubicBezTo>
                  <a:cubicBezTo>
                    <a:pt x="-163" y="8037"/>
                    <a:pt x="-163" y="8767"/>
                    <a:pt x="694" y="9788"/>
                  </a:cubicBezTo>
                  <a:cubicBezTo>
                    <a:pt x="1551" y="10810"/>
                    <a:pt x="3266" y="12123"/>
                    <a:pt x="4294" y="14094"/>
                  </a:cubicBezTo>
                  <a:cubicBezTo>
                    <a:pt x="5323" y="16064"/>
                    <a:pt x="5666" y="18691"/>
                    <a:pt x="6008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7162800" y="803275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7131050" y="7912100"/>
              <a:ext cx="57150" cy="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21600" y="0"/>
                  </a:moveTo>
                  <a:cubicBezTo>
                    <a:pt x="17600" y="1600"/>
                    <a:pt x="13600" y="3200"/>
                    <a:pt x="10800" y="6000"/>
                  </a:cubicBezTo>
                  <a:cubicBezTo>
                    <a:pt x="8000" y="8800"/>
                    <a:pt x="6400" y="12800"/>
                    <a:pt x="7200" y="16000"/>
                  </a:cubicBezTo>
                  <a:cubicBezTo>
                    <a:pt x="8000" y="19200"/>
                    <a:pt x="11200" y="21600"/>
                    <a:pt x="14000" y="21200"/>
                  </a:cubicBezTo>
                  <a:cubicBezTo>
                    <a:pt x="16800" y="20800"/>
                    <a:pt x="19200" y="17600"/>
                    <a:pt x="20400" y="14000"/>
                  </a:cubicBezTo>
                  <a:cubicBezTo>
                    <a:pt x="21600" y="10400"/>
                    <a:pt x="21600" y="6400"/>
                    <a:pt x="19600" y="4400"/>
                  </a:cubicBezTo>
                  <a:cubicBezTo>
                    <a:pt x="17600" y="2400"/>
                    <a:pt x="13600" y="2400"/>
                    <a:pt x="10000" y="2800"/>
                  </a:cubicBezTo>
                  <a:cubicBezTo>
                    <a:pt x="6400" y="3200"/>
                    <a:pt x="3200" y="4000"/>
                    <a:pt x="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7346950" y="7981950"/>
              <a:ext cx="171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7714039" y="7753713"/>
              <a:ext cx="166311" cy="30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81" fill="norm" stroke="1" extrusionOk="0">
                  <a:moveTo>
                    <a:pt x="20404" y="416"/>
                  </a:moveTo>
                  <a:cubicBezTo>
                    <a:pt x="19054" y="122"/>
                    <a:pt x="17704" y="-172"/>
                    <a:pt x="15544" y="122"/>
                  </a:cubicBezTo>
                  <a:cubicBezTo>
                    <a:pt x="13384" y="416"/>
                    <a:pt x="10414" y="1297"/>
                    <a:pt x="7714" y="3208"/>
                  </a:cubicBezTo>
                  <a:cubicBezTo>
                    <a:pt x="5014" y="5118"/>
                    <a:pt x="2584" y="8057"/>
                    <a:pt x="1234" y="10775"/>
                  </a:cubicBezTo>
                  <a:cubicBezTo>
                    <a:pt x="-116" y="13493"/>
                    <a:pt x="-386" y="15991"/>
                    <a:pt x="559" y="17755"/>
                  </a:cubicBezTo>
                  <a:cubicBezTo>
                    <a:pt x="1504" y="19518"/>
                    <a:pt x="3664" y="20546"/>
                    <a:pt x="7309" y="20987"/>
                  </a:cubicBezTo>
                  <a:cubicBezTo>
                    <a:pt x="10954" y="21428"/>
                    <a:pt x="16084" y="21281"/>
                    <a:pt x="21214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7981950" y="7735389"/>
              <a:ext cx="172670" cy="38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770" fill="norm" stroke="1" extrusionOk="0">
                  <a:moveTo>
                    <a:pt x="3951" y="11315"/>
                  </a:moveTo>
                  <a:cubicBezTo>
                    <a:pt x="3688" y="15337"/>
                    <a:pt x="3424" y="19358"/>
                    <a:pt x="3029" y="20450"/>
                  </a:cubicBezTo>
                  <a:cubicBezTo>
                    <a:pt x="2634" y="21541"/>
                    <a:pt x="2107" y="19703"/>
                    <a:pt x="1449" y="17060"/>
                  </a:cubicBezTo>
                  <a:cubicBezTo>
                    <a:pt x="790" y="14418"/>
                    <a:pt x="0" y="10971"/>
                    <a:pt x="0" y="8328"/>
                  </a:cubicBezTo>
                  <a:cubicBezTo>
                    <a:pt x="0" y="5686"/>
                    <a:pt x="790" y="3847"/>
                    <a:pt x="2898" y="2584"/>
                  </a:cubicBezTo>
                  <a:cubicBezTo>
                    <a:pt x="5005" y="1320"/>
                    <a:pt x="8429" y="630"/>
                    <a:pt x="10800" y="286"/>
                  </a:cubicBezTo>
                  <a:cubicBezTo>
                    <a:pt x="13171" y="-59"/>
                    <a:pt x="14488" y="-59"/>
                    <a:pt x="15673" y="113"/>
                  </a:cubicBezTo>
                  <a:cubicBezTo>
                    <a:pt x="16859" y="286"/>
                    <a:pt x="17912" y="630"/>
                    <a:pt x="18571" y="1147"/>
                  </a:cubicBezTo>
                  <a:cubicBezTo>
                    <a:pt x="19229" y="1664"/>
                    <a:pt x="19493" y="2354"/>
                    <a:pt x="19098" y="3215"/>
                  </a:cubicBezTo>
                  <a:cubicBezTo>
                    <a:pt x="18702" y="4077"/>
                    <a:pt x="17649" y="5111"/>
                    <a:pt x="16200" y="5915"/>
                  </a:cubicBezTo>
                  <a:cubicBezTo>
                    <a:pt x="14751" y="6720"/>
                    <a:pt x="12907" y="7294"/>
                    <a:pt x="12907" y="7869"/>
                  </a:cubicBezTo>
                  <a:cubicBezTo>
                    <a:pt x="12907" y="8443"/>
                    <a:pt x="14751" y="9018"/>
                    <a:pt x="16332" y="9535"/>
                  </a:cubicBezTo>
                  <a:cubicBezTo>
                    <a:pt x="17912" y="10052"/>
                    <a:pt x="19229" y="10511"/>
                    <a:pt x="20151" y="11086"/>
                  </a:cubicBezTo>
                  <a:cubicBezTo>
                    <a:pt x="21073" y="11660"/>
                    <a:pt x="21600" y="12350"/>
                    <a:pt x="21468" y="12981"/>
                  </a:cubicBezTo>
                  <a:cubicBezTo>
                    <a:pt x="21337" y="13613"/>
                    <a:pt x="20546" y="14188"/>
                    <a:pt x="19361" y="14360"/>
                  </a:cubicBezTo>
                  <a:cubicBezTo>
                    <a:pt x="18176" y="14532"/>
                    <a:pt x="16595" y="14303"/>
                    <a:pt x="15015" y="14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8216864" y="7937500"/>
              <a:ext cx="69886" cy="8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260" fill="norm" stroke="1" extrusionOk="0">
                  <a:moveTo>
                    <a:pt x="17163" y="3161"/>
                  </a:moveTo>
                  <a:cubicBezTo>
                    <a:pt x="13987" y="2634"/>
                    <a:pt x="10810" y="2107"/>
                    <a:pt x="8269" y="2898"/>
                  </a:cubicBezTo>
                  <a:cubicBezTo>
                    <a:pt x="5728" y="3688"/>
                    <a:pt x="3822" y="5795"/>
                    <a:pt x="2234" y="8956"/>
                  </a:cubicBezTo>
                  <a:cubicBezTo>
                    <a:pt x="646" y="12117"/>
                    <a:pt x="-625" y="16332"/>
                    <a:pt x="328" y="18702"/>
                  </a:cubicBezTo>
                  <a:cubicBezTo>
                    <a:pt x="1281" y="21073"/>
                    <a:pt x="4457" y="21600"/>
                    <a:pt x="7634" y="21073"/>
                  </a:cubicBezTo>
                  <a:cubicBezTo>
                    <a:pt x="10810" y="20546"/>
                    <a:pt x="13987" y="18966"/>
                    <a:pt x="16528" y="17122"/>
                  </a:cubicBezTo>
                  <a:cubicBezTo>
                    <a:pt x="19069" y="15278"/>
                    <a:pt x="20975" y="13171"/>
                    <a:pt x="20975" y="11063"/>
                  </a:cubicBezTo>
                  <a:cubicBezTo>
                    <a:pt x="20975" y="8956"/>
                    <a:pt x="19069" y="6849"/>
                    <a:pt x="16528" y="5005"/>
                  </a:cubicBezTo>
                  <a:cubicBezTo>
                    <a:pt x="13987" y="3161"/>
                    <a:pt x="10810" y="1580"/>
                    <a:pt x="76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8103511" y="7504265"/>
              <a:ext cx="100689" cy="12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833" fill="norm" stroke="1" extrusionOk="0">
                  <a:moveTo>
                    <a:pt x="3856" y="18299"/>
                  </a:moveTo>
                  <a:cubicBezTo>
                    <a:pt x="2506" y="19716"/>
                    <a:pt x="1156" y="21132"/>
                    <a:pt x="481" y="20778"/>
                  </a:cubicBezTo>
                  <a:cubicBezTo>
                    <a:pt x="-194" y="20424"/>
                    <a:pt x="-194" y="18299"/>
                    <a:pt x="706" y="15643"/>
                  </a:cubicBezTo>
                  <a:cubicBezTo>
                    <a:pt x="1606" y="12988"/>
                    <a:pt x="3406" y="9801"/>
                    <a:pt x="5656" y="7145"/>
                  </a:cubicBezTo>
                  <a:cubicBezTo>
                    <a:pt x="7906" y="4489"/>
                    <a:pt x="10606" y="2365"/>
                    <a:pt x="13081" y="1125"/>
                  </a:cubicBezTo>
                  <a:cubicBezTo>
                    <a:pt x="15556" y="-114"/>
                    <a:pt x="17806" y="-468"/>
                    <a:pt x="18931" y="771"/>
                  </a:cubicBezTo>
                  <a:cubicBezTo>
                    <a:pt x="20056" y="2011"/>
                    <a:pt x="20056" y="4843"/>
                    <a:pt x="20281" y="8030"/>
                  </a:cubicBezTo>
                  <a:cubicBezTo>
                    <a:pt x="20506" y="11217"/>
                    <a:pt x="20956" y="14758"/>
                    <a:pt x="21406" y="18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8451849" y="786130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8547099" y="779780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81"/>
                    <a:pt x="0" y="8562"/>
                    <a:pt x="3600" y="12162"/>
                  </a:cubicBezTo>
                  <a:cubicBezTo>
                    <a:pt x="7200" y="15762"/>
                    <a:pt x="14400" y="18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8724899" y="7655268"/>
              <a:ext cx="138759" cy="50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24" fill="norm" stroke="1" extrusionOk="0">
                  <a:moveTo>
                    <a:pt x="5891" y="13185"/>
                  </a:moveTo>
                  <a:cubicBezTo>
                    <a:pt x="3927" y="15674"/>
                    <a:pt x="1964" y="18163"/>
                    <a:pt x="982" y="19630"/>
                  </a:cubicBezTo>
                  <a:cubicBezTo>
                    <a:pt x="0" y="21097"/>
                    <a:pt x="0" y="21541"/>
                    <a:pt x="0" y="21230"/>
                  </a:cubicBezTo>
                  <a:cubicBezTo>
                    <a:pt x="0" y="20919"/>
                    <a:pt x="0" y="19852"/>
                    <a:pt x="0" y="17674"/>
                  </a:cubicBezTo>
                  <a:cubicBezTo>
                    <a:pt x="0" y="15497"/>
                    <a:pt x="0" y="12208"/>
                    <a:pt x="1145" y="9363"/>
                  </a:cubicBezTo>
                  <a:cubicBezTo>
                    <a:pt x="2291" y="6519"/>
                    <a:pt x="4582" y="4119"/>
                    <a:pt x="6218" y="2741"/>
                  </a:cubicBezTo>
                  <a:cubicBezTo>
                    <a:pt x="7855" y="1363"/>
                    <a:pt x="8836" y="1008"/>
                    <a:pt x="9982" y="697"/>
                  </a:cubicBezTo>
                  <a:cubicBezTo>
                    <a:pt x="11127" y="385"/>
                    <a:pt x="12436" y="119"/>
                    <a:pt x="13909" y="30"/>
                  </a:cubicBezTo>
                  <a:cubicBezTo>
                    <a:pt x="15382" y="-59"/>
                    <a:pt x="17018" y="30"/>
                    <a:pt x="18491" y="563"/>
                  </a:cubicBezTo>
                  <a:cubicBezTo>
                    <a:pt x="19964" y="1097"/>
                    <a:pt x="21273" y="2074"/>
                    <a:pt x="21436" y="3008"/>
                  </a:cubicBezTo>
                  <a:cubicBezTo>
                    <a:pt x="21600" y="3941"/>
                    <a:pt x="20618" y="4830"/>
                    <a:pt x="19473" y="5408"/>
                  </a:cubicBezTo>
                  <a:cubicBezTo>
                    <a:pt x="18327" y="5985"/>
                    <a:pt x="17018" y="6252"/>
                    <a:pt x="15382" y="6385"/>
                  </a:cubicBezTo>
                  <a:cubicBezTo>
                    <a:pt x="13745" y="6519"/>
                    <a:pt x="11782" y="6519"/>
                    <a:pt x="11618" y="6563"/>
                  </a:cubicBezTo>
                  <a:cubicBezTo>
                    <a:pt x="11455" y="6608"/>
                    <a:pt x="13091" y="6697"/>
                    <a:pt x="14564" y="6919"/>
                  </a:cubicBezTo>
                  <a:cubicBezTo>
                    <a:pt x="16036" y="7141"/>
                    <a:pt x="17345" y="7497"/>
                    <a:pt x="18000" y="7941"/>
                  </a:cubicBezTo>
                  <a:cubicBezTo>
                    <a:pt x="18655" y="8385"/>
                    <a:pt x="18655" y="8919"/>
                    <a:pt x="17018" y="9585"/>
                  </a:cubicBezTo>
                  <a:cubicBezTo>
                    <a:pt x="15382" y="10252"/>
                    <a:pt x="12109" y="11052"/>
                    <a:pt x="8836" y="11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8909049" y="78740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62"/>
                    <a:pt x="14400" y="3323"/>
                    <a:pt x="18000" y="6923"/>
                  </a:cubicBezTo>
                  <a:cubicBezTo>
                    <a:pt x="21600" y="10523"/>
                    <a:pt x="216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8768776" y="7499350"/>
              <a:ext cx="12757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7411" y="7200"/>
                  </a:moveTo>
                  <a:cubicBezTo>
                    <a:pt x="5669" y="8640"/>
                    <a:pt x="3927" y="10080"/>
                    <a:pt x="2359" y="13200"/>
                  </a:cubicBezTo>
                  <a:cubicBezTo>
                    <a:pt x="792" y="16320"/>
                    <a:pt x="-602" y="21120"/>
                    <a:pt x="269" y="19680"/>
                  </a:cubicBezTo>
                  <a:cubicBezTo>
                    <a:pt x="1140" y="18240"/>
                    <a:pt x="4275" y="10560"/>
                    <a:pt x="6540" y="6000"/>
                  </a:cubicBezTo>
                  <a:cubicBezTo>
                    <a:pt x="8804" y="1440"/>
                    <a:pt x="10198" y="0"/>
                    <a:pt x="11592" y="0"/>
                  </a:cubicBezTo>
                  <a:cubicBezTo>
                    <a:pt x="12985" y="0"/>
                    <a:pt x="14379" y="1440"/>
                    <a:pt x="15946" y="5280"/>
                  </a:cubicBezTo>
                  <a:cubicBezTo>
                    <a:pt x="17514" y="9120"/>
                    <a:pt x="19256" y="15360"/>
                    <a:pt x="209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9093200" y="7740650"/>
              <a:ext cx="1778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800"/>
                    <a:pt x="4629" y="1600"/>
                    <a:pt x="7714" y="3760"/>
                  </a:cubicBezTo>
                  <a:cubicBezTo>
                    <a:pt x="10800" y="5920"/>
                    <a:pt x="14657" y="9440"/>
                    <a:pt x="17100" y="12640"/>
                  </a:cubicBezTo>
                  <a:cubicBezTo>
                    <a:pt x="19543" y="15840"/>
                    <a:pt x="20571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9124950" y="7727950"/>
              <a:ext cx="1714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322"/>
                    <a:pt x="16800" y="2645"/>
                    <a:pt x="13733" y="4996"/>
                  </a:cubicBezTo>
                  <a:cubicBezTo>
                    <a:pt x="10667" y="7347"/>
                    <a:pt x="6933" y="10727"/>
                    <a:pt x="4533" y="13665"/>
                  </a:cubicBezTo>
                  <a:cubicBezTo>
                    <a:pt x="2133" y="16604"/>
                    <a:pt x="1067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340850" y="7924799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359900" y="7800715"/>
              <a:ext cx="64851" cy="3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19950" fill="norm" stroke="1" extrusionOk="0">
                  <a:moveTo>
                    <a:pt x="4050" y="18391"/>
                  </a:moveTo>
                  <a:cubicBezTo>
                    <a:pt x="10125" y="19741"/>
                    <a:pt x="16200" y="21091"/>
                    <a:pt x="18900" y="18391"/>
                  </a:cubicBezTo>
                  <a:cubicBezTo>
                    <a:pt x="21600" y="15691"/>
                    <a:pt x="20925" y="8941"/>
                    <a:pt x="18900" y="4891"/>
                  </a:cubicBezTo>
                  <a:cubicBezTo>
                    <a:pt x="16875" y="841"/>
                    <a:pt x="13500" y="-509"/>
                    <a:pt x="10125" y="166"/>
                  </a:cubicBezTo>
                  <a:cubicBezTo>
                    <a:pt x="6750" y="841"/>
                    <a:pt x="3375" y="3541"/>
                    <a:pt x="0" y="6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398000" y="7658100"/>
              <a:ext cx="189809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14791" y="0"/>
                  </a:moveTo>
                  <a:cubicBezTo>
                    <a:pt x="17374" y="2461"/>
                    <a:pt x="19957" y="4922"/>
                    <a:pt x="20778" y="7519"/>
                  </a:cubicBezTo>
                  <a:cubicBezTo>
                    <a:pt x="21600" y="10116"/>
                    <a:pt x="20661" y="12851"/>
                    <a:pt x="16904" y="15220"/>
                  </a:cubicBezTo>
                  <a:cubicBezTo>
                    <a:pt x="13148" y="17590"/>
                    <a:pt x="6574" y="195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00849" y="8217164"/>
              <a:ext cx="530702" cy="113772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920621" y="8179329"/>
              <a:ext cx="458330" cy="120121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530600" y="8198320"/>
              <a:ext cx="571500" cy="142946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75000" y="7220693"/>
              <a:ext cx="1005077" cy="1120308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02916" y="7737627"/>
              <a:ext cx="533984" cy="98273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95979" y="7624233"/>
              <a:ext cx="248821" cy="268818"/>
            </a:xfrm>
            <a:prstGeom prst="rect">
              <a:avLst/>
            </a:prstGeom>
            <a:effectLst/>
          </p:spPr>
        </p:pic>
        <p:pic>
          <p:nvPicPr>
            <p:cNvPr id="21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20700" y="7512050"/>
              <a:ext cx="298451" cy="327115"/>
            </a:xfrm>
            <a:prstGeom prst="rect">
              <a:avLst/>
            </a:prstGeom>
            <a:effectLst/>
          </p:spPr>
        </p:pic>
        <p:pic>
          <p:nvPicPr>
            <p:cNvPr id="21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80623" y="7523141"/>
              <a:ext cx="248078" cy="247143"/>
            </a:xfrm>
            <a:prstGeom prst="rect">
              <a:avLst/>
            </a:prstGeom>
            <a:effectLst/>
          </p:spPr>
        </p:pic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02453" y="7512050"/>
              <a:ext cx="172297" cy="249767"/>
            </a:xfrm>
            <a:prstGeom prst="rect">
              <a:avLst/>
            </a:prstGeom>
            <a:effectLst/>
          </p:spPr>
        </p:pic>
        <p:pic>
          <p:nvPicPr>
            <p:cNvPr id="2144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43000" y="7524750"/>
              <a:ext cx="120651" cy="215900"/>
            </a:xfrm>
            <a:prstGeom prst="rect">
              <a:avLst/>
            </a:prstGeom>
            <a:effectLst/>
          </p:spPr>
        </p:pic>
        <p:pic>
          <p:nvPicPr>
            <p:cNvPr id="2146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3000" y="74358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59671" y="7244220"/>
              <a:ext cx="238930" cy="482986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74111" y="7170148"/>
              <a:ext cx="634090" cy="5433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" name="Drawing"/>
          <p:cNvGrpSpPr/>
          <p:nvPr/>
        </p:nvGrpSpPr>
        <p:grpSpPr>
          <a:xfrm>
            <a:off x="927100" y="1003299"/>
            <a:ext cx="11690615" cy="7506921"/>
            <a:chOff x="0" y="0"/>
            <a:chExt cx="11690614" cy="7506919"/>
          </a:xfrm>
        </p:grpSpPr>
        <p:sp>
          <p:nvSpPr>
            <p:cNvPr id="2154" name="Line"/>
            <p:cNvSpPr/>
            <p:nvPr/>
          </p:nvSpPr>
          <p:spPr>
            <a:xfrm>
              <a:off x="2463800" y="522924"/>
              <a:ext cx="342900" cy="33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895"/>
                  </a:moveTo>
                  <a:cubicBezTo>
                    <a:pt x="133" y="1215"/>
                    <a:pt x="267" y="536"/>
                    <a:pt x="800" y="197"/>
                  </a:cubicBezTo>
                  <a:cubicBezTo>
                    <a:pt x="1333" y="-143"/>
                    <a:pt x="2267" y="-143"/>
                    <a:pt x="3600" y="1012"/>
                  </a:cubicBezTo>
                  <a:cubicBezTo>
                    <a:pt x="4933" y="2166"/>
                    <a:pt x="6667" y="4476"/>
                    <a:pt x="8800" y="7193"/>
                  </a:cubicBezTo>
                  <a:cubicBezTo>
                    <a:pt x="10933" y="9910"/>
                    <a:pt x="13467" y="13034"/>
                    <a:pt x="15667" y="15480"/>
                  </a:cubicBezTo>
                  <a:cubicBezTo>
                    <a:pt x="17867" y="17925"/>
                    <a:pt x="19733" y="19691"/>
                    <a:pt x="2160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2787650" y="552449"/>
              <a:ext cx="101600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51"/>
                    <a:pt x="14400" y="5501"/>
                    <a:pt x="10800" y="8454"/>
                  </a:cubicBezTo>
                  <a:cubicBezTo>
                    <a:pt x="7200" y="11407"/>
                    <a:pt x="3600" y="14562"/>
                    <a:pt x="1800" y="16787"/>
                  </a:cubicBezTo>
                  <a:cubicBezTo>
                    <a:pt x="0" y="19011"/>
                    <a:pt x="0" y="20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2933700" y="1054100"/>
              <a:ext cx="127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2949839" y="848455"/>
              <a:ext cx="57146" cy="7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0625" fill="norm" stroke="1" extrusionOk="0">
                  <a:moveTo>
                    <a:pt x="12632" y="712"/>
                  </a:moveTo>
                  <a:cubicBezTo>
                    <a:pt x="8775" y="1329"/>
                    <a:pt x="4918" y="1947"/>
                    <a:pt x="2604" y="3798"/>
                  </a:cubicBezTo>
                  <a:cubicBezTo>
                    <a:pt x="289" y="5649"/>
                    <a:pt x="-482" y="8735"/>
                    <a:pt x="289" y="11821"/>
                  </a:cubicBezTo>
                  <a:cubicBezTo>
                    <a:pt x="1061" y="14907"/>
                    <a:pt x="3375" y="17992"/>
                    <a:pt x="6461" y="19535"/>
                  </a:cubicBezTo>
                  <a:cubicBezTo>
                    <a:pt x="9547" y="21078"/>
                    <a:pt x="13404" y="21078"/>
                    <a:pt x="16104" y="18918"/>
                  </a:cubicBezTo>
                  <a:cubicBezTo>
                    <a:pt x="18804" y="16758"/>
                    <a:pt x="20347" y="12438"/>
                    <a:pt x="20732" y="8735"/>
                  </a:cubicBezTo>
                  <a:cubicBezTo>
                    <a:pt x="21118" y="5032"/>
                    <a:pt x="20347" y="1947"/>
                    <a:pt x="18032" y="712"/>
                  </a:cubicBezTo>
                  <a:cubicBezTo>
                    <a:pt x="15718" y="-522"/>
                    <a:pt x="11861" y="95"/>
                    <a:pt x="8004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2656416" y="110057"/>
              <a:ext cx="213785" cy="2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4277" y="7995"/>
                  </a:moveTo>
                  <a:cubicBezTo>
                    <a:pt x="2994" y="10886"/>
                    <a:pt x="1711" y="13778"/>
                    <a:pt x="1069" y="15648"/>
                  </a:cubicBezTo>
                  <a:cubicBezTo>
                    <a:pt x="428" y="17519"/>
                    <a:pt x="428" y="18370"/>
                    <a:pt x="321" y="19220"/>
                  </a:cubicBezTo>
                  <a:cubicBezTo>
                    <a:pt x="214" y="20070"/>
                    <a:pt x="0" y="20921"/>
                    <a:pt x="0" y="20581"/>
                  </a:cubicBezTo>
                  <a:cubicBezTo>
                    <a:pt x="0" y="20241"/>
                    <a:pt x="214" y="18710"/>
                    <a:pt x="1390" y="15563"/>
                  </a:cubicBezTo>
                  <a:cubicBezTo>
                    <a:pt x="2566" y="12417"/>
                    <a:pt x="4705" y="7655"/>
                    <a:pt x="6202" y="4848"/>
                  </a:cubicBezTo>
                  <a:cubicBezTo>
                    <a:pt x="7699" y="2042"/>
                    <a:pt x="8554" y="1192"/>
                    <a:pt x="9517" y="596"/>
                  </a:cubicBezTo>
                  <a:cubicBezTo>
                    <a:pt x="10479" y="1"/>
                    <a:pt x="11549" y="-339"/>
                    <a:pt x="12618" y="511"/>
                  </a:cubicBezTo>
                  <a:cubicBezTo>
                    <a:pt x="13687" y="1362"/>
                    <a:pt x="14756" y="3403"/>
                    <a:pt x="16253" y="7059"/>
                  </a:cubicBezTo>
                  <a:cubicBezTo>
                    <a:pt x="17750" y="10716"/>
                    <a:pt x="19675" y="15989"/>
                    <a:pt x="21600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3498850" y="803772"/>
              <a:ext cx="1206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05" y="12302"/>
                    <a:pt x="10611" y="4448"/>
                    <a:pt x="14211" y="1502"/>
                  </a:cubicBezTo>
                  <a:cubicBezTo>
                    <a:pt x="17811" y="-1443"/>
                    <a:pt x="1970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3505200" y="882650"/>
              <a:ext cx="190500" cy="5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3" fill="norm" stroke="1" extrusionOk="0">
                  <a:moveTo>
                    <a:pt x="0" y="15641"/>
                  </a:moveTo>
                  <a:cubicBezTo>
                    <a:pt x="720" y="18621"/>
                    <a:pt x="1440" y="21600"/>
                    <a:pt x="5040" y="18993"/>
                  </a:cubicBezTo>
                  <a:cubicBezTo>
                    <a:pt x="8640" y="16386"/>
                    <a:pt x="15120" y="81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3920865" y="561824"/>
              <a:ext cx="219335" cy="37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80" fill="norm" stroke="1" extrusionOk="0">
                  <a:moveTo>
                    <a:pt x="21522" y="2011"/>
                  </a:moveTo>
                  <a:cubicBezTo>
                    <a:pt x="19653" y="1162"/>
                    <a:pt x="17784" y="312"/>
                    <a:pt x="15810" y="70"/>
                  </a:cubicBezTo>
                  <a:cubicBezTo>
                    <a:pt x="13837" y="-173"/>
                    <a:pt x="11760" y="191"/>
                    <a:pt x="9684" y="1647"/>
                  </a:cubicBezTo>
                  <a:cubicBezTo>
                    <a:pt x="7607" y="3103"/>
                    <a:pt x="5530" y="5652"/>
                    <a:pt x="3972" y="8443"/>
                  </a:cubicBezTo>
                  <a:cubicBezTo>
                    <a:pt x="2414" y="11234"/>
                    <a:pt x="1376" y="14267"/>
                    <a:pt x="753" y="16088"/>
                  </a:cubicBezTo>
                  <a:cubicBezTo>
                    <a:pt x="130" y="17908"/>
                    <a:pt x="-78" y="18515"/>
                    <a:pt x="26" y="19121"/>
                  </a:cubicBezTo>
                  <a:cubicBezTo>
                    <a:pt x="130" y="19728"/>
                    <a:pt x="545" y="20335"/>
                    <a:pt x="1999" y="20760"/>
                  </a:cubicBezTo>
                  <a:cubicBezTo>
                    <a:pt x="3453" y="21184"/>
                    <a:pt x="5945" y="21427"/>
                    <a:pt x="8230" y="21184"/>
                  </a:cubicBezTo>
                  <a:cubicBezTo>
                    <a:pt x="10514" y="20942"/>
                    <a:pt x="12591" y="20214"/>
                    <a:pt x="14668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3905250" y="742949"/>
              <a:ext cx="165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8000"/>
                    <a:pt x="4985" y="14400"/>
                    <a:pt x="8585" y="10800"/>
                  </a:cubicBezTo>
                  <a:cubicBezTo>
                    <a:pt x="12185" y="7200"/>
                    <a:pt x="1689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4198327" y="512138"/>
              <a:ext cx="202223" cy="49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27" fill="norm" stroke="1" extrusionOk="0">
                  <a:moveTo>
                    <a:pt x="21496" y="1714"/>
                  </a:moveTo>
                  <a:cubicBezTo>
                    <a:pt x="21046" y="1264"/>
                    <a:pt x="20596" y="814"/>
                    <a:pt x="18684" y="454"/>
                  </a:cubicBezTo>
                  <a:cubicBezTo>
                    <a:pt x="16771" y="94"/>
                    <a:pt x="13396" y="-176"/>
                    <a:pt x="10921" y="139"/>
                  </a:cubicBezTo>
                  <a:cubicBezTo>
                    <a:pt x="8446" y="454"/>
                    <a:pt x="6871" y="1354"/>
                    <a:pt x="5408" y="3109"/>
                  </a:cubicBezTo>
                  <a:cubicBezTo>
                    <a:pt x="3946" y="4864"/>
                    <a:pt x="2596" y="7474"/>
                    <a:pt x="1696" y="10129"/>
                  </a:cubicBezTo>
                  <a:cubicBezTo>
                    <a:pt x="796" y="12784"/>
                    <a:pt x="346" y="15484"/>
                    <a:pt x="121" y="17284"/>
                  </a:cubicBezTo>
                  <a:cubicBezTo>
                    <a:pt x="-104" y="19084"/>
                    <a:pt x="-104" y="19984"/>
                    <a:pt x="909" y="20569"/>
                  </a:cubicBezTo>
                  <a:cubicBezTo>
                    <a:pt x="1921" y="21154"/>
                    <a:pt x="3946" y="21424"/>
                    <a:pt x="6984" y="21064"/>
                  </a:cubicBezTo>
                  <a:cubicBezTo>
                    <a:pt x="10021" y="20704"/>
                    <a:pt x="14071" y="19714"/>
                    <a:pt x="18121" y="18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445000" y="652504"/>
              <a:ext cx="196850" cy="11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81"/>
                  </a:moveTo>
                  <a:cubicBezTo>
                    <a:pt x="1161" y="-104"/>
                    <a:pt x="2323" y="-490"/>
                    <a:pt x="4761" y="2017"/>
                  </a:cubicBezTo>
                  <a:cubicBezTo>
                    <a:pt x="7200" y="4524"/>
                    <a:pt x="10916" y="9924"/>
                    <a:pt x="13935" y="13589"/>
                  </a:cubicBezTo>
                  <a:cubicBezTo>
                    <a:pt x="16955" y="17253"/>
                    <a:pt x="19277" y="19181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4636659" y="618280"/>
              <a:ext cx="94092" cy="29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31" fill="norm" stroke="1" extrusionOk="0">
                  <a:moveTo>
                    <a:pt x="21337" y="750"/>
                  </a:moveTo>
                  <a:cubicBezTo>
                    <a:pt x="19417" y="291"/>
                    <a:pt x="17497" y="-169"/>
                    <a:pt x="15577" y="61"/>
                  </a:cubicBezTo>
                  <a:cubicBezTo>
                    <a:pt x="13657" y="291"/>
                    <a:pt x="11737" y="1210"/>
                    <a:pt x="9097" y="3354"/>
                  </a:cubicBezTo>
                  <a:cubicBezTo>
                    <a:pt x="6457" y="5499"/>
                    <a:pt x="3097" y="8869"/>
                    <a:pt x="1417" y="11780"/>
                  </a:cubicBezTo>
                  <a:cubicBezTo>
                    <a:pt x="-263" y="14691"/>
                    <a:pt x="-263" y="17142"/>
                    <a:pt x="457" y="18674"/>
                  </a:cubicBezTo>
                  <a:cubicBezTo>
                    <a:pt x="1177" y="20205"/>
                    <a:pt x="2617" y="20818"/>
                    <a:pt x="4057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4768850" y="86995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4832350" y="685800"/>
              <a:ext cx="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4997450" y="444500"/>
              <a:ext cx="12700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2530"/>
                    <a:pt x="3600" y="5059"/>
                    <a:pt x="1800" y="7524"/>
                  </a:cubicBezTo>
                  <a:cubicBezTo>
                    <a:pt x="0" y="9989"/>
                    <a:pt x="0" y="12389"/>
                    <a:pt x="0" y="14530"/>
                  </a:cubicBezTo>
                  <a:cubicBezTo>
                    <a:pt x="0" y="16670"/>
                    <a:pt x="0" y="18551"/>
                    <a:pt x="3600" y="19686"/>
                  </a:cubicBezTo>
                  <a:cubicBezTo>
                    <a:pt x="7200" y="20822"/>
                    <a:pt x="14400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5118100" y="692150"/>
              <a:ext cx="1841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3972" y="1280"/>
                  </a:cubicBezTo>
                  <a:cubicBezTo>
                    <a:pt x="5462" y="2560"/>
                    <a:pt x="7200" y="5120"/>
                    <a:pt x="9683" y="8400"/>
                  </a:cubicBezTo>
                  <a:cubicBezTo>
                    <a:pt x="12166" y="11680"/>
                    <a:pt x="15393" y="15680"/>
                    <a:pt x="17503" y="18000"/>
                  </a:cubicBezTo>
                  <a:cubicBezTo>
                    <a:pt x="19614" y="20320"/>
                    <a:pt x="20607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5221677" y="690627"/>
              <a:ext cx="169473" cy="32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22" fill="norm" stroke="1" extrusionOk="0">
                  <a:moveTo>
                    <a:pt x="21090" y="2191"/>
                  </a:moveTo>
                  <a:cubicBezTo>
                    <a:pt x="20827" y="1494"/>
                    <a:pt x="20563" y="797"/>
                    <a:pt x="19641" y="379"/>
                  </a:cubicBezTo>
                  <a:cubicBezTo>
                    <a:pt x="18719" y="-39"/>
                    <a:pt x="17139" y="-178"/>
                    <a:pt x="15295" y="310"/>
                  </a:cubicBezTo>
                  <a:cubicBezTo>
                    <a:pt x="13451" y="797"/>
                    <a:pt x="11344" y="1912"/>
                    <a:pt x="8578" y="4351"/>
                  </a:cubicBezTo>
                  <a:cubicBezTo>
                    <a:pt x="5812" y="6790"/>
                    <a:pt x="2388" y="10552"/>
                    <a:pt x="939" y="13618"/>
                  </a:cubicBezTo>
                  <a:cubicBezTo>
                    <a:pt x="-510" y="16684"/>
                    <a:pt x="17" y="19053"/>
                    <a:pt x="54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5397499" y="9017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5461000" y="730250"/>
              <a:ext cx="6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5499100" y="541196"/>
              <a:ext cx="158750" cy="54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2706"/>
                  </a:moveTo>
                  <a:cubicBezTo>
                    <a:pt x="0" y="2287"/>
                    <a:pt x="0" y="1869"/>
                    <a:pt x="2304" y="1408"/>
                  </a:cubicBezTo>
                  <a:cubicBezTo>
                    <a:pt x="4608" y="948"/>
                    <a:pt x="9216" y="445"/>
                    <a:pt x="12528" y="194"/>
                  </a:cubicBezTo>
                  <a:cubicBezTo>
                    <a:pt x="15840" y="-57"/>
                    <a:pt x="17856" y="-57"/>
                    <a:pt x="19296" y="152"/>
                  </a:cubicBezTo>
                  <a:cubicBezTo>
                    <a:pt x="20736" y="362"/>
                    <a:pt x="21600" y="780"/>
                    <a:pt x="21600" y="2162"/>
                  </a:cubicBezTo>
                  <a:cubicBezTo>
                    <a:pt x="21600" y="3543"/>
                    <a:pt x="20736" y="5887"/>
                    <a:pt x="20304" y="8357"/>
                  </a:cubicBezTo>
                  <a:cubicBezTo>
                    <a:pt x="19872" y="10827"/>
                    <a:pt x="19872" y="13422"/>
                    <a:pt x="19872" y="15348"/>
                  </a:cubicBezTo>
                  <a:cubicBezTo>
                    <a:pt x="19872" y="17273"/>
                    <a:pt x="19872" y="18529"/>
                    <a:pt x="16704" y="19450"/>
                  </a:cubicBezTo>
                  <a:cubicBezTo>
                    <a:pt x="13536" y="20371"/>
                    <a:pt x="7200" y="20957"/>
                    <a:pt x="86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4203699" y="3848"/>
              <a:ext cx="1057558" cy="47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25" fill="norm" stroke="1" extrusionOk="0">
                  <a:moveTo>
                    <a:pt x="0" y="21137"/>
                  </a:moveTo>
                  <a:cubicBezTo>
                    <a:pt x="518" y="20849"/>
                    <a:pt x="1037" y="20561"/>
                    <a:pt x="1879" y="19073"/>
                  </a:cubicBezTo>
                  <a:cubicBezTo>
                    <a:pt x="2722" y="17585"/>
                    <a:pt x="3888" y="14897"/>
                    <a:pt x="5076" y="12065"/>
                  </a:cubicBezTo>
                  <a:cubicBezTo>
                    <a:pt x="6264" y="9233"/>
                    <a:pt x="7474" y="6257"/>
                    <a:pt x="8359" y="4193"/>
                  </a:cubicBezTo>
                  <a:cubicBezTo>
                    <a:pt x="9245" y="2129"/>
                    <a:pt x="9806" y="977"/>
                    <a:pt x="10282" y="401"/>
                  </a:cubicBezTo>
                  <a:cubicBezTo>
                    <a:pt x="10757" y="-175"/>
                    <a:pt x="11146" y="-175"/>
                    <a:pt x="11729" y="689"/>
                  </a:cubicBezTo>
                  <a:cubicBezTo>
                    <a:pt x="12312" y="1553"/>
                    <a:pt x="13090" y="3281"/>
                    <a:pt x="14083" y="5153"/>
                  </a:cubicBezTo>
                  <a:cubicBezTo>
                    <a:pt x="15077" y="7025"/>
                    <a:pt x="16286" y="9041"/>
                    <a:pt x="17410" y="11009"/>
                  </a:cubicBezTo>
                  <a:cubicBezTo>
                    <a:pt x="18533" y="12977"/>
                    <a:pt x="19570" y="14897"/>
                    <a:pt x="20218" y="16337"/>
                  </a:cubicBezTo>
                  <a:cubicBezTo>
                    <a:pt x="20866" y="17777"/>
                    <a:pt x="21125" y="18737"/>
                    <a:pt x="21298" y="19457"/>
                  </a:cubicBezTo>
                  <a:cubicBezTo>
                    <a:pt x="21470" y="20177"/>
                    <a:pt x="21557" y="20657"/>
                    <a:pt x="21578" y="20945"/>
                  </a:cubicBezTo>
                  <a:cubicBezTo>
                    <a:pt x="21600" y="21233"/>
                    <a:pt x="21557" y="21329"/>
                    <a:pt x="21514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6299200" y="75565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6305550" y="882650"/>
              <a:ext cx="2540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6000"/>
                    <a:pt x="11160" y="10400"/>
                    <a:pt x="14760" y="6800"/>
                  </a:cubicBezTo>
                  <a:cubicBezTo>
                    <a:pt x="18360" y="3200"/>
                    <a:pt x="1998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6753664" y="424127"/>
              <a:ext cx="246879" cy="82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43" fill="norm" stroke="1" extrusionOk="0">
                  <a:moveTo>
                    <a:pt x="1884" y="11967"/>
                  </a:moveTo>
                  <a:cubicBezTo>
                    <a:pt x="1151" y="13238"/>
                    <a:pt x="419" y="14508"/>
                    <a:pt x="145" y="15972"/>
                  </a:cubicBezTo>
                  <a:cubicBezTo>
                    <a:pt x="-130" y="17436"/>
                    <a:pt x="53" y="19094"/>
                    <a:pt x="145" y="20088"/>
                  </a:cubicBezTo>
                  <a:cubicBezTo>
                    <a:pt x="236" y="21082"/>
                    <a:pt x="236" y="21414"/>
                    <a:pt x="419" y="21441"/>
                  </a:cubicBezTo>
                  <a:cubicBezTo>
                    <a:pt x="602" y="21469"/>
                    <a:pt x="968" y="21193"/>
                    <a:pt x="1243" y="20226"/>
                  </a:cubicBezTo>
                  <a:cubicBezTo>
                    <a:pt x="1517" y="19259"/>
                    <a:pt x="1701" y="17602"/>
                    <a:pt x="1975" y="15613"/>
                  </a:cubicBezTo>
                  <a:cubicBezTo>
                    <a:pt x="2250" y="13624"/>
                    <a:pt x="2616" y="11304"/>
                    <a:pt x="3165" y="9150"/>
                  </a:cubicBezTo>
                  <a:cubicBezTo>
                    <a:pt x="3714" y="6995"/>
                    <a:pt x="4446" y="5007"/>
                    <a:pt x="5911" y="3487"/>
                  </a:cubicBezTo>
                  <a:cubicBezTo>
                    <a:pt x="7375" y="1968"/>
                    <a:pt x="9572" y="919"/>
                    <a:pt x="11768" y="394"/>
                  </a:cubicBezTo>
                  <a:cubicBezTo>
                    <a:pt x="13965" y="-131"/>
                    <a:pt x="16162" y="-131"/>
                    <a:pt x="17901" y="394"/>
                  </a:cubicBezTo>
                  <a:cubicBezTo>
                    <a:pt x="19639" y="919"/>
                    <a:pt x="20921" y="1968"/>
                    <a:pt x="20921" y="3045"/>
                  </a:cubicBezTo>
                  <a:cubicBezTo>
                    <a:pt x="20921" y="4123"/>
                    <a:pt x="19639" y="5228"/>
                    <a:pt x="18267" y="5973"/>
                  </a:cubicBezTo>
                  <a:cubicBezTo>
                    <a:pt x="16894" y="6719"/>
                    <a:pt x="15429" y="7106"/>
                    <a:pt x="14331" y="7410"/>
                  </a:cubicBezTo>
                  <a:cubicBezTo>
                    <a:pt x="13233" y="7714"/>
                    <a:pt x="12501" y="7934"/>
                    <a:pt x="12501" y="8128"/>
                  </a:cubicBezTo>
                  <a:cubicBezTo>
                    <a:pt x="12501" y="8321"/>
                    <a:pt x="13233" y="8487"/>
                    <a:pt x="14606" y="8708"/>
                  </a:cubicBezTo>
                  <a:cubicBezTo>
                    <a:pt x="15978" y="8929"/>
                    <a:pt x="17992" y="9205"/>
                    <a:pt x="19273" y="9454"/>
                  </a:cubicBezTo>
                  <a:cubicBezTo>
                    <a:pt x="20555" y="9702"/>
                    <a:pt x="21104" y="9923"/>
                    <a:pt x="21287" y="10172"/>
                  </a:cubicBezTo>
                  <a:cubicBezTo>
                    <a:pt x="21470" y="10420"/>
                    <a:pt x="21287" y="10697"/>
                    <a:pt x="20280" y="11028"/>
                  </a:cubicBezTo>
                  <a:cubicBezTo>
                    <a:pt x="19273" y="11360"/>
                    <a:pt x="17443" y="11746"/>
                    <a:pt x="15978" y="11967"/>
                  </a:cubicBezTo>
                  <a:cubicBezTo>
                    <a:pt x="14514" y="12188"/>
                    <a:pt x="13416" y="12243"/>
                    <a:pt x="13141" y="12078"/>
                  </a:cubicBezTo>
                  <a:cubicBezTo>
                    <a:pt x="12867" y="11912"/>
                    <a:pt x="13416" y="11525"/>
                    <a:pt x="13873" y="11277"/>
                  </a:cubicBezTo>
                  <a:cubicBezTo>
                    <a:pt x="14331" y="11028"/>
                    <a:pt x="14697" y="10918"/>
                    <a:pt x="15063" y="1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092950" y="761999"/>
              <a:ext cx="76867" cy="1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182" fill="norm" stroke="1" extrusionOk="0">
                  <a:moveTo>
                    <a:pt x="18758" y="2234"/>
                  </a:moveTo>
                  <a:cubicBezTo>
                    <a:pt x="14211" y="3972"/>
                    <a:pt x="9663" y="5710"/>
                    <a:pt x="6253" y="8069"/>
                  </a:cubicBezTo>
                  <a:cubicBezTo>
                    <a:pt x="2842" y="10428"/>
                    <a:pt x="568" y="13407"/>
                    <a:pt x="1421" y="15890"/>
                  </a:cubicBezTo>
                  <a:cubicBezTo>
                    <a:pt x="2274" y="18372"/>
                    <a:pt x="6253" y="20359"/>
                    <a:pt x="9947" y="20979"/>
                  </a:cubicBezTo>
                  <a:cubicBezTo>
                    <a:pt x="13642" y="21600"/>
                    <a:pt x="17053" y="20855"/>
                    <a:pt x="19042" y="17876"/>
                  </a:cubicBezTo>
                  <a:cubicBezTo>
                    <a:pt x="21032" y="14897"/>
                    <a:pt x="21600" y="9683"/>
                    <a:pt x="18189" y="6331"/>
                  </a:cubicBezTo>
                  <a:cubicBezTo>
                    <a:pt x="14779" y="2979"/>
                    <a:pt x="7389" y="149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6871377" y="122297"/>
              <a:ext cx="234274" cy="25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61" fill="norm" stroke="1" extrusionOk="0">
                  <a:moveTo>
                    <a:pt x="2857" y="11107"/>
                  </a:moveTo>
                  <a:cubicBezTo>
                    <a:pt x="3441" y="10036"/>
                    <a:pt x="4024" y="8965"/>
                    <a:pt x="4219" y="8876"/>
                  </a:cubicBezTo>
                  <a:cubicBezTo>
                    <a:pt x="4414" y="8787"/>
                    <a:pt x="4219" y="9679"/>
                    <a:pt x="3538" y="11643"/>
                  </a:cubicBezTo>
                  <a:cubicBezTo>
                    <a:pt x="2857" y="13606"/>
                    <a:pt x="1689" y="16641"/>
                    <a:pt x="1008" y="18605"/>
                  </a:cubicBezTo>
                  <a:cubicBezTo>
                    <a:pt x="327" y="20568"/>
                    <a:pt x="133" y="21461"/>
                    <a:pt x="35" y="21461"/>
                  </a:cubicBezTo>
                  <a:cubicBezTo>
                    <a:pt x="-62" y="21461"/>
                    <a:pt x="-62" y="20568"/>
                    <a:pt x="1495" y="17177"/>
                  </a:cubicBezTo>
                  <a:cubicBezTo>
                    <a:pt x="3052" y="13785"/>
                    <a:pt x="6165" y="7894"/>
                    <a:pt x="8014" y="4592"/>
                  </a:cubicBezTo>
                  <a:cubicBezTo>
                    <a:pt x="9862" y="1289"/>
                    <a:pt x="10446" y="575"/>
                    <a:pt x="11224" y="218"/>
                  </a:cubicBezTo>
                  <a:cubicBezTo>
                    <a:pt x="12003" y="-139"/>
                    <a:pt x="12976" y="-139"/>
                    <a:pt x="13852" y="843"/>
                  </a:cubicBezTo>
                  <a:cubicBezTo>
                    <a:pt x="14727" y="1825"/>
                    <a:pt x="15506" y="3788"/>
                    <a:pt x="16770" y="6734"/>
                  </a:cubicBezTo>
                  <a:cubicBezTo>
                    <a:pt x="18035" y="9679"/>
                    <a:pt x="19787" y="13606"/>
                    <a:pt x="21538" y="17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7569200" y="685800"/>
              <a:ext cx="2349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6800"/>
                    <a:pt x="7784" y="12000"/>
                    <a:pt x="11286" y="9000"/>
                  </a:cubicBezTo>
                  <a:cubicBezTo>
                    <a:pt x="14789" y="6000"/>
                    <a:pt x="17903" y="4800"/>
                    <a:pt x="19557" y="3600"/>
                  </a:cubicBezTo>
                  <a:cubicBezTo>
                    <a:pt x="21211" y="2400"/>
                    <a:pt x="2140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7696634" y="609599"/>
              <a:ext cx="3766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20230" y="0"/>
                  </a:moveTo>
                  <a:cubicBezTo>
                    <a:pt x="14546" y="424"/>
                    <a:pt x="8862" y="847"/>
                    <a:pt x="4883" y="2188"/>
                  </a:cubicBezTo>
                  <a:cubicBezTo>
                    <a:pt x="904" y="3529"/>
                    <a:pt x="-1370" y="5788"/>
                    <a:pt x="904" y="9176"/>
                  </a:cubicBezTo>
                  <a:cubicBezTo>
                    <a:pt x="3177" y="12565"/>
                    <a:pt x="9998" y="17082"/>
                    <a:pt x="168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7893050" y="382751"/>
              <a:ext cx="235220" cy="81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54" fill="norm" stroke="1" extrusionOk="0">
                  <a:moveTo>
                    <a:pt x="0" y="21554"/>
                  </a:moveTo>
                  <a:cubicBezTo>
                    <a:pt x="386" y="19824"/>
                    <a:pt x="771" y="18094"/>
                    <a:pt x="1446" y="16140"/>
                  </a:cubicBezTo>
                  <a:cubicBezTo>
                    <a:pt x="2121" y="14187"/>
                    <a:pt x="3086" y="12010"/>
                    <a:pt x="4243" y="10001"/>
                  </a:cubicBezTo>
                  <a:cubicBezTo>
                    <a:pt x="5400" y="7991"/>
                    <a:pt x="6750" y="6149"/>
                    <a:pt x="8196" y="4614"/>
                  </a:cubicBezTo>
                  <a:cubicBezTo>
                    <a:pt x="9643" y="3080"/>
                    <a:pt x="11186" y="1852"/>
                    <a:pt x="12343" y="1126"/>
                  </a:cubicBezTo>
                  <a:cubicBezTo>
                    <a:pt x="13500" y="401"/>
                    <a:pt x="14271" y="177"/>
                    <a:pt x="15332" y="66"/>
                  </a:cubicBezTo>
                  <a:cubicBezTo>
                    <a:pt x="16393" y="-46"/>
                    <a:pt x="17743" y="-46"/>
                    <a:pt x="18900" y="317"/>
                  </a:cubicBezTo>
                  <a:cubicBezTo>
                    <a:pt x="20057" y="680"/>
                    <a:pt x="21021" y="1405"/>
                    <a:pt x="21021" y="2577"/>
                  </a:cubicBezTo>
                  <a:cubicBezTo>
                    <a:pt x="21021" y="3749"/>
                    <a:pt x="20057" y="5368"/>
                    <a:pt x="18996" y="6401"/>
                  </a:cubicBezTo>
                  <a:cubicBezTo>
                    <a:pt x="17936" y="7433"/>
                    <a:pt x="16779" y="7880"/>
                    <a:pt x="15814" y="8187"/>
                  </a:cubicBezTo>
                  <a:cubicBezTo>
                    <a:pt x="14850" y="8494"/>
                    <a:pt x="14079" y="8661"/>
                    <a:pt x="14079" y="8661"/>
                  </a:cubicBezTo>
                  <a:cubicBezTo>
                    <a:pt x="14079" y="8661"/>
                    <a:pt x="14850" y="8494"/>
                    <a:pt x="15718" y="8382"/>
                  </a:cubicBezTo>
                  <a:cubicBezTo>
                    <a:pt x="16586" y="8270"/>
                    <a:pt x="17550" y="8214"/>
                    <a:pt x="18707" y="8410"/>
                  </a:cubicBezTo>
                  <a:cubicBezTo>
                    <a:pt x="19864" y="8605"/>
                    <a:pt x="21214" y="9052"/>
                    <a:pt x="21407" y="9749"/>
                  </a:cubicBezTo>
                  <a:cubicBezTo>
                    <a:pt x="21600" y="10447"/>
                    <a:pt x="20636" y="11396"/>
                    <a:pt x="19189" y="12066"/>
                  </a:cubicBezTo>
                  <a:cubicBezTo>
                    <a:pt x="17743" y="12735"/>
                    <a:pt x="15814" y="13126"/>
                    <a:pt x="13886" y="13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8261350" y="711200"/>
              <a:ext cx="6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8093418" y="127705"/>
              <a:ext cx="218733" cy="17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435" fill="norm" stroke="1" extrusionOk="0">
                  <a:moveTo>
                    <a:pt x="5262" y="5744"/>
                  </a:moveTo>
                  <a:cubicBezTo>
                    <a:pt x="4016" y="9627"/>
                    <a:pt x="2770" y="13510"/>
                    <a:pt x="1835" y="16179"/>
                  </a:cubicBezTo>
                  <a:cubicBezTo>
                    <a:pt x="900" y="18849"/>
                    <a:pt x="277" y="20305"/>
                    <a:pt x="70" y="20427"/>
                  </a:cubicBezTo>
                  <a:cubicBezTo>
                    <a:pt x="-138" y="20548"/>
                    <a:pt x="70" y="19335"/>
                    <a:pt x="1316" y="15937"/>
                  </a:cubicBezTo>
                  <a:cubicBezTo>
                    <a:pt x="2562" y="12539"/>
                    <a:pt x="4847" y="6957"/>
                    <a:pt x="7235" y="3559"/>
                  </a:cubicBezTo>
                  <a:cubicBezTo>
                    <a:pt x="9624" y="161"/>
                    <a:pt x="12116" y="-1052"/>
                    <a:pt x="14504" y="1011"/>
                  </a:cubicBezTo>
                  <a:cubicBezTo>
                    <a:pt x="16893" y="3074"/>
                    <a:pt x="19177" y="8413"/>
                    <a:pt x="21462" y="13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8610600" y="495300"/>
              <a:ext cx="26670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"/>
                  </a:moveTo>
                  <a:cubicBezTo>
                    <a:pt x="686" y="360"/>
                    <a:pt x="1371" y="0"/>
                    <a:pt x="2143" y="0"/>
                  </a:cubicBezTo>
                  <a:cubicBezTo>
                    <a:pt x="2914" y="0"/>
                    <a:pt x="3771" y="360"/>
                    <a:pt x="5743" y="1740"/>
                  </a:cubicBezTo>
                  <a:cubicBezTo>
                    <a:pt x="7714" y="3120"/>
                    <a:pt x="10800" y="5520"/>
                    <a:pt x="13629" y="9000"/>
                  </a:cubicBezTo>
                  <a:cubicBezTo>
                    <a:pt x="16457" y="12480"/>
                    <a:pt x="19029" y="17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8632970" y="425449"/>
              <a:ext cx="371330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20067" y="554"/>
                    <a:pt x="18724" y="1108"/>
                    <a:pt x="16772" y="2611"/>
                  </a:cubicBezTo>
                  <a:cubicBezTo>
                    <a:pt x="14819" y="4114"/>
                    <a:pt x="12256" y="6567"/>
                    <a:pt x="9755" y="9059"/>
                  </a:cubicBezTo>
                  <a:cubicBezTo>
                    <a:pt x="7253" y="11552"/>
                    <a:pt x="4812" y="14084"/>
                    <a:pt x="3104" y="16022"/>
                  </a:cubicBezTo>
                  <a:cubicBezTo>
                    <a:pt x="1395" y="17960"/>
                    <a:pt x="419" y="19305"/>
                    <a:pt x="114" y="20136"/>
                  </a:cubicBezTo>
                  <a:cubicBezTo>
                    <a:pt x="-191" y="20967"/>
                    <a:pt x="175" y="21284"/>
                    <a:pt x="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9036050" y="812800"/>
              <a:ext cx="31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25"/>
                    <a:pt x="7200" y="9450"/>
                    <a:pt x="3600" y="13050"/>
                  </a:cubicBezTo>
                  <a:cubicBezTo>
                    <a:pt x="0" y="16650"/>
                    <a:pt x="0" y="19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9093200" y="628650"/>
              <a:ext cx="93440" cy="13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000" fill="norm" stroke="1" extrusionOk="0">
                  <a:moveTo>
                    <a:pt x="12678" y="4909"/>
                  </a:moveTo>
                  <a:cubicBezTo>
                    <a:pt x="9391" y="4909"/>
                    <a:pt x="6104" y="4909"/>
                    <a:pt x="4226" y="5727"/>
                  </a:cubicBezTo>
                  <a:cubicBezTo>
                    <a:pt x="2348" y="6545"/>
                    <a:pt x="1878" y="8182"/>
                    <a:pt x="2113" y="10636"/>
                  </a:cubicBezTo>
                  <a:cubicBezTo>
                    <a:pt x="2348" y="13091"/>
                    <a:pt x="3287" y="16364"/>
                    <a:pt x="4696" y="18491"/>
                  </a:cubicBezTo>
                  <a:cubicBezTo>
                    <a:pt x="6104" y="20618"/>
                    <a:pt x="7983" y="21600"/>
                    <a:pt x="11270" y="20618"/>
                  </a:cubicBezTo>
                  <a:cubicBezTo>
                    <a:pt x="14557" y="19636"/>
                    <a:pt x="19252" y="16691"/>
                    <a:pt x="20426" y="13091"/>
                  </a:cubicBezTo>
                  <a:cubicBezTo>
                    <a:pt x="21600" y="9491"/>
                    <a:pt x="19252" y="5236"/>
                    <a:pt x="15261" y="2945"/>
                  </a:cubicBezTo>
                  <a:cubicBezTo>
                    <a:pt x="11270" y="655"/>
                    <a:pt x="5635" y="32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8674100" y="1204055"/>
              <a:ext cx="4000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314" y="12582"/>
                    <a:pt x="6629" y="4867"/>
                    <a:pt x="10229" y="1782"/>
                  </a:cubicBezTo>
                  <a:cubicBezTo>
                    <a:pt x="13829" y="-1304"/>
                    <a:pt x="1771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8705850" y="1238613"/>
              <a:ext cx="4254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91" y="11918"/>
                    <a:pt x="8382" y="3818"/>
                    <a:pt x="11982" y="1118"/>
                  </a:cubicBezTo>
                  <a:cubicBezTo>
                    <a:pt x="15582" y="-1582"/>
                    <a:pt x="1859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6507618" y="1339850"/>
              <a:ext cx="445632" cy="7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03" fill="norm" stroke="1" extrusionOk="0">
                  <a:moveTo>
                    <a:pt x="976" y="20463"/>
                  </a:moveTo>
                  <a:cubicBezTo>
                    <a:pt x="464" y="20463"/>
                    <a:pt x="-48" y="20463"/>
                    <a:pt x="3" y="20747"/>
                  </a:cubicBezTo>
                  <a:cubicBezTo>
                    <a:pt x="54" y="21032"/>
                    <a:pt x="669" y="21600"/>
                    <a:pt x="2716" y="20179"/>
                  </a:cubicBezTo>
                  <a:cubicBezTo>
                    <a:pt x="4763" y="18758"/>
                    <a:pt x="8244" y="15347"/>
                    <a:pt x="11622" y="11653"/>
                  </a:cubicBezTo>
                  <a:cubicBezTo>
                    <a:pt x="15000" y="7958"/>
                    <a:pt x="18276" y="3979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7721600" y="1342760"/>
              <a:ext cx="432073" cy="4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48" fill="norm" stroke="1" extrusionOk="0">
                  <a:moveTo>
                    <a:pt x="0" y="21248"/>
                  </a:moveTo>
                  <a:cubicBezTo>
                    <a:pt x="3688" y="18431"/>
                    <a:pt x="7376" y="15613"/>
                    <a:pt x="10695" y="12326"/>
                  </a:cubicBezTo>
                  <a:cubicBezTo>
                    <a:pt x="14014" y="9039"/>
                    <a:pt x="16964" y="5283"/>
                    <a:pt x="18808" y="2935"/>
                  </a:cubicBezTo>
                  <a:cubicBezTo>
                    <a:pt x="20652" y="587"/>
                    <a:pt x="21389" y="-352"/>
                    <a:pt x="21495" y="118"/>
                  </a:cubicBezTo>
                  <a:cubicBezTo>
                    <a:pt x="21600" y="587"/>
                    <a:pt x="21073" y="2465"/>
                    <a:pt x="20546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606550" y="596900"/>
              <a:ext cx="565150" cy="52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13575"/>
                  </a:moveTo>
                  <a:cubicBezTo>
                    <a:pt x="485" y="14855"/>
                    <a:pt x="971" y="16136"/>
                    <a:pt x="1699" y="17417"/>
                  </a:cubicBezTo>
                  <a:cubicBezTo>
                    <a:pt x="2427" y="18697"/>
                    <a:pt x="3398" y="19978"/>
                    <a:pt x="4085" y="20704"/>
                  </a:cubicBezTo>
                  <a:cubicBezTo>
                    <a:pt x="4773" y="21429"/>
                    <a:pt x="5178" y="21600"/>
                    <a:pt x="5865" y="21045"/>
                  </a:cubicBezTo>
                  <a:cubicBezTo>
                    <a:pt x="6553" y="20490"/>
                    <a:pt x="7524" y="19209"/>
                    <a:pt x="8778" y="17160"/>
                  </a:cubicBezTo>
                  <a:cubicBezTo>
                    <a:pt x="10031" y="15111"/>
                    <a:pt x="11569" y="12294"/>
                    <a:pt x="13308" y="9690"/>
                  </a:cubicBezTo>
                  <a:cubicBezTo>
                    <a:pt x="15047" y="7086"/>
                    <a:pt x="16989" y="4696"/>
                    <a:pt x="18404" y="3116"/>
                  </a:cubicBezTo>
                  <a:cubicBezTo>
                    <a:pt x="19820" y="1537"/>
                    <a:pt x="20710" y="7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4061449" y="1987267"/>
              <a:ext cx="237501" cy="40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25" fill="norm" stroke="1" extrusionOk="0">
                  <a:moveTo>
                    <a:pt x="21448" y="2990"/>
                  </a:moveTo>
                  <a:cubicBezTo>
                    <a:pt x="21448" y="1998"/>
                    <a:pt x="21448" y="1006"/>
                    <a:pt x="20779" y="455"/>
                  </a:cubicBezTo>
                  <a:cubicBezTo>
                    <a:pt x="20110" y="-96"/>
                    <a:pt x="18772" y="-206"/>
                    <a:pt x="16191" y="455"/>
                  </a:cubicBezTo>
                  <a:cubicBezTo>
                    <a:pt x="13611" y="1116"/>
                    <a:pt x="9788" y="2549"/>
                    <a:pt x="7685" y="3927"/>
                  </a:cubicBezTo>
                  <a:cubicBezTo>
                    <a:pt x="5583" y="5304"/>
                    <a:pt x="5200" y="6627"/>
                    <a:pt x="5391" y="7508"/>
                  </a:cubicBezTo>
                  <a:cubicBezTo>
                    <a:pt x="5583" y="8390"/>
                    <a:pt x="6347" y="8831"/>
                    <a:pt x="7494" y="9106"/>
                  </a:cubicBezTo>
                  <a:cubicBezTo>
                    <a:pt x="8641" y="9382"/>
                    <a:pt x="10170" y="9492"/>
                    <a:pt x="11413" y="9492"/>
                  </a:cubicBezTo>
                  <a:cubicBezTo>
                    <a:pt x="12655" y="9492"/>
                    <a:pt x="13611" y="9382"/>
                    <a:pt x="13706" y="9547"/>
                  </a:cubicBezTo>
                  <a:cubicBezTo>
                    <a:pt x="13802" y="9712"/>
                    <a:pt x="13037" y="10153"/>
                    <a:pt x="11030" y="11200"/>
                  </a:cubicBezTo>
                  <a:cubicBezTo>
                    <a:pt x="9023" y="12247"/>
                    <a:pt x="5774" y="13900"/>
                    <a:pt x="3767" y="15112"/>
                  </a:cubicBezTo>
                  <a:cubicBezTo>
                    <a:pt x="1760" y="16325"/>
                    <a:pt x="995" y="17096"/>
                    <a:pt x="517" y="17923"/>
                  </a:cubicBezTo>
                  <a:cubicBezTo>
                    <a:pt x="39" y="18749"/>
                    <a:pt x="-152" y="19631"/>
                    <a:pt x="135" y="20237"/>
                  </a:cubicBezTo>
                  <a:cubicBezTo>
                    <a:pt x="421" y="20843"/>
                    <a:pt x="1186" y="21174"/>
                    <a:pt x="3098" y="21284"/>
                  </a:cubicBezTo>
                  <a:cubicBezTo>
                    <a:pt x="5009" y="21394"/>
                    <a:pt x="8067" y="21284"/>
                    <a:pt x="11126" y="20953"/>
                  </a:cubicBezTo>
                  <a:cubicBezTo>
                    <a:pt x="14184" y="20623"/>
                    <a:pt x="17243" y="20072"/>
                    <a:pt x="20301" y="19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451350" y="23558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4400549" y="2219619"/>
              <a:ext cx="71495" cy="4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19520" fill="norm" stroke="1" extrusionOk="0">
                  <a:moveTo>
                    <a:pt x="9257" y="1399"/>
                  </a:moveTo>
                  <a:cubicBezTo>
                    <a:pt x="9257" y="6542"/>
                    <a:pt x="9257" y="11685"/>
                    <a:pt x="11109" y="15285"/>
                  </a:cubicBezTo>
                  <a:cubicBezTo>
                    <a:pt x="12960" y="18885"/>
                    <a:pt x="16663" y="20942"/>
                    <a:pt x="18823" y="18371"/>
                  </a:cubicBezTo>
                  <a:cubicBezTo>
                    <a:pt x="20983" y="15799"/>
                    <a:pt x="21600" y="8599"/>
                    <a:pt x="19749" y="4485"/>
                  </a:cubicBezTo>
                  <a:cubicBezTo>
                    <a:pt x="17897" y="371"/>
                    <a:pt x="13577" y="-658"/>
                    <a:pt x="9874" y="371"/>
                  </a:cubicBezTo>
                  <a:cubicBezTo>
                    <a:pt x="6171" y="1399"/>
                    <a:pt x="3086" y="4485"/>
                    <a:pt x="0" y="7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4154352" y="1669846"/>
              <a:ext cx="176349" cy="19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894" fill="norm" stroke="1" extrusionOk="0">
                  <a:moveTo>
                    <a:pt x="7538" y="12847"/>
                  </a:moveTo>
                  <a:cubicBezTo>
                    <a:pt x="7281" y="11722"/>
                    <a:pt x="7024" y="10597"/>
                    <a:pt x="6510" y="10597"/>
                  </a:cubicBezTo>
                  <a:cubicBezTo>
                    <a:pt x="5995" y="10597"/>
                    <a:pt x="5224" y="11722"/>
                    <a:pt x="4581" y="13297"/>
                  </a:cubicBezTo>
                  <a:cubicBezTo>
                    <a:pt x="3938" y="14872"/>
                    <a:pt x="3424" y="16897"/>
                    <a:pt x="2653" y="18472"/>
                  </a:cubicBezTo>
                  <a:cubicBezTo>
                    <a:pt x="1881" y="20047"/>
                    <a:pt x="853" y="21172"/>
                    <a:pt x="338" y="20835"/>
                  </a:cubicBezTo>
                  <a:cubicBezTo>
                    <a:pt x="-176" y="20497"/>
                    <a:pt x="-176" y="18697"/>
                    <a:pt x="853" y="15547"/>
                  </a:cubicBezTo>
                  <a:cubicBezTo>
                    <a:pt x="1881" y="12397"/>
                    <a:pt x="3938" y="7897"/>
                    <a:pt x="5353" y="5084"/>
                  </a:cubicBezTo>
                  <a:cubicBezTo>
                    <a:pt x="6767" y="2272"/>
                    <a:pt x="7538" y="1147"/>
                    <a:pt x="8567" y="472"/>
                  </a:cubicBezTo>
                  <a:cubicBezTo>
                    <a:pt x="9595" y="-203"/>
                    <a:pt x="10881" y="-428"/>
                    <a:pt x="12681" y="1709"/>
                  </a:cubicBezTo>
                  <a:cubicBezTo>
                    <a:pt x="14481" y="3847"/>
                    <a:pt x="16795" y="8347"/>
                    <a:pt x="18338" y="11047"/>
                  </a:cubicBezTo>
                  <a:cubicBezTo>
                    <a:pt x="19881" y="13747"/>
                    <a:pt x="20653" y="14647"/>
                    <a:pt x="21424" y="15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4718050" y="2146299"/>
              <a:ext cx="95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5840"/>
                    <a:pt x="3840" y="10080"/>
                    <a:pt x="7440" y="6480"/>
                  </a:cubicBezTo>
                  <a:cubicBezTo>
                    <a:pt x="11040" y="2880"/>
                    <a:pt x="163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4749800" y="2279649"/>
              <a:ext cx="152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21600"/>
                    <a:pt x="6600" y="21600"/>
                    <a:pt x="10200" y="18000"/>
                  </a:cubicBezTo>
                  <a:cubicBezTo>
                    <a:pt x="13800" y="14400"/>
                    <a:pt x="177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5314949" y="1993899"/>
              <a:ext cx="215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0"/>
                    <a:pt x="2118" y="0"/>
                    <a:pt x="4341" y="1974"/>
                  </a:cubicBezTo>
                  <a:cubicBezTo>
                    <a:pt x="6565" y="3948"/>
                    <a:pt x="9953" y="7897"/>
                    <a:pt x="13024" y="11497"/>
                  </a:cubicBezTo>
                  <a:cubicBezTo>
                    <a:pt x="16094" y="15097"/>
                    <a:pt x="18847" y="18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5534649" y="1991382"/>
              <a:ext cx="97802" cy="47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22" fill="norm" stroke="1" extrusionOk="0">
                  <a:moveTo>
                    <a:pt x="21235" y="983"/>
                  </a:moveTo>
                  <a:cubicBezTo>
                    <a:pt x="19397" y="597"/>
                    <a:pt x="17558" y="211"/>
                    <a:pt x="15490" y="67"/>
                  </a:cubicBezTo>
                  <a:cubicBezTo>
                    <a:pt x="13422" y="-78"/>
                    <a:pt x="11124" y="18"/>
                    <a:pt x="9516" y="308"/>
                  </a:cubicBezTo>
                  <a:cubicBezTo>
                    <a:pt x="7907" y="597"/>
                    <a:pt x="6988" y="1079"/>
                    <a:pt x="5609" y="2815"/>
                  </a:cubicBezTo>
                  <a:cubicBezTo>
                    <a:pt x="4231" y="4551"/>
                    <a:pt x="2392" y="7540"/>
                    <a:pt x="1244" y="10433"/>
                  </a:cubicBezTo>
                  <a:cubicBezTo>
                    <a:pt x="95" y="13326"/>
                    <a:pt x="-365" y="16122"/>
                    <a:pt x="324" y="17954"/>
                  </a:cubicBezTo>
                  <a:cubicBezTo>
                    <a:pt x="1014" y="19786"/>
                    <a:pt x="2852" y="20654"/>
                    <a:pt x="469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5702300" y="2362200"/>
              <a:ext cx="63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5707127" y="2239809"/>
              <a:ext cx="45974" cy="2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18660" fill="norm" stroke="1" extrusionOk="0">
                  <a:moveTo>
                    <a:pt x="20397" y="9210"/>
                  </a:moveTo>
                  <a:cubicBezTo>
                    <a:pt x="12884" y="3810"/>
                    <a:pt x="5371" y="-1590"/>
                    <a:pt x="2084" y="435"/>
                  </a:cubicBezTo>
                  <a:cubicBezTo>
                    <a:pt x="-1203" y="2460"/>
                    <a:pt x="-264" y="11910"/>
                    <a:pt x="2554" y="15960"/>
                  </a:cubicBezTo>
                  <a:cubicBezTo>
                    <a:pt x="5371" y="20010"/>
                    <a:pt x="10067" y="18660"/>
                    <a:pt x="14762" y="17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6229350" y="2209799"/>
              <a:ext cx="247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8000"/>
                    <a:pt x="11446" y="14400"/>
                    <a:pt x="15046" y="10800"/>
                  </a:cubicBezTo>
                  <a:cubicBezTo>
                    <a:pt x="18646" y="7200"/>
                    <a:pt x="2012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6512676" y="2046816"/>
              <a:ext cx="218325" cy="21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730" y="1711"/>
                  </a:moveTo>
                  <a:cubicBezTo>
                    <a:pt x="1484" y="855"/>
                    <a:pt x="237" y="0"/>
                    <a:pt x="30" y="0"/>
                  </a:cubicBezTo>
                  <a:cubicBezTo>
                    <a:pt x="-178" y="0"/>
                    <a:pt x="653" y="855"/>
                    <a:pt x="3664" y="3743"/>
                  </a:cubicBezTo>
                  <a:cubicBezTo>
                    <a:pt x="6676" y="6630"/>
                    <a:pt x="11868" y="11549"/>
                    <a:pt x="15191" y="14863"/>
                  </a:cubicBezTo>
                  <a:cubicBezTo>
                    <a:pt x="18514" y="18178"/>
                    <a:pt x="19968" y="19889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6713701" y="2044440"/>
              <a:ext cx="131599" cy="43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8" fill="norm" stroke="1" extrusionOk="0">
                  <a:moveTo>
                    <a:pt x="21316" y="1594"/>
                  </a:moveTo>
                  <a:cubicBezTo>
                    <a:pt x="19945" y="856"/>
                    <a:pt x="18573" y="119"/>
                    <a:pt x="17202" y="13"/>
                  </a:cubicBezTo>
                  <a:cubicBezTo>
                    <a:pt x="15830" y="-92"/>
                    <a:pt x="14459" y="435"/>
                    <a:pt x="11545" y="2068"/>
                  </a:cubicBezTo>
                  <a:cubicBezTo>
                    <a:pt x="8630" y="3701"/>
                    <a:pt x="4173" y="6441"/>
                    <a:pt x="1945" y="8337"/>
                  </a:cubicBezTo>
                  <a:cubicBezTo>
                    <a:pt x="-284" y="10234"/>
                    <a:pt x="-284" y="11288"/>
                    <a:pt x="402" y="13026"/>
                  </a:cubicBezTo>
                  <a:cubicBezTo>
                    <a:pt x="1087" y="14765"/>
                    <a:pt x="2459" y="17188"/>
                    <a:pt x="2973" y="18663"/>
                  </a:cubicBezTo>
                  <a:cubicBezTo>
                    <a:pt x="3487" y="20138"/>
                    <a:pt x="3145" y="20665"/>
                    <a:pt x="3316" y="20981"/>
                  </a:cubicBezTo>
                  <a:cubicBezTo>
                    <a:pt x="3487" y="21297"/>
                    <a:pt x="4173" y="21403"/>
                    <a:pt x="4859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6908800" y="24257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6908804" y="2260599"/>
              <a:ext cx="71467" cy="8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8" h="21291" fill="norm" stroke="1" extrusionOk="0">
                  <a:moveTo>
                    <a:pt x="16199" y="0"/>
                  </a:moveTo>
                  <a:cubicBezTo>
                    <a:pt x="13199" y="0"/>
                    <a:pt x="10199" y="0"/>
                    <a:pt x="7199" y="2215"/>
                  </a:cubicBezTo>
                  <a:cubicBezTo>
                    <a:pt x="4199" y="4431"/>
                    <a:pt x="1199" y="8862"/>
                    <a:pt x="299" y="12462"/>
                  </a:cubicBezTo>
                  <a:cubicBezTo>
                    <a:pt x="-601" y="16062"/>
                    <a:pt x="599" y="18831"/>
                    <a:pt x="2999" y="20215"/>
                  </a:cubicBezTo>
                  <a:cubicBezTo>
                    <a:pt x="5399" y="21600"/>
                    <a:pt x="8999" y="21600"/>
                    <a:pt x="11999" y="20492"/>
                  </a:cubicBezTo>
                  <a:cubicBezTo>
                    <a:pt x="14999" y="19385"/>
                    <a:pt x="17399" y="17169"/>
                    <a:pt x="18899" y="14677"/>
                  </a:cubicBezTo>
                  <a:cubicBezTo>
                    <a:pt x="20399" y="12185"/>
                    <a:pt x="20999" y="9415"/>
                    <a:pt x="18899" y="7754"/>
                  </a:cubicBezTo>
                  <a:cubicBezTo>
                    <a:pt x="16799" y="6092"/>
                    <a:pt x="11999" y="5538"/>
                    <a:pt x="7199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6582095" y="1689045"/>
              <a:ext cx="180655" cy="2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76" fill="norm" stroke="1" extrusionOk="0">
                  <a:moveTo>
                    <a:pt x="7120" y="5753"/>
                  </a:moveTo>
                  <a:cubicBezTo>
                    <a:pt x="5362" y="10456"/>
                    <a:pt x="3603" y="15159"/>
                    <a:pt x="2348" y="17859"/>
                  </a:cubicBezTo>
                  <a:cubicBezTo>
                    <a:pt x="1092" y="20559"/>
                    <a:pt x="338" y="21256"/>
                    <a:pt x="87" y="21169"/>
                  </a:cubicBezTo>
                  <a:cubicBezTo>
                    <a:pt x="-164" y="21082"/>
                    <a:pt x="87" y="20211"/>
                    <a:pt x="1343" y="17250"/>
                  </a:cubicBezTo>
                  <a:cubicBezTo>
                    <a:pt x="2599" y="14288"/>
                    <a:pt x="4859" y="9237"/>
                    <a:pt x="7120" y="5927"/>
                  </a:cubicBezTo>
                  <a:cubicBezTo>
                    <a:pt x="9380" y="2617"/>
                    <a:pt x="11641" y="1050"/>
                    <a:pt x="13399" y="353"/>
                  </a:cubicBezTo>
                  <a:cubicBezTo>
                    <a:pt x="15157" y="-344"/>
                    <a:pt x="16413" y="-170"/>
                    <a:pt x="17543" y="2356"/>
                  </a:cubicBezTo>
                  <a:cubicBezTo>
                    <a:pt x="18673" y="4882"/>
                    <a:pt x="19678" y="9759"/>
                    <a:pt x="20306" y="12633"/>
                  </a:cubicBezTo>
                  <a:cubicBezTo>
                    <a:pt x="20934" y="15508"/>
                    <a:pt x="21185" y="16379"/>
                    <a:pt x="21436" y="17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5391150" y="2696754"/>
              <a:ext cx="31115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996" y="13094"/>
                    <a:pt x="9992" y="5581"/>
                    <a:pt x="13592" y="2294"/>
                  </a:cubicBezTo>
                  <a:cubicBezTo>
                    <a:pt x="17192" y="-993"/>
                    <a:pt x="19396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5467350" y="2768600"/>
              <a:ext cx="2540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6200"/>
                    <a:pt x="7920" y="10800"/>
                    <a:pt x="11520" y="7200"/>
                  </a:cubicBezTo>
                  <a:cubicBezTo>
                    <a:pt x="15120" y="3600"/>
                    <a:pt x="183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461000" y="2806700"/>
              <a:ext cx="1968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9785349" y="0"/>
              <a:ext cx="190501" cy="255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73"/>
                    <a:pt x="2400" y="1146"/>
                    <a:pt x="3600" y="1809"/>
                  </a:cubicBezTo>
                  <a:cubicBezTo>
                    <a:pt x="4800" y="2472"/>
                    <a:pt x="6000" y="3224"/>
                    <a:pt x="7320" y="3958"/>
                  </a:cubicBezTo>
                  <a:cubicBezTo>
                    <a:pt x="8640" y="4693"/>
                    <a:pt x="10080" y="5409"/>
                    <a:pt x="11280" y="6161"/>
                  </a:cubicBezTo>
                  <a:cubicBezTo>
                    <a:pt x="12480" y="6913"/>
                    <a:pt x="13440" y="7701"/>
                    <a:pt x="14280" y="8481"/>
                  </a:cubicBezTo>
                  <a:cubicBezTo>
                    <a:pt x="15120" y="9260"/>
                    <a:pt x="15840" y="10030"/>
                    <a:pt x="16200" y="10818"/>
                  </a:cubicBezTo>
                  <a:cubicBezTo>
                    <a:pt x="16560" y="11606"/>
                    <a:pt x="16560" y="12412"/>
                    <a:pt x="16560" y="13164"/>
                  </a:cubicBezTo>
                  <a:cubicBezTo>
                    <a:pt x="16560" y="13916"/>
                    <a:pt x="16560" y="14615"/>
                    <a:pt x="16440" y="15260"/>
                  </a:cubicBezTo>
                  <a:cubicBezTo>
                    <a:pt x="16320" y="15904"/>
                    <a:pt x="16080" y="16496"/>
                    <a:pt x="15840" y="17149"/>
                  </a:cubicBezTo>
                  <a:cubicBezTo>
                    <a:pt x="15600" y="17803"/>
                    <a:pt x="15360" y="18519"/>
                    <a:pt x="15720" y="19164"/>
                  </a:cubicBezTo>
                  <a:cubicBezTo>
                    <a:pt x="16080" y="19809"/>
                    <a:pt x="17040" y="20382"/>
                    <a:pt x="18120" y="20776"/>
                  </a:cubicBezTo>
                  <a:cubicBezTo>
                    <a:pt x="19200" y="21170"/>
                    <a:pt x="20400" y="21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0062547" y="228963"/>
              <a:ext cx="160954" cy="49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18" fill="norm" stroke="1" extrusionOk="0">
                  <a:moveTo>
                    <a:pt x="17123" y="258"/>
                  </a:moveTo>
                  <a:cubicBezTo>
                    <a:pt x="15721" y="75"/>
                    <a:pt x="14318" y="-107"/>
                    <a:pt x="12354" y="75"/>
                  </a:cubicBezTo>
                  <a:cubicBezTo>
                    <a:pt x="10391" y="258"/>
                    <a:pt x="7866" y="804"/>
                    <a:pt x="7165" y="1579"/>
                  </a:cubicBezTo>
                  <a:cubicBezTo>
                    <a:pt x="6463" y="2354"/>
                    <a:pt x="7586" y="3356"/>
                    <a:pt x="9128" y="4450"/>
                  </a:cubicBezTo>
                  <a:cubicBezTo>
                    <a:pt x="10671" y="5544"/>
                    <a:pt x="12635" y="6728"/>
                    <a:pt x="13476" y="7594"/>
                  </a:cubicBezTo>
                  <a:cubicBezTo>
                    <a:pt x="14318" y="8460"/>
                    <a:pt x="14037" y="9007"/>
                    <a:pt x="12214" y="9554"/>
                  </a:cubicBezTo>
                  <a:cubicBezTo>
                    <a:pt x="10391" y="10101"/>
                    <a:pt x="7025" y="10647"/>
                    <a:pt x="4640" y="10875"/>
                  </a:cubicBezTo>
                  <a:cubicBezTo>
                    <a:pt x="2256" y="11103"/>
                    <a:pt x="853" y="11012"/>
                    <a:pt x="292" y="10739"/>
                  </a:cubicBezTo>
                  <a:cubicBezTo>
                    <a:pt x="-269" y="10465"/>
                    <a:pt x="12" y="10009"/>
                    <a:pt x="853" y="9782"/>
                  </a:cubicBezTo>
                  <a:cubicBezTo>
                    <a:pt x="1695" y="9554"/>
                    <a:pt x="3097" y="9554"/>
                    <a:pt x="4500" y="9599"/>
                  </a:cubicBezTo>
                  <a:cubicBezTo>
                    <a:pt x="5902" y="9645"/>
                    <a:pt x="7305" y="9736"/>
                    <a:pt x="8427" y="10055"/>
                  </a:cubicBezTo>
                  <a:cubicBezTo>
                    <a:pt x="9549" y="10374"/>
                    <a:pt x="10391" y="10921"/>
                    <a:pt x="10110" y="12197"/>
                  </a:cubicBezTo>
                  <a:cubicBezTo>
                    <a:pt x="9830" y="13473"/>
                    <a:pt x="8427" y="15478"/>
                    <a:pt x="7726" y="16845"/>
                  </a:cubicBezTo>
                  <a:cubicBezTo>
                    <a:pt x="7025" y="18212"/>
                    <a:pt x="7025" y="18941"/>
                    <a:pt x="7165" y="19579"/>
                  </a:cubicBezTo>
                  <a:cubicBezTo>
                    <a:pt x="7305" y="20217"/>
                    <a:pt x="7586" y="20764"/>
                    <a:pt x="8427" y="21083"/>
                  </a:cubicBezTo>
                  <a:cubicBezTo>
                    <a:pt x="9269" y="21402"/>
                    <a:pt x="10671" y="21493"/>
                    <a:pt x="12915" y="21356"/>
                  </a:cubicBezTo>
                  <a:cubicBezTo>
                    <a:pt x="15160" y="21220"/>
                    <a:pt x="18245" y="20855"/>
                    <a:pt x="21331" y="20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0263936" y="352814"/>
              <a:ext cx="111965" cy="26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85" fill="norm" stroke="1" extrusionOk="0">
                  <a:moveTo>
                    <a:pt x="20774" y="1235"/>
                  </a:moveTo>
                  <a:cubicBezTo>
                    <a:pt x="19203" y="729"/>
                    <a:pt x="17632" y="222"/>
                    <a:pt x="15865" y="54"/>
                  </a:cubicBezTo>
                  <a:cubicBezTo>
                    <a:pt x="14098" y="-115"/>
                    <a:pt x="12134" y="54"/>
                    <a:pt x="9581" y="1488"/>
                  </a:cubicBezTo>
                  <a:cubicBezTo>
                    <a:pt x="7029" y="2922"/>
                    <a:pt x="3887" y="5623"/>
                    <a:pt x="1923" y="8660"/>
                  </a:cubicBezTo>
                  <a:cubicBezTo>
                    <a:pt x="-41" y="11698"/>
                    <a:pt x="-826" y="15073"/>
                    <a:pt x="1138" y="17266"/>
                  </a:cubicBezTo>
                  <a:cubicBezTo>
                    <a:pt x="3101" y="19460"/>
                    <a:pt x="7814" y="20473"/>
                    <a:pt x="12527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0439400" y="381000"/>
              <a:ext cx="698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10490199" y="400050"/>
              <a:ext cx="952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"/>
                    <a:pt x="16800" y="720"/>
                    <a:pt x="14400" y="2520"/>
                  </a:cubicBezTo>
                  <a:cubicBezTo>
                    <a:pt x="12000" y="4320"/>
                    <a:pt x="9600" y="7560"/>
                    <a:pt x="7200" y="1098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0591800" y="61595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0648950" y="723900"/>
              <a:ext cx="69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3927"/>
                    <a:pt x="9818" y="7855"/>
                    <a:pt x="6218" y="11455"/>
                  </a:cubicBezTo>
                  <a:cubicBezTo>
                    <a:pt x="2618" y="15055"/>
                    <a:pt x="1309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0769600" y="488950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600"/>
                    <a:pt x="7543" y="7200"/>
                    <a:pt x="11143" y="10800"/>
                  </a:cubicBezTo>
                  <a:cubicBezTo>
                    <a:pt x="14743" y="14400"/>
                    <a:pt x="1817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839450" y="444499"/>
              <a:ext cx="1524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0"/>
                  </a:moveTo>
                  <a:cubicBezTo>
                    <a:pt x="20400" y="480"/>
                    <a:pt x="19200" y="0"/>
                    <a:pt x="17850" y="0"/>
                  </a:cubicBezTo>
                  <a:cubicBezTo>
                    <a:pt x="16500" y="0"/>
                    <a:pt x="15000" y="480"/>
                    <a:pt x="13050" y="2640"/>
                  </a:cubicBezTo>
                  <a:cubicBezTo>
                    <a:pt x="11100" y="4800"/>
                    <a:pt x="8700" y="8640"/>
                    <a:pt x="6450" y="12080"/>
                  </a:cubicBezTo>
                  <a:cubicBezTo>
                    <a:pt x="4200" y="15520"/>
                    <a:pt x="210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972800" y="62865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1087100" y="411032"/>
              <a:ext cx="79676" cy="3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438" fill="norm" stroke="1" extrusionOk="0">
                  <a:moveTo>
                    <a:pt x="0" y="2162"/>
                  </a:moveTo>
                  <a:cubicBezTo>
                    <a:pt x="1108" y="1479"/>
                    <a:pt x="2215" y="795"/>
                    <a:pt x="4154" y="385"/>
                  </a:cubicBezTo>
                  <a:cubicBezTo>
                    <a:pt x="6092" y="-25"/>
                    <a:pt x="8862" y="-162"/>
                    <a:pt x="11354" y="248"/>
                  </a:cubicBezTo>
                  <a:cubicBezTo>
                    <a:pt x="13846" y="658"/>
                    <a:pt x="16062" y="1615"/>
                    <a:pt x="18000" y="4076"/>
                  </a:cubicBezTo>
                  <a:cubicBezTo>
                    <a:pt x="19938" y="6537"/>
                    <a:pt x="21600" y="10501"/>
                    <a:pt x="20492" y="13646"/>
                  </a:cubicBezTo>
                  <a:cubicBezTo>
                    <a:pt x="19385" y="16790"/>
                    <a:pt x="15508" y="19114"/>
                    <a:pt x="11631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1118850" y="768350"/>
              <a:ext cx="1270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408899" y="1054100"/>
              <a:ext cx="113052" cy="3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538" fill="norm" stroke="1" extrusionOk="0">
                  <a:moveTo>
                    <a:pt x="20975" y="0"/>
                  </a:moveTo>
                  <a:cubicBezTo>
                    <a:pt x="17440" y="524"/>
                    <a:pt x="13906" y="1047"/>
                    <a:pt x="10568" y="2815"/>
                  </a:cubicBezTo>
                  <a:cubicBezTo>
                    <a:pt x="7230" y="4582"/>
                    <a:pt x="4088" y="7593"/>
                    <a:pt x="2124" y="10604"/>
                  </a:cubicBezTo>
                  <a:cubicBezTo>
                    <a:pt x="160" y="13615"/>
                    <a:pt x="-625" y="16625"/>
                    <a:pt x="553" y="18589"/>
                  </a:cubicBezTo>
                  <a:cubicBezTo>
                    <a:pt x="1731" y="20553"/>
                    <a:pt x="4873" y="21469"/>
                    <a:pt x="8604" y="21535"/>
                  </a:cubicBezTo>
                  <a:cubicBezTo>
                    <a:pt x="12335" y="21600"/>
                    <a:pt x="16655" y="20815"/>
                    <a:pt x="20975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0598150" y="1117600"/>
              <a:ext cx="825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0636250" y="1123950"/>
              <a:ext cx="1460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05"/>
                  </a:moveTo>
                  <a:cubicBezTo>
                    <a:pt x="20348" y="502"/>
                    <a:pt x="19096" y="0"/>
                    <a:pt x="17843" y="0"/>
                  </a:cubicBezTo>
                  <a:cubicBezTo>
                    <a:pt x="16591" y="0"/>
                    <a:pt x="15339" y="502"/>
                    <a:pt x="12991" y="2763"/>
                  </a:cubicBezTo>
                  <a:cubicBezTo>
                    <a:pt x="10643" y="5023"/>
                    <a:pt x="7200" y="9042"/>
                    <a:pt x="4852" y="12474"/>
                  </a:cubicBezTo>
                  <a:cubicBezTo>
                    <a:pt x="2504" y="15907"/>
                    <a:pt x="1252" y="18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0725150" y="1315896"/>
              <a:ext cx="101600" cy="12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5242"/>
                  </a:moveTo>
                  <a:cubicBezTo>
                    <a:pt x="900" y="3411"/>
                    <a:pt x="1800" y="1581"/>
                    <a:pt x="3375" y="665"/>
                  </a:cubicBezTo>
                  <a:cubicBezTo>
                    <a:pt x="4950" y="-250"/>
                    <a:pt x="7200" y="-250"/>
                    <a:pt x="8775" y="848"/>
                  </a:cubicBezTo>
                  <a:cubicBezTo>
                    <a:pt x="10350" y="1947"/>
                    <a:pt x="11250" y="4143"/>
                    <a:pt x="11025" y="6889"/>
                  </a:cubicBezTo>
                  <a:cubicBezTo>
                    <a:pt x="10800" y="9635"/>
                    <a:pt x="9450" y="12930"/>
                    <a:pt x="8100" y="15309"/>
                  </a:cubicBezTo>
                  <a:cubicBezTo>
                    <a:pt x="6750" y="17689"/>
                    <a:pt x="5400" y="19153"/>
                    <a:pt x="5850" y="20069"/>
                  </a:cubicBezTo>
                  <a:cubicBezTo>
                    <a:pt x="6300" y="20984"/>
                    <a:pt x="8550" y="21350"/>
                    <a:pt x="11475" y="20984"/>
                  </a:cubicBezTo>
                  <a:cubicBezTo>
                    <a:pt x="14400" y="20618"/>
                    <a:pt x="18000" y="19519"/>
                    <a:pt x="21600" y="18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0845800" y="1409699"/>
              <a:ext cx="571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1004549" y="1181100"/>
              <a:ext cx="1524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4364"/>
                    <a:pt x="7800" y="8727"/>
                    <a:pt x="11400" y="12327"/>
                  </a:cubicBezTo>
                  <a:cubicBezTo>
                    <a:pt x="15000" y="15927"/>
                    <a:pt x="18300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11040533" y="1187450"/>
              <a:ext cx="16721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9980" y="0"/>
                    <a:pt x="18630" y="0"/>
                    <a:pt x="17550" y="333"/>
                  </a:cubicBezTo>
                  <a:cubicBezTo>
                    <a:pt x="16470" y="667"/>
                    <a:pt x="15660" y="1333"/>
                    <a:pt x="13635" y="3133"/>
                  </a:cubicBezTo>
                  <a:cubicBezTo>
                    <a:pt x="11610" y="4933"/>
                    <a:pt x="8370" y="7867"/>
                    <a:pt x="5805" y="10800"/>
                  </a:cubicBezTo>
                  <a:cubicBezTo>
                    <a:pt x="3240" y="13733"/>
                    <a:pt x="1350" y="16667"/>
                    <a:pt x="540" y="18467"/>
                  </a:cubicBezTo>
                  <a:cubicBezTo>
                    <a:pt x="-270" y="20267"/>
                    <a:pt x="0" y="20933"/>
                    <a:pt x="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1188700" y="1372545"/>
              <a:ext cx="120650" cy="14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2639"/>
                  </a:moveTo>
                  <a:cubicBezTo>
                    <a:pt x="1137" y="1405"/>
                    <a:pt x="2274" y="171"/>
                    <a:pt x="3600" y="16"/>
                  </a:cubicBezTo>
                  <a:cubicBezTo>
                    <a:pt x="4926" y="-138"/>
                    <a:pt x="6442" y="788"/>
                    <a:pt x="7389" y="2948"/>
                  </a:cubicBezTo>
                  <a:cubicBezTo>
                    <a:pt x="8337" y="5108"/>
                    <a:pt x="8716" y="8502"/>
                    <a:pt x="8337" y="11125"/>
                  </a:cubicBezTo>
                  <a:cubicBezTo>
                    <a:pt x="7958" y="13748"/>
                    <a:pt x="6821" y="15599"/>
                    <a:pt x="5874" y="17296"/>
                  </a:cubicBezTo>
                  <a:cubicBezTo>
                    <a:pt x="4926" y="18993"/>
                    <a:pt x="4168" y="20536"/>
                    <a:pt x="4926" y="20999"/>
                  </a:cubicBezTo>
                  <a:cubicBezTo>
                    <a:pt x="5684" y="21462"/>
                    <a:pt x="7958" y="20845"/>
                    <a:pt x="10989" y="19919"/>
                  </a:cubicBezTo>
                  <a:cubicBezTo>
                    <a:pt x="14021" y="18993"/>
                    <a:pt x="17811" y="17759"/>
                    <a:pt x="21600" y="1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1309349" y="1181099"/>
              <a:ext cx="8043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42" y="0"/>
                  </a:moveTo>
                  <a:cubicBezTo>
                    <a:pt x="17621" y="3086"/>
                    <a:pt x="21600" y="6171"/>
                    <a:pt x="21600" y="9064"/>
                  </a:cubicBezTo>
                  <a:cubicBezTo>
                    <a:pt x="21600" y="11957"/>
                    <a:pt x="17621" y="14657"/>
                    <a:pt x="13358" y="16714"/>
                  </a:cubicBezTo>
                  <a:cubicBezTo>
                    <a:pt x="9095" y="18771"/>
                    <a:pt x="4547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1455400" y="1511300"/>
              <a:ext cx="190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1366499" y="1879599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1360150" y="21907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1461749" y="1911966"/>
              <a:ext cx="228866" cy="64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08" fill="norm" stroke="1" extrusionOk="0">
                  <a:moveTo>
                    <a:pt x="13549" y="1045"/>
                  </a:moveTo>
                  <a:cubicBezTo>
                    <a:pt x="13745" y="619"/>
                    <a:pt x="13942" y="192"/>
                    <a:pt x="14531" y="50"/>
                  </a:cubicBezTo>
                  <a:cubicBezTo>
                    <a:pt x="15120" y="-92"/>
                    <a:pt x="16102" y="50"/>
                    <a:pt x="17084" y="690"/>
                  </a:cubicBezTo>
                  <a:cubicBezTo>
                    <a:pt x="18065" y="1329"/>
                    <a:pt x="19047" y="2466"/>
                    <a:pt x="18753" y="3674"/>
                  </a:cubicBezTo>
                  <a:cubicBezTo>
                    <a:pt x="18458" y="4882"/>
                    <a:pt x="16887" y="6161"/>
                    <a:pt x="15513" y="7084"/>
                  </a:cubicBezTo>
                  <a:cubicBezTo>
                    <a:pt x="14138" y="8008"/>
                    <a:pt x="12960" y="8576"/>
                    <a:pt x="12665" y="9358"/>
                  </a:cubicBezTo>
                  <a:cubicBezTo>
                    <a:pt x="12371" y="10140"/>
                    <a:pt x="12960" y="11134"/>
                    <a:pt x="14531" y="12094"/>
                  </a:cubicBezTo>
                  <a:cubicBezTo>
                    <a:pt x="16102" y="13053"/>
                    <a:pt x="18655" y="13976"/>
                    <a:pt x="20029" y="14865"/>
                  </a:cubicBezTo>
                  <a:cubicBezTo>
                    <a:pt x="21404" y="15753"/>
                    <a:pt x="21600" y="16605"/>
                    <a:pt x="20618" y="17529"/>
                  </a:cubicBezTo>
                  <a:cubicBezTo>
                    <a:pt x="19636" y="18453"/>
                    <a:pt x="17476" y="19447"/>
                    <a:pt x="13844" y="20122"/>
                  </a:cubicBezTo>
                  <a:cubicBezTo>
                    <a:pt x="10211" y="20797"/>
                    <a:pt x="5105" y="21153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511550" y="2051049"/>
              <a:ext cx="520700" cy="2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9191"/>
                  </a:moveTo>
                  <a:cubicBezTo>
                    <a:pt x="439" y="9498"/>
                    <a:pt x="878" y="9804"/>
                    <a:pt x="1361" y="11030"/>
                  </a:cubicBezTo>
                  <a:cubicBezTo>
                    <a:pt x="1844" y="12255"/>
                    <a:pt x="2371" y="14400"/>
                    <a:pt x="2810" y="16085"/>
                  </a:cubicBezTo>
                  <a:cubicBezTo>
                    <a:pt x="3249" y="17770"/>
                    <a:pt x="3600" y="18996"/>
                    <a:pt x="3907" y="19915"/>
                  </a:cubicBezTo>
                  <a:cubicBezTo>
                    <a:pt x="4215" y="20834"/>
                    <a:pt x="4478" y="21447"/>
                    <a:pt x="4873" y="21523"/>
                  </a:cubicBezTo>
                  <a:cubicBezTo>
                    <a:pt x="5268" y="21600"/>
                    <a:pt x="5795" y="21140"/>
                    <a:pt x="6937" y="19302"/>
                  </a:cubicBezTo>
                  <a:cubicBezTo>
                    <a:pt x="8078" y="17464"/>
                    <a:pt x="9834" y="14247"/>
                    <a:pt x="12380" y="10800"/>
                  </a:cubicBezTo>
                  <a:cubicBezTo>
                    <a:pt x="14927" y="7353"/>
                    <a:pt x="18263" y="36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209835" y="3362212"/>
              <a:ext cx="295365" cy="23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26" fill="norm" stroke="1" extrusionOk="0">
                  <a:moveTo>
                    <a:pt x="1163" y="3137"/>
                  </a:moveTo>
                  <a:cubicBezTo>
                    <a:pt x="546" y="1810"/>
                    <a:pt x="-71" y="484"/>
                    <a:pt x="6" y="105"/>
                  </a:cubicBezTo>
                  <a:cubicBezTo>
                    <a:pt x="83" y="-274"/>
                    <a:pt x="855" y="294"/>
                    <a:pt x="3478" y="3137"/>
                  </a:cubicBezTo>
                  <a:cubicBezTo>
                    <a:pt x="6100" y="5979"/>
                    <a:pt x="10575" y="11094"/>
                    <a:pt x="13892" y="14505"/>
                  </a:cubicBezTo>
                  <a:cubicBezTo>
                    <a:pt x="17209" y="17915"/>
                    <a:pt x="19369" y="19621"/>
                    <a:pt x="21529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508622" y="3352380"/>
              <a:ext cx="75772" cy="44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44" fill="norm" stroke="1" extrusionOk="0">
                  <a:moveTo>
                    <a:pt x="20072" y="2139"/>
                  </a:moveTo>
                  <a:cubicBezTo>
                    <a:pt x="20656" y="1231"/>
                    <a:pt x="21240" y="323"/>
                    <a:pt x="20656" y="70"/>
                  </a:cubicBezTo>
                  <a:cubicBezTo>
                    <a:pt x="20072" y="-182"/>
                    <a:pt x="18321" y="222"/>
                    <a:pt x="15402" y="1635"/>
                  </a:cubicBezTo>
                  <a:cubicBezTo>
                    <a:pt x="12483" y="3048"/>
                    <a:pt x="8397" y="5470"/>
                    <a:pt x="5478" y="8095"/>
                  </a:cubicBezTo>
                  <a:cubicBezTo>
                    <a:pt x="2559" y="10719"/>
                    <a:pt x="808" y="13545"/>
                    <a:pt x="224" y="15614"/>
                  </a:cubicBezTo>
                  <a:cubicBezTo>
                    <a:pt x="-360" y="17683"/>
                    <a:pt x="224" y="18996"/>
                    <a:pt x="1683" y="19854"/>
                  </a:cubicBezTo>
                  <a:cubicBezTo>
                    <a:pt x="3143" y="20711"/>
                    <a:pt x="5478" y="21115"/>
                    <a:pt x="7521" y="21267"/>
                  </a:cubicBezTo>
                  <a:cubicBezTo>
                    <a:pt x="9564" y="21418"/>
                    <a:pt x="11316" y="21317"/>
                    <a:pt x="13067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702050" y="3752850"/>
              <a:ext cx="381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3695699" y="3582311"/>
              <a:ext cx="71071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752" fill="norm" stroke="1" extrusionOk="0">
                  <a:moveTo>
                    <a:pt x="15247" y="5784"/>
                  </a:moveTo>
                  <a:cubicBezTo>
                    <a:pt x="12071" y="5109"/>
                    <a:pt x="8894" y="4434"/>
                    <a:pt x="6988" y="5784"/>
                  </a:cubicBezTo>
                  <a:cubicBezTo>
                    <a:pt x="5082" y="7134"/>
                    <a:pt x="4447" y="10509"/>
                    <a:pt x="5082" y="13546"/>
                  </a:cubicBezTo>
                  <a:cubicBezTo>
                    <a:pt x="5718" y="16584"/>
                    <a:pt x="7624" y="19284"/>
                    <a:pt x="10165" y="20297"/>
                  </a:cubicBezTo>
                  <a:cubicBezTo>
                    <a:pt x="12706" y="21309"/>
                    <a:pt x="15882" y="20634"/>
                    <a:pt x="18106" y="18272"/>
                  </a:cubicBezTo>
                  <a:cubicBezTo>
                    <a:pt x="20329" y="15909"/>
                    <a:pt x="21600" y="11859"/>
                    <a:pt x="21282" y="8484"/>
                  </a:cubicBezTo>
                  <a:cubicBezTo>
                    <a:pt x="20965" y="5109"/>
                    <a:pt x="19059" y="2409"/>
                    <a:pt x="16518" y="1059"/>
                  </a:cubicBezTo>
                  <a:cubicBezTo>
                    <a:pt x="13976" y="-291"/>
                    <a:pt x="10800" y="-291"/>
                    <a:pt x="7941" y="721"/>
                  </a:cubicBezTo>
                  <a:cubicBezTo>
                    <a:pt x="5082" y="1734"/>
                    <a:pt x="2541" y="3759"/>
                    <a:pt x="0" y="5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140200" y="3594100"/>
              <a:ext cx="2476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267199" y="36385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8514"/>
                    <a:pt x="8160" y="15429"/>
                    <a:pt x="11760" y="11829"/>
                  </a:cubicBezTo>
                  <a:cubicBezTo>
                    <a:pt x="15360" y="8229"/>
                    <a:pt x="1848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651115" y="3259584"/>
              <a:ext cx="128723" cy="68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38" fill="norm" stroke="1" extrusionOk="0">
                  <a:moveTo>
                    <a:pt x="566" y="11000"/>
                  </a:moveTo>
                  <a:cubicBezTo>
                    <a:pt x="1611" y="12910"/>
                    <a:pt x="2656" y="14820"/>
                    <a:pt x="3527" y="16960"/>
                  </a:cubicBezTo>
                  <a:cubicBezTo>
                    <a:pt x="4398" y="19100"/>
                    <a:pt x="5095" y="21471"/>
                    <a:pt x="4746" y="21438"/>
                  </a:cubicBezTo>
                  <a:cubicBezTo>
                    <a:pt x="4398" y="21405"/>
                    <a:pt x="3004" y="18969"/>
                    <a:pt x="1959" y="16532"/>
                  </a:cubicBezTo>
                  <a:cubicBezTo>
                    <a:pt x="914" y="14095"/>
                    <a:pt x="217" y="11659"/>
                    <a:pt x="43" y="9321"/>
                  </a:cubicBezTo>
                  <a:cubicBezTo>
                    <a:pt x="-131" y="6983"/>
                    <a:pt x="217" y="4744"/>
                    <a:pt x="1263" y="3230"/>
                  </a:cubicBezTo>
                  <a:cubicBezTo>
                    <a:pt x="2308" y="1715"/>
                    <a:pt x="4050" y="925"/>
                    <a:pt x="6314" y="464"/>
                  </a:cubicBezTo>
                  <a:cubicBezTo>
                    <a:pt x="8579" y="3"/>
                    <a:pt x="11366" y="-129"/>
                    <a:pt x="13979" y="134"/>
                  </a:cubicBezTo>
                  <a:cubicBezTo>
                    <a:pt x="16592" y="398"/>
                    <a:pt x="19030" y="1056"/>
                    <a:pt x="20250" y="2209"/>
                  </a:cubicBezTo>
                  <a:cubicBezTo>
                    <a:pt x="21469" y="3361"/>
                    <a:pt x="21469" y="5008"/>
                    <a:pt x="20424" y="6160"/>
                  </a:cubicBezTo>
                  <a:cubicBezTo>
                    <a:pt x="19379" y="7312"/>
                    <a:pt x="17288" y="7971"/>
                    <a:pt x="16417" y="8465"/>
                  </a:cubicBezTo>
                  <a:cubicBezTo>
                    <a:pt x="15546" y="8959"/>
                    <a:pt x="15895" y="9288"/>
                    <a:pt x="16766" y="9617"/>
                  </a:cubicBezTo>
                  <a:cubicBezTo>
                    <a:pt x="17637" y="9947"/>
                    <a:pt x="19030" y="10276"/>
                    <a:pt x="19901" y="10605"/>
                  </a:cubicBezTo>
                  <a:cubicBezTo>
                    <a:pt x="20772" y="10934"/>
                    <a:pt x="21121" y="11264"/>
                    <a:pt x="20946" y="11593"/>
                  </a:cubicBezTo>
                  <a:cubicBezTo>
                    <a:pt x="20772" y="11922"/>
                    <a:pt x="20075" y="12251"/>
                    <a:pt x="18856" y="12449"/>
                  </a:cubicBezTo>
                  <a:cubicBezTo>
                    <a:pt x="17637" y="12647"/>
                    <a:pt x="15895" y="12712"/>
                    <a:pt x="14675" y="12647"/>
                  </a:cubicBezTo>
                  <a:cubicBezTo>
                    <a:pt x="13456" y="12581"/>
                    <a:pt x="12759" y="12383"/>
                    <a:pt x="12063" y="12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4903908" y="3568700"/>
              <a:ext cx="65313" cy="14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3" h="21187" fill="norm" stroke="1" extrusionOk="0">
                  <a:moveTo>
                    <a:pt x="7111" y="2700"/>
                  </a:moveTo>
                  <a:cubicBezTo>
                    <a:pt x="3934" y="5700"/>
                    <a:pt x="758" y="8700"/>
                    <a:pt x="122" y="11850"/>
                  </a:cubicBezTo>
                  <a:cubicBezTo>
                    <a:pt x="-513" y="15000"/>
                    <a:pt x="1393" y="18300"/>
                    <a:pt x="4252" y="19950"/>
                  </a:cubicBezTo>
                  <a:cubicBezTo>
                    <a:pt x="7111" y="21600"/>
                    <a:pt x="10922" y="21600"/>
                    <a:pt x="14416" y="19950"/>
                  </a:cubicBezTo>
                  <a:cubicBezTo>
                    <a:pt x="17911" y="18300"/>
                    <a:pt x="21087" y="15000"/>
                    <a:pt x="18863" y="11400"/>
                  </a:cubicBezTo>
                  <a:cubicBezTo>
                    <a:pt x="16640" y="7800"/>
                    <a:pt x="9016" y="3900"/>
                    <a:pt x="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5073650" y="3510986"/>
              <a:ext cx="133350" cy="5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343" y="16646"/>
                    <a:pt x="686" y="12326"/>
                    <a:pt x="3429" y="8438"/>
                  </a:cubicBezTo>
                  <a:cubicBezTo>
                    <a:pt x="6171" y="4550"/>
                    <a:pt x="11314" y="1094"/>
                    <a:pt x="14743" y="230"/>
                  </a:cubicBezTo>
                  <a:cubicBezTo>
                    <a:pt x="18171" y="-634"/>
                    <a:pt x="19886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5127369" y="3435350"/>
              <a:ext cx="4153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0"/>
                  </a:moveTo>
                  <a:cubicBezTo>
                    <a:pt x="14710" y="1616"/>
                    <a:pt x="8230" y="3233"/>
                    <a:pt x="4450" y="6171"/>
                  </a:cubicBezTo>
                  <a:cubicBezTo>
                    <a:pt x="670" y="9110"/>
                    <a:pt x="-410" y="13371"/>
                    <a:pt x="130" y="16163"/>
                  </a:cubicBezTo>
                  <a:cubicBezTo>
                    <a:pt x="670" y="18955"/>
                    <a:pt x="2830" y="20278"/>
                    <a:pt x="49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5312490" y="3270254"/>
              <a:ext cx="127759" cy="7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40" fill="norm" stroke="1" extrusionOk="0">
                  <a:moveTo>
                    <a:pt x="3540" y="21540"/>
                  </a:moveTo>
                  <a:cubicBezTo>
                    <a:pt x="2147" y="19187"/>
                    <a:pt x="753" y="16834"/>
                    <a:pt x="231" y="14390"/>
                  </a:cubicBezTo>
                  <a:cubicBezTo>
                    <a:pt x="-292" y="11947"/>
                    <a:pt x="56" y="9413"/>
                    <a:pt x="1450" y="7210"/>
                  </a:cubicBezTo>
                  <a:cubicBezTo>
                    <a:pt x="2843" y="5008"/>
                    <a:pt x="5282" y="3138"/>
                    <a:pt x="7024" y="2022"/>
                  </a:cubicBezTo>
                  <a:cubicBezTo>
                    <a:pt x="8766" y="905"/>
                    <a:pt x="9811" y="543"/>
                    <a:pt x="11205" y="302"/>
                  </a:cubicBezTo>
                  <a:cubicBezTo>
                    <a:pt x="12598" y="61"/>
                    <a:pt x="14340" y="-60"/>
                    <a:pt x="15908" y="31"/>
                  </a:cubicBezTo>
                  <a:cubicBezTo>
                    <a:pt x="17476" y="121"/>
                    <a:pt x="18869" y="423"/>
                    <a:pt x="19218" y="1298"/>
                  </a:cubicBezTo>
                  <a:cubicBezTo>
                    <a:pt x="19566" y="2172"/>
                    <a:pt x="18869" y="3620"/>
                    <a:pt x="18347" y="4495"/>
                  </a:cubicBezTo>
                  <a:cubicBezTo>
                    <a:pt x="17824" y="5370"/>
                    <a:pt x="17476" y="5672"/>
                    <a:pt x="16256" y="6064"/>
                  </a:cubicBezTo>
                  <a:cubicBezTo>
                    <a:pt x="15037" y="6456"/>
                    <a:pt x="12947" y="6939"/>
                    <a:pt x="12947" y="7150"/>
                  </a:cubicBezTo>
                  <a:cubicBezTo>
                    <a:pt x="12947" y="7361"/>
                    <a:pt x="15037" y="7301"/>
                    <a:pt x="16779" y="7361"/>
                  </a:cubicBezTo>
                  <a:cubicBezTo>
                    <a:pt x="18521" y="7422"/>
                    <a:pt x="19914" y="7603"/>
                    <a:pt x="20611" y="7904"/>
                  </a:cubicBezTo>
                  <a:cubicBezTo>
                    <a:pt x="21308" y="8206"/>
                    <a:pt x="21308" y="8628"/>
                    <a:pt x="19218" y="9141"/>
                  </a:cubicBezTo>
                  <a:cubicBezTo>
                    <a:pt x="17127" y="9654"/>
                    <a:pt x="12947" y="10257"/>
                    <a:pt x="8766" y="1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5568950" y="357505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5632450" y="3344172"/>
              <a:ext cx="285750" cy="33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554"/>
                  </a:moveTo>
                  <a:cubicBezTo>
                    <a:pt x="640" y="147"/>
                    <a:pt x="1280" y="-261"/>
                    <a:pt x="2320" y="214"/>
                  </a:cubicBezTo>
                  <a:cubicBezTo>
                    <a:pt x="3360" y="690"/>
                    <a:pt x="4800" y="2048"/>
                    <a:pt x="6880" y="4765"/>
                  </a:cubicBezTo>
                  <a:cubicBezTo>
                    <a:pt x="8960" y="7482"/>
                    <a:pt x="11680" y="11558"/>
                    <a:pt x="14240" y="14547"/>
                  </a:cubicBezTo>
                  <a:cubicBezTo>
                    <a:pt x="16800" y="17535"/>
                    <a:pt x="19200" y="19437"/>
                    <a:pt x="216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5753100" y="3358566"/>
              <a:ext cx="171450" cy="3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1600" y="733"/>
                  </a:moveTo>
                  <a:cubicBezTo>
                    <a:pt x="20000" y="266"/>
                    <a:pt x="18400" y="-201"/>
                    <a:pt x="16800" y="91"/>
                  </a:cubicBezTo>
                  <a:cubicBezTo>
                    <a:pt x="15200" y="383"/>
                    <a:pt x="13600" y="1434"/>
                    <a:pt x="10933" y="3827"/>
                  </a:cubicBezTo>
                  <a:cubicBezTo>
                    <a:pt x="8267" y="6221"/>
                    <a:pt x="4533" y="9957"/>
                    <a:pt x="2533" y="13109"/>
                  </a:cubicBezTo>
                  <a:cubicBezTo>
                    <a:pt x="533" y="16262"/>
                    <a:pt x="267" y="18830"/>
                    <a:pt x="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988050" y="3613150"/>
              <a:ext cx="127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001692" y="3397250"/>
              <a:ext cx="1810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21600"/>
                  </a:moveTo>
                  <a:cubicBezTo>
                    <a:pt x="6132" y="17018"/>
                    <a:pt x="-1068" y="12436"/>
                    <a:pt x="132" y="8836"/>
                  </a:cubicBezTo>
                  <a:cubicBezTo>
                    <a:pt x="1332" y="5236"/>
                    <a:pt x="10932" y="2618"/>
                    <a:pt x="20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400800" y="3549650"/>
              <a:ext cx="2159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8000"/>
                    <a:pt x="6776" y="14400"/>
                    <a:pt x="10376" y="10800"/>
                  </a:cubicBezTo>
                  <a:cubicBezTo>
                    <a:pt x="13976" y="7200"/>
                    <a:pt x="1778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6489649" y="3467100"/>
              <a:ext cx="25452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500"/>
                    <a:pt x="-1622" y="9000"/>
                    <a:pt x="870" y="12600"/>
                  </a:cubicBezTo>
                  <a:cubicBezTo>
                    <a:pt x="3363" y="16200"/>
                    <a:pt x="11670" y="189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6686038" y="3348745"/>
              <a:ext cx="222762" cy="3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292" fill="norm" stroke="1" extrusionOk="0">
                  <a:moveTo>
                    <a:pt x="21445" y="2503"/>
                  </a:moveTo>
                  <a:cubicBezTo>
                    <a:pt x="21241" y="1763"/>
                    <a:pt x="21037" y="1024"/>
                    <a:pt x="20426" y="506"/>
                  </a:cubicBezTo>
                  <a:cubicBezTo>
                    <a:pt x="19815" y="-12"/>
                    <a:pt x="18796" y="-308"/>
                    <a:pt x="16045" y="506"/>
                  </a:cubicBezTo>
                  <a:cubicBezTo>
                    <a:pt x="13294" y="1319"/>
                    <a:pt x="8811" y="3243"/>
                    <a:pt x="6468" y="4574"/>
                  </a:cubicBezTo>
                  <a:cubicBezTo>
                    <a:pt x="4124" y="5906"/>
                    <a:pt x="3920" y="6645"/>
                    <a:pt x="4736" y="7681"/>
                  </a:cubicBezTo>
                  <a:cubicBezTo>
                    <a:pt x="5551" y="8717"/>
                    <a:pt x="7385" y="10048"/>
                    <a:pt x="8709" y="10936"/>
                  </a:cubicBezTo>
                  <a:cubicBezTo>
                    <a:pt x="10034" y="11824"/>
                    <a:pt x="10849" y="12267"/>
                    <a:pt x="10849" y="12711"/>
                  </a:cubicBezTo>
                  <a:cubicBezTo>
                    <a:pt x="10849" y="13155"/>
                    <a:pt x="10034" y="13599"/>
                    <a:pt x="8403" y="14265"/>
                  </a:cubicBezTo>
                  <a:cubicBezTo>
                    <a:pt x="6773" y="14930"/>
                    <a:pt x="4328" y="15818"/>
                    <a:pt x="2698" y="16558"/>
                  </a:cubicBezTo>
                  <a:cubicBezTo>
                    <a:pt x="1068" y="17297"/>
                    <a:pt x="253" y="17889"/>
                    <a:pt x="49" y="18555"/>
                  </a:cubicBezTo>
                  <a:cubicBezTo>
                    <a:pt x="-155" y="19221"/>
                    <a:pt x="253" y="19960"/>
                    <a:pt x="1679" y="20478"/>
                  </a:cubicBezTo>
                  <a:cubicBezTo>
                    <a:pt x="3105" y="20996"/>
                    <a:pt x="5551" y="21292"/>
                    <a:pt x="8403" y="21292"/>
                  </a:cubicBezTo>
                  <a:cubicBezTo>
                    <a:pt x="11256" y="21292"/>
                    <a:pt x="14517" y="20996"/>
                    <a:pt x="17777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6991349" y="364490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6991349" y="3496172"/>
              <a:ext cx="85947" cy="2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466" fill="norm" stroke="1" extrusionOk="0">
                  <a:moveTo>
                    <a:pt x="12343" y="20466"/>
                  </a:moveTo>
                  <a:cubicBezTo>
                    <a:pt x="15943" y="18923"/>
                    <a:pt x="19543" y="17380"/>
                    <a:pt x="20571" y="13523"/>
                  </a:cubicBezTo>
                  <a:cubicBezTo>
                    <a:pt x="21600" y="9666"/>
                    <a:pt x="20057" y="3495"/>
                    <a:pt x="16200" y="1180"/>
                  </a:cubicBezTo>
                  <a:cubicBezTo>
                    <a:pt x="12343" y="-1134"/>
                    <a:pt x="6171" y="409"/>
                    <a:pt x="0" y="1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4540250" y="4051300"/>
              <a:ext cx="4000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5709"/>
                    <a:pt x="8686" y="9818"/>
                    <a:pt x="12286" y="6218"/>
                  </a:cubicBezTo>
                  <a:cubicBezTo>
                    <a:pt x="15886" y="2618"/>
                    <a:pt x="18743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679949" y="4152899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5600"/>
                    <a:pt x="3323" y="9600"/>
                    <a:pt x="6923" y="6000"/>
                  </a:cubicBezTo>
                  <a:cubicBezTo>
                    <a:pt x="10523" y="2400"/>
                    <a:pt x="1606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648199" y="4279899"/>
              <a:ext cx="323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82" y="2945"/>
                    <a:pt x="5365" y="5891"/>
                    <a:pt x="8400" y="9164"/>
                  </a:cubicBezTo>
                  <a:cubicBezTo>
                    <a:pt x="11435" y="12436"/>
                    <a:pt x="14824" y="16036"/>
                    <a:pt x="17082" y="18164"/>
                  </a:cubicBezTo>
                  <a:cubicBezTo>
                    <a:pt x="19341" y="20291"/>
                    <a:pt x="20471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718049" y="434975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6" y="2782"/>
                    <a:pt x="14073" y="5564"/>
                    <a:pt x="10473" y="9164"/>
                  </a:cubicBezTo>
                  <a:cubicBezTo>
                    <a:pt x="6873" y="12764"/>
                    <a:pt x="3436" y="171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5314949" y="4095749"/>
              <a:ext cx="311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7" y="15600"/>
                    <a:pt x="7935" y="9600"/>
                    <a:pt x="11535" y="6000"/>
                  </a:cubicBezTo>
                  <a:cubicBezTo>
                    <a:pt x="15135" y="2400"/>
                    <a:pt x="183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410200" y="4146549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4400"/>
                    <a:pt x="9051" y="7200"/>
                    <a:pt x="12651" y="3600"/>
                  </a:cubicBezTo>
                  <a:cubicBezTo>
                    <a:pt x="16251" y="0"/>
                    <a:pt x="189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480050" y="4381500"/>
              <a:ext cx="2159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4582"/>
                    <a:pt x="8894" y="9164"/>
                    <a:pt x="12494" y="12764"/>
                  </a:cubicBezTo>
                  <a:cubicBezTo>
                    <a:pt x="16094" y="16364"/>
                    <a:pt x="18847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5467350" y="4356805"/>
              <a:ext cx="234950" cy="24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488"/>
                  </a:moveTo>
                  <a:cubicBezTo>
                    <a:pt x="20627" y="122"/>
                    <a:pt x="19654" y="-244"/>
                    <a:pt x="18195" y="214"/>
                  </a:cubicBezTo>
                  <a:cubicBezTo>
                    <a:pt x="16735" y="671"/>
                    <a:pt x="14789" y="1953"/>
                    <a:pt x="11676" y="5614"/>
                  </a:cubicBezTo>
                  <a:cubicBezTo>
                    <a:pt x="8562" y="9275"/>
                    <a:pt x="4281" y="15315"/>
                    <a:pt x="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6648450" y="4014144"/>
              <a:ext cx="463550" cy="6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21308"/>
                  </a:moveTo>
                  <a:cubicBezTo>
                    <a:pt x="2268" y="15417"/>
                    <a:pt x="4537" y="9526"/>
                    <a:pt x="7496" y="5599"/>
                  </a:cubicBezTo>
                  <a:cubicBezTo>
                    <a:pt x="10455" y="1672"/>
                    <a:pt x="14104" y="-292"/>
                    <a:pt x="16570" y="35"/>
                  </a:cubicBezTo>
                  <a:cubicBezTo>
                    <a:pt x="19036" y="363"/>
                    <a:pt x="20318" y="2981"/>
                    <a:pt x="21600" y="5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6705600" y="4146550"/>
              <a:ext cx="4191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5600"/>
                    <a:pt x="8727" y="9600"/>
                    <a:pt x="12327" y="6000"/>
                  </a:cubicBezTo>
                  <a:cubicBezTo>
                    <a:pt x="15927" y="2400"/>
                    <a:pt x="187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6883400" y="4394200"/>
              <a:ext cx="2222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4" y="1200"/>
                    <a:pt x="5349" y="2400"/>
                    <a:pt x="8434" y="5550"/>
                  </a:cubicBezTo>
                  <a:cubicBezTo>
                    <a:pt x="11520" y="8700"/>
                    <a:pt x="15017" y="13800"/>
                    <a:pt x="17280" y="16800"/>
                  </a:cubicBezTo>
                  <a:cubicBezTo>
                    <a:pt x="19543" y="19800"/>
                    <a:pt x="20571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6762750" y="4406900"/>
              <a:ext cx="3937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58" y="0"/>
                    <a:pt x="18116" y="0"/>
                    <a:pt x="15503" y="2138"/>
                  </a:cubicBezTo>
                  <a:cubicBezTo>
                    <a:pt x="12890" y="4275"/>
                    <a:pt x="9406" y="8550"/>
                    <a:pt x="6677" y="12150"/>
                  </a:cubicBezTo>
                  <a:cubicBezTo>
                    <a:pt x="3948" y="15750"/>
                    <a:pt x="1974" y="186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3879850" y="2722033"/>
              <a:ext cx="4826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5916"/>
                    <a:pt x="4168" y="10232"/>
                    <a:pt x="7011" y="6253"/>
                  </a:cubicBezTo>
                  <a:cubicBezTo>
                    <a:pt x="9853" y="2274"/>
                    <a:pt x="13453" y="0"/>
                    <a:pt x="16011" y="0"/>
                  </a:cubicBezTo>
                  <a:cubicBezTo>
                    <a:pt x="18568" y="0"/>
                    <a:pt x="20084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3908652" y="2762250"/>
              <a:ext cx="51094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924" y="21600"/>
                  </a:moveTo>
                  <a:cubicBezTo>
                    <a:pt x="390" y="20945"/>
                    <a:pt x="-143" y="20291"/>
                    <a:pt x="35" y="18982"/>
                  </a:cubicBezTo>
                  <a:cubicBezTo>
                    <a:pt x="213" y="17673"/>
                    <a:pt x="1101" y="15709"/>
                    <a:pt x="3279" y="13091"/>
                  </a:cubicBezTo>
                  <a:cubicBezTo>
                    <a:pt x="5457" y="10473"/>
                    <a:pt x="8924" y="7200"/>
                    <a:pt x="12168" y="4909"/>
                  </a:cubicBezTo>
                  <a:cubicBezTo>
                    <a:pt x="15413" y="2618"/>
                    <a:pt x="18435" y="1309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4870450" y="318135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251576" y="3068185"/>
              <a:ext cx="652741" cy="123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27" fill="norm" stroke="1" extrusionOk="0">
                  <a:moveTo>
                    <a:pt x="20163" y="642"/>
                  </a:moveTo>
                  <a:cubicBezTo>
                    <a:pt x="20093" y="458"/>
                    <a:pt x="20024" y="275"/>
                    <a:pt x="19815" y="146"/>
                  </a:cubicBezTo>
                  <a:cubicBezTo>
                    <a:pt x="19606" y="17"/>
                    <a:pt x="19257" y="-56"/>
                    <a:pt x="18456" y="54"/>
                  </a:cubicBezTo>
                  <a:cubicBezTo>
                    <a:pt x="17655" y="164"/>
                    <a:pt x="16401" y="458"/>
                    <a:pt x="14937" y="1046"/>
                  </a:cubicBezTo>
                  <a:cubicBezTo>
                    <a:pt x="13474" y="1634"/>
                    <a:pt x="11802" y="2515"/>
                    <a:pt x="10164" y="3562"/>
                  </a:cubicBezTo>
                  <a:cubicBezTo>
                    <a:pt x="8527" y="4609"/>
                    <a:pt x="6924" y="5822"/>
                    <a:pt x="5496" y="7034"/>
                  </a:cubicBezTo>
                  <a:cubicBezTo>
                    <a:pt x="4068" y="8246"/>
                    <a:pt x="2813" y="9458"/>
                    <a:pt x="1838" y="10781"/>
                  </a:cubicBezTo>
                  <a:cubicBezTo>
                    <a:pt x="862" y="12103"/>
                    <a:pt x="166" y="13536"/>
                    <a:pt x="26" y="14913"/>
                  </a:cubicBezTo>
                  <a:cubicBezTo>
                    <a:pt x="-113" y="16291"/>
                    <a:pt x="305" y="17613"/>
                    <a:pt x="1072" y="18715"/>
                  </a:cubicBezTo>
                  <a:cubicBezTo>
                    <a:pt x="1838" y="19817"/>
                    <a:pt x="2953" y="20699"/>
                    <a:pt x="4486" y="21122"/>
                  </a:cubicBezTo>
                  <a:cubicBezTo>
                    <a:pt x="6019" y="21544"/>
                    <a:pt x="7970" y="21507"/>
                    <a:pt x="9607" y="21140"/>
                  </a:cubicBezTo>
                  <a:cubicBezTo>
                    <a:pt x="11244" y="20773"/>
                    <a:pt x="12568" y="20075"/>
                    <a:pt x="13892" y="19138"/>
                  </a:cubicBezTo>
                  <a:cubicBezTo>
                    <a:pt x="15216" y="18201"/>
                    <a:pt x="16540" y="17026"/>
                    <a:pt x="17690" y="15740"/>
                  </a:cubicBezTo>
                  <a:cubicBezTo>
                    <a:pt x="18839" y="14454"/>
                    <a:pt x="19815" y="13058"/>
                    <a:pt x="20477" y="11717"/>
                  </a:cubicBezTo>
                  <a:cubicBezTo>
                    <a:pt x="21139" y="10377"/>
                    <a:pt x="21487" y="9091"/>
                    <a:pt x="21487" y="7732"/>
                  </a:cubicBezTo>
                  <a:cubicBezTo>
                    <a:pt x="21487" y="6373"/>
                    <a:pt x="21139" y="4940"/>
                    <a:pt x="20825" y="3728"/>
                  </a:cubicBezTo>
                  <a:cubicBezTo>
                    <a:pt x="20512" y="2515"/>
                    <a:pt x="20233" y="1524"/>
                    <a:pt x="19989" y="1009"/>
                  </a:cubicBezTo>
                  <a:cubicBezTo>
                    <a:pt x="19745" y="495"/>
                    <a:pt x="19536" y="458"/>
                    <a:pt x="19327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5071768" y="3127624"/>
              <a:ext cx="565791" cy="109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99" fill="norm" stroke="1" extrusionOk="0">
                  <a:moveTo>
                    <a:pt x="18243" y="2292"/>
                  </a:moveTo>
                  <a:cubicBezTo>
                    <a:pt x="18243" y="1671"/>
                    <a:pt x="18243" y="1050"/>
                    <a:pt x="17924" y="616"/>
                  </a:cubicBezTo>
                  <a:cubicBezTo>
                    <a:pt x="17605" y="181"/>
                    <a:pt x="16968" y="-67"/>
                    <a:pt x="15693" y="16"/>
                  </a:cubicBezTo>
                  <a:cubicBezTo>
                    <a:pt x="14417" y="99"/>
                    <a:pt x="12504" y="512"/>
                    <a:pt x="10631" y="1361"/>
                  </a:cubicBezTo>
                  <a:cubicBezTo>
                    <a:pt x="8758" y="2209"/>
                    <a:pt x="6925" y="3492"/>
                    <a:pt x="5411" y="4816"/>
                  </a:cubicBezTo>
                  <a:cubicBezTo>
                    <a:pt x="3896" y="6140"/>
                    <a:pt x="2701" y="7505"/>
                    <a:pt x="1864" y="8954"/>
                  </a:cubicBezTo>
                  <a:cubicBezTo>
                    <a:pt x="1027" y="10402"/>
                    <a:pt x="549" y="11933"/>
                    <a:pt x="270" y="13464"/>
                  </a:cubicBezTo>
                  <a:cubicBezTo>
                    <a:pt x="-9" y="14995"/>
                    <a:pt x="-89" y="16526"/>
                    <a:pt x="110" y="17871"/>
                  </a:cubicBezTo>
                  <a:cubicBezTo>
                    <a:pt x="310" y="19216"/>
                    <a:pt x="788" y="20374"/>
                    <a:pt x="1904" y="20954"/>
                  </a:cubicBezTo>
                  <a:cubicBezTo>
                    <a:pt x="3019" y="21533"/>
                    <a:pt x="4773" y="21533"/>
                    <a:pt x="6726" y="21036"/>
                  </a:cubicBezTo>
                  <a:cubicBezTo>
                    <a:pt x="8679" y="20540"/>
                    <a:pt x="10831" y="19547"/>
                    <a:pt x="12624" y="18367"/>
                  </a:cubicBezTo>
                  <a:cubicBezTo>
                    <a:pt x="14417" y="17188"/>
                    <a:pt x="15852" y="15823"/>
                    <a:pt x="17087" y="14416"/>
                  </a:cubicBezTo>
                  <a:cubicBezTo>
                    <a:pt x="18323" y="13009"/>
                    <a:pt x="19359" y="11561"/>
                    <a:pt x="20156" y="10092"/>
                  </a:cubicBezTo>
                  <a:cubicBezTo>
                    <a:pt x="20953" y="8623"/>
                    <a:pt x="21511" y="7133"/>
                    <a:pt x="21232" y="5850"/>
                  </a:cubicBezTo>
                  <a:cubicBezTo>
                    <a:pt x="20953" y="4567"/>
                    <a:pt x="19837" y="3492"/>
                    <a:pt x="17884" y="2788"/>
                  </a:cubicBezTo>
                  <a:cubicBezTo>
                    <a:pt x="15932" y="2085"/>
                    <a:pt x="13142" y="1754"/>
                    <a:pt x="10352" y="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6523194" y="3075923"/>
              <a:ext cx="710388" cy="115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98" fill="norm" stroke="1" extrusionOk="0">
                  <a:moveTo>
                    <a:pt x="17010" y="1711"/>
                  </a:moveTo>
                  <a:cubicBezTo>
                    <a:pt x="17010" y="1476"/>
                    <a:pt x="17010" y="1242"/>
                    <a:pt x="16594" y="930"/>
                  </a:cubicBezTo>
                  <a:cubicBezTo>
                    <a:pt x="16179" y="617"/>
                    <a:pt x="15348" y="226"/>
                    <a:pt x="14230" y="70"/>
                  </a:cubicBezTo>
                  <a:cubicBezTo>
                    <a:pt x="13111" y="-86"/>
                    <a:pt x="11706" y="-8"/>
                    <a:pt x="10332" y="558"/>
                  </a:cubicBezTo>
                  <a:cubicBezTo>
                    <a:pt x="8958" y="1125"/>
                    <a:pt x="7616" y="2179"/>
                    <a:pt x="6433" y="3351"/>
                  </a:cubicBezTo>
                  <a:cubicBezTo>
                    <a:pt x="5251" y="4523"/>
                    <a:pt x="4229" y="5812"/>
                    <a:pt x="3302" y="7121"/>
                  </a:cubicBezTo>
                  <a:cubicBezTo>
                    <a:pt x="2375" y="8429"/>
                    <a:pt x="1545" y="9757"/>
                    <a:pt x="969" y="11163"/>
                  </a:cubicBezTo>
                  <a:cubicBezTo>
                    <a:pt x="394" y="12569"/>
                    <a:pt x="75" y="14054"/>
                    <a:pt x="11" y="15538"/>
                  </a:cubicBezTo>
                  <a:cubicBezTo>
                    <a:pt x="-53" y="17022"/>
                    <a:pt x="139" y="18506"/>
                    <a:pt x="1033" y="19541"/>
                  </a:cubicBezTo>
                  <a:cubicBezTo>
                    <a:pt x="1928" y="20577"/>
                    <a:pt x="3526" y="21162"/>
                    <a:pt x="5443" y="21338"/>
                  </a:cubicBezTo>
                  <a:cubicBezTo>
                    <a:pt x="7360" y="21514"/>
                    <a:pt x="9597" y="21280"/>
                    <a:pt x="11674" y="20909"/>
                  </a:cubicBezTo>
                  <a:cubicBezTo>
                    <a:pt x="13751" y="20538"/>
                    <a:pt x="15668" y="20030"/>
                    <a:pt x="17106" y="19288"/>
                  </a:cubicBezTo>
                  <a:cubicBezTo>
                    <a:pt x="18543" y="18545"/>
                    <a:pt x="19502" y="17569"/>
                    <a:pt x="20141" y="16358"/>
                  </a:cubicBezTo>
                  <a:cubicBezTo>
                    <a:pt x="20780" y="15147"/>
                    <a:pt x="21100" y="13702"/>
                    <a:pt x="21291" y="12237"/>
                  </a:cubicBezTo>
                  <a:cubicBezTo>
                    <a:pt x="21483" y="10773"/>
                    <a:pt x="21547" y="9288"/>
                    <a:pt x="21196" y="7960"/>
                  </a:cubicBezTo>
                  <a:cubicBezTo>
                    <a:pt x="20844" y="6632"/>
                    <a:pt x="20077" y="5460"/>
                    <a:pt x="18799" y="4484"/>
                  </a:cubicBezTo>
                  <a:cubicBezTo>
                    <a:pt x="17521" y="3507"/>
                    <a:pt x="15732" y="2726"/>
                    <a:pt x="14166" y="2179"/>
                  </a:cubicBezTo>
                  <a:cubicBezTo>
                    <a:pt x="12600" y="1633"/>
                    <a:pt x="11258" y="1320"/>
                    <a:pt x="9916" y="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068122" y="1405466"/>
              <a:ext cx="4434082" cy="157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96" fill="norm" stroke="1" extrusionOk="0">
                  <a:moveTo>
                    <a:pt x="673" y="4488"/>
                  </a:moveTo>
                  <a:cubicBezTo>
                    <a:pt x="972" y="4169"/>
                    <a:pt x="1270" y="3851"/>
                    <a:pt x="1600" y="3576"/>
                  </a:cubicBezTo>
                  <a:cubicBezTo>
                    <a:pt x="1929" y="3301"/>
                    <a:pt x="2289" y="3069"/>
                    <a:pt x="2644" y="2866"/>
                  </a:cubicBezTo>
                  <a:cubicBezTo>
                    <a:pt x="2999" y="2664"/>
                    <a:pt x="3349" y="2490"/>
                    <a:pt x="3699" y="2331"/>
                  </a:cubicBezTo>
                  <a:cubicBezTo>
                    <a:pt x="4049" y="2172"/>
                    <a:pt x="4399" y="2027"/>
                    <a:pt x="4774" y="1911"/>
                  </a:cubicBezTo>
                  <a:cubicBezTo>
                    <a:pt x="5150" y="1795"/>
                    <a:pt x="5551" y="1708"/>
                    <a:pt x="5963" y="1607"/>
                  </a:cubicBezTo>
                  <a:cubicBezTo>
                    <a:pt x="6374" y="1506"/>
                    <a:pt x="6796" y="1390"/>
                    <a:pt x="7218" y="1260"/>
                  </a:cubicBezTo>
                  <a:cubicBezTo>
                    <a:pt x="7640" y="1129"/>
                    <a:pt x="8062" y="984"/>
                    <a:pt x="8443" y="869"/>
                  </a:cubicBezTo>
                  <a:cubicBezTo>
                    <a:pt x="8824" y="753"/>
                    <a:pt x="9163" y="666"/>
                    <a:pt x="9559" y="565"/>
                  </a:cubicBezTo>
                  <a:cubicBezTo>
                    <a:pt x="9956" y="463"/>
                    <a:pt x="10408" y="347"/>
                    <a:pt x="10846" y="261"/>
                  </a:cubicBezTo>
                  <a:cubicBezTo>
                    <a:pt x="11283" y="174"/>
                    <a:pt x="11705" y="116"/>
                    <a:pt x="12132" y="72"/>
                  </a:cubicBezTo>
                  <a:cubicBezTo>
                    <a:pt x="12559" y="29"/>
                    <a:pt x="12991" y="0"/>
                    <a:pt x="13408" y="0"/>
                  </a:cubicBezTo>
                  <a:cubicBezTo>
                    <a:pt x="13825" y="0"/>
                    <a:pt x="14226" y="29"/>
                    <a:pt x="14643" y="116"/>
                  </a:cubicBezTo>
                  <a:cubicBezTo>
                    <a:pt x="15060" y="203"/>
                    <a:pt x="15492" y="347"/>
                    <a:pt x="15904" y="550"/>
                  </a:cubicBezTo>
                  <a:cubicBezTo>
                    <a:pt x="16315" y="753"/>
                    <a:pt x="16706" y="1013"/>
                    <a:pt x="17077" y="1346"/>
                  </a:cubicBezTo>
                  <a:cubicBezTo>
                    <a:pt x="17447" y="1679"/>
                    <a:pt x="17797" y="2085"/>
                    <a:pt x="18152" y="2505"/>
                  </a:cubicBezTo>
                  <a:cubicBezTo>
                    <a:pt x="18507" y="2924"/>
                    <a:pt x="18867" y="3359"/>
                    <a:pt x="19217" y="3779"/>
                  </a:cubicBezTo>
                  <a:cubicBezTo>
                    <a:pt x="19567" y="4198"/>
                    <a:pt x="19907" y="4604"/>
                    <a:pt x="20226" y="5082"/>
                  </a:cubicBezTo>
                  <a:cubicBezTo>
                    <a:pt x="20545" y="5559"/>
                    <a:pt x="20843" y="6109"/>
                    <a:pt x="21069" y="6761"/>
                  </a:cubicBezTo>
                  <a:cubicBezTo>
                    <a:pt x="21296" y="7412"/>
                    <a:pt x="21450" y="8165"/>
                    <a:pt x="21517" y="8918"/>
                  </a:cubicBezTo>
                  <a:cubicBezTo>
                    <a:pt x="21584" y="9671"/>
                    <a:pt x="21563" y="10424"/>
                    <a:pt x="21476" y="11234"/>
                  </a:cubicBezTo>
                  <a:cubicBezTo>
                    <a:pt x="21388" y="12045"/>
                    <a:pt x="21234" y="12914"/>
                    <a:pt x="21023" y="13681"/>
                  </a:cubicBezTo>
                  <a:cubicBezTo>
                    <a:pt x="20812" y="14448"/>
                    <a:pt x="20545" y="15114"/>
                    <a:pt x="20246" y="15679"/>
                  </a:cubicBezTo>
                  <a:cubicBezTo>
                    <a:pt x="19948" y="16243"/>
                    <a:pt x="19618" y="16707"/>
                    <a:pt x="19269" y="17098"/>
                  </a:cubicBezTo>
                  <a:cubicBezTo>
                    <a:pt x="18919" y="17488"/>
                    <a:pt x="18548" y="17807"/>
                    <a:pt x="18173" y="18082"/>
                  </a:cubicBezTo>
                  <a:cubicBezTo>
                    <a:pt x="17797" y="18357"/>
                    <a:pt x="17416" y="18589"/>
                    <a:pt x="17036" y="18806"/>
                  </a:cubicBezTo>
                  <a:cubicBezTo>
                    <a:pt x="16655" y="19023"/>
                    <a:pt x="16274" y="19226"/>
                    <a:pt x="15888" y="19472"/>
                  </a:cubicBezTo>
                  <a:cubicBezTo>
                    <a:pt x="15502" y="19718"/>
                    <a:pt x="15111" y="20008"/>
                    <a:pt x="14720" y="20254"/>
                  </a:cubicBezTo>
                  <a:cubicBezTo>
                    <a:pt x="14329" y="20500"/>
                    <a:pt x="13938" y="20702"/>
                    <a:pt x="13526" y="20862"/>
                  </a:cubicBezTo>
                  <a:cubicBezTo>
                    <a:pt x="13115" y="21021"/>
                    <a:pt x="12683" y="21137"/>
                    <a:pt x="12266" y="21209"/>
                  </a:cubicBezTo>
                  <a:cubicBezTo>
                    <a:pt x="11849" y="21282"/>
                    <a:pt x="11448" y="21310"/>
                    <a:pt x="11036" y="21339"/>
                  </a:cubicBezTo>
                  <a:cubicBezTo>
                    <a:pt x="10624" y="21368"/>
                    <a:pt x="10203" y="21397"/>
                    <a:pt x="9817" y="21426"/>
                  </a:cubicBezTo>
                  <a:cubicBezTo>
                    <a:pt x="9431" y="21455"/>
                    <a:pt x="9081" y="21484"/>
                    <a:pt x="8695" y="21513"/>
                  </a:cubicBezTo>
                  <a:cubicBezTo>
                    <a:pt x="8309" y="21542"/>
                    <a:pt x="7887" y="21571"/>
                    <a:pt x="7486" y="21586"/>
                  </a:cubicBezTo>
                  <a:cubicBezTo>
                    <a:pt x="7085" y="21600"/>
                    <a:pt x="6704" y="21600"/>
                    <a:pt x="6318" y="21586"/>
                  </a:cubicBezTo>
                  <a:cubicBezTo>
                    <a:pt x="5932" y="21571"/>
                    <a:pt x="5541" y="21542"/>
                    <a:pt x="5129" y="21455"/>
                  </a:cubicBezTo>
                  <a:cubicBezTo>
                    <a:pt x="4718" y="21368"/>
                    <a:pt x="4285" y="21224"/>
                    <a:pt x="3879" y="21006"/>
                  </a:cubicBezTo>
                  <a:cubicBezTo>
                    <a:pt x="3473" y="20789"/>
                    <a:pt x="3092" y="20500"/>
                    <a:pt x="2701" y="20167"/>
                  </a:cubicBezTo>
                  <a:cubicBezTo>
                    <a:pt x="2310" y="19834"/>
                    <a:pt x="1908" y="19457"/>
                    <a:pt x="1553" y="18994"/>
                  </a:cubicBezTo>
                  <a:cubicBezTo>
                    <a:pt x="1198" y="18531"/>
                    <a:pt x="890" y="17981"/>
                    <a:pt x="668" y="17373"/>
                  </a:cubicBezTo>
                  <a:cubicBezTo>
                    <a:pt x="447" y="16765"/>
                    <a:pt x="313" y="16099"/>
                    <a:pt x="210" y="15230"/>
                  </a:cubicBezTo>
                  <a:cubicBezTo>
                    <a:pt x="107" y="14361"/>
                    <a:pt x="35" y="13290"/>
                    <a:pt x="10" y="12190"/>
                  </a:cubicBezTo>
                  <a:cubicBezTo>
                    <a:pt x="-16" y="11090"/>
                    <a:pt x="5" y="9960"/>
                    <a:pt x="97" y="8903"/>
                  </a:cubicBezTo>
                  <a:cubicBezTo>
                    <a:pt x="190" y="7847"/>
                    <a:pt x="354" y="6862"/>
                    <a:pt x="550" y="6023"/>
                  </a:cubicBezTo>
                  <a:cubicBezTo>
                    <a:pt x="746" y="5183"/>
                    <a:pt x="972" y="4488"/>
                    <a:pt x="1260" y="3822"/>
                  </a:cubicBezTo>
                  <a:cubicBezTo>
                    <a:pt x="1548" y="3156"/>
                    <a:pt x="1898" y="2519"/>
                    <a:pt x="2135" y="2114"/>
                  </a:cubicBezTo>
                  <a:cubicBezTo>
                    <a:pt x="2371" y="1708"/>
                    <a:pt x="2495" y="1535"/>
                    <a:pt x="2618" y="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438149" y="4654550"/>
              <a:ext cx="154518" cy="270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6" y="0"/>
                  </a:moveTo>
                  <a:cubicBezTo>
                    <a:pt x="21008" y="389"/>
                    <a:pt x="21600" y="777"/>
                    <a:pt x="21600" y="1276"/>
                  </a:cubicBezTo>
                  <a:cubicBezTo>
                    <a:pt x="21600" y="1775"/>
                    <a:pt x="21008" y="2383"/>
                    <a:pt x="20416" y="3017"/>
                  </a:cubicBezTo>
                  <a:cubicBezTo>
                    <a:pt x="19825" y="3651"/>
                    <a:pt x="19233" y="4310"/>
                    <a:pt x="18789" y="4935"/>
                  </a:cubicBezTo>
                  <a:cubicBezTo>
                    <a:pt x="18345" y="5561"/>
                    <a:pt x="18049" y="6152"/>
                    <a:pt x="17753" y="6761"/>
                  </a:cubicBezTo>
                  <a:cubicBezTo>
                    <a:pt x="17458" y="7369"/>
                    <a:pt x="17162" y="7994"/>
                    <a:pt x="17310" y="8611"/>
                  </a:cubicBezTo>
                  <a:cubicBezTo>
                    <a:pt x="17458" y="9228"/>
                    <a:pt x="18049" y="9837"/>
                    <a:pt x="18493" y="10437"/>
                  </a:cubicBezTo>
                  <a:cubicBezTo>
                    <a:pt x="18937" y="11037"/>
                    <a:pt x="19233" y="11628"/>
                    <a:pt x="19233" y="12237"/>
                  </a:cubicBezTo>
                  <a:cubicBezTo>
                    <a:pt x="19233" y="12845"/>
                    <a:pt x="18937" y="13470"/>
                    <a:pt x="18049" y="14138"/>
                  </a:cubicBezTo>
                  <a:cubicBezTo>
                    <a:pt x="17162" y="14806"/>
                    <a:pt x="15682" y="15515"/>
                    <a:pt x="14203" y="16200"/>
                  </a:cubicBezTo>
                  <a:cubicBezTo>
                    <a:pt x="12723" y="16885"/>
                    <a:pt x="11244" y="17544"/>
                    <a:pt x="9912" y="18127"/>
                  </a:cubicBezTo>
                  <a:cubicBezTo>
                    <a:pt x="8581" y="18710"/>
                    <a:pt x="7397" y="19217"/>
                    <a:pt x="6066" y="19715"/>
                  </a:cubicBezTo>
                  <a:cubicBezTo>
                    <a:pt x="4734" y="20214"/>
                    <a:pt x="3255" y="20704"/>
                    <a:pt x="2219" y="21017"/>
                  </a:cubicBezTo>
                  <a:cubicBezTo>
                    <a:pt x="1184" y="21330"/>
                    <a:pt x="592" y="214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0" y="6883664"/>
              <a:ext cx="5854700" cy="24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21576"/>
                  </a:moveTo>
                  <a:cubicBezTo>
                    <a:pt x="133" y="21008"/>
                    <a:pt x="266" y="20439"/>
                    <a:pt x="461" y="20060"/>
                  </a:cubicBezTo>
                  <a:cubicBezTo>
                    <a:pt x="656" y="19681"/>
                    <a:pt x="914" y="19492"/>
                    <a:pt x="1210" y="19302"/>
                  </a:cubicBezTo>
                  <a:cubicBezTo>
                    <a:pt x="1507" y="19113"/>
                    <a:pt x="1843" y="18923"/>
                    <a:pt x="2159" y="18734"/>
                  </a:cubicBezTo>
                  <a:cubicBezTo>
                    <a:pt x="2475" y="18544"/>
                    <a:pt x="2772" y="18355"/>
                    <a:pt x="3065" y="17881"/>
                  </a:cubicBezTo>
                  <a:cubicBezTo>
                    <a:pt x="3358" y="17408"/>
                    <a:pt x="3647" y="16650"/>
                    <a:pt x="3955" y="15892"/>
                  </a:cubicBezTo>
                  <a:cubicBezTo>
                    <a:pt x="4264" y="15134"/>
                    <a:pt x="4592" y="14376"/>
                    <a:pt x="4892" y="13618"/>
                  </a:cubicBezTo>
                  <a:cubicBezTo>
                    <a:pt x="5193" y="12860"/>
                    <a:pt x="5466" y="12102"/>
                    <a:pt x="5748" y="11439"/>
                  </a:cubicBezTo>
                  <a:cubicBezTo>
                    <a:pt x="6029" y="10776"/>
                    <a:pt x="6318" y="10208"/>
                    <a:pt x="6618" y="9734"/>
                  </a:cubicBezTo>
                  <a:cubicBezTo>
                    <a:pt x="6919" y="9260"/>
                    <a:pt x="7231" y="8881"/>
                    <a:pt x="7544" y="8502"/>
                  </a:cubicBezTo>
                  <a:cubicBezTo>
                    <a:pt x="7856" y="8123"/>
                    <a:pt x="8168" y="7744"/>
                    <a:pt x="8489" y="7555"/>
                  </a:cubicBezTo>
                  <a:cubicBezTo>
                    <a:pt x="8809" y="7365"/>
                    <a:pt x="9137" y="7365"/>
                    <a:pt x="9469" y="7271"/>
                  </a:cubicBezTo>
                  <a:cubicBezTo>
                    <a:pt x="9800" y="7176"/>
                    <a:pt x="10136" y="6987"/>
                    <a:pt x="10476" y="6892"/>
                  </a:cubicBezTo>
                  <a:cubicBezTo>
                    <a:pt x="10816" y="6797"/>
                    <a:pt x="11159" y="6797"/>
                    <a:pt x="11452" y="6702"/>
                  </a:cubicBezTo>
                  <a:cubicBezTo>
                    <a:pt x="11745" y="6608"/>
                    <a:pt x="11987" y="6418"/>
                    <a:pt x="12233" y="6134"/>
                  </a:cubicBezTo>
                  <a:cubicBezTo>
                    <a:pt x="12479" y="5850"/>
                    <a:pt x="12729" y="5471"/>
                    <a:pt x="12971" y="5187"/>
                  </a:cubicBezTo>
                  <a:cubicBezTo>
                    <a:pt x="13213" y="4902"/>
                    <a:pt x="13447" y="4713"/>
                    <a:pt x="13682" y="4523"/>
                  </a:cubicBezTo>
                  <a:cubicBezTo>
                    <a:pt x="13916" y="4334"/>
                    <a:pt x="14150" y="4144"/>
                    <a:pt x="14384" y="3860"/>
                  </a:cubicBezTo>
                  <a:cubicBezTo>
                    <a:pt x="14619" y="3576"/>
                    <a:pt x="14853" y="3197"/>
                    <a:pt x="15087" y="2913"/>
                  </a:cubicBezTo>
                  <a:cubicBezTo>
                    <a:pt x="15321" y="2629"/>
                    <a:pt x="15556" y="2439"/>
                    <a:pt x="15790" y="2155"/>
                  </a:cubicBezTo>
                  <a:cubicBezTo>
                    <a:pt x="16024" y="1871"/>
                    <a:pt x="16259" y="1492"/>
                    <a:pt x="16548" y="1208"/>
                  </a:cubicBezTo>
                  <a:cubicBezTo>
                    <a:pt x="16836" y="923"/>
                    <a:pt x="17180" y="734"/>
                    <a:pt x="17512" y="544"/>
                  </a:cubicBezTo>
                  <a:cubicBezTo>
                    <a:pt x="17844" y="355"/>
                    <a:pt x="18164" y="165"/>
                    <a:pt x="18472" y="71"/>
                  </a:cubicBezTo>
                  <a:cubicBezTo>
                    <a:pt x="18781" y="-24"/>
                    <a:pt x="19078" y="-24"/>
                    <a:pt x="19382" y="71"/>
                  </a:cubicBezTo>
                  <a:cubicBezTo>
                    <a:pt x="19687" y="165"/>
                    <a:pt x="19999" y="355"/>
                    <a:pt x="20311" y="829"/>
                  </a:cubicBezTo>
                  <a:cubicBezTo>
                    <a:pt x="20624" y="1302"/>
                    <a:pt x="20936" y="2060"/>
                    <a:pt x="21151" y="2723"/>
                  </a:cubicBezTo>
                  <a:cubicBezTo>
                    <a:pt x="21366" y="3387"/>
                    <a:pt x="21483" y="3955"/>
                    <a:pt x="21600" y="4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363142" y="6940550"/>
              <a:ext cx="81609" cy="7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32" fill="norm" stroke="1" extrusionOk="0">
                  <a:moveTo>
                    <a:pt x="11384" y="0"/>
                  </a:moveTo>
                  <a:cubicBezTo>
                    <a:pt x="9722" y="2400"/>
                    <a:pt x="8061" y="4800"/>
                    <a:pt x="7230" y="7500"/>
                  </a:cubicBezTo>
                  <a:cubicBezTo>
                    <a:pt x="6399" y="10200"/>
                    <a:pt x="6399" y="13200"/>
                    <a:pt x="8615" y="14700"/>
                  </a:cubicBezTo>
                  <a:cubicBezTo>
                    <a:pt x="10830" y="16200"/>
                    <a:pt x="15261" y="16200"/>
                    <a:pt x="17753" y="14700"/>
                  </a:cubicBezTo>
                  <a:cubicBezTo>
                    <a:pt x="20245" y="13200"/>
                    <a:pt x="20799" y="10200"/>
                    <a:pt x="19691" y="8700"/>
                  </a:cubicBezTo>
                  <a:cubicBezTo>
                    <a:pt x="18584" y="7200"/>
                    <a:pt x="15815" y="7200"/>
                    <a:pt x="13045" y="7800"/>
                  </a:cubicBezTo>
                  <a:cubicBezTo>
                    <a:pt x="10276" y="8400"/>
                    <a:pt x="7507" y="9600"/>
                    <a:pt x="5015" y="11100"/>
                  </a:cubicBezTo>
                  <a:cubicBezTo>
                    <a:pt x="2522" y="12600"/>
                    <a:pt x="307" y="14400"/>
                    <a:pt x="30" y="16500"/>
                  </a:cubicBezTo>
                  <a:cubicBezTo>
                    <a:pt x="-247" y="18600"/>
                    <a:pt x="1415" y="21000"/>
                    <a:pt x="3353" y="21300"/>
                  </a:cubicBezTo>
                  <a:cubicBezTo>
                    <a:pt x="5291" y="21600"/>
                    <a:pt x="7507" y="19800"/>
                    <a:pt x="8891" y="16500"/>
                  </a:cubicBezTo>
                  <a:cubicBezTo>
                    <a:pt x="10276" y="13200"/>
                    <a:pt x="10830" y="8400"/>
                    <a:pt x="12768" y="6300"/>
                  </a:cubicBezTo>
                  <a:cubicBezTo>
                    <a:pt x="14707" y="4200"/>
                    <a:pt x="18030" y="4800"/>
                    <a:pt x="21353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165349" y="7219949"/>
              <a:ext cx="952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0"/>
                    <a:pt x="11040" y="0"/>
                    <a:pt x="7440" y="1040"/>
                  </a:cubicBezTo>
                  <a:cubicBezTo>
                    <a:pt x="3840" y="2080"/>
                    <a:pt x="1920" y="4160"/>
                    <a:pt x="2400" y="6000"/>
                  </a:cubicBezTo>
                  <a:cubicBezTo>
                    <a:pt x="2880" y="7840"/>
                    <a:pt x="5760" y="9440"/>
                    <a:pt x="8880" y="10960"/>
                  </a:cubicBezTo>
                  <a:cubicBezTo>
                    <a:pt x="12000" y="12480"/>
                    <a:pt x="15360" y="13920"/>
                    <a:pt x="15600" y="15680"/>
                  </a:cubicBezTo>
                  <a:cubicBezTo>
                    <a:pt x="15840" y="17440"/>
                    <a:pt x="12960" y="19520"/>
                    <a:pt x="9840" y="20560"/>
                  </a:cubicBezTo>
                  <a:cubicBezTo>
                    <a:pt x="6720" y="21600"/>
                    <a:pt x="336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178050" y="7226300"/>
              <a:ext cx="2032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7486"/>
                    <a:pt x="4500" y="13371"/>
                    <a:pt x="8100" y="9771"/>
                  </a:cubicBezTo>
                  <a:cubicBezTo>
                    <a:pt x="11700" y="6171"/>
                    <a:pt x="1665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355850" y="7397750"/>
              <a:ext cx="31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2476500" y="7213600"/>
              <a:ext cx="171450" cy="29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0"/>
                  </a:moveTo>
                  <a:cubicBezTo>
                    <a:pt x="18400" y="777"/>
                    <a:pt x="15200" y="1554"/>
                    <a:pt x="12000" y="3807"/>
                  </a:cubicBezTo>
                  <a:cubicBezTo>
                    <a:pt x="8800" y="6060"/>
                    <a:pt x="5600" y="9790"/>
                    <a:pt x="3733" y="12509"/>
                  </a:cubicBezTo>
                  <a:cubicBezTo>
                    <a:pt x="1867" y="15229"/>
                    <a:pt x="1333" y="16938"/>
                    <a:pt x="1200" y="18181"/>
                  </a:cubicBezTo>
                  <a:cubicBezTo>
                    <a:pt x="1067" y="19424"/>
                    <a:pt x="1333" y="20201"/>
                    <a:pt x="2133" y="20745"/>
                  </a:cubicBezTo>
                  <a:cubicBezTo>
                    <a:pt x="2933" y="21289"/>
                    <a:pt x="4267" y="21600"/>
                    <a:pt x="6400" y="21522"/>
                  </a:cubicBezTo>
                  <a:cubicBezTo>
                    <a:pt x="8533" y="21445"/>
                    <a:pt x="11467" y="20978"/>
                    <a:pt x="13467" y="20435"/>
                  </a:cubicBezTo>
                  <a:cubicBezTo>
                    <a:pt x="15467" y="19891"/>
                    <a:pt x="16533" y="19269"/>
                    <a:pt x="17067" y="18570"/>
                  </a:cubicBezTo>
                  <a:cubicBezTo>
                    <a:pt x="17600" y="17871"/>
                    <a:pt x="17600" y="17094"/>
                    <a:pt x="17067" y="16472"/>
                  </a:cubicBezTo>
                  <a:cubicBezTo>
                    <a:pt x="16533" y="15850"/>
                    <a:pt x="15467" y="15384"/>
                    <a:pt x="12933" y="15151"/>
                  </a:cubicBezTo>
                  <a:cubicBezTo>
                    <a:pt x="10400" y="14918"/>
                    <a:pt x="6400" y="14918"/>
                    <a:pt x="4000" y="15229"/>
                  </a:cubicBezTo>
                  <a:cubicBezTo>
                    <a:pt x="1600" y="15540"/>
                    <a:pt x="800" y="16161"/>
                    <a:pt x="0" y="1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2730500" y="7105650"/>
              <a:ext cx="11430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490"/>
                    <a:pt x="15200" y="2979"/>
                    <a:pt x="11600" y="6579"/>
                  </a:cubicBezTo>
                  <a:cubicBezTo>
                    <a:pt x="8000" y="10179"/>
                    <a:pt x="4000" y="158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4457699" y="4946650"/>
              <a:ext cx="6794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8" y="1835"/>
                    <a:pt x="3095" y="3671"/>
                    <a:pt x="4946" y="5365"/>
                  </a:cubicBezTo>
                  <a:cubicBezTo>
                    <a:pt x="6796" y="7059"/>
                    <a:pt x="8950" y="8612"/>
                    <a:pt x="11069" y="10235"/>
                  </a:cubicBezTo>
                  <a:cubicBezTo>
                    <a:pt x="13189" y="11859"/>
                    <a:pt x="15275" y="13553"/>
                    <a:pt x="17024" y="15459"/>
                  </a:cubicBezTo>
                  <a:cubicBezTo>
                    <a:pt x="18774" y="17365"/>
                    <a:pt x="20187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5000537" y="5099535"/>
              <a:ext cx="149492" cy="27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00" fill="norm" stroke="1" extrusionOk="0">
                  <a:moveTo>
                    <a:pt x="9462" y="1424"/>
                  </a:moveTo>
                  <a:cubicBezTo>
                    <a:pt x="8562" y="612"/>
                    <a:pt x="7662" y="-200"/>
                    <a:pt x="8562" y="44"/>
                  </a:cubicBezTo>
                  <a:cubicBezTo>
                    <a:pt x="9462" y="287"/>
                    <a:pt x="12162" y="1586"/>
                    <a:pt x="15012" y="3292"/>
                  </a:cubicBezTo>
                  <a:cubicBezTo>
                    <a:pt x="17862" y="4997"/>
                    <a:pt x="20862" y="7108"/>
                    <a:pt x="21162" y="9138"/>
                  </a:cubicBezTo>
                  <a:cubicBezTo>
                    <a:pt x="21462" y="11168"/>
                    <a:pt x="19062" y="13117"/>
                    <a:pt x="15462" y="14904"/>
                  </a:cubicBezTo>
                  <a:cubicBezTo>
                    <a:pt x="11862" y="16690"/>
                    <a:pt x="7062" y="18314"/>
                    <a:pt x="4062" y="19370"/>
                  </a:cubicBezTo>
                  <a:cubicBezTo>
                    <a:pt x="1062" y="20426"/>
                    <a:pt x="-138" y="20913"/>
                    <a:pt x="12" y="21156"/>
                  </a:cubicBezTo>
                  <a:cubicBezTo>
                    <a:pt x="162" y="21400"/>
                    <a:pt x="1662" y="21400"/>
                    <a:pt x="316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5448833" y="5131858"/>
              <a:ext cx="177770" cy="45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2" fill="norm" stroke="1" extrusionOk="0">
                  <a:moveTo>
                    <a:pt x="698" y="12062"/>
                  </a:moveTo>
                  <a:cubicBezTo>
                    <a:pt x="698" y="14888"/>
                    <a:pt x="698" y="17714"/>
                    <a:pt x="698" y="19380"/>
                  </a:cubicBezTo>
                  <a:cubicBezTo>
                    <a:pt x="698" y="21045"/>
                    <a:pt x="698" y="21550"/>
                    <a:pt x="571" y="21500"/>
                  </a:cubicBezTo>
                  <a:cubicBezTo>
                    <a:pt x="444" y="21449"/>
                    <a:pt x="190" y="20843"/>
                    <a:pt x="63" y="18522"/>
                  </a:cubicBezTo>
                  <a:cubicBezTo>
                    <a:pt x="-64" y="16200"/>
                    <a:pt x="-64" y="12163"/>
                    <a:pt x="698" y="8984"/>
                  </a:cubicBezTo>
                  <a:cubicBezTo>
                    <a:pt x="1461" y="5804"/>
                    <a:pt x="2985" y="3483"/>
                    <a:pt x="4383" y="2120"/>
                  </a:cubicBezTo>
                  <a:cubicBezTo>
                    <a:pt x="5781" y="757"/>
                    <a:pt x="7051" y="354"/>
                    <a:pt x="8322" y="152"/>
                  </a:cubicBezTo>
                  <a:cubicBezTo>
                    <a:pt x="9592" y="-50"/>
                    <a:pt x="10863" y="-50"/>
                    <a:pt x="12007" y="152"/>
                  </a:cubicBezTo>
                  <a:cubicBezTo>
                    <a:pt x="13150" y="354"/>
                    <a:pt x="14167" y="757"/>
                    <a:pt x="15056" y="1464"/>
                  </a:cubicBezTo>
                  <a:cubicBezTo>
                    <a:pt x="15945" y="2171"/>
                    <a:pt x="16708" y="3180"/>
                    <a:pt x="16454" y="4139"/>
                  </a:cubicBezTo>
                  <a:cubicBezTo>
                    <a:pt x="16200" y="5098"/>
                    <a:pt x="14929" y="6006"/>
                    <a:pt x="13658" y="6662"/>
                  </a:cubicBezTo>
                  <a:cubicBezTo>
                    <a:pt x="12388" y="7318"/>
                    <a:pt x="11117" y="7722"/>
                    <a:pt x="11371" y="7924"/>
                  </a:cubicBezTo>
                  <a:cubicBezTo>
                    <a:pt x="11625" y="8126"/>
                    <a:pt x="13404" y="8126"/>
                    <a:pt x="14929" y="8176"/>
                  </a:cubicBezTo>
                  <a:cubicBezTo>
                    <a:pt x="16454" y="8227"/>
                    <a:pt x="17724" y="8328"/>
                    <a:pt x="18868" y="8529"/>
                  </a:cubicBezTo>
                  <a:cubicBezTo>
                    <a:pt x="20011" y="8731"/>
                    <a:pt x="21028" y="9034"/>
                    <a:pt x="21282" y="9438"/>
                  </a:cubicBezTo>
                  <a:cubicBezTo>
                    <a:pt x="21536" y="9842"/>
                    <a:pt x="21028" y="10346"/>
                    <a:pt x="18995" y="11002"/>
                  </a:cubicBezTo>
                  <a:cubicBezTo>
                    <a:pt x="16962" y="11658"/>
                    <a:pt x="13404" y="12466"/>
                    <a:pt x="11117" y="13071"/>
                  </a:cubicBezTo>
                  <a:cubicBezTo>
                    <a:pt x="8830" y="13677"/>
                    <a:pt x="7814" y="14081"/>
                    <a:pt x="6797" y="14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5667285" y="5359400"/>
              <a:ext cx="80663" cy="6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341" fill="norm" stroke="1" extrusionOk="0">
                  <a:moveTo>
                    <a:pt x="12173" y="2025"/>
                  </a:moveTo>
                  <a:cubicBezTo>
                    <a:pt x="9473" y="2700"/>
                    <a:pt x="6773" y="3375"/>
                    <a:pt x="4343" y="6412"/>
                  </a:cubicBezTo>
                  <a:cubicBezTo>
                    <a:pt x="1913" y="9450"/>
                    <a:pt x="-247" y="14850"/>
                    <a:pt x="23" y="17887"/>
                  </a:cubicBezTo>
                  <a:cubicBezTo>
                    <a:pt x="293" y="20925"/>
                    <a:pt x="2993" y="21600"/>
                    <a:pt x="5693" y="21262"/>
                  </a:cubicBezTo>
                  <a:cubicBezTo>
                    <a:pt x="8393" y="20925"/>
                    <a:pt x="11093" y="19575"/>
                    <a:pt x="13523" y="17887"/>
                  </a:cubicBezTo>
                  <a:cubicBezTo>
                    <a:pt x="15953" y="16200"/>
                    <a:pt x="18113" y="14175"/>
                    <a:pt x="19463" y="11475"/>
                  </a:cubicBezTo>
                  <a:cubicBezTo>
                    <a:pt x="20813" y="8775"/>
                    <a:pt x="21353" y="5400"/>
                    <a:pt x="18653" y="3375"/>
                  </a:cubicBezTo>
                  <a:cubicBezTo>
                    <a:pt x="15953" y="1350"/>
                    <a:pt x="10013" y="675"/>
                    <a:pt x="4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5822950" y="5308599"/>
              <a:ext cx="152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5907616" y="5226050"/>
              <a:ext cx="55035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3323" y="1800"/>
                    <a:pt x="0" y="3600"/>
                    <a:pt x="0" y="6100"/>
                  </a:cubicBezTo>
                  <a:cubicBezTo>
                    <a:pt x="0" y="8600"/>
                    <a:pt x="3323" y="11800"/>
                    <a:pt x="7477" y="14500"/>
                  </a:cubicBezTo>
                  <a:cubicBezTo>
                    <a:pt x="11631" y="17200"/>
                    <a:pt x="16615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6045841" y="5110243"/>
              <a:ext cx="195416" cy="46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31" fill="norm" stroke="1" extrusionOk="0">
                  <a:moveTo>
                    <a:pt x="1324" y="11401"/>
                  </a:moveTo>
                  <a:cubicBezTo>
                    <a:pt x="859" y="14404"/>
                    <a:pt x="395" y="17407"/>
                    <a:pt x="162" y="19150"/>
                  </a:cubicBezTo>
                  <a:cubicBezTo>
                    <a:pt x="-70" y="20894"/>
                    <a:pt x="-70" y="21378"/>
                    <a:pt x="278" y="21427"/>
                  </a:cubicBezTo>
                  <a:cubicBezTo>
                    <a:pt x="627" y="21475"/>
                    <a:pt x="1324" y="21088"/>
                    <a:pt x="1904" y="19538"/>
                  </a:cubicBezTo>
                  <a:cubicBezTo>
                    <a:pt x="2485" y="17988"/>
                    <a:pt x="2949" y="15276"/>
                    <a:pt x="3762" y="12322"/>
                  </a:cubicBezTo>
                  <a:cubicBezTo>
                    <a:pt x="4575" y="9367"/>
                    <a:pt x="5736" y="6171"/>
                    <a:pt x="6549" y="4331"/>
                  </a:cubicBezTo>
                  <a:cubicBezTo>
                    <a:pt x="7362" y="2490"/>
                    <a:pt x="7827" y="2006"/>
                    <a:pt x="8640" y="1473"/>
                  </a:cubicBezTo>
                  <a:cubicBezTo>
                    <a:pt x="9453" y="940"/>
                    <a:pt x="10614" y="359"/>
                    <a:pt x="11775" y="117"/>
                  </a:cubicBezTo>
                  <a:cubicBezTo>
                    <a:pt x="12936" y="-125"/>
                    <a:pt x="14098" y="-28"/>
                    <a:pt x="15607" y="747"/>
                  </a:cubicBezTo>
                  <a:cubicBezTo>
                    <a:pt x="17117" y="1522"/>
                    <a:pt x="18975" y="2975"/>
                    <a:pt x="19672" y="4331"/>
                  </a:cubicBezTo>
                  <a:cubicBezTo>
                    <a:pt x="20369" y="5687"/>
                    <a:pt x="19904" y="6946"/>
                    <a:pt x="20020" y="7769"/>
                  </a:cubicBezTo>
                  <a:cubicBezTo>
                    <a:pt x="20136" y="8592"/>
                    <a:pt x="20833" y="8980"/>
                    <a:pt x="21182" y="9416"/>
                  </a:cubicBezTo>
                  <a:cubicBezTo>
                    <a:pt x="21530" y="9852"/>
                    <a:pt x="21530" y="10336"/>
                    <a:pt x="21182" y="10772"/>
                  </a:cubicBezTo>
                  <a:cubicBezTo>
                    <a:pt x="20833" y="11208"/>
                    <a:pt x="20136" y="11595"/>
                    <a:pt x="17465" y="11983"/>
                  </a:cubicBezTo>
                  <a:cubicBezTo>
                    <a:pt x="14795" y="12370"/>
                    <a:pt x="10149" y="12758"/>
                    <a:pt x="5504" y="13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6337300" y="5353049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6477000" y="5168900"/>
              <a:ext cx="1778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2724"/>
                    <a:pt x="6686" y="5449"/>
                    <a:pt x="10157" y="8951"/>
                  </a:cubicBezTo>
                  <a:cubicBezTo>
                    <a:pt x="13629" y="12454"/>
                    <a:pt x="17229" y="16735"/>
                    <a:pt x="19157" y="18973"/>
                  </a:cubicBezTo>
                  <a:cubicBezTo>
                    <a:pt x="21086" y="21211"/>
                    <a:pt x="21343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6489700" y="5207000"/>
              <a:ext cx="2032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062"/>
                    <a:pt x="13500" y="8123"/>
                    <a:pt x="9900" y="11723"/>
                  </a:cubicBezTo>
                  <a:cubicBezTo>
                    <a:pt x="6300" y="15323"/>
                    <a:pt x="315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6172199" y="528320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35200" y="5416549"/>
              <a:ext cx="241300" cy="203201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43203" y="5359399"/>
              <a:ext cx="277748" cy="368301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68550" y="5505450"/>
              <a:ext cx="57150" cy="533400"/>
            </a:xfrm>
            <a:prstGeom prst="rect">
              <a:avLst/>
            </a:prstGeom>
            <a:effectLst/>
          </p:spPr>
        </p:pic>
        <p:pic>
          <p:nvPicPr>
            <p:cNvPr id="23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02747" y="5570837"/>
              <a:ext cx="199104" cy="278733"/>
            </a:xfrm>
            <a:prstGeom prst="rect">
              <a:avLst/>
            </a:prstGeom>
            <a:effectLst/>
          </p:spPr>
        </p:pic>
        <p:pic>
          <p:nvPicPr>
            <p:cNvPr id="2306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76449" y="5791200"/>
              <a:ext cx="38101" cy="120650"/>
            </a:xfrm>
            <a:prstGeom prst="rect">
              <a:avLst/>
            </a:prstGeom>
            <a:effectLst/>
          </p:spPr>
        </p:pic>
        <p:pic>
          <p:nvPicPr>
            <p:cNvPr id="23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66080" y="5693687"/>
              <a:ext cx="56978" cy="58131"/>
            </a:xfrm>
            <a:prstGeom prst="rect">
              <a:avLst/>
            </a:prstGeom>
            <a:effectLst/>
          </p:spPr>
        </p:pic>
        <p:pic>
          <p:nvPicPr>
            <p:cNvPr id="23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5950" y="5136018"/>
              <a:ext cx="4095750" cy="1499733"/>
            </a:xfrm>
            <a:prstGeom prst="rect">
              <a:avLst/>
            </a:prstGeom>
            <a:effectLst/>
          </p:spPr>
        </p:pic>
        <p:pic>
          <p:nvPicPr>
            <p:cNvPr id="23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32300" y="5194300"/>
              <a:ext cx="311150" cy="482600"/>
            </a:xfrm>
            <a:prstGeom prst="rect">
              <a:avLst/>
            </a:prstGeom>
            <a:effectLst/>
          </p:spPr>
        </p:pic>
        <p:pic>
          <p:nvPicPr>
            <p:cNvPr id="23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78349" y="5581650"/>
              <a:ext cx="228601" cy="71846"/>
            </a:xfrm>
            <a:prstGeom prst="rect">
              <a:avLst/>
            </a:prstGeom>
            <a:effectLst/>
          </p:spPr>
        </p:pic>
        <p:pic>
          <p:nvPicPr>
            <p:cNvPr id="231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68849" y="5562600"/>
              <a:ext cx="107951" cy="165100"/>
            </a:xfrm>
            <a:prstGeom prst="rect">
              <a:avLst/>
            </a:prstGeom>
            <a:effectLst/>
          </p:spPr>
        </p:pic>
        <p:pic>
          <p:nvPicPr>
            <p:cNvPr id="23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49136" y="5710020"/>
              <a:ext cx="161559" cy="461785"/>
            </a:xfrm>
            <a:prstGeom prst="rect">
              <a:avLst/>
            </a:prstGeom>
            <a:effectLst/>
          </p:spPr>
        </p:pic>
        <p:pic>
          <p:nvPicPr>
            <p:cNvPr id="232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28655" y="5930900"/>
              <a:ext cx="79263" cy="85461"/>
            </a:xfrm>
            <a:prstGeom prst="rect">
              <a:avLst/>
            </a:prstGeom>
            <a:effectLst/>
          </p:spPr>
        </p:pic>
        <p:pic>
          <p:nvPicPr>
            <p:cNvPr id="23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22526" y="5556297"/>
              <a:ext cx="132074" cy="171404"/>
            </a:xfrm>
            <a:prstGeom prst="rect">
              <a:avLst/>
            </a:prstGeom>
            <a:effectLst/>
          </p:spPr>
        </p:pic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06999" y="5892800"/>
              <a:ext cx="190501" cy="44450"/>
            </a:xfrm>
            <a:prstGeom prst="rect">
              <a:avLst/>
            </a:prstGeom>
            <a:effectLst/>
          </p:spPr>
        </p:pic>
        <p:pic>
          <p:nvPicPr>
            <p:cNvPr id="2326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89550" y="5842000"/>
              <a:ext cx="63500" cy="203200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48299" y="5760039"/>
              <a:ext cx="140833" cy="418765"/>
            </a:xfrm>
            <a:prstGeom prst="rect">
              <a:avLst/>
            </a:prstGeom>
            <a:effectLst/>
          </p:spPr>
        </p:pic>
        <p:pic>
          <p:nvPicPr>
            <p:cNvPr id="233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00700" y="5981700"/>
              <a:ext cx="31750" cy="101600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18149" y="5652446"/>
              <a:ext cx="152401" cy="132405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72150" y="5861050"/>
              <a:ext cx="190500" cy="260350"/>
            </a:xfrm>
            <a:prstGeom prst="rect">
              <a:avLst/>
            </a:prstGeom>
            <a:effectLst/>
          </p:spPr>
        </p:pic>
        <p:pic>
          <p:nvPicPr>
            <p:cNvPr id="23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97550" y="5842000"/>
              <a:ext cx="171450" cy="317500"/>
            </a:xfrm>
            <a:prstGeom prst="rect">
              <a:avLst/>
            </a:prstGeom>
            <a:effectLst/>
          </p:spPr>
        </p:pic>
        <p:pic>
          <p:nvPicPr>
            <p:cNvPr id="23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58935" y="5753100"/>
              <a:ext cx="88068" cy="110438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36548" y="5771584"/>
              <a:ext cx="129057" cy="101223"/>
            </a:xfrm>
            <a:prstGeom prst="rect">
              <a:avLst/>
            </a:prstGeom>
            <a:effectLst/>
          </p:spPr>
        </p:pic>
        <p:sp>
          <p:nvSpPr>
            <p:cNvPr id="2342" name="Line"/>
            <p:cNvSpPr/>
            <p:nvPr/>
          </p:nvSpPr>
          <p:spPr>
            <a:xfrm>
              <a:off x="2400300" y="5502275"/>
              <a:ext cx="9525" cy="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2390775" y="5311775"/>
              <a:ext cx="330200" cy="19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21482"/>
                    <a:pt x="2769" y="21364"/>
                    <a:pt x="4258" y="20420"/>
                  </a:cubicBezTo>
                  <a:cubicBezTo>
                    <a:pt x="5746" y="19475"/>
                    <a:pt x="7338" y="17705"/>
                    <a:pt x="8896" y="15639"/>
                  </a:cubicBezTo>
                  <a:cubicBezTo>
                    <a:pt x="10454" y="13574"/>
                    <a:pt x="11977" y="11213"/>
                    <a:pt x="13708" y="8911"/>
                  </a:cubicBezTo>
                  <a:cubicBezTo>
                    <a:pt x="15438" y="6610"/>
                    <a:pt x="17377" y="4367"/>
                    <a:pt x="18727" y="2892"/>
                  </a:cubicBezTo>
                  <a:cubicBezTo>
                    <a:pt x="20077" y="1416"/>
                    <a:pt x="20838" y="7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2677690" y="5265208"/>
              <a:ext cx="60383" cy="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1794" y="6714"/>
                  </a:moveTo>
                  <a:cubicBezTo>
                    <a:pt x="695" y="4670"/>
                    <a:pt x="-403" y="2627"/>
                    <a:pt x="146" y="1459"/>
                  </a:cubicBezTo>
                  <a:cubicBezTo>
                    <a:pt x="695" y="292"/>
                    <a:pt x="2892" y="0"/>
                    <a:pt x="5821" y="0"/>
                  </a:cubicBezTo>
                  <a:cubicBezTo>
                    <a:pt x="8750" y="0"/>
                    <a:pt x="12411" y="292"/>
                    <a:pt x="15339" y="1897"/>
                  </a:cubicBezTo>
                  <a:cubicBezTo>
                    <a:pt x="18268" y="3503"/>
                    <a:pt x="20465" y="6422"/>
                    <a:pt x="20831" y="9924"/>
                  </a:cubicBezTo>
                  <a:cubicBezTo>
                    <a:pt x="21197" y="13427"/>
                    <a:pt x="19733" y="17514"/>
                    <a:pt x="18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2803525" y="5088900"/>
              <a:ext cx="98425" cy="7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187"/>
                  </a:moveTo>
                  <a:cubicBezTo>
                    <a:pt x="1161" y="-130"/>
                    <a:pt x="2323" y="-448"/>
                    <a:pt x="5806" y="2887"/>
                  </a:cubicBezTo>
                  <a:cubicBezTo>
                    <a:pt x="9290" y="6223"/>
                    <a:pt x="15097" y="13211"/>
                    <a:pt x="18116" y="16864"/>
                  </a:cubicBezTo>
                  <a:cubicBezTo>
                    <a:pt x="21135" y="20517"/>
                    <a:pt x="21368" y="20834"/>
                    <a:pt x="2160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2891346" y="5046619"/>
              <a:ext cx="58230" cy="1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32" fill="norm" stroke="1" extrusionOk="0">
                  <a:moveTo>
                    <a:pt x="21222" y="1559"/>
                  </a:moveTo>
                  <a:cubicBezTo>
                    <a:pt x="21222" y="820"/>
                    <a:pt x="21222" y="80"/>
                    <a:pt x="20451" y="6"/>
                  </a:cubicBezTo>
                  <a:cubicBezTo>
                    <a:pt x="19679" y="-68"/>
                    <a:pt x="18136" y="524"/>
                    <a:pt x="15822" y="2817"/>
                  </a:cubicBezTo>
                  <a:cubicBezTo>
                    <a:pt x="13508" y="5110"/>
                    <a:pt x="10422" y="9105"/>
                    <a:pt x="7722" y="12137"/>
                  </a:cubicBezTo>
                  <a:cubicBezTo>
                    <a:pt x="5022" y="15170"/>
                    <a:pt x="2708" y="17242"/>
                    <a:pt x="1358" y="18647"/>
                  </a:cubicBezTo>
                  <a:cubicBezTo>
                    <a:pt x="8" y="20053"/>
                    <a:pt x="-378" y="20792"/>
                    <a:pt x="393" y="21162"/>
                  </a:cubicBezTo>
                  <a:cubicBezTo>
                    <a:pt x="1165" y="21532"/>
                    <a:pt x="3093" y="21532"/>
                    <a:pt x="502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974975" y="5175249"/>
              <a:ext cx="9525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43"/>
                    <a:pt x="4800" y="10286"/>
                    <a:pt x="8400" y="13886"/>
                  </a:cubicBezTo>
                  <a:cubicBezTo>
                    <a:pt x="12000" y="17486"/>
                    <a:pt x="16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971800" y="5092700"/>
              <a:ext cx="4200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203" fill="norm" stroke="1" extrusionOk="0">
                  <a:moveTo>
                    <a:pt x="14224" y="0"/>
                  </a:moveTo>
                  <a:cubicBezTo>
                    <a:pt x="11590" y="0"/>
                    <a:pt x="8956" y="0"/>
                    <a:pt x="7376" y="1636"/>
                  </a:cubicBezTo>
                  <a:cubicBezTo>
                    <a:pt x="5795" y="3273"/>
                    <a:pt x="5268" y="6545"/>
                    <a:pt x="5268" y="10145"/>
                  </a:cubicBezTo>
                  <a:cubicBezTo>
                    <a:pt x="5268" y="13745"/>
                    <a:pt x="5795" y="17673"/>
                    <a:pt x="7639" y="19636"/>
                  </a:cubicBezTo>
                  <a:cubicBezTo>
                    <a:pt x="9483" y="21600"/>
                    <a:pt x="12644" y="21600"/>
                    <a:pt x="15015" y="20291"/>
                  </a:cubicBezTo>
                  <a:cubicBezTo>
                    <a:pt x="17385" y="18982"/>
                    <a:pt x="18966" y="16364"/>
                    <a:pt x="20020" y="13418"/>
                  </a:cubicBezTo>
                  <a:cubicBezTo>
                    <a:pt x="21073" y="10473"/>
                    <a:pt x="21600" y="7200"/>
                    <a:pt x="19229" y="5236"/>
                  </a:cubicBezTo>
                  <a:cubicBezTo>
                    <a:pt x="16859" y="3273"/>
                    <a:pt x="11590" y="2618"/>
                    <a:pt x="7902" y="3273"/>
                  </a:cubicBezTo>
                  <a:cubicBezTo>
                    <a:pt x="4215" y="3927"/>
                    <a:pt x="2107" y="5891"/>
                    <a:pt x="0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2422525" y="5829300"/>
              <a:ext cx="3429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67" y="1168"/>
                    <a:pt x="2933" y="2335"/>
                    <a:pt x="4467" y="3892"/>
                  </a:cubicBezTo>
                  <a:cubicBezTo>
                    <a:pt x="6000" y="5449"/>
                    <a:pt x="7600" y="7395"/>
                    <a:pt x="9400" y="9292"/>
                  </a:cubicBezTo>
                  <a:cubicBezTo>
                    <a:pt x="11200" y="11189"/>
                    <a:pt x="13200" y="13038"/>
                    <a:pt x="14900" y="14497"/>
                  </a:cubicBezTo>
                  <a:cubicBezTo>
                    <a:pt x="16600" y="15957"/>
                    <a:pt x="18000" y="17027"/>
                    <a:pt x="18967" y="17854"/>
                  </a:cubicBezTo>
                  <a:cubicBezTo>
                    <a:pt x="19933" y="18681"/>
                    <a:pt x="20467" y="19265"/>
                    <a:pt x="20800" y="19849"/>
                  </a:cubicBezTo>
                  <a:cubicBezTo>
                    <a:pt x="21133" y="20432"/>
                    <a:pt x="21267" y="21016"/>
                    <a:pt x="21367" y="21308"/>
                  </a:cubicBezTo>
                  <a:cubicBezTo>
                    <a:pt x="21467" y="21600"/>
                    <a:pt x="2153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2733675" y="5972175"/>
              <a:ext cx="66337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5143" y="0"/>
                  </a:moveTo>
                  <a:cubicBezTo>
                    <a:pt x="6857" y="1523"/>
                    <a:pt x="8571" y="3046"/>
                    <a:pt x="11143" y="4777"/>
                  </a:cubicBezTo>
                  <a:cubicBezTo>
                    <a:pt x="13714" y="6508"/>
                    <a:pt x="17143" y="8446"/>
                    <a:pt x="19029" y="9831"/>
                  </a:cubicBezTo>
                  <a:cubicBezTo>
                    <a:pt x="20914" y="11215"/>
                    <a:pt x="21257" y="12046"/>
                    <a:pt x="21429" y="12946"/>
                  </a:cubicBezTo>
                  <a:cubicBezTo>
                    <a:pt x="21600" y="13846"/>
                    <a:pt x="21600" y="14815"/>
                    <a:pt x="18857" y="15923"/>
                  </a:cubicBezTo>
                  <a:cubicBezTo>
                    <a:pt x="16114" y="17031"/>
                    <a:pt x="10629" y="18277"/>
                    <a:pt x="7029" y="19246"/>
                  </a:cubicBezTo>
                  <a:cubicBezTo>
                    <a:pt x="3429" y="20215"/>
                    <a:pt x="1714" y="20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2952750" y="6057900"/>
              <a:ext cx="889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400"/>
                    <a:pt x="10286" y="10800"/>
                    <a:pt x="13886" y="14400"/>
                  </a:cubicBezTo>
                  <a:cubicBezTo>
                    <a:pt x="17486" y="18000"/>
                    <a:pt x="19543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3028950" y="6057900"/>
              <a:ext cx="44450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217"/>
                    <a:pt x="11314" y="2434"/>
                    <a:pt x="7971" y="3600"/>
                  </a:cubicBezTo>
                  <a:cubicBezTo>
                    <a:pt x="4629" y="4766"/>
                    <a:pt x="3086" y="5882"/>
                    <a:pt x="2057" y="8366"/>
                  </a:cubicBezTo>
                  <a:cubicBezTo>
                    <a:pt x="1029" y="10851"/>
                    <a:pt x="514" y="14704"/>
                    <a:pt x="257" y="17138"/>
                  </a:cubicBezTo>
                  <a:cubicBezTo>
                    <a:pt x="0" y="19572"/>
                    <a:pt x="0" y="205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3086074" y="6245225"/>
              <a:ext cx="12727" cy="6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789"/>
                    <a:pt x="-1622" y="7579"/>
                    <a:pt x="870" y="11179"/>
                  </a:cubicBezTo>
                  <a:cubicBezTo>
                    <a:pt x="3363" y="14779"/>
                    <a:pt x="11670" y="18189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089819" y="6181725"/>
              <a:ext cx="15150" cy="3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0708" fill="norm" stroke="1" extrusionOk="0">
                  <a:moveTo>
                    <a:pt x="11455" y="0"/>
                  </a:moveTo>
                  <a:cubicBezTo>
                    <a:pt x="7405" y="2618"/>
                    <a:pt x="3355" y="5236"/>
                    <a:pt x="1330" y="8182"/>
                  </a:cubicBezTo>
                  <a:cubicBezTo>
                    <a:pt x="-695" y="11127"/>
                    <a:pt x="-695" y="14400"/>
                    <a:pt x="3355" y="17018"/>
                  </a:cubicBezTo>
                  <a:cubicBezTo>
                    <a:pt x="7405" y="19636"/>
                    <a:pt x="15505" y="21600"/>
                    <a:pt x="18205" y="20291"/>
                  </a:cubicBezTo>
                  <a:cubicBezTo>
                    <a:pt x="20905" y="18982"/>
                    <a:pt x="18205" y="14400"/>
                    <a:pt x="15505" y="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998258" y="5858933"/>
              <a:ext cx="113243" cy="1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6460" y="7978"/>
                  </a:moveTo>
                  <a:cubicBezTo>
                    <a:pt x="4845" y="10703"/>
                    <a:pt x="3230" y="13427"/>
                    <a:pt x="2221" y="15276"/>
                  </a:cubicBezTo>
                  <a:cubicBezTo>
                    <a:pt x="1211" y="17124"/>
                    <a:pt x="807" y="18097"/>
                    <a:pt x="505" y="19168"/>
                  </a:cubicBezTo>
                  <a:cubicBezTo>
                    <a:pt x="202" y="20238"/>
                    <a:pt x="0" y="21405"/>
                    <a:pt x="0" y="21503"/>
                  </a:cubicBezTo>
                  <a:cubicBezTo>
                    <a:pt x="0" y="21600"/>
                    <a:pt x="202" y="20627"/>
                    <a:pt x="1615" y="17611"/>
                  </a:cubicBezTo>
                  <a:cubicBezTo>
                    <a:pt x="3028" y="14595"/>
                    <a:pt x="5652" y="9535"/>
                    <a:pt x="7267" y="6519"/>
                  </a:cubicBezTo>
                  <a:cubicBezTo>
                    <a:pt x="8882" y="3503"/>
                    <a:pt x="9488" y="2530"/>
                    <a:pt x="10194" y="1654"/>
                  </a:cubicBezTo>
                  <a:cubicBezTo>
                    <a:pt x="10901" y="778"/>
                    <a:pt x="11708" y="0"/>
                    <a:pt x="12415" y="0"/>
                  </a:cubicBezTo>
                  <a:cubicBezTo>
                    <a:pt x="13121" y="0"/>
                    <a:pt x="13727" y="778"/>
                    <a:pt x="15241" y="3600"/>
                  </a:cubicBezTo>
                  <a:cubicBezTo>
                    <a:pt x="16755" y="6422"/>
                    <a:pt x="19178" y="11286"/>
                    <a:pt x="21600" y="16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41575" y="5483680"/>
              <a:ext cx="134327" cy="247807"/>
            </a:xfrm>
            <a:prstGeom prst="rect">
              <a:avLst/>
            </a:prstGeom>
            <a:effectLst/>
          </p:spPr>
        </p:pic>
        <p:pic>
          <p:nvPicPr>
            <p:cNvPr id="2358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14600" y="56007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24125" y="5505450"/>
              <a:ext cx="260350" cy="117475"/>
            </a:xfrm>
            <a:prstGeom prst="rect">
              <a:avLst/>
            </a:prstGeom>
            <a:effectLst/>
          </p:spPr>
        </p:pic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14625" y="5486855"/>
              <a:ext cx="87957" cy="104321"/>
            </a:xfrm>
            <a:prstGeom prst="rect">
              <a:avLst/>
            </a:prstGeom>
            <a:effectLst/>
          </p:spPr>
        </p:pic>
        <p:pic>
          <p:nvPicPr>
            <p:cNvPr id="236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49109" y="5392607"/>
              <a:ext cx="107912" cy="123865"/>
            </a:xfrm>
            <a:prstGeom prst="rect">
              <a:avLst/>
            </a:prstGeom>
            <a:effectLst/>
          </p:spPr>
        </p:pic>
        <p:pic>
          <p:nvPicPr>
            <p:cNvPr id="2366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63875" y="5470525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368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60700" y="54419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37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72272" y="5319667"/>
              <a:ext cx="91604" cy="69529"/>
            </a:xfrm>
            <a:prstGeom prst="rect">
              <a:avLst/>
            </a:prstGeom>
            <a:effectLst/>
          </p:spPr>
        </p:pic>
        <p:pic>
          <p:nvPicPr>
            <p:cNvPr id="237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36333" y="5262739"/>
              <a:ext cx="390213" cy="352975"/>
            </a:xfrm>
            <a:prstGeom prst="rect">
              <a:avLst/>
            </a:prstGeom>
            <a:effectLst/>
          </p:spPr>
        </p:pic>
        <p:pic>
          <p:nvPicPr>
            <p:cNvPr id="237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57524" y="5480050"/>
              <a:ext cx="34926" cy="57150"/>
            </a:xfrm>
            <a:prstGeom prst="rect">
              <a:avLst/>
            </a:prstGeom>
            <a:effectLst/>
          </p:spPr>
        </p:pic>
        <p:sp>
          <p:nvSpPr>
            <p:cNvPr id="2376" name="Line"/>
            <p:cNvSpPr/>
            <p:nvPr/>
          </p:nvSpPr>
          <p:spPr>
            <a:xfrm>
              <a:off x="552449" y="2241550"/>
              <a:ext cx="20129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" y="20769"/>
                    <a:pt x="363" y="19938"/>
                    <a:pt x="806" y="19177"/>
                  </a:cubicBezTo>
                  <a:cubicBezTo>
                    <a:pt x="1249" y="18415"/>
                    <a:pt x="1953" y="17723"/>
                    <a:pt x="2726" y="16962"/>
                  </a:cubicBezTo>
                  <a:cubicBezTo>
                    <a:pt x="3498" y="16200"/>
                    <a:pt x="4338" y="15369"/>
                    <a:pt x="5247" y="14608"/>
                  </a:cubicBezTo>
                  <a:cubicBezTo>
                    <a:pt x="6155" y="13846"/>
                    <a:pt x="7132" y="13154"/>
                    <a:pt x="8040" y="12462"/>
                  </a:cubicBezTo>
                  <a:cubicBezTo>
                    <a:pt x="8949" y="11769"/>
                    <a:pt x="9789" y="11077"/>
                    <a:pt x="10630" y="10315"/>
                  </a:cubicBezTo>
                  <a:cubicBezTo>
                    <a:pt x="11470" y="9554"/>
                    <a:pt x="12310" y="8723"/>
                    <a:pt x="13174" y="7892"/>
                  </a:cubicBezTo>
                  <a:cubicBezTo>
                    <a:pt x="14037" y="7062"/>
                    <a:pt x="14922" y="6231"/>
                    <a:pt x="15774" y="5469"/>
                  </a:cubicBezTo>
                  <a:cubicBezTo>
                    <a:pt x="16626" y="4708"/>
                    <a:pt x="17444" y="4015"/>
                    <a:pt x="18238" y="3392"/>
                  </a:cubicBezTo>
                  <a:cubicBezTo>
                    <a:pt x="19033" y="2769"/>
                    <a:pt x="19806" y="2215"/>
                    <a:pt x="20362" y="1662"/>
                  </a:cubicBezTo>
                  <a:cubicBezTo>
                    <a:pt x="20919" y="1108"/>
                    <a:pt x="21259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2266950" y="2121605"/>
              <a:ext cx="279930" cy="35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30" fill="norm" stroke="1" extrusionOk="0">
                  <a:moveTo>
                    <a:pt x="5319" y="341"/>
                  </a:moveTo>
                  <a:cubicBezTo>
                    <a:pt x="4191" y="86"/>
                    <a:pt x="3063" y="-170"/>
                    <a:pt x="3143" y="150"/>
                  </a:cubicBezTo>
                  <a:cubicBezTo>
                    <a:pt x="3224" y="469"/>
                    <a:pt x="4513" y="1364"/>
                    <a:pt x="7173" y="2642"/>
                  </a:cubicBezTo>
                  <a:cubicBezTo>
                    <a:pt x="9833" y="3920"/>
                    <a:pt x="13863" y="5581"/>
                    <a:pt x="16442" y="6668"/>
                  </a:cubicBezTo>
                  <a:cubicBezTo>
                    <a:pt x="19021" y="7754"/>
                    <a:pt x="20149" y="8266"/>
                    <a:pt x="20794" y="8841"/>
                  </a:cubicBezTo>
                  <a:cubicBezTo>
                    <a:pt x="21439" y="9416"/>
                    <a:pt x="21600" y="10055"/>
                    <a:pt x="20633" y="11013"/>
                  </a:cubicBezTo>
                  <a:cubicBezTo>
                    <a:pt x="19666" y="11972"/>
                    <a:pt x="17570" y="13250"/>
                    <a:pt x="13943" y="15039"/>
                  </a:cubicBezTo>
                  <a:cubicBezTo>
                    <a:pt x="10316" y="16829"/>
                    <a:pt x="5158" y="19129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72366" y="4829356"/>
              <a:ext cx="1771707" cy="818970"/>
            </a:xfrm>
            <a:prstGeom prst="rect">
              <a:avLst/>
            </a:prstGeom>
            <a:effectLst/>
          </p:spPr>
        </p:pic>
        <p:pic>
          <p:nvPicPr>
            <p:cNvPr id="238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40023" y="5757587"/>
              <a:ext cx="114025" cy="119300"/>
            </a:xfrm>
            <a:prstGeom prst="rect">
              <a:avLst/>
            </a:prstGeom>
            <a:effectLst/>
          </p:spPr>
        </p:pic>
        <p:pic>
          <p:nvPicPr>
            <p:cNvPr id="238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22525" y="5486664"/>
              <a:ext cx="128186" cy="326761"/>
            </a:xfrm>
            <a:prstGeom prst="rect">
              <a:avLst/>
            </a:prstGeom>
            <a:effectLst/>
          </p:spPr>
        </p:pic>
        <p:pic>
          <p:nvPicPr>
            <p:cNvPr id="238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32502" y="5238750"/>
              <a:ext cx="139349" cy="102727"/>
            </a:xfrm>
            <a:prstGeom prst="rect">
              <a:avLst/>
            </a:prstGeom>
            <a:effectLst/>
          </p:spPr>
        </p:pic>
        <p:pic>
          <p:nvPicPr>
            <p:cNvPr id="238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336925" y="5232146"/>
              <a:ext cx="136525" cy="87238"/>
            </a:xfrm>
            <a:prstGeom prst="rect">
              <a:avLst/>
            </a:prstGeom>
            <a:effectLst/>
          </p:spPr>
        </p:pic>
        <p:pic>
          <p:nvPicPr>
            <p:cNvPr id="238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439383" y="5193688"/>
              <a:ext cx="71109" cy="111738"/>
            </a:xfrm>
            <a:prstGeom prst="rect">
              <a:avLst/>
            </a:prstGeom>
            <a:effectLst/>
          </p:spPr>
        </p:pic>
        <p:pic>
          <p:nvPicPr>
            <p:cNvPr id="2390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14724" y="5219700"/>
              <a:ext cx="53976" cy="66675"/>
            </a:xfrm>
            <a:prstGeom prst="rect">
              <a:avLst/>
            </a:prstGeom>
            <a:effectLst/>
          </p:spPr>
        </p:pic>
        <p:pic>
          <p:nvPicPr>
            <p:cNvPr id="2392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27425" y="51689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39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59754" y="4925248"/>
              <a:ext cx="399471" cy="344185"/>
            </a:xfrm>
            <a:prstGeom prst="rect">
              <a:avLst/>
            </a:prstGeom>
            <a:effectLst/>
          </p:spPr>
        </p:pic>
        <p:pic>
          <p:nvPicPr>
            <p:cNvPr id="239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41880" y="5766370"/>
              <a:ext cx="186871" cy="134214"/>
            </a:xfrm>
            <a:prstGeom prst="rect">
              <a:avLst/>
            </a:prstGeom>
            <a:effectLst/>
          </p:spPr>
        </p:pic>
        <p:pic>
          <p:nvPicPr>
            <p:cNvPr id="239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381125" y="5730874"/>
              <a:ext cx="180975" cy="122768"/>
            </a:xfrm>
            <a:prstGeom prst="rect">
              <a:avLst/>
            </a:prstGeom>
            <a:effectLst/>
          </p:spPr>
        </p:pic>
        <p:pic>
          <p:nvPicPr>
            <p:cNvPr id="240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49400" y="5705475"/>
              <a:ext cx="155575" cy="119791"/>
            </a:xfrm>
            <a:prstGeom prst="rect">
              <a:avLst/>
            </a:prstGeom>
            <a:effectLst/>
          </p:spPr>
        </p:pic>
        <p:pic>
          <p:nvPicPr>
            <p:cNvPr id="240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667733" y="5705475"/>
              <a:ext cx="80899" cy="94427"/>
            </a:xfrm>
            <a:prstGeom prst="rect">
              <a:avLst/>
            </a:prstGeom>
            <a:effectLst/>
          </p:spPr>
        </p:pic>
        <p:pic>
          <p:nvPicPr>
            <p:cNvPr id="240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27199" y="5664200"/>
              <a:ext cx="174626" cy="140564"/>
            </a:xfrm>
            <a:prstGeom prst="rect">
              <a:avLst/>
            </a:prstGeom>
            <a:effectLst/>
          </p:spPr>
        </p:pic>
        <p:sp>
          <p:nvSpPr>
            <p:cNvPr id="2406" name="Line"/>
            <p:cNvSpPr/>
            <p:nvPr/>
          </p:nvSpPr>
          <p:spPr>
            <a:xfrm>
              <a:off x="5492750" y="5557308"/>
              <a:ext cx="1143000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08"/>
                  </a:moveTo>
                  <a:cubicBezTo>
                    <a:pt x="760" y="9889"/>
                    <a:pt x="1520" y="10670"/>
                    <a:pt x="2230" y="10930"/>
                  </a:cubicBezTo>
                  <a:cubicBezTo>
                    <a:pt x="2940" y="11190"/>
                    <a:pt x="3600" y="10930"/>
                    <a:pt x="4250" y="10540"/>
                  </a:cubicBezTo>
                  <a:cubicBezTo>
                    <a:pt x="4900" y="10149"/>
                    <a:pt x="5540" y="9629"/>
                    <a:pt x="6230" y="9108"/>
                  </a:cubicBezTo>
                  <a:cubicBezTo>
                    <a:pt x="6920" y="8588"/>
                    <a:pt x="7660" y="8067"/>
                    <a:pt x="8440" y="7807"/>
                  </a:cubicBezTo>
                  <a:cubicBezTo>
                    <a:pt x="9220" y="7547"/>
                    <a:pt x="10040" y="7547"/>
                    <a:pt x="10860" y="7547"/>
                  </a:cubicBezTo>
                  <a:cubicBezTo>
                    <a:pt x="11680" y="7547"/>
                    <a:pt x="12500" y="7547"/>
                    <a:pt x="13280" y="7547"/>
                  </a:cubicBezTo>
                  <a:cubicBezTo>
                    <a:pt x="14060" y="7547"/>
                    <a:pt x="14800" y="7547"/>
                    <a:pt x="15540" y="8067"/>
                  </a:cubicBezTo>
                  <a:cubicBezTo>
                    <a:pt x="16280" y="8588"/>
                    <a:pt x="17020" y="9629"/>
                    <a:pt x="17650" y="10670"/>
                  </a:cubicBezTo>
                  <a:cubicBezTo>
                    <a:pt x="18280" y="11711"/>
                    <a:pt x="18800" y="12752"/>
                    <a:pt x="19150" y="13663"/>
                  </a:cubicBezTo>
                  <a:cubicBezTo>
                    <a:pt x="19500" y="14573"/>
                    <a:pt x="19680" y="15354"/>
                    <a:pt x="19720" y="15484"/>
                  </a:cubicBezTo>
                  <a:cubicBezTo>
                    <a:pt x="19760" y="15614"/>
                    <a:pt x="19660" y="15094"/>
                    <a:pt x="19250" y="13923"/>
                  </a:cubicBezTo>
                  <a:cubicBezTo>
                    <a:pt x="18840" y="12752"/>
                    <a:pt x="18120" y="10930"/>
                    <a:pt x="17400" y="9629"/>
                  </a:cubicBezTo>
                  <a:cubicBezTo>
                    <a:pt x="16680" y="8328"/>
                    <a:pt x="15960" y="7547"/>
                    <a:pt x="15170" y="6636"/>
                  </a:cubicBezTo>
                  <a:cubicBezTo>
                    <a:pt x="14380" y="5725"/>
                    <a:pt x="13520" y="4684"/>
                    <a:pt x="12750" y="3904"/>
                  </a:cubicBezTo>
                  <a:cubicBezTo>
                    <a:pt x="11980" y="3123"/>
                    <a:pt x="11300" y="2602"/>
                    <a:pt x="10590" y="2212"/>
                  </a:cubicBezTo>
                  <a:cubicBezTo>
                    <a:pt x="9880" y="1822"/>
                    <a:pt x="9140" y="1561"/>
                    <a:pt x="8370" y="1301"/>
                  </a:cubicBezTo>
                  <a:cubicBezTo>
                    <a:pt x="7600" y="1041"/>
                    <a:pt x="6800" y="781"/>
                    <a:pt x="5980" y="520"/>
                  </a:cubicBezTo>
                  <a:cubicBezTo>
                    <a:pt x="5160" y="260"/>
                    <a:pt x="4320" y="0"/>
                    <a:pt x="4190" y="0"/>
                  </a:cubicBezTo>
                  <a:cubicBezTo>
                    <a:pt x="4060" y="0"/>
                    <a:pt x="4640" y="260"/>
                    <a:pt x="5270" y="651"/>
                  </a:cubicBezTo>
                  <a:cubicBezTo>
                    <a:pt x="5900" y="1041"/>
                    <a:pt x="6580" y="1561"/>
                    <a:pt x="7350" y="2082"/>
                  </a:cubicBezTo>
                  <a:cubicBezTo>
                    <a:pt x="8120" y="2602"/>
                    <a:pt x="8980" y="3123"/>
                    <a:pt x="9730" y="3643"/>
                  </a:cubicBezTo>
                  <a:cubicBezTo>
                    <a:pt x="10480" y="4164"/>
                    <a:pt x="11120" y="4684"/>
                    <a:pt x="11790" y="5075"/>
                  </a:cubicBezTo>
                  <a:cubicBezTo>
                    <a:pt x="12460" y="5465"/>
                    <a:pt x="13160" y="5725"/>
                    <a:pt x="13840" y="5986"/>
                  </a:cubicBezTo>
                  <a:cubicBezTo>
                    <a:pt x="14520" y="6246"/>
                    <a:pt x="15180" y="6506"/>
                    <a:pt x="15950" y="7027"/>
                  </a:cubicBezTo>
                  <a:cubicBezTo>
                    <a:pt x="16720" y="7547"/>
                    <a:pt x="17600" y="8328"/>
                    <a:pt x="18440" y="9499"/>
                  </a:cubicBezTo>
                  <a:cubicBezTo>
                    <a:pt x="19280" y="10670"/>
                    <a:pt x="20080" y="12231"/>
                    <a:pt x="20600" y="13923"/>
                  </a:cubicBezTo>
                  <a:cubicBezTo>
                    <a:pt x="21120" y="15614"/>
                    <a:pt x="21360" y="17436"/>
                    <a:pt x="21480" y="18737"/>
                  </a:cubicBezTo>
                  <a:cubicBezTo>
                    <a:pt x="21600" y="20039"/>
                    <a:pt x="21600" y="208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0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674577" y="4910593"/>
              <a:ext cx="400956" cy="418508"/>
            </a:xfrm>
            <a:prstGeom prst="rect">
              <a:avLst/>
            </a:prstGeom>
            <a:effectLst/>
          </p:spPr>
        </p:pic>
        <p:pic>
          <p:nvPicPr>
            <p:cNvPr id="240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413000" y="4924425"/>
              <a:ext cx="270648" cy="111125"/>
            </a:xfrm>
            <a:prstGeom prst="rect">
              <a:avLst/>
            </a:prstGeom>
            <a:effectLst/>
          </p:spPr>
        </p:pic>
        <p:pic>
          <p:nvPicPr>
            <p:cNvPr id="241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301517" y="4825073"/>
              <a:ext cx="238483" cy="194602"/>
            </a:xfrm>
            <a:prstGeom prst="rect">
              <a:avLst/>
            </a:prstGeom>
            <a:effectLst/>
          </p:spPr>
        </p:pic>
        <p:pic>
          <p:nvPicPr>
            <p:cNvPr id="241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16049" y="4675625"/>
              <a:ext cx="266701" cy="97874"/>
            </a:xfrm>
            <a:prstGeom prst="rect">
              <a:avLst/>
            </a:prstGeom>
            <a:effectLst/>
          </p:spPr>
        </p:pic>
        <p:pic>
          <p:nvPicPr>
            <p:cNvPr id="241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04152" y="4636433"/>
              <a:ext cx="75424" cy="262593"/>
            </a:xfrm>
            <a:prstGeom prst="rect">
              <a:avLst/>
            </a:prstGeom>
            <a:effectLst/>
          </p:spPr>
        </p:pic>
        <p:pic>
          <p:nvPicPr>
            <p:cNvPr id="2417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92275" y="4810125"/>
              <a:ext cx="41275" cy="66675"/>
            </a:xfrm>
            <a:prstGeom prst="rect">
              <a:avLst/>
            </a:prstGeom>
            <a:effectLst/>
          </p:spPr>
        </p:pic>
        <p:pic>
          <p:nvPicPr>
            <p:cNvPr id="241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704975" y="4714875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42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790699" y="4699000"/>
              <a:ext cx="130176" cy="53975"/>
            </a:xfrm>
            <a:prstGeom prst="rect">
              <a:avLst/>
            </a:prstGeom>
            <a:effectLst/>
          </p:spPr>
        </p:pic>
        <p:pic>
          <p:nvPicPr>
            <p:cNvPr id="242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12925" y="4765675"/>
              <a:ext cx="139700" cy="69850"/>
            </a:xfrm>
            <a:prstGeom prst="rect">
              <a:avLst/>
            </a:prstGeom>
            <a:effectLst/>
          </p:spPr>
        </p:pic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003637" y="4452821"/>
              <a:ext cx="202350" cy="433634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218171" y="4622800"/>
              <a:ext cx="64936" cy="81492"/>
            </a:xfrm>
            <a:prstGeom prst="rect">
              <a:avLst/>
            </a:prstGeom>
            <a:effectLst/>
          </p:spPr>
        </p:pic>
        <p:pic>
          <p:nvPicPr>
            <p:cNvPr id="242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294654" y="4594225"/>
              <a:ext cx="143746" cy="53975"/>
            </a:xfrm>
            <a:prstGeom prst="rect">
              <a:avLst/>
            </a:prstGeom>
            <a:effectLst/>
          </p:spPr>
        </p:pic>
        <p:pic>
          <p:nvPicPr>
            <p:cNvPr id="24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355850" y="4568825"/>
              <a:ext cx="47625" cy="133350"/>
            </a:xfrm>
            <a:prstGeom prst="rect">
              <a:avLst/>
            </a:prstGeom>
            <a:effectLst/>
          </p:spPr>
        </p:pic>
        <p:pic>
          <p:nvPicPr>
            <p:cNvPr id="24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390775" y="4393866"/>
              <a:ext cx="230585" cy="390860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638425" y="4575175"/>
              <a:ext cx="44450" cy="85725"/>
            </a:xfrm>
            <a:prstGeom prst="rect">
              <a:avLst/>
            </a:prstGeom>
            <a:effectLst/>
          </p:spPr>
        </p:pic>
        <p:pic>
          <p:nvPicPr>
            <p:cNvPr id="243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762250" y="4419600"/>
              <a:ext cx="149225" cy="168275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784475" y="4429125"/>
              <a:ext cx="142875" cy="203200"/>
            </a:xfrm>
            <a:prstGeom prst="rect">
              <a:avLst/>
            </a:prstGeom>
            <a:effectLst/>
          </p:spPr>
        </p:pic>
        <p:pic>
          <p:nvPicPr>
            <p:cNvPr id="244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911475" y="4546600"/>
              <a:ext cx="47625" cy="82550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22660" y="4502149"/>
              <a:ext cx="45966" cy="38101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57525" y="4505325"/>
              <a:ext cx="193675" cy="44450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151716" y="4460875"/>
              <a:ext cx="29635" cy="127000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280965" y="4390753"/>
              <a:ext cx="211535" cy="198851"/>
            </a:xfrm>
            <a:prstGeom prst="rect">
              <a:avLst/>
            </a:prstGeom>
            <a:effectLst/>
          </p:spPr>
        </p:pic>
        <p:pic>
          <p:nvPicPr>
            <p:cNvPr id="2451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473450" y="4556125"/>
              <a:ext cx="28575" cy="79375"/>
            </a:xfrm>
            <a:prstGeom prst="rect">
              <a:avLst/>
            </a:prstGeom>
            <a:effectLst/>
          </p:spPr>
        </p:pic>
        <p:pic>
          <p:nvPicPr>
            <p:cNvPr id="2453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479800" y="4511675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217440" y="4718302"/>
              <a:ext cx="370441" cy="62190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420210" y="5487436"/>
              <a:ext cx="138979" cy="300590"/>
            </a:xfrm>
            <a:prstGeom prst="rect">
              <a:avLst/>
            </a:prstGeom>
            <a:effectLst/>
          </p:spPr>
        </p:pic>
        <p:sp>
          <p:nvSpPr>
            <p:cNvPr id="2459" name="Line"/>
            <p:cNvSpPr/>
            <p:nvPr/>
          </p:nvSpPr>
          <p:spPr>
            <a:xfrm>
              <a:off x="517525" y="5003800"/>
              <a:ext cx="4070350" cy="20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" y="21400"/>
                    <a:pt x="359" y="21199"/>
                    <a:pt x="505" y="21032"/>
                  </a:cubicBezTo>
                  <a:cubicBezTo>
                    <a:pt x="651" y="20866"/>
                    <a:pt x="764" y="20732"/>
                    <a:pt x="904" y="20582"/>
                  </a:cubicBezTo>
                  <a:cubicBezTo>
                    <a:pt x="1045" y="20432"/>
                    <a:pt x="1213" y="20265"/>
                    <a:pt x="1382" y="20103"/>
                  </a:cubicBezTo>
                  <a:cubicBezTo>
                    <a:pt x="1550" y="19942"/>
                    <a:pt x="1719" y="19786"/>
                    <a:pt x="1898" y="19614"/>
                  </a:cubicBezTo>
                  <a:cubicBezTo>
                    <a:pt x="2078" y="19441"/>
                    <a:pt x="2269" y="19252"/>
                    <a:pt x="2454" y="19074"/>
                  </a:cubicBezTo>
                  <a:cubicBezTo>
                    <a:pt x="2640" y="18896"/>
                    <a:pt x="2819" y="18729"/>
                    <a:pt x="2988" y="18568"/>
                  </a:cubicBezTo>
                  <a:cubicBezTo>
                    <a:pt x="3156" y="18406"/>
                    <a:pt x="3314" y="18250"/>
                    <a:pt x="3482" y="18095"/>
                  </a:cubicBezTo>
                  <a:cubicBezTo>
                    <a:pt x="3651" y="17939"/>
                    <a:pt x="3830" y="17783"/>
                    <a:pt x="4002" y="17649"/>
                  </a:cubicBezTo>
                  <a:cubicBezTo>
                    <a:pt x="4173" y="17516"/>
                    <a:pt x="4336" y="17405"/>
                    <a:pt x="4499" y="17277"/>
                  </a:cubicBezTo>
                  <a:cubicBezTo>
                    <a:pt x="4661" y="17149"/>
                    <a:pt x="4824" y="17004"/>
                    <a:pt x="4996" y="16837"/>
                  </a:cubicBezTo>
                  <a:cubicBezTo>
                    <a:pt x="5167" y="16670"/>
                    <a:pt x="5347" y="16481"/>
                    <a:pt x="5546" y="16281"/>
                  </a:cubicBezTo>
                  <a:cubicBezTo>
                    <a:pt x="5745" y="16080"/>
                    <a:pt x="5964" y="15869"/>
                    <a:pt x="6175" y="15669"/>
                  </a:cubicBezTo>
                  <a:cubicBezTo>
                    <a:pt x="6386" y="15468"/>
                    <a:pt x="6588" y="15279"/>
                    <a:pt x="6790" y="15090"/>
                  </a:cubicBezTo>
                  <a:cubicBezTo>
                    <a:pt x="6992" y="14901"/>
                    <a:pt x="7194" y="14712"/>
                    <a:pt x="7388" y="14534"/>
                  </a:cubicBezTo>
                  <a:cubicBezTo>
                    <a:pt x="7582" y="14355"/>
                    <a:pt x="7767" y="14189"/>
                    <a:pt x="7953" y="14011"/>
                  </a:cubicBezTo>
                  <a:cubicBezTo>
                    <a:pt x="8138" y="13832"/>
                    <a:pt x="8323" y="13643"/>
                    <a:pt x="8486" y="13476"/>
                  </a:cubicBezTo>
                  <a:cubicBezTo>
                    <a:pt x="8649" y="13309"/>
                    <a:pt x="8789" y="13165"/>
                    <a:pt x="8924" y="13015"/>
                  </a:cubicBezTo>
                  <a:cubicBezTo>
                    <a:pt x="9059" y="12864"/>
                    <a:pt x="9188" y="12709"/>
                    <a:pt x="9312" y="12553"/>
                  </a:cubicBezTo>
                  <a:cubicBezTo>
                    <a:pt x="9435" y="12397"/>
                    <a:pt x="9553" y="12241"/>
                    <a:pt x="9674" y="12085"/>
                  </a:cubicBezTo>
                  <a:cubicBezTo>
                    <a:pt x="9795" y="11930"/>
                    <a:pt x="9918" y="11774"/>
                    <a:pt x="10050" y="11623"/>
                  </a:cubicBezTo>
                  <a:cubicBezTo>
                    <a:pt x="10182" y="11473"/>
                    <a:pt x="10323" y="11329"/>
                    <a:pt x="10457" y="11184"/>
                  </a:cubicBezTo>
                  <a:cubicBezTo>
                    <a:pt x="10592" y="11039"/>
                    <a:pt x="10721" y="10895"/>
                    <a:pt x="10851" y="10750"/>
                  </a:cubicBezTo>
                  <a:cubicBezTo>
                    <a:pt x="10980" y="10605"/>
                    <a:pt x="11109" y="10461"/>
                    <a:pt x="11241" y="10327"/>
                  </a:cubicBezTo>
                  <a:cubicBezTo>
                    <a:pt x="11373" y="10194"/>
                    <a:pt x="11508" y="10071"/>
                    <a:pt x="11645" y="9949"/>
                  </a:cubicBezTo>
                  <a:cubicBezTo>
                    <a:pt x="11783" y="9826"/>
                    <a:pt x="11923" y="9704"/>
                    <a:pt x="12064" y="9570"/>
                  </a:cubicBezTo>
                  <a:cubicBezTo>
                    <a:pt x="12204" y="9437"/>
                    <a:pt x="12344" y="9292"/>
                    <a:pt x="12499" y="9147"/>
                  </a:cubicBezTo>
                  <a:cubicBezTo>
                    <a:pt x="12653" y="9003"/>
                    <a:pt x="12822" y="8858"/>
                    <a:pt x="12976" y="8725"/>
                  </a:cubicBezTo>
                  <a:cubicBezTo>
                    <a:pt x="13131" y="8591"/>
                    <a:pt x="13271" y="8469"/>
                    <a:pt x="13420" y="8330"/>
                  </a:cubicBezTo>
                  <a:cubicBezTo>
                    <a:pt x="13569" y="8190"/>
                    <a:pt x="13726" y="8035"/>
                    <a:pt x="13892" y="7873"/>
                  </a:cubicBezTo>
                  <a:cubicBezTo>
                    <a:pt x="14057" y="7712"/>
                    <a:pt x="14232" y="7545"/>
                    <a:pt x="14394" y="7389"/>
                  </a:cubicBezTo>
                  <a:cubicBezTo>
                    <a:pt x="14557" y="7233"/>
                    <a:pt x="14709" y="7089"/>
                    <a:pt x="14849" y="6950"/>
                  </a:cubicBezTo>
                  <a:cubicBezTo>
                    <a:pt x="14990" y="6811"/>
                    <a:pt x="15119" y="6677"/>
                    <a:pt x="15273" y="6521"/>
                  </a:cubicBezTo>
                  <a:cubicBezTo>
                    <a:pt x="15428" y="6365"/>
                    <a:pt x="15607" y="6187"/>
                    <a:pt x="15737" y="6059"/>
                  </a:cubicBezTo>
                  <a:cubicBezTo>
                    <a:pt x="15866" y="5931"/>
                    <a:pt x="15944" y="5853"/>
                    <a:pt x="16054" y="5748"/>
                  </a:cubicBezTo>
                  <a:cubicBezTo>
                    <a:pt x="16163" y="5642"/>
                    <a:pt x="16304" y="5509"/>
                    <a:pt x="16453" y="5364"/>
                  </a:cubicBezTo>
                  <a:cubicBezTo>
                    <a:pt x="16602" y="5219"/>
                    <a:pt x="16759" y="5063"/>
                    <a:pt x="16916" y="4924"/>
                  </a:cubicBezTo>
                  <a:cubicBezTo>
                    <a:pt x="17073" y="4785"/>
                    <a:pt x="17231" y="4663"/>
                    <a:pt x="17407" y="4518"/>
                  </a:cubicBezTo>
                  <a:cubicBezTo>
                    <a:pt x="17584" y="4373"/>
                    <a:pt x="17781" y="4206"/>
                    <a:pt x="17949" y="4056"/>
                  </a:cubicBezTo>
                  <a:cubicBezTo>
                    <a:pt x="18118" y="3906"/>
                    <a:pt x="18258" y="3772"/>
                    <a:pt x="18416" y="3617"/>
                  </a:cubicBezTo>
                  <a:cubicBezTo>
                    <a:pt x="18573" y="3461"/>
                    <a:pt x="18747" y="3283"/>
                    <a:pt x="18893" y="3144"/>
                  </a:cubicBezTo>
                  <a:cubicBezTo>
                    <a:pt x="19039" y="3005"/>
                    <a:pt x="19157" y="2904"/>
                    <a:pt x="19300" y="2771"/>
                  </a:cubicBezTo>
                  <a:cubicBezTo>
                    <a:pt x="19443" y="2637"/>
                    <a:pt x="19612" y="2470"/>
                    <a:pt x="19761" y="2309"/>
                  </a:cubicBezTo>
                  <a:cubicBezTo>
                    <a:pt x="19910" y="2148"/>
                    <a:pt x="20039" y="1992"/>
                    <a:pt x="20157" y="1831"/>
                  </a:cubicBezTo>
                  <a:cubicBezTo>
                    <a:pt x="20275" y="1669"/>
                    <a:pt x="20381" y="1502"/>
                    <a:pt x="20480" y="1341"/>
                  </a:cubicBezTo>
                  <a:cubicBezTo>
                    <a:pt x="20578" y="1180"/>
                    <a:pt x="20668" y="1024"/>
                    <a:pt x="20763" y="879"/>
                  </a:cubicBezTo>
                  <a:cubicBezTo>
                    <a:pt x="20859" y="734"/>
                    <a:pt x="20960" y="601"/>
                    <a:pt x="21066" y="484"/>
                  </a:cubicBezTo>
                  <a:cubicBezTo>
                    <a:pt x="21173" y="367"/>
                    <a:pt x="21285" y="267"/>
                    <a:pt x="21375" y="189"/>
                  </a:cubicBezTo>
                  <a:cubicBezTo>
                    <a:pt x="21465" y="111"/>
                    <a:pt x="21533" y="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